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3"/>
  </p:normalViewPr>
  <p:slideViewPr>
    <p:cSldViewPr snapToGrid="0" snapToObjects="1">
      <p:cViewPr varScale="1">
        <p:scale>
          <a:sx n="118" d="100"/>
          <a:sy n="118" d="100"/>
        </p:scale>
        <p:origin x="9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8DBA5-7A8F-3249-B22C-22FB79B04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F4F14C-98FB-884A-97B1-0656F6AE6F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33DF5-E471-2B42-8899-5D13D308B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4B4-EFE2-F448-BB8F-60308468E3EE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3D095-8A1F-DC4D-A8EF-8D6056420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314B6-3BE1-1248-9720-D7A8F3F6A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01291-4BAE-C849-A653-F03BFDBF3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159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6F691-2A29-C944-BAE1-64C176D6C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C954B2-ADF7-B74A-B5DE-B737D49B4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3C255B-C94C-3646-9A8F-2AE60B202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4B4-EFE2-F448-BB8F-60308468E3EE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E1915-D7BB-FF41-9807-9B94968B9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80F4B-1707-5D46-B8EA-F1CDD6CDF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01291-4BAE-C849-A653-F03BFDBF3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7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8C2694-BA4B-544B-9444-47EEB959E0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A6393-6A08-FE47-980B-5DB7E26170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42382-C722-504C-A755-E42242F1F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4B4-EFE2-F448-BB8F-60308468E3EE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C3589-A84E-7C4B-B38F-6D33A895D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149A7-9ABF-EC47-B607-EDF644DA8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01291-4BAE-C849-A653-F03BFDBF3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94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B12B2-F983-9A43-A2FC-EF09AB8A8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F1348-1AAD-8246-8CCF-17F5E79E8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1D3B3-3C64-0044-B582-F6121552C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4B4-EFE2-F448-BB8F-60308468E3EE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78361-E7DD-864C-B334-F3D52F503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B8B9D-BCD3-B747-9F17-246A553ED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01291-4BAE-C849-A653-F03BFDBF3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16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9C7D7-7875-154A-9424-AE8BAD60B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27A097-8398-1344-BA6B-A25507CCD2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E1DD4-96A2-AC44-9123-278C53A87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4B4-EFE2-F448-BB8F-60308468E3EE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85FAA4-0EE1-8F46-A2ED-F445904F2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A8DB-C35C-494D-81C3-13E8AFE6A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01291-4BAE-C849-A653-F03BFDBF3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536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5A64F-D83F-454D-989A-315806146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F5F7E-3D5A-E54D-8809-D54D572BC2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D29287-B6CC-874B-AA13-6A0F53B5C1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14382B-333E-594A-B216-061E20FE1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4B4-EFE2-F448-BB8F-60308468E3EE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71E15C-7224-3A44-8352-0A7D39FA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E5440F-519C-7448-8F46-FD9604C2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01291-4BAE-C849-A653-F03BFDBF3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42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8D180-2117-C84B-9DBB-31EF236B0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CD0FAA-CF39-6241-A4CB-7C94DE34B5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09C02D-459A-B744-B83D-879A52330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938DB8-09EA-4944-AEFE-89BD34D496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9E8295-3A9D-2848-BE96-213A205E65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C67662-0603-2744-81EB-535FBC2C3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4B4-EFE2-F448-BB8F-60308468E3EE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859F3D-17E1-4740-9178-7E298D029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3B52E3-1328-9F43-9C20-4BE19D50F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01291-4BAE-C849-A653-F03BFDBF3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3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D1148-945C-2B45-9D5C-8C205EF95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9A07DE-D9E3-0048-B32C-E5857BA4F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4B4-EFE2-F448-BB8F-60308468E3EE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BC1841-3890-AB42-B706-014B086DF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0B17DE-17B5-E342-9D8C-9393276C5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01291-4BAE-C849-A653-F03BFDBF3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05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D9AF25-54C0-4446-B188-1E5595FA5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4B4-EFE2-F448-BB8F-60308468E3EE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4AD077-0EA8-2E4E-A740-E7C7F5F17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217130-DBC4-AA4F-AAA0-7142E8A6B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01291-4BAE-C849-A653-F03BFDBF3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53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D0E47-4361-CA46-94A8-6C4B1A478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65DA4-5536-B84A-808E-80B520558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6FF340-8210-A440-A064-ED7A4117B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EC9D2F-95FE-434E-84CA-1F99A5B3B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4B4-EFE2-F448-BB8F-60308468E3EE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50F82-03C1-9540-B35C-6867EEA2C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EAB464-5C52-FA4B-BBFC-94080C933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01291-4BAE-C849-A653-F03BFDBF3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073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34500-0FB8-C149-A22B-7228D8A93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DBD392-A0BB-C84B-9962-44B4944009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7E9C93-366B-0A4B-9148-102C064BE0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68DCF7-2EE1-0645-B01A-E98E4168D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54B4-EFE2-F448-BB8F-60308468E3EE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65968C-495D-4448-A353-5B6EE5D1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589D6-D135-D246-94C0-475E9945C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01291-4BAE-C849-A653-F03BFDBF3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39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12B7FF-E201-084F-97BA-4A6D8F4D9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753B16-A686-724E-ADB4-037446C7A0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31F40-1606-3A42-BCE0-616C344CE0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D54B4-EFE2-F448-BB8F-60308468E3EE}" type="datetimeFigureOut">
              <a:rPr lang="en-US" smtClean="0"/>
              <a:t>11/22/23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825DFB-340E-CA41-86BC-FF760A558C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2205A-73B9-FD4A-975B-99C737C89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01291-4BAE-C849-A653-F03BFDBF3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36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243FA95-EEA2-2247-A24A-3AC1436CED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522" y="108075"/>
            <a:ext cx="935495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EE0DE2-595E-4142-9DA8-FD9EF1450423}"/>
              </a:ext>
            </a:extLst>
          </p:cNvPr>
          <p:cNvSpPr txBox="1"/>
          <p:nvPr/>
        </p:nvSpPr>
        <p:spPr>
          <a:xfrm>
            <a:off x="4105182" y="531262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8EB5E5-3AC5-5F42-9A03-6B2478F4AB77}"/>
              </a:ext>
            </a:extLst>
          </p:cNvPr>
          <p:cNvSpPr txBox="1"/>
          <p:nvPr/>
        </p:nvSpPr>
        <p:spPr>
          <a:xfrm>
            <a:off x="4114800" y="476716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803184-F774-D04B-B120-495327B8801D}"/>
              </a:ext>
            </a:extLst>
          </p:cNvPr>
          <p:cNvSpPr txBox="1"/>
          <p:nvPr/>
        </p:nvSpPr>
        <p:spPr>
          <a:xfrm>
            <a:off x="4114800" y="439782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E0B2B1-1A9B-3A43-9543-0EE00D28DD78}"/>
              </a:ext>
            </a:extLst>
          </p:cNvPr>
          <p:cNvSpPr txBox="1"/>
          <p:nvPr/>
        </p:nvSpPr>
        <p:spPr>
          <a:xfrm>
            <a:off x="5768666" y="295002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493014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jon@esru.strath.ac.uk</dc:creator>
  <cp:lastModifiedBy>jon@esru.strath.ac.uk</cp:lastModifiedBy>
  <cp:revision>1</cp:revision>
  <dcterms:created xsi:type="dcterms:W3CDTF">2023-11-22T09:50:01Z</dcterms:created>
  <dcterms:modified xsi:type="dcterms:W3CDTF">2023-11-22T09:53:42Z</dcterms:modified>
</cp:coreProperties>
</file>