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handoutMasterIdLst>
    <p:handoutMasterId r:id="rId43"/>
  </p:handoutMasterIdLst>
  <p:sldIdLst>
    <p:sldId id="459" r:id="rId2"/>
    <p:sldId id="484" r:id="rId3"/>
    <p:sldId id="502" r:id="rId4"/>
    <p:sldId id="473" r:id="rId5"/>
    <p:sldId id="490" r:id="rId6"/>
    <p:sldId id="262" r:id="rId7"/>
    <p:sldId id="263" r:id="rId8"/>
    <p:sldId id="264" r:id="rId9"/>
    <p:sldId id="265" r:id="rId10"/>
    <p:sldId id="266" r:id="rId11"/>
    <p:sldId id="267" r:id="rId12"/>
    <p:sldId id="485" r:id="rId13"/>
    <p:sldId id="486" r:id="rId14"/>
    <p:sldId id="487" r:id="rId15"/>
    <p:sldId id="488" r:id="rId16"/>
    <p:sldId id="489" r:id="rId17"/>
    <p:sldId id="272" r:id="rId18"/>
    <p:sldId id="274" r:id="rId19"/>
    <p:sldId id="275" r:id="rId20"/>
    <p:sldId id="483" r:id="rId21"/>
    <p:sldId id="277" r:id="rId22"/>
    <p:sldId id="278" r:id="rId23"/>
    <p:sldId id="279" r:id="rId24"/>
    <p:sldId id="280" r:id="rId25"/>
    <p:sldId id="281" r:id="rId26"/>
    <p:sldId id="282" r:id="rId27"/>
    <p:sldId id="283" r:id="rId28"/>
    <p:sldId id="284" r:id="rId29"/>
    <p:sldId id="457" r:id="rId30"/>
    <p:sldId id="491" r:id="rId31"/>
    <p:sldId id="495" r:id="rId32"/>
    <p:sldId id="496" r:id="rId33"/>
    <p:sldId id="497" r:id="rId34"/>
    <p:sldId id="498" r:id="rId35"/>
    <p:sldId id="499" r:id="rId36"/>
    <p:sldId id="500" r:id="rId37"/>
    <p:sldId id="501" r:id="rId38"/>
    <p:sldId id="299" r:id="rId39"/>
    <p:sldId id="458" r:id="rId40"/>
    <p:sldId id="301" r:id="rId4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472B9344-48A9-4C5B-B4F6-F2CAF674A098}">
          <p14:sldIdLst>
            <p14:sldId id="459"/>
            <p14:sldId id="484"/>
            <p14:sldId id="502"/>
            <p14:sldId id="473"/>
            <p14:sldId id="490"/>
            <p14:sldId id="262"/>
            <p14:sldId id="263"/>
            <p14:sldId id="264"/>
            <p14:sldId id="265"/>
            <p14:sldId id="266"/>
            <p14:sldId id="267"/>
            <p14:sldId id="485"/>
            <p14:sldId id="486"/>
            <p14:sldId id="487"/>
            <p14:sldId id="488"/>
            <p14:sldId id="489"/>
            <p14:sldId id="272"/>
            <p14:sldId id="274"/>
            <p14:sldId id="275"/>
            <p14:sldId id="483"/>
            <p14:sldId id="277"/>
            <p14:sldId id="278"/>
            <p14:sldId id="279"/>
            <p14:sldId id="280"/>
            <p14:sldId id="281"/>
            <p14:sldId id="282"/>
            <p14:sldId id="283"/>
            <p14:sldId id="284"/>
            <p14:sldId id="457"/>
            <p14:sldId id="491"/>
            <p14:sldId id="495"/>
            <p14:sldId id="496"/>
            <p14:sldId id="497"/>
            <p14:sldId id="498"/>
            <p14:sldId id="499"/>
            <p14:sldId id="500"/>
            <p14:sldId id="501"/>
            <p14:sldId id="299"/>
            <p14:sldId id="458"/>
            <p14:sldId id="30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176B5"/>
    <a:srgbClr val="3B3B3B"/>
    <a:srgbClr val="193721"/>
    <a:srgbClr val="CC0099"/>
    <a:srgbClr val="003399"/>
    <a:srgbClr val="00CC00"/>
    <a:srgbClr val="CC99FF"/>
    <a:srgbClr val="009999"/>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12" autoAdjust="0"/>
    <p:restoredTop sz="94660"/>
  </p:normalViewPr>
  <p:slideViewPr>
    <p:cSldViewPr snapToGrid="0">
      <p:cViewPr varScale="1">
        <p:scale>
          <a:sx n="74" d="100"/>
          <a:sy n="74" d="100"/>
        </p:scale>
        <p:origin x="600" y="72"/>
      </p:cViewPr>
      <p:guideLst/>
    </p:cSldViewPr>
  </p:slideViewPr>
  <p:notesTextViewPr>
    <p:cViewPr>
      <p:scale>
        <a:sx n="1" d="1"/>
        <a:sy n="1" d="1"/>
      </p:scale>
      <p:origin x="0" y="0"/>
    </p:cViewPr>
  </p:notesTextViewPr>
  <p:notesViewPr>
    <p:cSldViewPr snapToGrid="0">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563AF8-62B2-4DD8-BE95-84AAB69F7DCF}"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s-ES"/>
        </a:p>
      </dgm:t>
    </dgm:pt>
    <dgm:pt modelId="{4962582F-B897-4D94-BA75-B1B39EC3185B}">
      <dgm:prSet phldrT="[Texto]"/>
      <dgm:spPr>
        <a:solidFill>
          <a:schemeClr val="accent2"/>
        </a:solidFill>
        <a:ln>
          <a:noFill/>
        </a:ln>
      </dgm:spPr>
      <dgm:t>
        <a:bodyPr/>
        <a:lstStyle/>
        <a:p>
          <a:r>
            <a:rPr lang="es-ES" b="1" dirty="0"/>
            <a:t>Project </a:t>
          </a:r>
          <a:r>
            <a:rPr lang="es-ES" b="1" dirty="0" err="1"/>
            <a:t>aim</a:t>
          </a:r>
          <a:r>
            <a:rPr lang="es-ES" b="1" dirty="0"/>
            <a:t> &amp; </a:t>
          </a:r>
          <a:r>
            <a:rPr lang="es-ES" b="1" dirty="0" err="1"/>
            <a:t>method</a:t>
          </a:r>
          <a:endParaRPr lang="es-ES" b="1" dirty="0"/>
        </a:p>
      </dgm:t>
    </dgm:pt>
    <dgm:pt modelId="{3662719F-9114-4EBC-B835-89DED08D20F9}" type="parTrans" cxnId="{6CA70545-4BF1-4BDE-8F67-AD3A27755CE9}">
      <dgm:prSet/>
      <dgm:spPr/>
      <dgm:t>
        <a:bodyPr/>
        <a:lstStyle/>
        <a:p>
          <a:endParaRPr lang="es-ES"/>
        </a:p>
      </dgm:t>
    </dgm:pt>
    <dgm:pt modelId="{0CA78E30-6E4C-4A43-833C-50C61335F8E1}" type="sibTrans" cxnId="{6CA70545-4BF1-4BDE-8F67-AD3A27755CE9}">
      <dgm:prSet/>
      <dgm:spPr/>
      <dgm:t>
        <a:bodyPr/>
        <a:lstStyle/>
        <a:p>
          <a:endParaRPr lang="es-ES"/>
        </a:p>
      </dgm:t>
    </dgm:pt>
    <dgm:pt modelId="{1C83D4FF-EDBC-470F-ACD4-5FD8588A8CC2}">
      <dgm:prSet phldrT="[Texto]"/>
      <dgm:spPr>
        <a:solidFill>
          <a:schemeClr val="accent1"/>
        </a:solidFill>
        <a:ln>
          <a:noFill/>
        </a:ln>
      </dgm:spPr>
      <dgm:t>
        <a:bodyPr/>
        <a:lstStyle/>
        <a:p>
          <a:r>
            <a:rPr lang="es-ES" dirty="0" err="1"/>
            <a:t>Deliverables</a:t>
          </a:r>
          <a:r>
            <a:rPr lang="es-ES" dirty="0"/>
            <a:t> </a:t>
          </a:r>
        </a:p>
      </dgm:t>
    </dgm:pt>
    <dgm:pt modelId="{00103A92-3825-4DD9-BBD0-CC99C063CE49}" type="parTrans" cxnId="{76FC6262-ACC2-4572-ACD6-9076D6B3CBE5}">
      <dgm:prSet/>
      <dgm:spPr/>
      <dgm:t>
        <a:bodyPr/>
        <a:lstStyle/>
        <a:p>
          <a:endParaRPr lang="es-ES"/>
        </a:p>
      </dgm:t>
    </dgm:pt>
    <dgm:pt modelId="{24E451FA-9213-41BA-9C4B-B05BD64266A5}" type="sibTrans" cxnId="{76FC6262-ACC2-4572-ACD6-9076D6B3CBE5}">
      <dgm:prSet/>
      <dgm:spPr/>
      <dgm:t>
        <a:bodyPr/>
        <a:lstStyle/>
        <a:p>
          <a:endParaRPr lang="es-ES"/>
        </a:p>
      </dgm:t>
    </dgm:pt>
    <dgm:pt modelId="{84465447-D050-48A4-B111-0AB23ABE4475}">
      <dgm:prSet/>
      <dgm:spPr>
        <a:ln>
          <a:noFill/>
        </a:ln>
      </dgm:spPr>
      <dgm:t>
        <a:bodyPr/>
        <a:lstStyle/>
        <a:p>
          <a:r>
            <a:rPr lang="es-ES" dirty="0" err="1"/>
            <a:t>Assessment</a:t>
          </a:r>
          <a:r>
            <a:rPr lang="es-ES" dirty="0"/>
            <a:t> </a:t>
          </a:r>
          <a:r>
            <a:rPr lang="es-ES" dirty="0" err="1"/>
            <a:t>of</a:t>
          </a:r>
          <a:r>
            <a:rPr lang="es-ES" dirty="0"/>
            <a:t> EV </a:t>
          </a:r>
          <a:r>
            <a:rPr lang="es-ES" dirty="0" err="1"/>
            <a:t>demand</a:t>
          </a:r>
          <a:endParaRPr lang="es-ES" dirty="0"/>
        </a:p>
      </dgm:t>
    </dgm:pt>
    <dgm:pt modelId="{00151D61-D931-4FD0-AD96-ACCB235692E1}" type="parTrans" cxnId="{9B6A21C0-9AC0-44E6-A78D-4246B57CC25B}">
      <dgm:prSet/>
      <dgm:spPr/>
      <dgm:t>
        <a:bodyPr/>
        <a:lstStyle/>
        <a:p>
          <a:endParaRPr lang="es-ES"/>
        </a:p>
      </dgm:t>
    </dgm:pt>
    <dgm:pt modelId="{AD944C2A-63B1-4FCC-B1C3-BEAB7424A7ED}" type="sibTrans" cxnId="{9B6A21C0-9AC0-44E6-A78D-4246B57CC25B}">
      <dgm:prSet/>
      <dgm:spPr/>
      <dgm:t>
        <a:bodyPr/>
        <a:lstStyle/>
        <a:p>
          <a:endParaRPr lang="es-ES"/>
        </a:p>
      </dgm:t>
    </dgm:pt>
    <dgm:pt modelId="{D61A32F2-31DE-444C-8942-F6D83C74036E}">
      <dgm:prSet/>
      <dgm:spPr/>
      <dgm:t>
        <a:bodyPr/>
        <a:lstStyle/>
        <a:p>
          <a:r>
            <a:rPr lang="es-ES" dirty="0" err="1"/>
            <a:t>Assessment</a:t>
          </a:r>
          <a:r>
            <a:rPr lang="es-ES" dirty="0"/>
            <a:t> </a:t>
          </a:r>
          <a:r>
            <a:rPr lang="es-ES" dirty="0" err="1"/>
            <a:t>of</a:t>
          </a:r>
          <a:r>
            <a:rPr lang="es-ES" dirty="0"/>
            <a:t> </a:t>
          </a:r>
          <a:r>
            <a:rPr lang="es-ES" dirty="0" err="1"/>
            <a:t>resources</a:t>
          </a:r>
          <a:endParaRPr lang="es-ES" dirty="0"/>
        </a:p>
      </dgm:t>
    </dgm:pt>
    <dgm:pt modelId="{A9BD555E-6756-48AC-914A-F1F9C7E6612B}" type="parTrans" cxnId="{46135670-D972-4A72-A466-E872BB4A7FB6}">
      <dgm:prSet/>
      <dgm:spPr/>
      <dgm:t>
        <a:bodyPr/>
        <a:lstStyle/>
        <a:p>
          <a:endParaRPr lang="es-ES"/>
        </a:p>
      </dgm:t>
    </dgm:pt>
    <dgm:pt modelId="{FFD1F15D-29F5-4850-A9D5-A7F77BA3BACD}" type="sibTrans" cxnId="{46135670-D972-4A72-A466-E872BB4A7FB6}">
      <dgm:prSet/>
      <dgm:spPr/>
      <dgm:t>
        <a:bodyPr/>
        <a:lstStyle/>
        <a:p>
          <a:endParaRPr lang="es-ES"/>
        </a:p>
      </dgm:t>
    </dgm:pt>
    <dgm:pt modelId="{B50A7D36-DD36-4DCC-9341-16758753A901}">
      <dgm:prSet/>
      <dgm:spPr/>
      <dgm:t>
        <a:bodyPr/>
        <a:lstStyle/>
        <a:p>
          <a:r>
            <a:rPr lang="es-ES" dirty="0" err="1"/>
            <a:t>Land</a:t>
          </a:r>
          <a:r>
            <a:rPr lang="es-ES" dirty="0"/>
            <a:t> </a:t>
          </a:r>
          <a:r>
            <a:rPr lang="es-ES" dirty="0" err="1"/>
            <a:t>identification</a:t>
          </a:r>
          <a:endParaRPr lang="es-ES" dirty="0"/>
        </a:p>
      </dgm:t>
    </dgm:pt>
    <dgm:pt modelId="{F27EA268-915F-403A-925E-A4EFA48213F3}" type="parTrans" cxnId="{EB590F05-C444-408C-8037-2F3339228137}">
      <dgm:prSet/>
      <dgm:spPr/>
      <dgm:t>
        <a:bodyPr/>
        <a:lstStyle/>
        <a:p>
          <a:endParaRPr lang="es-ES"/>
        </a:p>
      </dgm:t>
    </dgm:pt>
    <dgm:pt modelId="{DCBF3041-635F-4865-AC88-6CC0E4D2B54D}" type="sibTrans" cxnId="{EB590F05-C444-408C-8037-2F3339228137}">
      <dgm:prSet/>
      <dgm:spPr/>
      <dgm:t>
        <a:bodyPr/>
        <a:lstStyle/>
        <a:p>
          <a:endParaRPr lang="es-ES"/>
        </a:p>
      </dgm:t>
    </dgm:pt>
    <dgm:pt modelId="{C206311E-210C-4499-B9B5-6E24BE00C38C}">
      <dgm:prSet/>
      <dgm:spPr/>
      <dgm:t>
        <a:bodyPr/>
        <a:lstStyle/>
        <a:p>
          <a:r>
            <a:rPr lang="es-ES" dirty="0" err="1"/>
            <a:t>Results</a:t>
          </a:r>
          <a:endParaRPr lang="es-ES" dirty="0"/>
        </a:p>
      </dgm:t>
    </dgm:pt>
    <dgm:pt modelId="{C88B4FFE-469B-403E-B260-5DA0A8E547C5}" type="parTrans" cxnId="{083504C6-15B0-42EF-92E7-0F9C369ECBF0}">
      <dgm:prSet/>
      <dgm:spPr/>
      <dgm:t>
        <a:bodyPr/>
        <a:lstStyle/>
        <a:p>
          <a:endParaRPr lang="es-ES"/>
        </a:p>
      </dgm:t>
    </dgm:pt>
    <dgm:pt modelId="{89B3197B-B3D3-42F0-84B8-BD85816F78F2}" type="sibTrans" cxnId="{083504C6-15B0-42EF-92E7-0F9C369ECBF0}">
      <dgm:prSet/>
      <dgm:spPr/>
      <dgm:t>
        <a:bodyPr/>
        <a:lstStyle/>
        <a:p>
          <a:endParaRPr lang="es-ES"/>
        </a:p>
      </dgm:t>
    </dgm:pt>
    <dgm:pt modelId="{44BC9275-790A-4DB9-8626-26DEABFAD657}" type="pres">
      <dgm:prSet presAssocID="{22563AF8-62B2-4DD8-BE95-84AAB69F7DCF}" presName="linearFlow" presStyleCnt="0">
        <dgm:presLayoutVars>
          <dgm:resizeHandles val="exact"/>
        </dgm:presLayoutVars>
      </dgm:prSet>
      <dgm:spPr/>
      <dgm:t>
        <a:bodyPr/>
        <a:lstStyle/>
        <a:p>
          <a:endParaRPr lang="en-GB"/>
        </a:p>
      </dgm:t>
    </dgm:pt>
    <dgm:pt modelId="{1958BE7A-1831-4AE2-BFC2-F6AA9CE43210}" type="pres">
      <dgm:prSet presAssocID="{4962582F-B897-4D94-BA75-B1B39EC3185B}" presName="node" presStyleLbl="node1" presStyleIdx="0" presStyleCnt="6" custLinFactNeighborX="-659">
        <dgm:presLayoutVars>
          <dgm:bulletEnabled val="1"/>
        </dgm:presLayoutVars>
      </dgm:prSet>
      <dgm:spPr/>
      <dgm:t>
        <a:bodyPr/>
        <a:lstStyle/>
        <a:p>
          <a:endParaRPr lang="en-GB"/>
        </a:p>
      </dgm:t>
    </dgm:pt>
    <dgm:pt modelId="{3BC521C8-5BB8-4966-B548-68B1825BF8D2}" type="pres">
      <dgm:prSet presAssocID="{0CA78E30-6E4C-4A43-833C-50C61335F8E1}" presName="sibTrans" presStyleLbl="sibTrans2D1" presStyleIdx="0" presStyleCnt="5"/>
      <dgm:spPr/>
      <dgm:t>
        <a:bodyPr/>
        <a:lstStyle/>
        <a:p>
          <a:endParaRPr lang="en-GB"/>
        </a:p>
      </dgm:t>
    </dgm:pt>
    <dgm:pt modelId="{352996D2-0145-4044-8AEB-2480488BBD65}" type="pres">
      <dgm:prSet presAssocID="{0CA78E30-6E4C-4A43-833C-50C61335F8E1}" presName="connectorText" presStyleLbl="sibTrans2D1" presStyleIdx="0" presStyleCnt="5"/>
      <dgm:spPr/>
      <dgm:t>
        <a:bodyPr/>
        <a:lstStyle/>
        <a:p>
          <a:endParaRPr lang="en-GB"/>
        </a:p>
      </dgm:t>
    </dgm:pt>
    <dgm:pt modelId="{33550C13-EFC7-4C1F-84E3-ABA8263B9AF5}" type="pres">
      <dgm:prSet presAssocID="{1C83D4FF-EDBC-470F-ACD4-5FD8588A8CC2}" presName="node" presStyleLbl="node1" presStyleIdx="1" presStyleCnt="6">
        <dgm:presLayoutVars>
          <dgm:bulletEnabled val="1"/>
        </dgm:presLayoutVars>
      </dgm:prSet>
      <dgm:spPr/>
      <dgm:t>
        <a:bodyPr/>
        <a:lstStyle/>
        <a:p>
          <a:endParaRPr lang="en-GB"/>
        </a:p>
      </dgm:t>
    </dgm:pt>
    <dgm:pt modelId="{63D11B01-DBE4-4A15-99B8-94F0345CF557}" type="pres">
      <dgm:prSet presAssocID="{24E451FA-9213-41BA-9C4B-B05BD64266A5}" presName="sibTrans" presStyleLbl="sibTrans2D1" presStyleIdx="1" presStyleCnt="5"/>
      <dgm:spPr/>
      <dgm:t>
        <a:bodyPr/>
        <a:lstStyle/>
        <a:p>
          <a:endParaRPr lang="en-GB"/>
        </a:p>
      </dgm:t>
    </dgm:pt>
    <dgm:pt modelId="{E39A8DFD-ADA7-4B12-9AA4-4799AB74E5CB}" type="pres">
      <dgm:prSet presAssocID="{24E451FA-9213-41BA-9C4B-B05BD64266A5}" presName="connectorText" presStyleLbl="sibTrans2D1" presStyleIdx="1" presStyleCnt="5"/>
      <dgm:spPr/>
      <dgm:t>
        <a:bodyPr/>
        <a:lstStyle/>
        <a:p>
          <a:endParaRPr lang="en-GB"/>
        </a:p>
      </dgm:t>
    </dgm:pt>
    <dgm:pt modelId="{82867250-A0E4-4FB7-A229-484232704E25}" type="pres">
      <dgm:prSet presAssocID="{84465447-D050-48A4-B111-0AB23ABE4475}" presName="node" presStyleLbl="node1" presStyleIdx="2" presStyleCnt="6">
        <dgm:presLayoutVars>
          <dgm:bulletEnabled val="1"/>
        </dgm:presLayoutVars>
      </dgm:prSet>
      <dgm:spPr/>
      <dgm:t>
        <a:bodyPr/>
        <a:lstStyle/>
        <a:p>
          <a:endParaRPr lang="en-GB"/>
        </a:p>
      </dgm:t>
    </dgm:pt>
    <dgm:pt modelId="{4B432A35-C762-4ED5-890F-21333C202B8A}" type="pres">
      <dgm:prSet presAssocID="{AD944C2A-63B1-4FCC-B1C3-BEAB7424A7ED}" presName="sibTrans" presStyleLbl="sibTrans2D1" presStyleIdx="2" presStyleCnt="5"/>
      <dgm:spPr/>
      <dgm:t>
        <a:bodyPr/>
        <a:lstStyle/>
        <a:p>
          <a:endParaRPr lang="en-GB"/>
        </a:p>
      </dgm:t>
    </dgm:pt>
    <dgm:pt modelId="{9E517AC1-44AE-490B-94B2-F98F6CB32079}" type="pres">
      <dgm:prSet presAssocID="{AD944C2A-63B1-4FCC-B1C3-BEAB7424A7ED}" presName="connectorText" presStyleLbl="sibTrans2D1" presStyleIdx="2" presStyleCnt="5"/>
      <dgm:spPr/>
      <dgm:t>
        <a:bodyPr/>
        <a:lstStyle/>
        <a:p>
          <a:endParaRPr lang="en-GB"/>
        </a:p>
      </dgm:t>
    </dgm:pt>
    <dgm:pt modelId="{85CCCD88-B9BD-48A3-81B1-AB47DC11EA05}" type="pres">
      <dgm:prSet presAssocID="{D61A32F2-31DE-444C-8942-F6D83C74036E}" presName="node" presStyleLbl="node1" presStyleIdx="3" presStyleCnt="6">
        <dgm:presLayoutVars>
          <dgm:bulletEnabled val="1"/>
        </dgm:presLayoutVars>
      </dgm:prSet>
      <dgm:spPr/>
      <dgm:t>
        <a:bodyPr/>
        <a:lstStyle/>
        <a:p>
          <a:endParaRPr lang="en-GB"/>
        </a:p>
      </dgm:t>
    </dgm:pt>
    <dgm:pt modelId="{8AEAC7BF-F8CC-4AC1-A856-2E247F0E3A53}" type="pres">
      <dgm:prSet presAssocID="{FFD1F15D-29F5-4850-A9D5-A7F77BA3BACD}" presName="sibTrans" presStyleLbl="sibTrans2D1" presStyleIdx="3" presStyleCnt="5"/>
      <dgm:spPr/>
      <dgm:t>
        <a:bodyPr/>
        <a:lstStyle/>
        <a:p>
          <a:endParaRPr lang="en-GB"/>
        </a:p>
      </dgm:t>
    </dgm:pt>
    <dgm:pt modelId="{B2003F72-7DB7-4519-A07C-611886C13398}" type="pres">
      <dgm:prSet presAssocID="{FFD1F15D-29F5-4850-A9D5-A7F77BA3BACD}" presName="connectorText" presStyleLbl="sibTrans2D1" presStyleIdx="3" presStyleCnt="5"/>
      <dgm:spPr/>
      <dgm:t>
        <a:bodyPr/>
        <a:lstStyle/>
        <a:p>
          <a:endParaRPr lang="en-GB"/>
        </a:p>
      </dgm:t>
    </dgm:pt>
    <dgm:pt modelId="{7CE6EFD8-45AF-400B-85AC-957EFDB96B37}" type="pres">
      <dgm:prSet presAssocID="{B50A7D36-DD36-4DCC-9341-16758753A901}" presName="node" presStyleLbl="node1" presStyleIdx="4" presStyleCnt="6">
        <dgm:presLayoutVars>
          <dgm:bulletEnabled val="1"/>
        </dgm:presLayoutVars>
      </dgm:prSet>
      <dgm:spPr/>
      <dgm:t>
        <a:bodyPr/>
        <a:lstStyle/>
        <a:p>
          <a:endParaRPr lang="en-GB"/>
        </a:p>
      </dgm:t>
    </dgm:pt>
    <dgm:pt modelId="{A84331D8-6724-46B4-BC86-2674B6295A56}" type="pres">
      <dgm:prSet presAssocID="{DCBF3041-635F-4865-AC88-6CC0E4D2B54D}" presName="sibTrans" presStyleLbl="sibTrans2D1" presStyleIdx="4" presStyleCnt="5"/>
      <dgm:spPr/>
      <dgm:t>
        <a:bodyPr/>
        <a:lstStyle/>
        <a:p>
          <a:endParaRPr lang="en-GB"/>
        </a:p>
      </dgm:t>
    </dgm:pt>
    <dgm:pt modelId="{737E9FE1-C11D-4A9F-B192-50816701F5A0}" type="pres">
      <dgm:prSet presAssocID="{DCBF3041-635F-4865-AC88-6CC0E4D2B54D}" presName="connectorText" presStyleLbl="sibTrans2D1" presStyleIdx="4" presStyleCnt="5"/>
      <dgm:spPr/>
      <dgm:t>
        <a:bodyPr/>
        <a:lstStyle/>
        <a:p>
          <a:endParaRPr lang="en-GB"/>
        </a:p>
      </dgm:t>
    </dgm:pt>
    <dgm:pt modelId="{251F0422-781E-4F03-A2B0-0AFA3377F09C}" type="pres">
      <dgm:prSet presAssocID="{C206311E-210C-4499-B9B5-6E24BE00C38C}" presName="node" presStyleLbl="node1" presStyleIdx="5" presStyleCnt="6">
        <dgm:presLayoutVars>
          <dgm:bulletEnabled val="1"/>
        </dgm:presLayoutVars>
      </dgm:prSet>
      <dgm:spPr/>
      <dgm:t>
        <a:bodyPr/>
        <a:lstStyle/>
        <a:p>
          <a:endParaRPr lang="en-GB"/>
        </a:p>
      </dgm:t>
    </dgm:pt>
  </dgm:ptLst>
  <dgm:cxnLst>
    <dgm:cxn modelId="{113443C3-2D5A-4CB9-A46C-8F538DD9E42B}" type="presOf" srcId="{FFD1F15D-29F5-4850-A9D5-A7F77BA3BACD}" destId="{B2003F72-7DB7-4519-A07C-611886C13398}" srcOrd="1" destOrd="0" presId="urn:microsoft.com/office/officeart/2005/8/layout/process2"/>
    <dgm:cxn modelId="{C3B78518-9931-4DED-8BDB-03132A50B7F3}" type="presOf" srcId="{24E451FA-9213-41BA-9C4B-B05BD64266A5}" destId="{E39A8DFD-ADA7-4B12-9AA4-4799AB74E5CB}" srcOrd="1" destOrd="0" presId="urn:microsoft.com/office/officeart/2005/8/layout/process2"/>
    <dgm:cxn modelId="{4D4F7B23-98A9-4B3D-BFD5-F1D64B197289}" type="presOf" srcId="{0CA78E30-6E4C-4A43-833C-50C61335F8E1}" destId="{352996D2-0145-4044-8AEB-2480488BBD65}" srcOrd="1" destOrd="0" presId="urn:microsoft.com/office/officeart/2005/8/layout/process2"/>
    <dgm:cxn modelId="{C2E940EF-43CF-436D-AA57-F75C88A684EA}" type="presOf" srcId="{DCBF3041-635F-4865-AC88-6CC0E4D2B54D}" destId="{737E9FE1-C11D-4A9F-B192-50816701F5A0}" srcOrd="1" destOrd="0" presId="urn:microsoft.com/office/officeart/2005/8/layout/process2"/>
    <dgm:cxn modelId="{5F7C30C4-7C3D-49A2-89EE-082A8F76F371}" type="presOf" srcId="{24E451FA-9213-41BA-9C4B-B05BD64266A5}" destId="{63D11B01-DBE4-4A15-99B8-94F0345CF557}" srcOrd="0" destOrd="0" presId="urn:microsoft.com/office/officeart/2005/8/layout/process2"/>
    <dgm:cxn modelId="{76FC6262-ACC2-4572-ACD6-9076D6B3CBE5}" srcId="{22563AF8-62B2-4DD8-BE95-84AAB69F7DCF}" destId="{1C83D4FF-EDBC-470F-ACD4-5FD8588A8CC2}" srcOrd="1" destOrd="0" parTransId="{00103A92-3825-4DD9-BBD0-CC99C063CE49}" sibTransId="{24E451FA-9213-41BA-9C4B-B05BD64266A5}"/>
    <dgm:cxn modelId="{9CB87F03-09BF-4751-9D47-F142DFCAF5B9}" type="presOf" srcId="{84465447-D050-48A4-B111-0AB23ABE4475}" destId="{82867250-A0E4-4FB7-A229-484232704E25}" srcOrd="0" destOrd="0" presId="urn:microsoft.com/office/officeart/2005/8/layout/process2"/>
    <dgm:cxn modelId="{D102EFDB-4E14-4A92-8426-39086FC42940}" type="presOf" srcId="{22563AF8-62B2-4DD8-BE95-84AAB69F7DCF}" destId="{44BC9275-790A-4DB9-8626-26DEABFAD657}" srcOrd="0" destOrd="0" presId="urn:microsoft.com/office/officeart/2005/8/layout/process2"/>
    <dgm:cxn modelId="{28DAC647-8E32-4D31-B7E7-32AE2EE43EF9}" type="presOf" srcId="{B50A7D36-DD36-4DCC-9341-16758753A901}" destId="{7CE6EFD8-45AF-400B-85AC-957EFDB96B37}" srcOrd="0" destOrd="0" presId="urn:microsoft.com/office/officeart/2005/8/layout/process2"/>
    <dgm:cxn modelId="{9CED1D46-AD8D-4303-B780-360C0D025644}" type="presOf" srcId="{AD944C2A-63B1-4FCC-B1C3-BEAB7424A7ED}" destId="{4B432A35-C762-4ED5-890F-21333C202B8A}" srcOrd="0" destOrd="0" presId="urn:microsoft.com/office/officeart/2005/8/layout/process2"/>
    <dgm:cxn modelId="{46135670-D972-4A72-A466-E872BB4A7FB6}" srcId="{22563AF8-62B2-4DD8-BE95-84AAB69F7DCF}" destId="{D61A32F2-31DE-444C-8942-F6D83C74036E}" srcOrd="3" destOrd="0" parTransId="{A9BD555E-6756-48AC-914A-F1F9C7E6612B}" sibTransId="{FFD1F15D-29F5-4850-A9D5-A7F77BA3BACD}"/>
    <dgm:cxn modelId="{BA603296-2C6F-46FE-B1DA-1119C39EDEA8}" type="presOf" srcId="{C206311E-210C-4499-B9B5-6E24BE00C38C}" destId="{251F0422-781E-4F03-A2B0-0AFA3377F09C}" srcOrd="0" destOrd="0" presId="urn:microsoft.com/office/officeart/2005/8/layout/process2"/>
    <dgm:cxn modelId="{2A66735F-83AD-4CC1-BAE4-EF0D6100D2AA}" type="presOf" srcId="{4962582F-B897-4D94-BA75-B1B39EC3185B}" destId="{1958BE7A-1831-4AE2-BFC2-F6AA9CE43210}" srcOrd="0" destOrd="0" presId="urn:microsoft.com/office/officeart/2005/8/layout/process2"/>
    <dgm:cxn modelId="{8C325E15-E91C-4F77-8CF5-4173854CC234}" type="presOf" srcId="{AD944C2A-63B1-4FCC-B1C3-BEAB7424A7ED}" destId="{9E517AC1-44AE-490B-94B2-F98F6CB32079}" srcOrd="1" destOrd="0" presId="urn:microsoft.com/office/officeart/2005/8/layout/process2"/>
    <dgm:cxn modelId="{A63678B6-1588-4877-ACA5-A28381280B12}" type="presOf" srcId="{DCBF3041-635F-4865-AC88-6CC0E4D2B54D}" destId="{A84331D8-6724-46B4-BC86-2674B6295A56}" srcOrd="0" destOrd="0" presId="urn:microsoft.com/office/officeart/2005/8/layout/process2"/>
    <dgm:cxn modelId="{6CA70545-4BF1-4BDE-8F67-AD3A27755CE9}" srcId="{22563AF8-62B2-4DD8-BE95-84AAB69F7DCF}" destId="{4962582F-B897-4D94-BA75-B1B39EC3185B}" srcOrd="0" destOrd="0" parTransId="{3662719F-9114-4EBC-B835-89DED08D20F9}" sibTransId="{0CA78E30-6E4C-4A43-833C-50C61335F8E1}"/>
    <dgm:cxn modelId="{0FEBBC16-F698-4014-8D27-326D8C6EE18B}" type="presOf" srcId="{FFD1F15D-29F5-4850-A9D5-A7F77BA3BACD}" destId="{8AEAC7BF-F8CC-4AC1-A856-2E247F0E3A53}" srcOrd="0" destOrd="0" presId="urn:microsoft.com/office/officeart/2005/8/layout/process2"/>
    <dgm:cxn modelId="{083504C6-15B0-42EF-92E7-0F9C369ECBF0}" srcId="{22563AF8-62B2-4DD8-BE95-84AAB69F7DCF}" destId="{C206311E-210C-4499-B9B5-6E24BE00C38C}" srcOrd="5" destOrd="0" parTransId="{C88B4FFE-469B-403E-B260-5DA0A8E547C5}" sibTransId="{89B3197B-B3D3-42F0-84B8-BD85816F78F2}"/>
    <dgm:cxn modelId="{423FD22E-A9E1-4DB4-BDD7-E76561EECB30}" type="presOf" srcId="{D61A32F2-31DE-444C-8942-F6D83C74036E}" destId="{85CCCD88-B9BD-48A3-81B1-AB47DC11EA05}" srcOrd="0" destOrd="0" presId="urn:microsoft.com/office/officeart/2005/8/layout/process2"/>
    <dgm:cxn modelId="{7F570013-7A2E-4BE3-9877-3DAAE4726AD3}" type="presOf" srcId="{1C83D4FF-EDBC-470F-ACD4-5FD8588A8CC2}" destId="{33550C13-EFC7-4C1F-84E3-ABA8263B9AF5}" srcOrd="0" destOrd="0" presId="urn:microsoft.com/office/officeart/2005/8/layout/process2"/>
    <dgm:cxn modelId="{A1D1A3AD-739B-45AE-A41C-2BA603FC394C}" type="presOf" srcId="{0CA78E30-6E4C-4A43-833C-50C61335F8E1}" destId="{3BC521C8-5BB8-4966-B548-68B1825BF8D2}" srcOrd="0" destOrd="0" presId="urn:microsoft.com/office/officeart/2005/8/layout/process2"/>
    <dgm:cxn modelId="{9B6A21C0-9AC0-44E6-A78D-4246B57CC25B}" srcId="{22563AF8-62B2-4DD8-BE95-84AAB69F7DCF}" destId="{84465447-D050-48A4-B111-0AB23ABE4475}" srcOrd="2" destOrd="0" parTransId="{00151D61-D931-4FD0-AD96-ACCB235692E1}" sibTransId="{AD944C2A-63B1-4FCC-B1C3-BEAB7424A7ED}"/>
    <dgm:cxn modelId="{EB590F05-C444-408C-8037-2F3339228137}" srcId="{22563AF8-62B2-4DD8-BE95-84AAB69F7DCF}" destId="{B50A7D36-DD36-4DCC-9341-16758753A901}" srcOrd="4" destOrd="0" parTransId="{F27EA268-915F-403A-925E-A4EFA48213F3}" sibTransId="{DCBF3041-635F-4865-AC88-6CC0E4D2B54D}"/>
    <dgm:cxn modelId="{677B39AE-5203-4D4F-8B26-D25360D93167}" type="presParOf" srcId="{44BC9275-790A-4DB9-8626-26DEABFAD657}" destId="{1958BE7A-1831-4AE2-BFC2-F6AA9CE43210}" srcOrd="0" destOrd="0" presId="urn:microsoft.com/office/officeart/2005/8/layout/process2"/>
    <dgm:cxn modelId="{69A84B52-23D7-4EEB-888F-D7EC4F7FEAD1}" type="presParOf" srcId="{44BC9275-790A-4DB9-8626-26DEABFAD657}" destId="{3BC521C8-5BB8-4966-B548-68B1825BF8D2}" srcOrd="1" destOrd="0" presId="urn:microsoft.com/office/officeart/2005/8/layout/process2"/>
    <dgm:cxn modelId="{3DC03BE3-50DC-4FEF-97D9-6D36A3871C6F}" type="presParOf" srcId="{3BC521C8-5BB8-4966-B548-68B1825BF8D2}" destId="{352996D2-0145-4044-8AEB-2480488BBD65}" srcOrd="0" destOrd="0" presId="urn:microsoft.com/office/officeart/2005/8/layout/process2"/>
    <dgm:cxn modelId="{D092C3C9-24D7-4E3B-B338-7B97FC7D37D8}" type="presParOf" srcId="{44BC9275-790A-4DB9-8626-26DEABFAD657}" destId="{33550C13-EFC7-4C1F-84E3-ABA8263B9AF5}" srcOrd="2" destOrd="0" presId="urn:microsoft.com/office/officeart/2005/8/layout/process2"/>
    <dgm:cxn modelId="{A04A59C6-A043-4C1D-AE06-CDE33AD7A23D}" type="presParOf" srcId="{44BC9275-790A-4DB9-8626-26DEABFAD657}" destId="{63D11B01-DBE4-4A15-99B8-94F0345CF557}" srcOrd="3" destOrd="0" presId="urn:microsoft.com/office/officeart/2005/8/layout/process2"/>
    <dgm:cxn modelId="{ADA6170A-6AE5-4219-85BE-EB6E15D80F9B}" type="presParOf" srcId="{63D11B01-DBE4-4A15-99B8-94F0345CF557}" destId="{E39A8DFD-ADA7-4B12-9AA4-4799AB74E5CB}" srcOrd="0" destOrd="0" presId="urn:microsoft.com/office/officeart/2005/8/layout/process2"/>
    <dgm:cxn modelId="{EE43C84E-D1E9-4C6D-A5C2-D5D71F9D70A9}" type="presParOf" srcId="{44BC9275-790A-4DB9-8626-26DEABFAD657}" destId="{82867250-A0E4-4FB7-A229-484232704E25}" srcOrd="4" destOrd="0" presId="urn:microsoft.com/office/officeart/2005/8/layout/process2"/>
    <dgm:cxn modelId="{2A867BE4-27F0-4AFC-91E3-E46696D92D93}" type="presParOf" srcId="{44BC9275-790A-4DB9-8626-26DEABFAD657}" destId="{4B432A35-C762-4ED5-890F-21333C202B8A}" srcOrd="5" destOrd="0" presId="urn:microsoft.com/office/officeart/2005/8/layout/process2"/>
    <dgm:cxn modelId="{7346E572-7ED5-4697-921E-7471D91A39FF}" type="presParOf" srcId="{4B432A35-C762-4ED5-890F-21333C202B8A}" destId="{9E517AC1-44AE-490B-94B2-F98F6CB32079}" srcOrd="0" destOrd="0" presId="urn:microsoft.com/office/officeart/2005/8/layout/process2"/>
    <dgm:cxn modelId="{6F9CF2CE-CD9E-47AF-977D-C664A4EB6C82}" type="presParOf" srcId="{44BC9275-790A-4DB9-8626-26DEABFAD657}" destId="{85CCCD88-B9BD-48A3-81B1-AB47DC11EA05}" srcOrd="6" destOrd="0" presId="urn:microsoft.com/office/officeart/2005/8/layout/process2"/>
    <dgm:cxn modelId="{41A4DC65-4A17-44F8-99D0-323ACB19ACA0}" type="presParOf" srcId="{44BC9275-790A-4DB9-8626-26DEABFAD657}" destId="{8AEAC7BF-F8CC-4AC1-A856-2E247F0E3A53}" srcOrd="7" destOrd="0" presId="urn:microsoft.com/office/officeart/2005/8/layout/process2"/>
    <dgm:cxn modelId="{D1917C47-A347-422C-BE3B-82B06B9F0C64}" type="presParOf" srcId="{8AEAC7BF-F8CC-4AC1-A856-2E247F0E3A53}" destId="{B2003F72-7DB7-4519-A07C-611886C13398}" srcOrd="0" destOrd="0" presId="urn:microsoft.com/office/officeart/2005/8/layout/process2"/>
    <dgm:cxn modelId="{801F98E3-9C2E-43E8-8F31-5C818FAA4DCA}" type="presParOf" srcId="{44BC9275-790A-4DB9-8626-26DEABFAD657}" destId="{7CE6EFD8-45AF-400B-85AC-957EFDB96B37}" srcOrd="8" destOrd="0" presId="urn:microsoft.com/office/officeart/2005/8/layout/process2"/>
    <dgm:cxn modelId="{1511C76C-56C4-4E24-AFE0-DF2E97CA60CB}" type="presParOf" srcId="{44BC9275-790A-4DB9-8626-26DEABFAD657}" destId="{A84331D8-6724-46B4-BC86-2674B6295A56}" srcOrd="9" destOrd="0" presId="urn:microsoft.com/office/officeart/2005/8/layout/process2"/>
    <dgm:cxn modelId="{E49278A0-A53C-4619-B55E-66340191535E}" type="presParOf" srcId="{A84331D8-6724-46B4-BC86-2674B6295A56}" destId="{737E9FE1-C11D-4A9F-B192-50816701F5A0}" srcOrd="0" destOrd="0" presId="urn:microsoft.com/office/officeart/2005/8/layout/process2"/>
    <dgm:cxn modelId="{EE6254AB-F4C9-4B0E-B0BB-7B835568CE97}" type="presParOf" srcId="{44BC9275-790A-4DB9-8626-26DEABFAD657}" destId="{251F0422-781E-4F03-A2B0-0AFA3377F09C}" srcOrd="10" destOrd="0" presId="urn:microsoft.com/office/officeart/2005/8/layout/process2"/>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563AF8-62B2-4DD8-BE95-84AAB69F7DCF}"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s-ES"/>
        </a:p>
      </dgm:t>
    </dgm:pt>
    <dgm:pt modelId="{4962582F-B897-4D94-BA75-B1B39EC3185B}">
      <dgm:prSet phldrT="[Texto]">
        <dgm:style>
          <a:lnRef idx="0">
            <a:scrgbClr r="0" g="0" b="0"/>
          </a:lnRef>
          <a:fillRef idx="0">
            <a:scrgbClr r="0" g="0" b="0"/>
          </a:fillRef>
          <a:effectRef idx="0">
            <a:scrgbClr r="0" g="0" b="0"/>
          </a:effectRef>
          <a:fontRef idx="minor">
            <a:schemeClr val="lt1"/>
          </a:fontRef>
        </dgm:style>
      </dgm:prSet>
      <dgm:spPr>
        <a:solidFill>
          <a:schemeClr val="accent1"/>
        </a:solidFill>
        <a:ln>
          <a:noFill/>
        </a:ln>
      </dgm:spPr>
      <dgm:t>
        <a:bodyPr/>
        <a:lstStyle/>
        <a:p>
          <a:r>
            <a:rPr lang="es-ES" b="0" dirty="0"/>
            <a:t>Project </a:t>
          </a:r>
          <a:r>
            <a:rPr lang="es-ES" b="0" dirty="0" err="1"/>
            <a:t>aim</a:t>
          </a:r>
          <a:r>
            <a:rPr lang="es-ES" b="0" dirty="0"/>
            <a:t> &amp; </a:t>
          </a:r>
          <a:r>
            <a:rPr lang="es-ES" b="0" dirty="0" err="1"/>
            <a:t>method</a:t>
          </a:r>
          <a:endParaRPr lang="es-ES" b="0" dirty="0"/>
        </a:p>
      </dgm:t>
    </dgm:pt>
    <dgm:pt modelId="{3662719F-9114-4EBC-B835-89DED08D20F9}" type="parTrans" cxnId="{6CA70545-4BF1-4BDE-8F67-AD3A27755CE9}">
      <dgm:prSet/>
      <dgm:spPr/>
      <dgm:t>
        <a:bodyPr/>
        <a:lstStyle/>
        <a:p>
          <a:endParaRPr lang="es-ES"/>
        </a:p>
      </dgm:t>
    </dgm:pt>
    <dgm:pt modelId="{0CA78E30-6E4C-4A43-833C-50C61335F8E1}" type="sibTrans" cxnId="{6CA70545-4BF1-4BDE-8F67-AD3A27755CE9}">
      <dgm:prSet/>
      <dgm:spPr/>
      <dgm:t>
        <a:bodyPr/>
        <a:lstStyle/>
        <a:p>
          <a:endParaRPr lang="es-ES"/>
        </a:p>
      </dgm:t>
    </dgm:pt>
    <dgm:pt modelId="{1C83D4FF-EDBC-470F-ACD4-5FD8588A8CC2}">
      <dgm:prSet phldrT="[Texto]">
        <dgm:style>
          <a:lnRef idx="0">
            <a:scrgbClr r="0" g="0" b="0"/>
          </a:lnRef>
          <a:fillRef idx="0">
            <a:scrgbClr r="0" g="0" b="0"/>
          </a:fillRef>
          <a:effectRef idx="0">
            <a:scrgbClr r="0" g="0" b="0"/>
          </a:effectRef>
          <a:fontRef idx="minor">
            <a:schemeClr val="lt1"/>
          </a:fontRef>
        </dgm:style>
      </dgm:prSet>
      <dgm:spPr>
        <a:solidFill>
          <a:schemeClr val="accent2"/>
        </a:solidFill>
        <a:ln>
          <a:noFill/>
        </a:ln>
      </dgm:spPr>
      <dgm:t>
        <a:bodyPr/>
        <a:lstStyle/>
        <a:p>
          <a:r>
            <a:rPr lang="es-ES" b="1" dirty="0" err="1"/>
            <a:t>Deliverables</a:t>
          </a:r>
          <a:r>
            <a:rPr lang="es-ES" b="1" dirty="0"/>
            <a:t> </a:t>
          </a:r>
        </a:p>
      </dgm:t>
    </dgm:pt>
    <dgm:pt modelId="{00103A92-3825-4DD9-BBD0-CC99C063CE49}" type="parTrans" cxnId="{76FC6262-ACC2-4572-ACD6-9076D6B3CBE5}">
      <dgm:prSet/>
      <dgm:spPr/>
      <dgm:t>
        <a:bodyPr/>
        <a:lstStyle/>
        <a:p>
          <a:endParaRPr lang="es-ES"/>
        </a:p>
      </dgm:t>
    </dgm:pt>
    <dgm:pt modelId="{24E451FA-9213-41BA-9C4B-B05BD64266A5}" type="sibTrans" cxnId="{76FC6262-ACC2-4572-ACD6-9076D6B3CBE5}">
      <dgm:prSet/>
      <dgm:spPr/>
      <dgm:t>
        <a:bodyPr/>
        <a:lstStyle/>
        <a:p>
          <a:endParaRPr lang="es-ES"/>
        </a:p>
      </dgm:t>
    </dgm:pt>
    <dgm:pt modelId="{84465447-D050-48A4-B111-0AB23ABE4475}">
      <dgm:prSet/>
      <dgm:spPr>
        <a:ln>
          <a:noFill/>
        </a:ln>
      </dgm:spPr>
      <dgm:t>
        <a:bodyPr/>
        <a:lstStyle/>
        <a:p>
          <a:r>
            <a:rPr lang="es-ES" dirty="0" err="1"/>
            <a:t>Assessment</a:t>
          </a:r>
          <a:r>
            <a:rPr lang="es-ES" dirty="0"/>
            <a:t> </a:t>
          </a:r>
          <a:r>
            <a:rPr lang="es-ES" dirty="0" err="1"/>
            <a:t>of</a:t>
          </a:r>
          <a:r>
            <a:rPr lang="es-ES" dirty="0"/>
            <a:t> EV </a:t>
          </a:r>
          <a:r>
            <a:rPr lang="es-ES" dirty="0" err="1"/>
            <a:t>demand</a:t>
          </a:r>
          <a:endParaRPr lang="es-ES" dirty="0"/>
        </a:p>
      </dgm:t>
    </dgm:pt>
    <dgm:pt modelId="{00151D61-D931-4FD0-AD96-ACCB235692E1}" type="parTrans" cxnId="{9B6A21C0-9AC0-44E6-A78D-4246B57CC25B}">
      <dgm:prSet/>
      <dgm:spPr/>
      <dgm:t>
        <a:bodyPr/>
        <a:lstStyle/>
        <a:p>
          <a:endParaRPr lang="es-ES"/>
        </a:p>
      </dgm:t>
    </dgm:pt>
    <dgm:pt modelId="{AD944C2A-63B1-4FCC-B1C3-BEAB7424A7ED}" type="sibTrans" cxnId="{9B6A21C0-9AC0-44E6-A78D-4246B57CC25B}">
      <dgm:prSet/>
      <dgm:spPr/>
      <dgm:t>
        <a:bodyPr/>
        <a:lstStyle/>
        <a:p>
          <a:endParaRPr lang="es-ES"/>
        </a:p>
      </dgm:t>
    </dgm:pt>
    <dgm:pt modelId="{D61A32F2-31DE-444C-8942-F6D83C74036E}">
      <dgm:prSet/>
      <dgm:spPr/>
      <dgm:t>
        <a:bodyPr/>
        <a:lstStyle/>
        <a:p>
          <a:r>
            <a:rPr lang="es-ES" dirty="0" err="1"/>
            <a:t>Assessment</a:t>
          </a:r>
          <a:r>
            <a:rPr lang="es-ES" dirty="0"/>
            <a:t> </a:t>
          </a:r>
          <a:r>
            <a:rPr lang="es-ES" dirty="0" err="1"/>
            <a:t>of</a:t>
          </a:r>
          <a:r>
            <a:rPr lang="es-ES" dirty="0"/>
            <a:t> </a:t>
          </a:r>
          <a:r>
            <a:rPr lang="es-ES" dirty="0" err="1"/>
            <a:t>resources</a:t>
          </a:r>
          <a:endParaRPr lang="es-ES" dirty="0"/>
        </a:p>
      </dgm:t>
    </dgm:pt>
    <dgm:pt modelId="{A9BD555E-6756-48AC-914A-F1F9C7E6612B}" type="parTrans" cxnId="{46135670-D972-4A72-A466-E872BB4A7FB6}">
      <dgm:prSet/>
      <dgm:spPr/>
      <dgm:t>
        <a:bodyPr/>
        <a:lstStyle/>
        <a:p>
          <a:endParaRPr lang="es-ES"/>
        </a:p>
      </dgm:t>
    </dgm:pt>
    <dgm:pt modelId="{FFD1F15D-29F5-4850-A9D5-A7F77BA3BACD}" type="sibTrans" cxnId="{46135670-D972-4A72-A466-E872BB4A7FB6}">
      <dgm:prSet/>
      <dgm:spPr/>
      <dgm:t>
        <a:bodyPr/>
        <a:lstStyle/>
        <a:p>
          <a:endParaRPr lang="es-ES"/>
        </a:p>
      </dgm:t>
    </dgm:pt>
    <dgm:pt modelId="{B50A7D36-DD36-4DCC-9341-16758753A901}">
      <dgm:prSet/>
      <dgm:spPr/>
      <dgm:t>
        <a:bodyPr/>
        <a:lstStyle/>
        <a:p>
          <a:r>
            <a:rPr lang="es-ES" dirty="0" err="1"/>
            <a:t>Land</a:t>
          </a:r>
          <a:r>
            <a:rPr lang="es-ES" dirty="0"/>
            <a:t> </a:t>
          </a:r>
          <a:r>
            <a:rPr lang="es-ES" dirty="0" err="1"/>
            <a:t>identification</a:t>
          </a:r>
          <a:endParaRPr lang="es-ES" dirty="0"/>
        </a:p>
      </dgm:t>
    </dgm:pt>
    <dgm:pt modelId="{F27EA268-915F-403A-925E-A4EFA48213F3}" type="parTrans" cxnId="{EB590F05-C444-408C-8037-2F3339228137}">
      <dgm:prSet/>
      <dgm:spPr/>
      <dgm:t>
        <a:bodyPr/>
        <a:lstStyle/>
        <a:p>
          <a:endParaRPr lang="es-ES"/>
        </a:p>
      </dgm:t>
    </dgm:pt>
    <dgm:pt modelId="{DCBF3041-635F-4865-AC88-6CC0E4D2B54D}" type="sibTrans" cxnId="{EB590F05-C444-408C-8037-2F3339228137}">
      <dgm:prSet/>
      <dgm:spPr/>
      <dgm:t>
        <a:bodyPr/>
        <a:lstStyle/>
        <a:p>
          <a:endParaRPr lang="es-ES"/>
        </a:p>
      </dgm:t>
    </dgm:pt>
    <dgm:pt modelId="{C206311E-210C-4499-B9B5-6E24BE00C38C}">
      <dgm:prSet/>
      <dgm:spPr/>
      <dgm:t>
        <a:bodyPr/>
        <a:lstStyle/>
        <a:p>
          <a:r>
            <a:rPr lang="es-ES" dirty="0" err="1"/>
            <a:t>Results</a:t>
          </a:r>
          <a:endParaRPr lang="es-ES" dirty="0"/>
        </a:p>
      </dgm:t>
    </dgm:pt>
    <dgm:pt modelId="{C88B4FFE-469B-403E-B260-5DA0A8E547C5}" type="parTrans" cxnId="{083504C6-15B0-42EF-92E7-0F9C369ECBF0}">
      <dgm:prSet/>
      <dgm:spPr/>
      <dgm:t>
        <a:bodyPr/>
        <a:lstStyle/>
        <a:p>
          <a:endParaRPr lang="es-ES"/>
        </a:p>
      </dgm:t>
    </dgm:pt>
    <dgm:pt modelId="{89B3197B-B3D3-42F0-84B8-BD85816F78F2}" type="sibTrans" cxnId="{083504C6-15B0-42EF-92E7-0F9C369ECBF0}">
      <dgm:prSet/>
      <dgm:spPr/>
      <dgm:t>
        <a:bodyPr/>
        <a:lstStyle/>
        <a:p>
          <a:endParaRPr lang="es-ES"/>
        </a:p>
      </dgm:t>
    </dgm:pt>
    <dgm:pt modelId="{44BC9275-790A-4DB9-8626-26DEABFAD657}" type="pres">
      <dgm:prSet presAssocID="{22563AF8-62B2-4DD8-BE95-84AAB69F7DCF}" presName="linearFlow" presStyleCnt="0">
        <dgm:presLayoutVars>
          <dgm:resizeHandles val="exact"/>
        </dgm:presLayoutVars>
      </dgm:prSet>
      <dgm:spPr/>
      <dgm:t>
        <a:bodyPr/>
        <a:lstStyle/>
        <a:p>
          <a:endParaRPr lang="en-GB"/>
        </a:p>
      </dgm:t>
    </dgm:pt>
    <dgm:pt modelId="{1958BE7A-1831-4AE2-BFC2-F6AA9CE43210}" type="pres">
      <dgm:prSet presAssocID="{4962582F-B897-4D94-BA75-B1B39EC3185B}" presName="node" presStyleLbl="node1" presStyleIdx="0" presStyleCnt="6" custLinFactNeighborX="-659">
        <dgm:presLayoutVars>
          <dgm:bulletEnabled val="1"/>
        </dgm:presLayoutVars>
      </dgm:prSet>
      <dgm:spPr/>
      <dgm:t>
        <a:bodyPr/>
        <a:lstStyle/>
        <a:p>
          <a:endParaRPr lang="en-GB"/>
        </a:p>
      </dgm:t>
    </dgm:pt>
    <dgm:pt modelId="{3BC521C8-5BB8-4966-B548-68B1825BF8D2}" type="pres">
      <dgm:prSet presAssocID="{0CA78E30-6E4C-4A43-833C-50C61335F8E1}" presName="sibTrans" presStyleLbl="sibTrans2D1" presStyleIdx="0" presStyleCnt="5"/>
      <dgm:spPr/>
      <dgm:t>
        <a:bodyPr/>
        <a:lstStyle/>
        <a:p>
          <a:endParaRPr lang="en-GB"/>
        </a:p>
      </dgm:t>
    </dgm:pt>
    <dgm:pt modelId="{352996D2-0145-4044-8AEB-2480488BBD65}" type="pres">
      <dgm:prSet presAssocID="{0CA78E30-6E4C-4A43-833C-50C61335F8E1}" presName="connectorText" presStyleLbl="sibTrans2D1" presStyleIdx="0" presStyleCnt="5"/>
      <dgm:spPr/>
      <dgm:t>
        <a:bodyPr/>
        <a:lstStyle/>
        <a:p>
          <a:endParaRPr lang="en-GB"/>
        </a:p>
      </dgm:t>
    </dgm:pt>
    <dgm:pt modelId="{33550C13-EFC7-4C1F-84E3-ABA8263B9AF5}" type="pres">
      <dgm:prSet presAssocID="{1C83D4FF-EDBC-470F-ACD4-5FD8588A8CC2}" presName="node" presStyleLbl="node1" presStyleIdx="1" presStyleCnt="6">
        <dgm:presLayoutVars>
          <dgm:bulletEnabled val="1"/>
        </dgm:presLayoutVars>
      </dgm:prSet>
      <dgm:spPr/>
      <dgm:t>
        <a:bodyPr/>
        <a:lstStyle/>
        <a:p>
          <a:endParaRPr lang="en-GB"/>
        </a:p>
      </dgm:t>
    </dgm:pt>
    <dgm:pt modelId="{63D11B01-DBE4-4A15-99B8-94F0345CF557}" type="pres">
      <dgm:prSet presAssocID="{24E451FA-9213-41BA-9C4B-B05BD64266A5}" presName="sibTrans" presStyleLbl="sibTrans2D1" presStyleIdx="1" presStyleCnt="5"/>
      <dgm:spPr/>
      <dgm:t>
        <a:bodyPr/>
        <a:lstStyle/>
        <a:p>
          <a:endParaRPr lang="en-GB"/>
        </a:p>
      </dgm:t>
    </dgm:pt>
    <dgm:pt modelId="{E39A8DFD-ADA7-4B12-9AA4-4799AB74E5CB}" type="pres">
      <dgm:prSet presAssocID="{24E451FA-9213-41BA-9C4B-B05BD64266A5}" presName="connectorText" presStyleLbl="sibTrans2D1" presStyleIdx="1" presStyleCnt="5"/>
      <dgm:spPr/>
      <dgm:t>
        <a:bodyPr/>
        <a:lstStyle/>
        <a:p>
          <a:endParaRPr lang="en-GB"/>
        </a:p>
      </dgm:t>
    </dgm:pt>
    <dgm:pt modelId="{82867250-A0E4-4FB7-A229-484232704E25}" type="pres">
      <dgm:prSet presAssocID="{84465447-D050-48A4-B111-0AB23ABE4475}" presName="node" presStyleLbl="node1" presStyleIdx="2" presStyleCnt="6">
        <dgm:presLayoutVars>
          <dgm:bulletEnabled val="1"/>
        </dgm:presLayoutVars>
      </dgm:prSet>
      <dgm:spPr/>
      <dgm:t>
        <a:bodyPr/>
        <a:lstStyle/>
        <a:p>
          <a:endParaRPr lang="en-GB"/>
        </a:p>
      </dgm:t>
    </dgm:pt>
    <dgm:pt modelId="{4B432A35-C762-4ED5-890F-21333C202B8A}" type="pres">
      <dgm:prSet presAssocID="{AD944C2A-63B1-4FCC-B1C3-BEAB7424A7ED}" presName="sibTrans" presStyleLbl="sibTrans2D1" presStyleIdx="2" presStyleCnt="5"/>
      <dgm:spPr/>
      <dgm:t>
        <a:bodyPr/>
        <a:lstStyle/>
        <a:p>
          <a:endParaRPr lang="en-GB"/>
        </a:p>
      </dgm:t>
    </dgm:pt>
    <dgm:pt modelId="{9E517AC1-44AE-490B-94B2-F98F6CB32079}" type="pres">
      <dgm:prSet presAssocID="{AD944C2A-63B1-4FCC-B1C3-BEAB7424A7ED}" presName="connectorText" presStyleLbl="sibTrans2D1" presStyleIdx="2" presStyleCnt="5"/>
      <dgm:spPr/>
      <dgm:t>
        <a:bodyPr/>
        <a:lstStyle/>
        <a:p>
          <a:endParaRPr lang="en-GB"/>
        </a:p>
      </dgm:t>
    </dgm:pt>
    <dgm:pt modelId="{85CCCD88-B9BD-48A3-81B1-AB47DC11EA05}" type="pres">
      <dgm:prSet presAssocID="{D61A32F2-31DE-444C-8942-F6D83C74036E}" presName="node" presStyleLbl="node1" presStyleIdx="3" presStyleCnt="6">
        <dgm:presLayoutVars>
          <dgm:bulletEnabled val="1"/>
        </dgm:presLayoutVars>
      </dgm:prSet>
      <dgm:spPr/>
      <dgm:t>
        <a:bodyPr/>
        <a:lstStyle/>
        <a:p>
          <a:endParaRPr lang="en-GB"/>
        </a:p>
      </dgm:t>
    </dgm:pt>
    <dgm:pt modelId="{8AEAC7BF-F8CC-4AC1-A856-2E247F0E3A53}" type="pres">
      <dgm:prSet presAssocID="{FFD1F15D-29F5-4850-A9D5-A7F77BA3BACD}" presName="sibTrans" presStyleLbl="sibTrans2D1" presStyleIdx="3" presStyleCnt="5"/>
      <dgm:spPr/>
      <dgm:t>
        <a:bodyPr/>
        <a:lstStyle/>
        <a:p>
          <a:endParaRPr lang="en-GB"/>
        </a:p>
      </dgm:t>
    </dgm:pt>
    <dgm:pt modelId="{B2003F72-7DB7-4519-A07C-611886C13398}" type="pres">
      <dgm:prSet presAssocID="{FFD1F15D-29F5-4850-A9D5-A7F77BA3BACD}" presName="connectorText" presStyleLbl="sibTrans2D1" presStyleIdx="3" presStyleCnt="5"/>
      <dgm:spPr/>
      <dgm:t>
        <a:bodyPr/>
        <a:lstStyle/>
        <a:p>
          <a:endParaRPr lang="en-GB"/>
        </a:p>
      </dgm:t>
    </dgm:pt>
    <dgm:pt modelId="{7CE6EFD8-45AF-400B-85AC-957EFDB96B37}" type="pres">
      <dgm:prSet presAssocID="{B50A7D36-DD36-4DCC-9341-16758753A901}" presName="node" presStyleLbl="node1" presStyleIdx="4" presStyleCnt="6">
        <dgm:presLayoutVars>
          <dgm:bulletEnabled val="1"/>
        </dgm:presLayoutVars>
      </dgm:prSet>
      <dgm:spPr/>
      <dgm:t>
        <a:bodyPr/>
        <a:lstStyle/>
        <a:p>
          <a:endParaRPr lang="en-GB"/>
        </a:p>
      </dgm:t>
    </dgm:pt>
    <dgm:pt modelId="{A84331D8-6724-46B4-BC86-2674B6295A56}" type="pres">
      <dgm:prSet presAssocID="{DCBF3041-635F-4865-AC88-6CC0E4D2B54D}" presName="sibTrans" presStyleLbl="sibTrans2D1" presStyleIdx="4" presStyleCnt="5"/>
      <dgm:spPr/>
      <dgm:t>
        <a:bodyPr/>
        <a:lstStyle/>
        <a:p>
          <a:endParaRPr lang="en-GB"/>
        </a:p>
      </dgm:t>
    </dgm:pt>
    <dgm:pt modelId="{737E9FE1-C11D-4A9F-B192-50816701F5A0}" type="pres">
      <dgm:prSet presAssocID="{DCBF3041-635F-4865-AC88-6CC0E4D2B54D}" presName="connectorText" presStyleLbl="sibTrans2D1" presStyleIdx="4" presStyleCnt="5"/>
      <dgm:spPr/>
      <dgm:t>
        <a:bodyPr/>
        <a:lstStyle/>
        <a:p>
          <a:endParaRPr lang="en-GB"/>
        </a:p>
      </dgm:t>
    </dgm:pt>
    <dgm:pt modelId="{251F0422-781E-4F03-A2B0-0AFA3377F09C}" type="pres">
      <dgm:prSet presAssocID="{C206311E-210C-4499-B9B5-6E24BE00C38C}" presName="node" presStyleLbl="node1" presStyleIdx="5" presStyleCnt="6">
        <dgm:presLayoutVars>
          <dgm:bulletEnabled val="1"/>
        </dgm:presLayoutVars>
      </dgm:prSet>
      <dgm:spPr/>
      <dgm:t>
        <a:bodyPr/>
        <a:lstStyle/>
        <a:p>
          <a:endParaRPr lang="en-GB"/>
        </a:p>
      </dgm:t>
    </dgm:pt>
  </dgm:ptLst>
  <dgm:cxnLst>
    <dgm:cxn modelId="{113443C3-2D5A-4CB9-A46C-8F538DD9E42B}" type="presOf" srcId="{FFD1F15D-29F5-4850-A9D5-A7F77BA3BACD}" destId="{B2003F72-7DB7-4519-A07C-611886C13398}" srcOrd="1" destOrd="0" presId="urn:microsoft.com/office/officeart/2005/8/layout/process2"/>
    <dgm:cxn modelId="{C3B78518-9931-4DED-8BDB-03132A50B7F3}" type="presOf" srcId="{24E451FA-9213-41BA-9C4B-B05BD64266A5}" destId="{E39A8DFD-ADA7-4B12-9AA4-4799AB74E5CB}" srcOrd="1" destOrd="0" presId="urn:microsoft.com/office/officeart/2005/8/layout/process2"/>
    <dgm:cxn modelId="{4D4F7B23-98A9-4B3D-BFD5-F1D64B197289}" type="presOf" srcId="{0CA78E30-6E4C-4A43-833C-50C61335F8E1}" destId="{352996D2-0145-4044-8AEB-2480488BBD65}" srcOrd="1" destOrd="0" presId="urn:microsoft.com/office/officeart/2005/8/layout/process2"/>
    <dgm:cxn modelId="{C2E940EF-43CF-436D-AA57-F75C88A684EA}" type="presOf" srcId="{DCBF3041-635F-4865-AC88-6CC0E4D2B54D}" destId="{737E9FE1-C11D-4A9F-B192-50816701F5A0}" srcOrd="1" destOrd="0" presId="urn:microsoft.com/office/officeart/2005/8/layout/process2"/>
    <dgm:cxn modelId="{5F7C30C4-7C3D-49A2-89EE-082A8F76F371}" type="presOf" srcId="{24E451FA-9213-41BA-9C4B-B05BD64266A5}" destId="{63D11B01-DBE4-4A15-99B8-94F0345CF557}" srcOrd="0" destOrd="0" presId="urn:microsoft.com/office/officeart/2005/8/layout/process2"/>
    <dgm:cxn modelId="{76FC6262-ACC2-4572-ACD6-9076D6B3CBE5}" srcId="{22563AF8-62B2-4DD8-BE95-84AAB69F7DCF}" destId="{1C83D4FF-EDBC-470F-ACD4-5FD8588A8CC2}" srcOrd="1" destOrd="0" parTransId="{00103A92-3825-4DD9-BBD0-CC99C063CE49}" sibTransId="{24E451FA-9213-41BA-9C4B-B05BD64266A5}"/>
    <dgm:cxn modelId="{9CB87F03-09BF-4751-9D47-F142DFCAF5B9}" type="presOf" srcId="{84465447-D050-48A4-B111-0AB23ABE4475}" destId="{82867250-A0E4-4FB7-A229-484232704E25}" srcOrd="0" destOrd="0" presId="urn:microsoft.com/office/officeart/2005/8/layout/process2"/>
    <dgm:cxn modelId="{D102EFDB-4E14-4A92-8426-39086FC42940}" type="presOf" srcId="{22563AF8-62B2-4DD8-BE95-84AAB69F7DCF}" destId="{44BC9275-790A-4DB9-8626-26DEABFAD657}" srcOrd="0" destOrd="0" presId="urn:microsoft.com/office/officeart/2005/8/layout/process2"/>
    <dgm:cxn modelId="{28DAC647-8E32-4D31-B7E7-32AE2EE43EF9}" type="presOf" srcId="{B50A7D36-DD36-4DCC-9341-16758753A901}" destId="{7CE6EFD8-45AF-400B-85AC-957EFDB96B37}" srcOrd="0" destOrd="0" presId="urn:microsoft.com/office/officeart/2005/8/layout/process2"/>
    <dgm:cxn modelId="{9CED1D46-AD8D-4303-B780-360C0D025644}" type="presOf" srcId="{AD944C2A-63B1-4FCC-B1C3-BEAB7424A7ED}" destId="{4B432A35-C762-4ED5-890F-21333C202B8A}" srcOrd="0" destOrd="0" presId="urn:microsoft.com/office/officeart/2005/8/layout/process2"/>
    <dgm:cxn modelId="{46135670-D972-4A72-A466-E872BB4A7FB6}" srcId="{22563AF8-62B2-4DD8-BE95-84AAB69F7DCF}" destId="{D61A32F2-31DE-444C-8942-F6D83C74036E}" srcOrd="3" destOrd="0" parTransId="{A9BD555E-6756-48AC-914A-F1F9C7E6612B}" sibTransId="{FFD1F15D-29F5-4850-A9D5-A7F77BA3BACD}"/>
    <dgm:cxn modelId="{BA603296-2C6F-46FE-B1DA-1119C39EDEA8}" type="presOf" srcId="{C206311E-210C-4499-B9B5-6E24BE00C38C}" destId="{251F0422-781E-4F03-A2B0-0AFA3377F09C}" srcOrd="0" destOrd="0" presId="urn:microsoft.com/office/officeart/2005/8/layout/process2"/>
    <dgm:cxn modelId="{2A66735F-83AD-4CC1-BAE4-EF0D6100D2AA}" type="presOf" srcId="{4962582F-B897-4D94-BA75-B1B39EC3185B}" destId="{1958BE7A-1831-4AE2-BFC2-F6AA9CE43210}" srcOrd="0" destOrd="0" presId="urn:microsoft.com/office/officeart/2005/8/layout/process2"/>
    <dgm:cxn modelId="{8C325E15-E91C-4F77-8CF5-4173854CC234}" type="presOf" srcId="{AD944C2A-63B1-4FCC-B1C3-BEAB7424A7ED}" destId="{9E517AC1-44AE-490B-94B2-F98F6CB32079}" srcOrd="1" destOrd="0" presId="urn:microsoft.com/office/officeart/2005/8/layout/process2"/>
    <dgm:cxn modelId="{A63678B6-1588-4877-ACA5-A28381280B12}" type="presOf" srcId="{DCBF3041-635F-4865-AC88-6CC0E4D2B54D}" destId="{A84331D8-6724-46B4-BC86-2674B6295A56}" srcOrd="0" destOrd="0" presId="urn:microsoft.com/office/officeart/2005/8/layout/process2"/>
    <dgm:cxn modelId="{6CA70545-4BF1-4BDE-8F67-AD3A27755CE9}" srcId="{22563AF8-62B2-4DD8-BE95-84AAB69F7DCF}" destId="{4962582F-B897-4D94-BA75-B1B39EC3185B}" srcOrd="0" destOrd="0" parTransId="{3662719F-9114-4EBC-B835-89DED08D20F9}" sibTransId="{0CA78E30-6E4C-4A43-833C-50C61335F8E1}"/>
    <dgm:cxn modelId="{0FEBBC16-F698-4014-8D27-326D8C6EE18B}" type="presOf" srcId="{FFD1F15D-29F5-4850-A9D5-A7F77BA3BACD}" destId="{8AEAC7BF-F8CC-4AC1-A856-2E247F0E3A53}" srcOrd="0" destOrd="0" presId="urn:microsoft.com/office/officeart/2005/8/layout/process2"/>
    <dgm:cxn modelId="{083504C6-15B0-42EF-92E7-0F9C369ECBF0}" srcId="{22563AF8-62B2-4DD8-BE95-84AAB69F7DCF}" destId="{C206311E-210C-4499-B9B5-6E24BE00C38C}" srcOrd="5" destOrd="0" parTransId="{C88B4FFE-469B-403E-B260-5DA0A8E547C5}" sibTransId="{89B3197B-B3D3-42F0-84B8-BD85816F78F2}"/>
    <dgm:cxn modelId="{423FD22E-A9E1-4DB4-BDD7-E76561EECB30}" type="presOf" srcId="{D61A32F2-31DE-444C-8942-F6D83C74036E}" destId="{85CCCD88-B9BD-48A3-81B1-AB47DC11EA05}" srcOrd="0" destOrd="0" presId="urn:microsoft.com/office/officeart/2005/8/layout/process2"/>
    <dgm:cxn modelId="{7F570013-7A2E-4BE3-9877-3DAAE4726AD3}" type="presOf" srcId="{1C83D4FF-EDBC-470F-ACD4-5FD8588A8CC2}" destId="{33550C13-EFC7-4C1F-84E3-ABA8263B9AF5}" srcOrd="0" destOrd="0" presId="urn:microsoft.com/office/officeart/2005/8/layout/process2"/>
    <dgm:cxn modelId="{A1D1A3AD-739B-45AE-A41C-2BA603FC394C}" type="presOf" srcId="{0CA78E30-6E4C-4A43-833C-50C61335F8E1}" destId="{3BC521C8-5BB8-4966-B548-68B1825BF8D2}" srcOrd="0" destOrd="0" presId="urn:microsoft.com/office/officeart/2005/8/layout/process2"/>
    <dgm:cxn modelId="{9B6A21C0-9AC0-44E6-A78D-4246B57CC25B}" srcId="{22563AF8-62B2-4DD8-BE95-84AAB69F7DCF}" destId="{84465447-D050-48A4-B111-0AB23ABE4475}" srcOrd="2" destOrd="0" parTransId="{00151D61-D931-4FD0-AD96-ACCB235692E1}" sibTransId="{AD944C2A-63B1-4FCC-B1C3-BEAB7424A7ED}"/>
    <dgm:cxn modelId="{EB590F05-C444-408C-8037-2F3339228137}" srcId="{22563AF8-62B2-4DD8-BE95-84AAB69F7DCF}" destId="{B50A7D36-DD36-4DCC-9341-16758753A901}" srcOrd="4" destOrd="0" parTransId="{F27EA268-915F-403A-925E-A4EFA48213F3}" sibTransId="{DCBF3041-635F-4865-AC88-6CC0E4D2B54D}"/>
    <dgm:cxn modelId="{677B39AE-5203-4D4F-8B26-D25360D93167}" type="presParOf" srcId="{44BC9275-790A-4DB9-8626-26DEABFAD657}" destId="{1958BE7A-1831-4AE2-BFC2-F6AA9CE43210}" srcOrd="0" destOrd="0" presId="urn:microsoft.com/office/officeart/2005/8/layout/process2"/>
    <dgm:cxn modelId="{69A84B52-23D7-4EEB-888F-D7EC4F7FEAD1}" type="presParOf" srcId="{44BC9275-790A-4DB9-8626-26DEABFAD657}" destId="{3BC521C8-5BB8-4966-B548-68B1825BF8D2}" srcOrd="1" destOrd="0" presId="urn:microsoft.com/office/officeart/2005/8/layout/process2"/>
    <dgm:cxn modelId="{3DC03BE3-50DC-4FEF-97D9-6D36A3871C6F}" type="presParOf" srcId="{3BC521C8-5BB8-4966-B548-68B1825BF8D2}" destId="{352996D2-0145-4044-8AEB-2480488BBD65}" srcOrd="0" destOrd="0" presId="urn:microsoft.com/office/officeart/2005/8/layout/process2"/>
    <dgm:cxn modelId="{D092C3C9-24D7-4E3B-B338-7B97FC7D37D8}" type="presParOf" srcId="{44BC9275-790A-4DB9-8626-26DEABFAD657}" destId="{33550C13-EFC7-4C1F-84E3-ABA8263B9AF5}" srcOrd="2" destOrd="0" presId="urn:microsoft.com/office/officeart/2005/8/layout/process2"/>
    <dgm:cxn modelId="{A04A59C6-A043-4C1D-AE06-CDE33AD7A23D}" type="presParOf" srcId="{44BC9275-790A-4DB9-8626-26DEABFAD657}" destId="{63D11B01-DBE4-4A15-99B8-94F0345CF557}" srcOrd="3" destOrd="0" presId="urn:microsoft.com/office/officeart/2005/8/layout/process2"/>
    <dgm:cxn modelId="{ADA6170A-6AE5-4219-85BE-EB6E15D80F9B}" type="presParOf" srcId="{63D11B01-DBE4-4A15-99B8-94F0345CF557}" destId="{E39A8DFD-ADA7-4B12-9AA4-4799AB74E5CB}" srcOrd="0" destOrd="0" presId="urn:microsoft.com/office/officeart/2005/8/layout/process2"/>
    <dgm:cxn modelId="{EE43C84E-D1E9-4C6D-A5C2-D5D71F9D70A9}" type="presParOf" srcId="{44BC9275-790A-4DB9-8626-26DEABFAD657}" destId="{82867250-A0E4-4FB7-A229-484232704E25}" srcOrd="4" destOrd="0" presId="urn:microsoft.com/office/officeart/2005/8/layout/process2"/>
    <dgm:cxn modelId="{2A867BE4-27F0-4AFC-91E3-E46696D92D93}" type="presParOf" srcId="{44BC9275-790A-4DB9-8626-26DEABFAD657}" destId="{4B432A35-C762-4ED5-890F-21333C202B8A}" srcOrd="5" destOrd="0" presId="urn:microsoft.com/office/officeart/2005/8/layout/process2"/>
    <dgm:cxn modelId="{7346E572-7ED5-4697-921E-7471D91A39FF}" type="presParOf" srcId="{4B432A35-C762-4ED5-890F-21333C202B8A}" destId="{9E517AC1-44AE-490B-94B2-F98F6CB32079}" srcOrd="0" destOrd="0" presId="urn:microsoft.com/office/officeart/2005/8/layout/process2"/>
    <dgm:cxn modelId="{6F9CF2CE-CD9E-47AF-977D-C664A4EB6C82}" type="presParOf" srcId="{44BC9275-790A-4DB9-8626-26DEABFAD657}" destId="{85CCCD88-B9BD-48A3-81B1-AB47DC11EA05}" srcOrd="6" destOrd="0" presId="urn:microsoft.com/office/officeart/2005/8/layout/process2"/>
    <dgm:cxn modelId="{41A4DC65-4A17-44F8-99D0-323ACB19ACA0}" type="presParOf" srcId="{44BC9275-790A-4DB9-8626-26DEABFAD657}" destId="{8AEAC7BF-F8CC-4AC1-A856-2E247F0E3A53}" srcOrd="7" destOrd="0" presId="urn:microsoft.com/office/officeart/2005/8/layout/process2"/>
    <dgm:cxn modelId="{D1917C47-A347-422C-BE3B-82B06B9F0C64}" type="presParOf" srcId="{8AEAC7BF-F8CC-4AC1-A856-2E247F0E3A53}" destId="{B2003F72-7DB7-4519-A07C-611886C13398}" srcOrd="0" destOrd="0" presId="urn:microsoft.com/office/officeart/2005/8/layout/process2"/>
    <dgm:cxn modelId="{801F98E3-9C2E-43E8-8F31-5C818FAA4DCA}" type="presParOf" srcId="{44BC9275-790A-4DB9-8626-26DEABFAD657}" destId="{7CE6EFD8-45AF-400B-85AC-957EFDB96B37}" srcOrd="8" destOrd="0" presId="urn:microsoft.com/office/officeart/2005/8/layout/process2"/>
    <dgm:cxn modelId="{1511C76C-56C4-4E24-AFE0-DF2E97CA60CB}" type="presParOf" srcId="{44BC9275-790A-4DB9-8626-26DEABFAD657}" destId="{A84331D8-6724-46B4-BC86-2674B6295A56}" srcOrd="9" destOrd="0" presId="urn:microsoft.com/office/officeart/2005/8/layout/process2"/>
    <dgm:cxn modelId="{E49278A0-A53C-4619-B55E-66340191535E}" type="presParOf" srcId="{A84331D8-6724-46B4-BC86-2674B6295A56}" destId="{737E9FE1-C11D-4A9F-B192-50816701F5A0}" srcOrd="0" destOrd="0" presId="urn:microsoft.com/office/officeart/2005/8/layout/process2"/>
    <dgm:cxn modelId="{EE6254AB-F4C9-4B0E-B0BB-7B835568CE97}" type="presParOf" srcId="{44BC9275-790A-4DB9-8626-26DEABFAD657}" destId="{251F0422-781E-4F03-A2B0-0AFA3377F09C}" srcOrd="10" destOrd="0" presId="urn:microsoft.com/office/officeart/2005/8/layout/process2"/>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563AF8-62B2-4DD8-BE95-84AAB69F7DCF}"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s-ES"/>
        </a:p>
      </dgm:t>
    </dgm:pt>
    <dgm:pt modelId="{4962582F-B897-4D94-BA75-B1B39EC3185B}">
      <dgm:prSet phldrT="[Texto]"/>
      <dgm:spPr>
        <a:solidFill>
          <a:schemeClr val="accent1"/>
        </a:solidFill>
        <a:ln>
          <a:noFill/>
        </a:ln>
      </dgm:spPr>
      <dgm:t>
        <a:bodyPr/>
        <a:lstStyle/>
        <a:p>
          <a:r>
            <a:rPr lang="es-ES" b="0" dirty="0"/>
            <a:t>Project </a:t>
          </a:r>
          <a:r>
            <a:rPr lang="es-ES" b="0" dirty="0" err="1"/>
            <a:t>aim</a:t>
          </a:r>
          <a:r>
            <a:rPr lang="es-ES" b="0" dirty="0"/>
            <a:t> &amp; </a:t>
          </a:r>
          <a:r>
            <a:rPr lang="es-ES" b="0" dirty="0" err="1"/>
            <a:t>method</a:t>
          </a:r>
          <a:endParaRPr lang="es-ES" b="0" dirty="0"/>
        </a:p>
      </dgm:t>
    </dgm:pt>
    <dgm:pt modelId="{3662719F-9114-4EBC-B835-89DED08D20F9}" type="parTrans" cxnId="{6CA70545-4BF1-4BDE-8F67-AD3A27755CE9}">
      <dgm:prSet/>
      <dgm:spPr/>
      <dgm:t>
        <a:bodyPr/>
        <a:lstStyle/>
        <a:p>
          <a:endParaRPr lang="es-ES"/>
        </a:p>
      </dgm:t>
    </dgm:pt>
    <dgm:pt modelId="{0CA78E30-6E4C-4A43-833C-50C61335F8E1}" type="sibTrans" cxnId="{6CA70545-4BF1-4BDE-8F67-AD3A27755CE9}">
      <dgm:prSet/>
      <dgm:spPr/>
      <dgm:t>
        <a:bodyPr/>
        <a:lstStyle/>
        <a:p>
          <a:endParaRPr lang="es-ES"/>
        </a:p>
      </dgm:t>
    </dgm:pt>
    <dgm:pt modelId="{84465447-D050-48A4-B111-0AB23ABE4475}">
      <dgm:prSet/>
      <dgm:spPr>
        <a:solidFill>
          <a:schemeClr val="accent2"/>
        </a:solidFill>
        <a:ln>
          <a:noFill/>
        </a:ln>
      </dgm:spPr>
      <dgm:t>
        <a:bodyPr/>
        <a:lstStyle/>
        <a:p>
          <a:r>
            <a:rPr lang="es-ES" b="1" dirty="0" err="1"/>
            <a:t>Assessment</a:t>
          </a:r>
          <a:r>
            <a:rPr lang="es-ES" b="1" dirty="0"/>
            <a:t> </a:t>
          </a:r>
          <a:r>
            <a:rPr lang="es-ES" b="1" dirty="0" err="1"/>
            <a:t>of</a:t>
          </a:r>
          <a:r>
            <a:rPr lang="es-ES" b="1" dirty="0"/>
            <a:t> EV </a:t>
          </a:r>
          <a:r>
            <a:rPr lang="es-ES" b="1" dirty="0" err="1"/>
            <a:t>demand</a:t>
          </a:r>
          <a:endParaRPr lang="es-ES" b="1" dirty="0"/>
        </a:p>
      </dgm:t>
    </dgm:pt>
    <dgm:pt modelId="{00151D61-D931-4FD0-AD96-ACCB235692E1}" type="parTrans" cxnId="{9B6A21C0-9AC0-44E6-A78D-4246B57CC25B}">
      <dgm:prSet/>
      <dgm:spPr/>
      <dgm:t>
        <a:bodyPr/>
        <a:lstStyle/>
        <a:p>
          <a:endParaRPr lang="es-ES"/>
        </a:p>
      </dgm:t>
    </dgm:pt>
    <dgm:pt modelId="{AD944C2A-63B1-4FCC-B1C3-BEAB7424A7ED}" type="sibTrans" cxnId="{9B6A21C0-9AC0-44E6-A78D-4246B57CC25B}">
      <dgm:prSet/>
      <dgm:spPr/>
      <dgm:t>
        <a:bodyPr/>
        <a:lstStyle/>
        <a:p>
          <a:endParaRPr lang="es-ES"/>
        </a:p>
      </dgm:t>
    </dgm:pt>
    <dgm:pt modelId="{D61A32F2-31DE-444C-8942-F6D83C74036E}">
      <dgm:prSet/>
      <dgm:spPr/>
      <dgm:t>
        <a:bodyPr/>
        <a:lstStyle/>
        <a:p>
          <a:r>
            <a:rPr lang="es-ES" dirty="0" err="1"/>
            <a:t>Assessment</a:t>
          </a:r>
          <a:r>
            <a:rPr lang="es-ES" dirty="0"/>
            <a:t> </a:t>
          </a:r>
          <a:r>
            <a:rPr lang="es-ES" dirty="0" err="1"/>
            <a:t>of</a:t>
          </a:r>
          <a:r>
            <a:rPr lang="es-ES" dirty="0"/>
            <a:t> </a:t>
          </a:r>
          <a:r>
            <a:rPr lang="es-ES" dirty="0" err="1"/>
            <a:t>resources</a:t>
          </a:r>
          <a:endParaRPr lang="es-ES" dirty="0"/>
        </a:p>
      </dgm:t>
    </dgm:pt>
    <dgm:pt modelId="{A9BD555E-6756-48AC-914A-F1F9C7E6612B}" type="parTrans" cxnId="{46135670-D972-4A72-A466-E872BB4A7FB6}">
      <dgm:prSet/>
      <dgm:spPr/>
      <dgm:t>
        <a:bodyPr/>
        <a:lstStyle/>
        <a:p>
          <a:endParaRPr lang="es-ES"/>
        </a:p>
      </dgm:t>
    </dgm:pt>
    <dgm:pt modelId="{FFD1F15D-29F5-4850-A9D5-A7F77BA3BACD}" type="sibTrans" cxnId="{46135670-D972-4A72-A466-E872BB4A7FB6}">
      <dgm:prSet/>
      <dgm:spPr/>
      <dgm:t>
        <a:bodyPr/>
        <a:lstStyle/>
        <a:p>
          <a:endParaRPr lang="es-ES"/>
        </a:p>
      </dgm:t>
    </dgm:pt>
    <dgm:pt modelId="{B50A7D36-DD36-4DCC-9341-16758753A901}">
      <dgm:prSet/>
      <dgm:spPr/>
      <dgm:t>
        <a:bodyPr/>
        <a:lstStyle/>
        <a:p>
          <a:r>
            <a:rPr lang="es-ES" dirty="0" err="1"/>
            <a:t>Land</a:t>
          </a:r>
          <a:r>
            <a:rPr lang="es-ES" dirty="0"/>
            <a:t> </a:t>
          </a:r>
          <a:r>
            <a:rPr lang="es-ES" dirty="0" err="1"/>
            <a:t>identification</a:t>
          </a:r>
          <a:endParaRPr lang="es-ES" dirty="0"/>
        </a:p>
      </dgm:t>
    </dgm:pt>
    <dgm:pt modelId="{F27EA268-915F-403A-925E-A4EFA48213F3}" type="parTrans" cxnId="{EB590F05-C444-408C-8037-2F3339228137}">
      <dgm:prSet/>
      <dgm:spPr/>
      <dgm:t>
        <a:bodyPr/>
        <a:lstStyle/>
        <a:p>
          <a:endParaRPr lang="es-ES"/>
        </a:p>
      </dgm:t>
    </dgm:pt>
    <dgm:pt modelId="{DCBF3041-635F-4865-AC88-6CC0E4D2B54D}" type="sibTrans" cxnId="{EB590F05-C444-408C-8037-2F3339228137}">
      <dgm:prSet/>
      <dgm:spPr/>
      <dgm:t>
        <a:bodyPr/>
        <a:lstStyle/>
        <a:p>
          <a:endParaRPr lang="es-ES"/>
        </a:p>
      </dgm:t>
    </dgm:pt>
    <dgm:pt modelId="{C206311E-210C-4499-B9B5-6E24BE00C38C}">
      <dgm:prSet/>
      <dgm:spPr/>
      <dgm:t>
        <a:bodyPr/>
        <a:lstStyle/>
        <a:p>
          <a:r>
            <a:rPr lang="es-ES" dirty="0" err="1"/>
            <a:t>Results</a:t>
          </a:r>
          <a:endParaRPr lang="es-ES" dirty="0"/>
        </a:p>
      </dgm:t>
    </dgm:pt>
    <dgm:pt modelId="{C88B4FFE-469B-403E-B260-5DA0A8E547C5}" type="parTrans" cxnId="{083504C6-15B0-42EF-92E7-0F9C369ECBF0}">
      <dgm:prSet/>
      <dgm:spPr/>
      <dgm:t>
        <a:bodyPr/>
        <a:lstStyle/>
        <a:p>
          <a:endParaRPr lang="es-ES"/>
        </a:p>
      </dgm:t>
    </dgm:pt>
    <dgm:pt modelId="{89B3197B-B3D3-42F0-84B8-BD85816F78F2}" type="sibTrans" cxnId="{083504C6-15B0-42EF-92E7-0F9C369ECBF0}">
      <dgm:prSet/>
      <dgm:spPr/>
      <dgm:t>
        <a:bodyPr/>
        <a:lstStyle/>
        <a:p>
          <a:endParaRPr lang="es-ES"/>
        </a:p>
      </dgm:t>
    </dgm:pt>
    <dgm:pt modelId="{3CACE84A-445A-4CCB-B99C-AA92EDF5C940}">
      <dgm:prSet/>
      <dgm:spPr/>
      <dgm:t>
        <a:bodyPr/>
        <a:lstStyle/>
        <a:p>
          <a:r>
            <a:rPr lang="eu-ES" dirty="0" err="1"/>
            <a:t>Deliverables</a:t>
          </a:r>
          <a:endParaRPr lang="en-GB" dirty="0"/>
        </a:p>
      </dgm:t>
    </dgm:pt>
    <dgm:pt modelId="{3EFCE08B-80D0-401D-B9A3-60E2F15CD66D}" type="parTrans" cxnId="{614A86C3-F237-43AC-8CB0-99B5EC91EC8C}">
      <dgm:prSet/>
      <dgm:spPr/>
      <dgm:t>
        <a:bodyPr/>
        <a:lstStyle/>
        <a:p>
          <a:endParaRPr lang="en-GB"/>
        </a:p>
      </dgm:t>
    </dgm:pt>
    <dgm:pt modelId="{C9D6AB61-91F6-4919-995F-B4679755FFBA}" type="sibTrans" cxnId="{614A86C3-F237-43AC-8CB0-99B5EC91EC8C}">
      <dgm:prSet/>
      <dgm:spPr/>
      <dgm:t>
        <a:bodyPr/>
        <a:lstStyle/>
        <a:p>
          <a:endParaRPr lang="en-GB"/>
        </a:p>
      </dgm:t>
    </dgm:pt>
    <dgm:pt modelId="{44BC9275-790A-4DB9-8626-26DEABFAD657}" type="pres">
      <dgm:prSet presAssocID="{22563AF8-62B2-4DD8-BE95-84AAB69F7DCF}" presName="linearFlow" presStyleCnt="0">
        <dgm:presLayoutVars>
          <dgm:resizeHandles val="exact"/>
        </dgm:presLayoutVars>
      </dgm:prSet>
      <dgm:spPr/>
      <dgm:t>
        <a:bodyPr/>
        <a:lstStyle/>
        <a:p>
          <a:endParaRPr lang="en-GB"/>
        </a:p>
      </dgm:t>
    </dgm:pt>
    <dgm:pt modelId="{1958BE7A-1831-4AE2-BFC2-F6AA9CE43210}" type="pres">
      <dgm:prSet presAssocID="{4962582F-B897-4D94-BA75-B1B39EC3185B}" presName="node" presStyleLbl="node1" presStyleIdx="0" presStyleCnt="6" custLinFactNeighborX="-659">
        <dgm:presLayoutVars>
          <dgm:bulletEnabled val="1"/>
        </dgm:presLayoutVars>
      </dgm:prSet>
      <dgm:spPr/>
      <dgm:t>
        <a:bodyPr/>
        <a:lstStyle/>
        <a:p>
          <a:endParaRPr lang="en-GB"/>
        </a:p>
      </dgm:t>
    </dgm:pt>
    <dgm:pt modelId="{3BC521C8-5BB8-4966-B548-68B1825BF8D2}" type="pres">
      <dgm:prSet presAssocID="{0CA78E30-6E4C-4A43-833C-50C61335F8E1}" presName="sibTrans" presStyleLbl="sibTrans2D1" presStyleIdx="0" presStyleCnt="5"/>
      <dgm:spPr/>
      <dgm:t>
        <a:bodyPr/>
        <a:lstStyle/>
        <a:p>
          <a:endParaRPr lang="en-GB"/>
        </a:p>
      </dgm:t>
    </dgm:pt>
    <dgm:pt modelId="{352996D2-0145-4044-8AEB-2480488BBD65}" type="pres">
      <dgm:prSet presAssocID="{0CA78E30-6E4C-4A43-833C-50C61335F8E1}" presName="connectorText" presStyleLbl="sibTrans2D1" presStyleIdx="0" presStyleCnt="5"/>
      <dgm:spPr/>
      <dgm:t>
        <a:bodyPr/>
        <a:lstStyle/>
        <a:p>
          <a:endParaRPr lang="en-GB"/>
        </a:p>
      </dgm:t>
    </dgm:pt>
    <dgm:pt modelId="{6A5786AC-F3C1-4E4E-852A-BBC5F91EB4A2}" type="pres">
      <dgm:prSet presAssocID="{3CACE84A-445A-4CCB-B99C-AA92EDF5C940}" presName="node" presStyleLbl="node1" presStyleIdx="1" presStyleCnt="6">
        <dgm:presLayoutVars>
          <dgm:bulletEnabled val="1"/>
        </dgm:presLayoutVars>
      </dgm:prSet>
      <dgm:spPr/>
      <dgm:t>
        <a:bodyPr/>
        <a:lstStyle/>
        <a:p>
          <a:endParaRPr lang="en-GB"/>
        </a:p>
      </dgm:t>
    </dgm:pt>
    <dgm:pt modelId="{6F214764-3255-4176-AF3F-9CF1B231CECE}" type="pres">
      <dgm:prSet presAssocID="{C9D6AB61-91F6-4919-995F-B4679755FFBA}" presName="sibTrans" presStyleLbl="sibTrans2D1" presStyleIdx="1" presStyleCnt="5"/>
      <dgm:spPr/>
      <dgm:t>
        <a:bodyPr/>
        <a:lstStyle/>
        <a:p>
          <a:endParaRPr lang="en-GB"/>
        </a:p>
      </dgm:t>
    </dgm:pt>
    <dgm:pt modelId="{EAD1049A-C3F7-4A09-B97C-016D05C41327}" type="pres">
      <dgm:prSet presAssocID="{C9D6AB61-91F6-4919-995F-B4679755FFBA}" presName="connectorText" presStyleLbl="sibTrans2D1" presStyleIdx="1" presStyleCnt="5"/>
      <dgm:spPr/>
      <dgm:t>
        <a:bodyPr/>
        <a:lstStyle/>
        <a:p>
          <a:endParaRPr lang="en-GB"/>
        </a:p>
      </dgm:t>
    </dgm:pt>
    <dgm:pt modelId="{82867250-A0E4-4FB7-A229-484232704E25}" type="pres">
      <dgm:prSet presAssocID="{84465447-D050-48A4-B111-0AB23ABE4475}" presName="node" presStyleLbl="node1" presStyleIdx="2" presStyleCnt="6">
        <dgm:presLayoutVars>
          <dgm:bulletEnabled val="1"/>
        </dgm:presLayoutVars>
      </dgm:prSet>
      <dgm:spPr/>
      <dgm:t>
        <a:bodyPr/>
        <a:lstStyle/>
        <a:p>
          <a:endParaRPr lang="en-GB"/>
        </a:p>
      </dgm:t>
    </dgm:pt>
    <dgm:pt modelId="{4B432A35-C762-4ED5-890F-21333C202B8A}" type="pres">
      <dgm:prSet presAssocID="{AD944C2A-63B1-4FCC-B1C3-BEAB7424A7ED}" presName="sibTrans" presStyleLbl="sibTrans2D1" presStyleIdx="2" presStyleCnt="5"/>
      <dgm:spPr/>
      <dgm:t>
        <a:bodyPr/>
        <a:lstStyle/>
        <a:p>
          <a:endParaRPr lang="en-GB"/>
        </a:p>
      </dgm:t>
    </dgm:pt>
    <dgm:pt modelId="{9E517AC1-44AE-490B-94B2-F98F6CB32079}" type="pres">
      <dgm:prSet presAssocID="{AD944C2A-63B1-4FCC-B1C3-BEAB7424A7ED}" presName="connectorText" presStyleLbl="sibTrans2D1" presStyleIdx="2" presStyleCnt="5"/>
      <dgm:spPr/>
      <dgm:t>
        <a:bodyPr/>
        <a:lstStyle/>
        <a:p>
          <a:endParaRPr lang="en-GB"/>
        </a:p>
      </dgm:t>
    </dgm:pt>
    <dgm:pt modelId="{85CCCD88-B9BD-48A3-81B1-AB47DC11EA05}" type="pres">
      <dgm:prSet presAssocID="{D61A32F2-31DE-444C-8942-F6D83C74036E}" presName="node" presStyleLbl="node1" presStyleIdx="3" presStyleCnt="6">
        <dgm:presLayoutVars>
          <dgm:bulletEnabled val="1"/>
        </dgm:presLayoutVars>
      </dgm:prSet>
      <dgm:spPr/>
      <dgm:t>
        <a:bodyPr/>
        <a:lstStyle/>
        <a:p>
          <a:endParaRPr lang="en-GB"/>
        </a:p>
      </dgm:t>
    </dgm:pt>
    <dgm:pt modelId="{8AEAC7BF-F8CC-4AC1-A856-2E247F0E3A53}" type="pres">
      <dgm:prSet presAssocID="{FFD1F15D-29F5-4850-A9D5-A7F77BA3BACD}" presName="sibTrans" presStyleLbl="sibTrans2D1" presStyleIdx="3" presStyleCnt="5"/>
      <dgm:spPr/>
      <dgm:t>
        <a:bodyPr/>
        <a:lstStyle/>
        <a:p>
          <a:endParaRPr lang="en-GB"/>
        </a:p>
      </dgm:t>
    </dgm:pt>
    <dgm:pt modelId="{B2003F72-7DB7-4519-A07C-611886C13398}" type="pres">
      <dgm:prSet presAssocID="{FFD1F15D-29F5-4850-A9D5-A7F77BA3BACD}" presName="connectorText" presStyleLbl="sibTrans2D1" presStyleIdx="3" presStyleCnt="5"/>
      <dgm:spPr/>
      <dgm:t>
        <a:bodyPr/>
        <a:lstStyle/>
        <a:p>
          <a:endParaRPr lang="en-GB"/>
        </a:p>
      </dgm:t>
    </dgm:pt>
    <dgm:pt modelId="{7CE6EFD8-45AF-400B-85AC-957EFDB96B37}" type="pres">
      <dgm:prSet presAssocID="{B50A7D36-DD36-4DCC-9341-16758753A901}" presName="node" presStyleLbl="node1" presStyleIdx="4" presStyleCnt="6">
        <dgm:presLayoutVars>
          <dgm:bulletEnabled val="1"/>
        </dgm:presLayoutVars>
      </dgm:prSet>
      <dgm:spPr/>
      <dgm:t>
        <a:bodyPr/>
        <a:lstStyle/>
        <a:p>
          <a:endParaRPr lang="en-GB"/>
        </a:p>
      </dgm:t>
    </dgm:pt>
    <dgm:pt modelId="{A84331D8-6724-46B4-BC86-2674B6295A56}" type="pres">
      <dgm:prSet presAssocID="{DCBF3041-635F-4865-AC88-6CC0E4D2B54D}" presName="sibTrans" presStyleLbl="sibTrans2D1" presStyleIdx="4" presStyleCnt="5"/>
      <dgm:spPr/>
      <dgm:t>
        <a:bodyPr/>
        <a:lstStyle/>
        <a:p>
          <a:endParaRPr lang="en-GB"/>
        </a:p>
      </dgm:t>
    </dgm:pt>
    <dgm:pt modelId="{737E9FE1-C11D-4A9F-B192-50816701F5A0}" type="pres">
      <dgm:prSet presAssocID="{DCBF3041-635F-4865-AC88-6CC0E4D2B54D}" presName="connectorText" presStyleLbl="sibTrans2D1" presStyleIdx="4" presStyleCnt="5"/>
      <dgm:spPr/>
      <dgm:t>
        <a:bodyPr/>
        <a:lstStyle/>
        <a:p>
          <a:endParaRPr lang="en-GB"/>
        </a:p>
      </dgm:t>
    </dgm:pt>
    <dgm:pt modelId="{251F0422-781E-4F03-A2B0-0AFA3377F09C}" type="pres">
      <dgm:prSet presAssocID="{C206311E-210C-4499-B9B5-6E24BE00C38C}" presName="node" presStyleLbl="node1" presStyleIdx="5" presStyleCnt="6">
        <dgm:presLayoutVars>
          <dgm:bulletEnabled val="1"/>
        </dgm:presLayoutVars>
      </dgm:prSet>
      <dgm:spPr/>
      <dgm:t>
        <a:bodyPr/>
        <a:lstStyle/>
        <a:p>
          <a:endParaRPr lang="en-GB"/>
        </a:p>
      </dgm:t>
    </dgm:pt>
  </dgm:ptLst>
  <dgm:cxnLst>
    <dgm:cxn modelId="{9D3FAA8D-3BD1-4002-8D91-7948CD6DD2AD}" type="presOf" srcId="{C9D6AB61-91F6-4919-995F-B4679755FFBA}" destId="{6F214764-3255-4176-AF3F-9CF1B231CECE}" srcOrd="0" destOrd="0" presId="urn:microsoft.com/office/officeart/2005/8/layout/process2"/>
    <dgm:cxn modelId="{113443C3-2D5A-4CB9-A46C-8F538DD9E42B}" type="presOf" srcId="{FFD1F15D-29F5-4850-A9D5-A7F77BA3BACD}" destId="{B2003F72-7DB7-4519-A07C-611886C13398}" srcOrd="1" destOrd="0" presId="urn:microsoft.com/office/officeart/2005/8/layout/process2"/>
    <dgm:cxn modelId="{4D4F7B23-98A9-4B3D-BFD5-F1D64B197289}" type="presOf" srcId="{0CA78E30-6E4C-4A43-833C-50C61335F8E1}" destId="{352996D2-0145-4044-8AEB-2480488BBD65}" srcOrd="1" destOrd="0" presId="urn:microsoft.com/office/officeart/2005/8/layout/process2"/>
    <dgm:cxn modelId="{614A86C3-F237-43AC-8CB0-99B5EC91EC8C}" srcId="{22563AF8-62B2-4DD8-BE95-84AAB69F7DCF}" destId="{3CACE84A-445A-4CCB-B99C-AA92EDF5C940}" srcOrd="1" destOrd="0" parTransId="{3EFCE08B-80D0-401D-B9A3-60E2F15CD66D}" sibTransId="{C9D6AB61-91F6-4919-995F-B4679755FFBA}"/>
    <dgm:cxn modelId="{C2E940EF-43CF-436D-AA57-F75C88A684EA}" type="presOf" srcId="{DCBF3041-635F-4865-AC88-6CC0E4D2B54D}" destId="{737E9FE1-C11D-4A9F-B192-50816701F5A0}" srcOrd="1" destOrd="0" presId="urn:microsoft.com/office/officeart/2005/8/layout/process2"/>
    <dgm:cxn modelId="{E34AB9DD-A94A-403F-A970-66005E549E84}" type="presOf" srcId="{3CACE84A-445A-4CCB-B99C-AA92EDF5C940}" destId="{6A5786AC-F3C1-4E4E-852A-BBC5F91EB4A2}" srcOrd="0" destOrd="0" presId="urn:microsoft.com/office/officeart/2005/8/layout/process2"/>
    <dgm:cxn modelId="{9CB87F03-09BF-4751-9D47-F142DFCAF5B9}" type="presOf" srcId="{84465447-D050-48A4-B111-0AB23ABE4475}" destId="{82867250-A0E4-4FB7-A229-484232704E25}" srcOrd="0" destOrd="0" presId="urn:microsoft.com/office/officeart/2005/8/layout/process2"/>
    <dgm:cxn modelId="{D102EFDB-4E14-4A92-8426-39086FC42940}" type="presOf" srcId="{22563AF8-62B2-4DD8-BE95-84AAB69F7DCF}" destId="{44BC9275-790A-4DB9-8626-26DEABFAD657}" srcOrd="0" destOrd="0" presId="urn:microsoft.com/office/officeart/2005/8/layout/process2"/>
    <dgm:cxn modelId="{28DAC647-8E32-4D31-B7E7-32AE2EE43EF9}" type="presOf" srcId="{B50A7D36-DD36-4DCC-9341-16758753A901}" destId="{7CE6EFD8-45AF-400B-85AC-957EFDB96B37}" srcOrd="0" destOrd="0" presId="urn:microsoft.com/office/officeart/2005/8/layout/process2"/>
    <dgm:cxn modelId="{9CED1D46-AD8D-4303-B780-360C0D025644}" type="presOf" srcId="{AD944C2A-63B1-4FCC-B1C3-BEAB7424A7ED}" destId="{4B432A35-C762-4ED5-890F-21333C202B8A}" srcOrd="0" destOrd="0" presId="urn:microsoft.com/office/officeart/2005/8/layout/process2"/>
    <dgm:cxn modelId="{46135670-D972-4A72-A466-E872BB4A7FB6}" srcId="{22563AF8-62B2-4DD8-BE95-84AAB69F7DCF}" destId="{D61A32F2-31DE-444C-8942-F6D83C74036E}" srcOrd="3" destOrd="0" parTransId="{A9BD555E-6756-48AC-914A-F1F9C7E6612B}" sibTransId="{FFD1F15D-29F5-4850-A9D5-A7F77BA3BACD}"/>
    <dgm:cxn modelId="{BA603296-2C6F-46FE-B1DA-1119C39EDEA8}" type="presOf" srcId="{C206311E-210C-4499-B9B5-6E24BE00C38C}" destId="{251F0422-781E-4F03-A2B0-0AFA3377F09C}" srcOrd="0" destOrd="0" presId="urn:microsoft.com/office/officeart/2005/8/layout/process2"/>
    <dgm:cxn modelId="{2A66735F-83AD-4CC1-BAE4-EF0D6100D2AA}" type="presOf" srcId="{4962582F-B897-4D94-BA75-B1B39EC3185B}" destId="{1958BE7A-1831-4AE2-BFC2-F6AA9CE43210}" srcOrd="0" destOrd="0" presId="urn:microsoft.com/office/officeart/2005/8/layout/process2"/>
    <dgm:cxn modelId="{D8699425-5CEF-44A1-897B-4E73A5E373F6}" type="presOf" srcId="{C9D6AB61-91F6-4919-995F-B4679755FFBA}" destId="{EAD1049A-C3F7-4A09-B97C-016D05C41327}" srcOrd="1" destOrd="0" presId="urn:microsoft.com/office/officeart/2005/8/layout/process2"/>
    <dgm:cxn modelId="{8C325E15-E91C-4F77-8CF5-4173854CC234}" type="presOf" srcId="{AD944C2A-63B1-4FCC-B1C3-BEAB7424A7ED}" destId="{9E517AC1-44AE-490B-94B2-F98F6CB32079}" srcOrd="1" destOrd="0" presId="urn:microsoft.com/office/officeart/2005/8/layout/process2"/>
    <dgm:cxn modelId="{A63678B6-1588-4877-ACA5-A28381280B12}" type="presOf" srcId="{DCBF3041-635F-4865-AC88-6CC0E4D2B54D}" destId="{A84331D8-6724-46B4-BC86-2674B6295A56}" srcOrd="0" destOrd="0" presId="urn:microsoft.com/office/officeart/2005/8/layout/process2"/>
    <dgm:cxn modelId="{6CA70545-4BF1-4BDE-8F67-AD3A27755CE9}" srcId="{22563AF8-62B2-4DD8-BE95-84AAB69F7DCF}" destId="{4962582F-B897-4D94-BA75-B1B39EC3185B}" srcOrd="0" destOrd="0" parTransId="{3662719F-9114-4EBC-B835-89DED08D20F9}" sibTransId="{0CA78E30-6E4C-4A43-833C-50C61335F8E1}"/>
    <dgm:cxn modelId="{0FEBBC16-F698-4014-8D27-326D8C6EE18B}" type="presOf" srcId="{FFD1F15D-29F5-4850-A9D5-A7F77BA3BACD}" destId="{8AEAC7BF-F8CC-4AC1-A856-2E247F0E3A53}" srcOrd="0" destOrd="0" presId="urn:microsoft.com/office/officeart/2005/8/layout/process2"/>
    <dgm:cxn modelId="{083504C6-15B0-42EF-92E7-0F9C369ECBF0}" srcId="{22563AF8-62B2-4DD8-BE95-84AAB69F7DCF}" destId="{C206311E-210C-4499-B9B5-6E24BE00C38C}" srcOrd="5" destOrd="0" parTransId="{C88B4FFE-469B-403E-B260-5DA0A8E547C5}" sibTransId="{89B3197B-B3D3-42F0-84B8-BD85816F78F2}"/>
    <dgm:cxn modelId="{423FD22E-A9E1-4DB4-BDD7-E76561EECB30}" type="presOf" srcId="{D61A32F2-31DE-444C-8942-F6D83C74036E}" destId="{85CCCD88-B9BD-48A3-81B1-AB47DC11EA05}" srcOrd="0" destOrd="0" presId="urn:microsoft.com/office/officeart/2005/8/layout/process2"/>
    <dgm:cxn modelId="{A1D1A3AD-739B-45AE-A41C-2BA603FC394C}" type="presOf" srcId="{0CA78E30-6E4C-4A43-833C-50C61335F8E1}" destId="{3BC521C8-5BB8-4966-B548-68B1825BF8D2}" srcOrd="0" destOrd="0" presId="urn:microsoft.com/office/officeart/2005/8/layout/process2"/>
    <dgm:cxn modelId="{9B6A21C0-9AC0-44E6-A78D-4246B57CC25B}" srcId="{22563AF8-62B2-4DD8-BE95-84AAB69F7DCF}" destId="{84465447-D050-48A4-B111-0AB23ABE4475}" srcOrd="2" destOrd="0" parTransId="{00151D61-D931-4FD0-AD96-ACCB235692E1}" sibTransId="{AD944C2A-63B1-4FCC-B1C3-BEAB7424A7ED}"/>
    <dgm:cxn modelId="{EB590F05-C444-408C-8037-2F3339228137}" srcId="{22563AF8-62B2-4DD8-BE95-84AAB69F7DCF}" destId="{B50A7D36-DD36-4DCC-9341-16758753A901}" srcOrd="4" destOrd="0" parTransId="{F27EA268-915F-403A-925E-A4EFA48213F3}" sibTransId="{DCBF3041-635F-4865-AC88-6CC0E4D2B54D}"/>
    <dgm:cxn modelId="{677B39AE-5203-4D4F-8B26-D25360D93167}" type="presParOf" srcId="{44BC9275-790A-4DB9-8626-26DEABFAD657}" destId="{1958BE7A-1831-4AE2-BFC2-F6AA9CE43210}" srcOrd="0" destOrd="0" presId="urn:microsoft.com/office/officeart/2005/8/layout/process2"/>
    <dgm:cxn modelId="{69A84B52-23D7-4EEB-888F-D7EC4F7FEAD1}" type="presParOf" srcId="{44BC9275-790A-4DB9-8626-26DEABFAD657}" destId="{3BC521C8-5BB8-4966-B548-68B1825BF8D2}" srcOrd="1" destOrd="0" presId="urn:microsoft.com/office/officeart/2005/8/layout/process2"/>
    <dgm:cxn modelId="{3DC03BE3-50DC-4FEF-97D9-6D36A3871C6F}" type="presParOf" srcId="{3BC521C8-5BB8-4966-B548-68B1825BF8D2}" destId="{352996D2-0145-4044-8AEB-2480488BBD65}" srcOrd="0" destOrd="0" presId="urn:microsoft.com/office/officeart/2005/8/layout/process2"/>
    <dgm:cxn modelId="{6913A036-4ED2-4330-BC2A-CEC187BB0399}" type="presParOf" srcId="{44BC9275-790A-4DB9-8626-26DEABFAD657}" destId="{6A5786AC-F3C1-4E4E-852A-BBC5F91EB4A2}" srcOrd="2" destOrd="0" presId="urn:microsoft.com/office/officeart/2005/8/layout/process2"/>
    <dgm:cxn modelId="{69D9EFC1-5299-4926-B247-B32C3ECB4A0D}" type="presParOf" srcId="{44BC9275-790A-4DB9-8626-26DEABFAD657}" destId="{6F214764-3255-4176-AF3F-9CF1B231CECE}" srcOrd="3" destOrd="0" presId="urn:microsoft.com/office/officeart/2005/8/layout/process2"/>
    <dgm:cxn modelId="{8E5CB33A-D2FA-4195-92DC-0EBCF4A02744}" type="presParOf" srcId="{6F214764-3255-4176-AF3F-9CF1B231CECE}" destId="{EAD1049A-C3F7-4A09-B97C-016D05C41327}" srcOrd="0" destOrd="0" presId="urn:microsoft.com/office/officeart/2005/8/layout/process2"/>
    <dgm:cxn modelId="{EE43C84E-D1E9-4C6D-A5C2-D5D71F9D70A9}" type="presParOf" srcId="{44BC9275-790A-4DB9-8626-26DEABFAD657}" destId="{82867250-A0E4-4FB7-A229-484232704E25}" srcOrd="4" destOrd="0" presId="urn:microsoft.com/office/officeart/2005/8/layout/process2"/>
    <dgm:cxn modelId="{2A867BE4-27F0-4AFC-91E3-E46696D92D93}" type="presParOf" srcId="{44BC9275-790A-4DB9-8626-26DEABFAD657}" destId="{4B432A35-C762-4ED5-890F-21333C202B8A}" srcOrd="5" destOrd="0" presId="urn:microsoft.com/office/officeart/2005/8/layout/process2"/>
    <dgm:cxn modelId="{7346E572-7ED5-4697-921E-7471D91A39FF}" type="presParOf" srcId="{4B432A35-C762-4ED5-890F-21333C202B8A}" destId="{9E517AC1-44AE-490B-94B2-F98F6CB32079}" srcOrd="0" destOrd="0" presId="urn:microsoft.com/office/officeart/2005/8/layout/process2"/>
    <dgm:cxn modelId="{6F9CF2CE-CD9E-47AF-977D-C664A4EB6C82}" type="presParOf" srcId="{44BC9275-790A-4DB9-8626-26DEABFAD657}" destId="{85CCCD88-B9BD-48A3-81B1-AB47DC11EA05}" srcOrd="6" destOrd="0" presId="urn:microsoft.com/office/officeart/2005/8/layout/process2"/>
    <dgm:cxn modelId="{41A4DC65-4A17-44F8-99D0-323ACB19ACA0}" type="presParOf" srcId="{44BC9275-790A-4DB9-8626-26DEABFAD657}" destId="{8AEAC7BF-F8CC-4AC1-A856-2E247F0E3A53}" srcOrd="7" destOrd="0" presId="urn:microsoft.com/office/officeart/2005/8/layout/process2"/>
    <dgm:cxn modelId="{D1917C47-A347-422C-BE3B-82B06B9F0C64}" type="presParOf" srcId="{8AEAC7BF-F8CC-4AC1-A856-2E247F0E3A53}" destId="{B2003F72-7DB7-4519-A07C-611886C13398}" srcOrd="0" destOrd="0" presId="urn:microsoft.com/office/officeart/2005/8/layout/process2"/>
    <dgm:cxn modelId="{801F98E3-9C2E-43E8-8F31-5C818FAA4DCA}" type="presParOf" srcId="{44BC9275-790A-4DB9-8626-26DEABFAD657}" destId="{7CE6EFD8-45AF-400B-85AC-957EFDB96B37}" srcOrd="8" destOrd="0" presId="urn:microsoft.com/office/officeart/2005/8/layout/process2"/>
    <dgm:cxn modelId="{1511C76C-56C4-4E24-AFE0-DF2E97CA60CB}" type="presParOf" srcId="{44BC9275-790A-4DB9-8626-26DEABFAD657}" destId="{A84331D8-6724-46B4-BC86-2674B6295A56}" srcOrd="9" destOrd="0" presId="urn:microsoft.com/office/officeart/2005/8/layout/process2"/>
    <dgm:cxn modelId="{E49278A0-A53C-4619-B55E-66340191535E}" type="presParOf" srcId="{A84331D8-6724-46B4-BC86-2674B6295A56}" destId="{737E9FE1-C11D-4A9F-B192-50816701F5A0}" srcOrd="0" destOrd="0" presId="urn:microsoft.com/office/officeart/2005/8/layout/process2"/>
    <dgm:cxn modelId="{EE6254AB-F4C9-4B0E-B0BB-7B835568CE97}" type="presParOf" srcId="{44BC9275-790A-4DB9-8626-26DEABFAD657}" destId="{251F0422-781E-4F03-A2B0-0AFA3377F09C}" srcOrd="10" destOrd="0" presId="urn:microsoft.com/office/officeart/2005/8/layout/process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563AF8-62B2-4DD8-BE95-84AAB69F7DCF}"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s-ES"/>
        </a:p>
      </dgm:t>
    </dgm:pt>
    <dgm:pt modelId="{4962582F-B897-4D94-BA75-B1B39EC3185B}">
      <dgm:prSet phldrT="[Texto]"/>
      <dgm:spPr>
        <a:solidFill>
          <a:schemeClr val="accent1"/>
        </a:solidFill>
        <a:ln>
          <a:noFill/>
        </a:ln>
      </dgm:spPr>
      <dgm:t>
        <a:bodyPr/>
        <a:lstStyle/>
        <a:p>
          <a:r>
            <a:rPr lang="es-ES" b="0" dirty="0"/>
            <a:t>Project </a:t>
          </a:r>
          <a:r>
            <a:rPr lang="es-ES" b="0" dirty="0" err="1"/>
            <a:t>aim</a:t>
          </a:r>
          <a:r>
            <a:rPr lang="es-ES" b="0" dirty="0"/>
            <a:t> &amp; </a:t>
          </a:r>
          <a:r>
            <a:rPr lang="es-ES" b="0" dirty="0" err="1"/>
            <a:t>method</a:t>
          </a:r>
          <a:endParaRPr lang="es-ES" b="0" dirty="0"/>
        </a:p>
      </dgm:t>
    </dgm:pt>
    <dgm:pt modelId="{3662719F-9114-4EBC-B835-89DED08D20F9}" type="parTrans" cxnId="{6CA70545-4BF1-4BDE-8F67-AD3A27755CE9}">
      <dgm:prSet/>
      <dgm:spPr/>
      <dgm:t>
        <a:bodyPr/>
        <a:lstStyle/>
        <a:p>
          <a:endParaRPr lang="es-ES"/>
        </a:p>
      </dgm:t>
    </dgm:pt>
    <dgm:pt modelId="{0CA78E30-6E4C-4A43-833C-50C61335F8E1}" type="sibTrans" cxnId="{6CA70545-4BF1-4BDE-8F67-AD3A27755CE9}">
      <dgm:prSet/>
      <dgm:spPr/>
      <dgm:t>
        <a:bodyPr/>
        <a:lstStyle/>
        <a:p>
          <a:endParaRPr lang="es-ES"/>
        </a:p>
      </dgm:t>
    </dgm:pt>
    <dgm:pt modelId="{84465447-D050-48A4-B111-0AB23ABE4475}">
      <dgm:prSet/>
      <dgm:spPr>
        <a:ln>
          <a:noFill/>
        </a:ln>
      </dgm:spPr>
      <dgm:t>
        <a:bodyPr/>
        <a:lstStyle/>
        <a:p>
          <a:r>
            <a:rPr lang="es-ES" dirty="0" err="1"/>
            <a:t>Assessment</a:t>
          </a:r>
          <a:r>
            <a:rPr lang="es-ES" dirty="0"/>
            <a:t> </a:t>
          </a:r>
          <a:r>
            <a:rPr lang="es-ES" dirty="0" err="1"/>
            <a:t>of</a:t>
          </a:r>
          <a:r>
            <a:rPr lang="es-ES" dirty="0"/>
            <a:t> EV </a:t>
          </a:r>
          <a:r>
            <a:rPr lang="es-ES" dirty="0" err="1"/>
            <a:t>demand</a:t>
          </a:r>
          <a:endParaRPr lang="es-ES" dirty="0"/>
        </a:p>
      </dgm:t>
    </dgm:pt>
    <dgm:pt modelId="{00151D61-D931-4FD0-AD96-ACCB235692E1}" type="parTrans" cxnId="{9B6A21C0-9AC0-44E6-A78D-4246B57CC25B}">
      <dgm:prSet/>
      <dgm:spPr/>
      <dgm:t>
        <a:bodyPr/>
        <a:lstStyle/>
        <a:p>
          <a:endParaRPr lang="es-ES"/>
        </a:p>
      </dgm:t>
    </dgm:pt>
    <dgm:pt modelId="{AD944C2A-63B1-4FCC-B1C3-BEAB7424A7ED}" type="sibTrans" cxnId="{9B6A21C0-9AC0-44E6-A78D-4246B57CC25B}">
      <dgm:prSet/>
      <dgm:spPr/>
      <dgm:t>
        <a:bodyPr/>
        <a:lstStyle/>
        <a:p>
          <a:endParaRPr lang="es-ES"/>
        </a:p>
      </dgm:t>
    </dgm:pt>
    <dgm:pt modelId="{D61A32F2-31DE-444C-8942-F6D83C74036E}">
      <dgm:prSet/>
      <dgm:spPr>
        <a:solidFill>
          <a:schemeClr val="accent2"/>
        </a:solidFill>
      </dgm:spPr>
      <dgm:t>
        <a:bodyPr/>
        <a:lstStyle/>
        <a:p>
          <a:r>
            <a:rPr lang="es-ES" b="1" dirty="0" err="1"/>
            <a:t>Assessment</a:t>
          </a:r>
          <a:r>
            <a:rPr lang="es-ES" b="1" dirty="0"/>
            <a:t> </a:t>
          </a:r>
          <a:r>
            <a:rPr lang="es-ES" b="1" dirty="0" err="1"/>
            <a:t>of</a:t>
          </a:r>
          <a:r>
            <a:rPr lang="es-ES" b="1" dirty="0"/>
            <a:t> </a:t>
          </a:r>
          <a:r>
            <a:rPr lang="es-ES" b="1" dirty="0" err="1"/>
            <a:t>resources</a:t>
          </a:r>
          <a:endParaRPr lang="es-ES" b="1" dirty="0"/>
        </a:p>
      </dgm:t>
    </dgm:pt>
    <dgm:pt modelId="{A9BD555E-6756-48AC-914A-F1F9C7E6612B}" type="parTrans" cxnId="{46135670-D972-4A72-A466-E872BB4A7FB6}">
      <dgm:prSet/>
      <dgm:spPr/>
      <dgm:t>
        <a:bodyPr/>
        <a:lstStyle/>
        <a:p>
          <a:endParaRPr lang="es-ES"/>
        </a:p>
      </dgm:t>
    </dgm:pt>
    <dgm:pt modelId="{FFD1F15D-29F5-4850-A9D5-A7F77BA3BACD}" type="sibTrans" cxnId="{46135670-D972-4A72-A466-E872BB4A7FB6}">
      <dgm:prSet/>
      <dgm:spPr/>
      <dgm:t>
        <a:bodyPr/>
        <a:lstStyle/>
        <a:p>
          <a:endParaRPr lang="es-ES"/>
        </a:p>
      </dgm:t>
    </dgm:pt>
    <dgm:pt modelId="{B50A7D36-DD36-4DCC-9341-16758753A901}">
      <dgm:prSet/>
      <dgm:spPr/>
      <dgm:t>
        <a:bodyPr/>
        <a:lstStyle/>
        <a:p>
          <a:r>
            <a:rPr lang="es-ES" dirty="0" err="1"/>
            <a:t>Land</a:t>
          </a:r>
          <a:r>
            <a:rPr lang="es-ES" dirty="0"/>
            <a:t> </a:t>
          </a:r>
          <a:r>
            <a:rPr lang="es-ES" dirty="0" err="1"/>
            <a:t>identification</a:t>
          </a:r>
          <a:endParaRPr lang="es-ES" dirty="0"/>
        </a:p>
      </dgm:t>
    </dgm:pt>
    <dgm:pt modelId="{F27EA268-915F-403A-925E-A4EFA48213F3}" type="parTrans" cxnId="{EB590F05-C444-408C-8037-2F3339228137}">
      <dgm:prSet/>
      <dgm:spPr/>
      <dgm:t>
        <a:bodyPr/>
        <a:lstStyle/>
        <a:p>
          <a:endParaRPr lang="es-ES"/>
        </a:p>
      </dgm:t>
    </dgm:pt>
    <dgm:pt modelId="{DCBF3041-635F-4865-AC88-6CC0E4D2B54D}" type="sibTrans" cxnId="{EB590F05-C444-408C-8037-2F3339228137}">
      <dgm:prSet/>
      <dgm:spPr/>
      <dgm:t>
        <a:bodyPr/>
        <a:lstStyle/>
        <a:p>
          <a:endParaRPr lang="es-ES"/>
        </a:p>
      </dgm:t>
    </dgm:pt>
    <dgm:pt modelId="{C206311E-210C-4499-B9B5-6E24BE00C38C}">
      <dgm:prSet/>
      <dgm:spPr/>
      <dgm:t>
        <a:bodyPr/>
        <a:lstStyle/>
        <a:p>
          <a:r>
            <a:rPr lang="es-ES" dirty="0" err="1"/>
            <a:t>Results</a:t>
          </a:r>
          <a:endParaRPr lang="es-ES" dirty="0"/>
        </a:p>
      </dgm:t>
    </dgm:pt>
    <dgm:pt modelId="{C88B4FFE-469B-403E-B260-5DA0A8E547C5}" type="parTrans" cxnId="{083504C6-15B0-42EF-92E7-0F9C369ECBF0}">
      <dgm:prSet/>
      <dgm:spPr/>
      <dgm:t>
        <a:bodyPr/>
        <a:lstStyle/>
        <a:p>
          <a:endParaRPr lang="es-ES"/>
        </a:p>
      </dgm:t>
    </dgm:pt>
    <dgm:pt modelId="{89B3197B-B3D3-42F0-84B8-BD85816F78F2}" type="sibTrans" cxnId="{083504C6-15B0-42EF-92E7-0F9C369ECBF0}">
      <dgm:prSet/>
      <dgm:spPr/>
      <dgm:t>
        <a:bodyPr/>
        <a:lstStyle/>
        <a:p>
          <a:endParaRPr lang="es-ES"/>
        </a:p>
      </dgm:t>
    </dgm:pt>
    <dgm:pt modelId="{5F0DE747-21B0-4817-943B-4E3CEB879629}">
      <dgm:prSet/>
      <dgm:spPr/>
      <dgm:t>
        <a:bodyPr/>
        <a:lstStyle/>
        <a:p>
          <a:r>
            <a:rPr lang="eu-ES" dirty="0" err="1"/>
            <a:t>Deliverables</a:t>
          </a:r>
          <a:endParaRPr lang="en-GB" dirty="0"/>
        </a:p>
      </dgm:t>
    </dgm:pt>
    <dgm:pt modelId="{70A7EE1E-4D0C-447F-A7E6-002CD09290FB}" type="parTrans" cxnId="{B9D31345-811B-4521-9281-D05B04776E11}">
      <dgm:prSet/>
      <dgm:spPr/>
    </dgm:pt>
    <dgm:pt modelId="{4878480A-DBC7-45C8-943C-7E0E56D42F11}" type="sibTrans" cxnId="{B9D31345-811B-4521-9281-D05B04776E11}">
      <dgm:prSet/>
      <dgm:spPr/>
      <dgm:t>
        <a:bodyPr/>
        <a:lstStyle/>
        <a:p>
          <a:endParaRPr lang="en-GB"/>
        </a:p>
      </dgm:t>
    </dgm:pt>
    <dgm:pt modelId="{44BC9275-790A-4DB9-8626-26DEABFAD657}" type="pres">
      <dgm:prSet presAssocID="{22563AF8-62B2-4DD8-BE95-84AAB69F7DCF}" presName="linearFlow" presStyleCnt="0">
        <dgm:presLayoutVars>
          <dgm:resizeHandles val="exact"/>
        </dgm:presLayoutVars>
      </dgm:prSet>
      <dgm:spPr/>
      <dgm:t>
        <a:bodyPr/>
        <a:lstStyle/>
        <a:p>
          <a:endParaRPr lang="en-GB"/>
        </a:p>
      </dgm:t>
    </dgm:pt>
    <dgm:pt modelId="{1958BE7A-1831-4AE2-BFC2-F6AA9CE43210}" type="pres">
      <dgm:prSet presAssocID="{4962582F-B897-4D94-BA75-B1B39EC3185B}" presName="node" presStyleLbl="node1" presStyleIdx="0" presStyleCnt="6" custLinFactNeighborX="-659">
        <dgm:presLayoutVars>
          <dgm:bulletEnabled val="1"/>
        </dgm:presLayoutVars>
      </dgm:prSet>
      <dgm:spPr/>
      <dgm:t>
        <a:bodyPr/>
        <a:lstStyle/>
        <a:p>
          <a:endParaRPr lang="en-GB"/>
        </a:p>
      </dgm:t>
    </dgm:pt>
    <dgm:pt modelId="{3BC521C8-5BB8-4966-B548-68B1825BF8D2}" type="pres">
      <dgm:prSet presAssocID="{0CA78E30-6E4C-4A43-833C-50C61335F8E1}" presName="sibTrans" presStyleLbl="sibTrans2D1" presStyleIdx="0" presStyleCnt="5"/>
      <dgm:spPr/>
      <dgm:t>
        <a:bodyPr/>
        <a:lstStyle/>
        <a:p>
          <a:endParaRPr lang="en-GB"/>
        </a:p>
      </dgm:t>
    </dgm:pt>
    <dgm:pt modelId="{352996D2-0145-4044-8AEB-2480488BBD65}" type="pres">
      <dgm:prSet presAssocID="{0CA78E30-6E4C-4A43-833C-50C61335F8E1}" presName="connectorText" presStyleLbl="sibTrans2D1" presStyleIdx="0" presStyleCnt="5"/>
      <dgm:spPr/>
      <dgm:t>
        <a:bodyPr/>
        <a:lstStyle/>
        <a:p>
          <a:endParaRPr lang="en-GB"/>
        </a:p>
      </dgm:t>
    </dgm:pt>
    <dgm:pt modelId="{4D2D1974-FD22-4FF0-9407-E0D2B1C15E9A}" type="pres">
      <dgm:prSet presAssocID="{5F0DE747-21B0-4817-943B-4E3CEB879629}" presName="node" presStyleLbl="node1" presStyleIdx="1" presStyleCnt="6">
        <dgm:presLayoutVars>
          <dgm:bulletEnabled val="1"/>
        </dgm:presLayoutVars>
      </dgm:prSet>
      <dgm:spPr/>
      <dgm:t>
        <a:bodyPr/>
        <a:lstStyle/>
        <a:p>
          <a:endParaRPr lang="en-GB"/>
        </a:p>
      </dgm:t>
    </dgm:pt>
    <dgm:pt modelId="{A8FC4AF9-67C1-42B1-B319-B57E92DE80E1}" type="pres">
      <dgm:prSet presAssocID="{4878480A-DBC7-45C8-943C-7E0E56D42F11}" presName="sibTrans" presStyleLbl="sibTrans2D1" presStyleIdx="1" presStyleCnt="5"/>
      <dgm:spPr/>
      <dgm:t>
        <a:bodyPr/>
        <a:lstStyle/>
        <a:p>
          <a:endParaRPr lang="en-GB"/>
        </a:p>
      </dgm:t>
    </dgm:pt>
    <dgm:pt modelId="{DB0BCD07-196C-4939-9820-A035318E1FD6}" type="pres">
      <dgm:prSet presAssocID="{4878480A-DBC7-45C8-943C-7E0E56D42F11}" presName="connectorText" presStyleLbl="sibTrans2D1" presStyleIdx="1" presStyleCnt="5"/>
      <dgm:spPr/>
      <dgm:t>
        <a:bodyPr/>
        <a:lstStyle/>
        <a:p>
          <a:endParaRPr lang="en-GB"/>
        </a:p>
      </dgm:t>
    </dgm:pt>
    <dgm:pt modelId="{82867250-A0E4-4FB7-A229-484232704E25}" type="pres">
      <dgm:prSet presAssocID="{84465447-D050-48A4-B111-0AB23ABE4475}" presName="node" presStyleLbl="node1" presStyleIdx="2" presStyleCnt="6">
        <dgm:presLayoutVars>
          <dgm:bulletEnabled val="1"/>
        </dgm:presLayoutVars>
      </dgm:prSet>
      <dgm:spPr/>
      <dgm:t>
        <a:bodyPr/>
        <a:lstStyle/>
        <a:p>
          <a:endParaRPr lang="en-GB"/>
        </a:p>
      </dgm:t>
    </dgm:pt>
    <dgm:pt modelId="{4B432A35-C762-4ED5-890F-21333C202B8A}" type="pres">
      <dgm:prSet presAssocID="{AD944C2A-63B1-4FCC-B1C3-BEAB7424A7ED}" presName="sibTrans" presStyleLbl="sibTrans2D1" presStyleIdx="2" presStyleCnt="5"/>
      <dgm:spPr/>
      <dgm:t>
        <a:bodyPr/>
        <a:lstStyle/>
        <a:p>
          <a:endParaRPr lang="en-GB"/>
        </a:p>
      </dgm:t>
    </dgm:pt>
    <dgm:pt modelId="{9E517AC1-44AE-490B-94B2-F98F6CB32079}" type="pres">
      <dgm:prSet presAssocID="{AD944C2A-63B1-4FCC-B1C3-BEAB7424A7ED}" presName="connectorText" presStyleLbl="sibTrans2D1" presStyleIdx="2" presStyleCnt="5"/>
      <dgm:spPr/>
      <dgm:t>
        <a:bodyPr/>
        <a:lstStyle/>
        <a:p>
          <a:endParaRPr lang="en-GB"/>
        </a:p>
      </dgm:t>
    </dgm:pt>
    <dgm:pt modelId="{85CCCD88-B9BD-48A3-81B1-AB47DC11EA05}" type="pres">
      <dgm:prSet presAssocID="{D61A32F2-31DE-444C-8942-F6D83C74036E}" presName="node" presStyleLbl="node1" presStyleIdx="3" presStyleCnt="6">
        <dgm:presLayoutVars>
          <dgm:bulletEnabled val="1"/>
        </dgm:presLayoutVars>
      </dgm:prSet>
      <dgm:spPr/>
      <dgm:t>
        <a:bodyPr/>
        <a:lstStyle/>
        <a:p>
          <a:endParaRPr lang="en-GB"/>
        </a:p>
      </dgm:t>
    </dgm:pt>
    <dgm:pt modelId="{8AEAC7BF-F8CC-4AC1-A856-2E247F0E3A53}" type="pres">
      <dgm:prSet presAssocID="{FFD1F15D-29F5-4850-A9D5-A7F77BA3BACD}" presName="sibTrans" presStyleLbl="sibTrans2D1" presStyleIdx="3" presStyleCnt="5"/>
      <dgm:spPr/>
      <dgm:t>
        <a:bodyPr/>
        <a:lstStyle/>
        <a:p>
          <a:endParaRPr lang="en-GB"/>
        </a:p>
      </dgm:t>
    </dgm:pt>
    <dgm:pt modelId="{B2003F72-7DB7-4519-A07C-611886C13398}" type="pres">
      <dgm:prSet presAssocID="{FFD1F15D-29F5-4850-A9D5-A7F77BA3BACD}" presName="connectorText" presStyleLbl="sibTrans2D1" presStyleIdx="3" presStyleCnt="5"/>
      <dgm:spPr/>
      <dgm:t>
        <a:bodyPr/>
        <a:lstStyle/>
        <a:p>
          <a:endParaRPr lang="en-GB"/>
        </a:p>
      </dgm:t>
    </dgm:pt>
    <dgm:pt modelId="{7CE6EFD8-45AF-400B-85AC-957EFDB96B37}" type="pres">
      <dgm:prSet presAssocID="{B50A7D36-DD36-4DCC-9341-16758753A901}" presName="node" presStyleLbl="node1" presStyleIdx="4" presStyleCnt="6">
        <dgm:presLayoutVars>
          <dgm:bulletEnabled val="1"/>
        </dgm:presLayoutVars>
      </dgm:prSet>
      <dgm:spPr/>
      <dgm:t>
        <a:bodyPr/>
        <a:lstStyle/>
        <a:p>
          <a:endParaRPr lang="en-GB"/>
        </a:p>
      </dgm:t>
    </dgm:pt>
    <dgm:pt modelId="{A84331D8-6724-46B4-BC86-2674B6295A56}" type="pres">
      <dgm:prSet presAssocID="{DCBF3041-635F-4865-AC88-6CC0E4D2B54D}" presName="sibTrans" presStyleLbl="sibTrans2D1" presStyleIdx="4" presStyleCnt="5"/>
      <dgm:spPr/>
      <dgm:t>
        <a:bodyPr/>
        <a:lstStyle/>
        <a:p>
          <a:endParaRPr lang="en-GB"/>
        </a:p>
      </dgm:t>
    </dgm:pt>
    <dgm:pt modelId="{737E9FE1-C11D-4A9F-B192-50816701F5A0}" type="pres">
      <dgm:prSet presAssocID="{DCBF3041-635F-4865-AC88-6CC0E4D2B54D}" presName="connectorText" presStyleLbl="sibTrans2D1" presStyleIdx="4" presStyleCnt="5"/>
      <dgm:spPr/>
      <dgm:t>
        <a:bodyPr/>
        <a:lstStyle/>
        <a:p>
          <a:endParaRPr lang="en-GB"/>
        </a:p>
      </dgm:t>
    </dgm:pt>
    <dgm:pt modelId="{251F0422-781E-4F03-A2B0-0AFA3377F09C}" type="pres">
      <dgm:prSet presAssocID="{C206311E-210C-4499-B9B5-6E24BE00C38C}" presName="node" presStyleLbl="node1" presStyleIdx="5" presStyleCnt="6">
        <dgm:presLayoutVars>
          <dgm:bulletEnabled val="1"/>
        </dgm:presLayoutVars>
      </dgm:prSet>
      <dgm:spPr/>
      <dgm:t>
        <a:bodyPr/>
        <a:lstStyle/>
        <a:p>
          <a:endParaRPr lang="en-GB"/>
        </a:p>
      </dgm:t>
    </dgm:pt>
  </dgm:ptLst>
  <dgm:cxnLst>
    <dgm:cxn modelId="{113443C3-2D5A-4CB9-A46C-8F538DD9E42B}" type="presOf" srcId="{FFD1F15D-29F5-4850-A9D5-A7F77BA3BACD}" destId="{B2003F72-7DB7-4519-A07C-611886C13398}" srcOrd="1" destOrd="0" presId="urn:microsoft.com/office/officeart/2005/8/layout/process2"/>
    <dgm:cxn modelId="{4D4F7B23-98A9-4B3D-BFD5-F1D64B197289}" type="presOf" srcId="{0CA78E30-6E4C-4A43-833C-50C61335F8E1}" destId="{352996D2-0145-4044-8AEB-2480488BBD65}" srcOrd="1" destOrd="0" presId="urn:microsoft.com/office/officeart/2005/8/layout/process2"/>
    <dgm:cxn modelId="{C2E940EF-43CF-436D-AA57-F75C88A684EA}" type="presOf" srcId="{DCBF3041-635F-4865-AC88-6CC0E4D2B54D}" destId="{737E9FE1-C11D-4A9F-B192-50816701F5A0}" srcOrd="1" destOrd="0" presId="urn:microsoft.com/office/officeart/2005/8/layout/process2"/>
    <dgm:cxn modelId="{A6F5AF94-B6CA-4360-900F-F1D4C314D09C}" type="presOf" srcId="{4878480A-DBC7-45C8-943C-7E0E56D42F11}" destId="{A8FC4AF9-67C1-42B1-B319-B57E92DE80E1}" srcOrd="0" destOrd="0" presId="urn:microsoft.com/office/officeart/2005/8/layout/process2"/>
    <dgm:cxn modelId="{9CB87F03-09BF-4751-9D47-F142DFCAF5B9}" type="presOf" srcId="{84465447-D050-48A4-B111-0AB23ABE4475}" destId="{82867250-A0E4-4FB7-A229-484232704E25}" srcOrd="0" destOrd="0" presId="urn:microsoft.com/office/officeart/2005/8/layout/process2"/>
    <dgm:cxn modelId="{D102EFDB-4E14-4A92-8426-39086FC42940}" type="presOf" srcId="{22563AF8-62B2-4DD8-BE95-84AAB69F7DCF}" destId="{44BC9275-790A-4DB9-8626-26DEABFAD657}" srcOrd="0" destOrd="0" presId="urn:microsoft.com/office/officeart/2005/8/layout/process2"/>
    <dgm:cxn modelId="{28DAC647-8E32-4D31-B7E7-32AE2EE43EF9}" type="presOf" srcId="{B50A7D36-DD36-4DCC-9341-16758753A901}" destId="{7CE6EFD8-45AF-400B-85AC-957EFDB96B37}" srcOrd="0" destOrd="0" presId="urn:microsoft.com/office/officeart/2005/8/layout/process2"/>
    <dgm:cxn modelId="{9CED1D46-AD8D-4303-B780-360C0D025644}" type="presOf" srcId="{AD944C2A-63B1-4FCC-B1C3-BEAB7424A7ED}" destId="{4B432A35-C762-4ED5-890F-21333C202B8A}" srcOrd="0" destOrd="0" presId="urn:microsoft.com/office/officeart/2005/8/layout/process2"/>
    <dgm:cxn modelId="{46135670-D972-4A72-A466-E872BB4A7FB6}" srcId="{22563AF8-62B2-4DD8-BE95-84AAB69F7DCF}" destId="{D61A32F2-31DE-444C-8942-F6D83C74036E}" srcOrd="3" destOrd="0" parTransId="{A9BD555E-6756-48AC-914A-F1F9C7E6612B}" sibTransId="{FFD1F15D-29F5-4850-A9D5-A7F77BA3BACD}"/>
    <dgm:cxn modelId="{BA603296-2C6F-46FE-B1DA-1119C39EDEA8}" type="presOf" srcId="{C206311E-210C-4499-B9B5-6E24BE00C38C}" destId="{251F0422-781E-4F03-A2B0-0AFA3377F09C}" srcOrd="0" destOrd="0" presId="urn:microsoft.com/office/officeart/2005/8/layout/process2"/>
    <dgm:cxn modelId="{2A66735F-83AD-4CC1-BAE4-EF0D6100D2AA}" type="presOf" srcId="{4962582F-B897-4D94-BA75-B1B39EC3185B}" destId="{1958BE7A-1831-4AE2-BFC2-F6AA9CE43210}" srcOrd="0" destOrd="0" presId="urn:microsoft.com/office/officeart/2005/8/layout/process2"/>
    <dgm:cxn modelId="{8C325E15-E91C-4F77-8CF5-4173854CC234}" type="presOf" srcId="{AD944C2A-63B1-4FCC-B1C3-BEAB7424A7ED}" destId="{9E517AC1-44AE-490B-94B2-F98F6CB32079}" srcOrd="1" destOrd="0" presId="urn:microsoft.com/office/officeart/2005/8/layout/process2"/>
    <dgm:cxn modelId="{A63678B6-1588-4877-ACA5-A28381280B12}" type="presOf" srcId="{DCBF3041-635F-4865-AC88-6CC0E4D2B54D}" destId="{A84331D8-6724-46B4-BC86-2674B6295A56}" srcOrd="0" destOrd="0" presId="urn:microsoft.com/office/officeart/2005/8/layout/process2"/>
    <dgm:cxn modelId="{6CA70545-4BF1-4BDE-8F67-AD3A27755CE9}" srcId="{22563AF8-62B2-4DD8-BE95-84AAB69F7DCF}" destId="{4962582F-B897-4D94-BA75-B1B39EC3185B}" srcOrd="0" destOrd="0" parTransId="{3662719F-9114-4EBC-B835-89DED08D20F9}" sibTransId="{0CA78E30-6E4C-4A43-833C-50C61335F8E1}"/>
    <dgm:cxn modelId="{0FEBBC16-F698-4014-8D27-326D8C6EE18B}" type="presOf" srcId="{FFD1F15D-29F5-4850-A9D5-A7F77BA3BACD}" destId="{8AEAC7BF-F8CC-4AC1-A856-2E247F0E3A53}" srcOrd="0" destOrd="0" presId="urn:microsoft.com/office/officeart/2005/8/layout/process2"/>
    <dgm:cxn modelId="{083504C6-15B0-42EF-92E7-0F9C369ECBF0}" srcId="{22563AF8-62B2-4DD8-BE95-84AAB69F7DCF}" destId="{C206311E-210C-4499-B9B5-6E24BE00C38C}" srcOrd="5" destOrd="0" parTransId="{C88B4FFE-469B-403E-B260-5DA0A8E547C5}" sibTransId="{89B3197B-B3D3-42F0-84B8-BD85816F78F2}"/>
    <dgm:cxn modelId="{423FD22E-A9E1-4DB4-BDD7-E76561EECB30}" type="presOf" srcId="{D61A32F2-31DE-444C-8942-F6D83C74036E}" destId="{85CCCD88-B9BD-48A3-81B1-AB47DC11EA05}" srcOrd="0" destOrd="0" presId="urn:microsoft.com/office/officeart/2005/8/layout/process2"/>
    <dgm:cxn modelId="{A1D1A3AD-739B-45AE-A41C-2BA603FC394C}" type="presOf" srcId="{0CA78E30-6E4C-4A43-833C-50C61335F8E1}" destId="{3BC521C8-5BB8-4966-B548-68B1825BF8D2}" srcOrd="0" destOrd="0" presId="urn:microsoft.com/office/officeart/2005/8/layout/process2"/>
    <dgm:cxn modelId="{78CCFC56-9FD3-40A0-B65B-3C131494A864}" type="presOf" srcId="{4878480A-DBC7-45C8-943C-7E0E56D42F11}" destId="{DB0BCD07-196C-4939-9820-A035318E1FD6}" srcOrd="1" destOrd="0" presId="urn:microsoft.com/office/officeart/2005/8/layout/process2"/>
    <dgm:cxn modelId="{8DE97859-6E4C-4D40-8707-025AA94269AC}" type="presOf" srcId="{5F0DE747-21B0-4817-943B-4E3CEB879629}" destId="{4D2D1974-FD22-4FF0-9407-E0D2B1C15E9A}" srcOrd="0" destOrd="0" presId="urn:microsoft.com/office/officeart/2005/8/layout/process2"/>
    <dgm:cxn modelId="{B9D31345-811B-4521-9281-D05B04776E11}" srcId="{22563AF8-62B2-4DD8-BE95-84AAB69F7DCF}" destId="{5F0DE747-21B0-4817-943B-4E3CEB879629}" srcOrd="1" destOrd="0" parTransId="{70A7EE1E-4D0C-447F-A7E6-002CD09290FB}" sibTransId="{4878480A-DBC7-45C8-943C-7E0E56D42F11}"/>
    <dgm:cxn modelId="{9B6A21C0-9AC0-44E6-A78D-4246B57CC25B}" srcId="{22563AF8-62B2-4DD8-BE95-84AAB69F7DCF}" destId="{84465447-D050-48A4-B111-0AB23ABE4475}" srcOrd="2" destOrd="0" parTransId="{00151D61-D931-4FD0-AD96-ACCB235692E1}" sibTransId="{AD944C2A-63B1-4FCC-B1C3-BEAB7424A7ED}"/>
    <dgm:cxn modelId="{EB590F05-C444-408C-8037-2F3339228137}" srcId="{22563AF8-62B2-4DD8-BE95-84AAB69F7DCF}" destId="{B50A7D36-DD36-4DCC-9341-16758753A901}" srcOrd="4" destOrd="0" parTransId="{F27EA268-915F-403A-925E-A4EFA48213F3}" sibTransId="{DCBF3041-635F-4865-AC88-6CC0E4D2B54D}"/>
    <dgm:cxn modelId="{677B39AE-5203-4D4F-8B26-D25360D93167}" type="presParOf" srcId="{44BC9275-790A-4DB9-8626-26DEABFAD657}" destId="{1958BE7A-1831-4AE2-BFC2-F6AA9CE43210}" srcOrd="0" destOrd="0" presId="urn:microsoft.com/office/officeart/2005/8/layout/process2"/>
    <dgm:cxn modelId="{69A84B52-23D7-4EEB-888F-D7EC4F7FEAD1}" type="presParOf" srcId="{44BC9275-790A-4DB9-8626-26DEABFAD657}" destId="{3BC521C8-5BB8-4966-B548-68B1825BF8D2}" srcOrd="1" destOrd="0" presId="urn:microsoft.com/office/officeart/2005/8/layout/process2"/>
    <dgm:cxn modelId="{3DC03BE3-50DC-4FEF-97D9-6D36A3871C6F}" type="presParOf" srcId="{3BC521C8-5BB8-4966-B548-68B1825BF8D2}" destId="{352996D2-0145-4044-8AEB-2480488BBD65}" srcOrd="0" destOrd="0" presId="urn:microsoft.com/office/officeart/2005/8/layout/process2"/>
    <dgm:cxn modelId="{D13A146F-9B7F-41B0-8445-654BEFB96AA0}" type="presParOf" srcId="{44BC9275-790A-4DB9-8626-26DEABFAD657}" destId="{4D2D1974-FD22-4FF0-9407-E0D2B1C15E9A}" srcOrd="2" destOrd="0" presId="urn:microsoft.com/office/officeart/2005/8/layout/process2"/>
    <dgm:cxn modelId="{91C39C9C-93AB-41B5-B857-21C8A58F6BB7}" type="presParOf" srcId="{44BC9275-790A-4DB9-8626-26DEABFAD657}" destId="{A8FC4AF9-67C1-42B1-B319-B57E92DE80E1}" srcOrd="3" destOrd="0" presId="urn:microsoft.com/office/officeart/2005/8/layout/process2"/>
    <dgm:cxn modelId="{CCA27149-F431-4A08-8CB2-965147BC066D}" type="presParOf" srcId="{A8FC4AF9-67C1-42B1-B319-B57E92DE80E1}" destId="{DB0BCD07-196C-4939-9820-A035318E1FD6}" srcOrd="0" destOrd="0" presId="urn:microsoft.com/office/officeart/2005/8/layout/process2"/>
    <dgm:cxn modelId="{EE43C84E-D1E9-4C6D-A5C2-D5D71F9D70A9}" type="presParOf" srcId="{44BC9275-790A-4DB9-8626-26DEABFAD657}" destId="{82867250-A0E4-4FB7-A229-484232704E25}" srcOrd="4" destOrd="0" presId="urn:microsoft.com/office/officeart/2005/8/layout/process2"/>
    <dgm:cxn modelId="{2A867BE4-27F0-4AFC-91E3-E46696D92D93}" type="presParOf" srcId="{44BC9275-790A-4DB9-8626-26DEABFAD657}" destId="{4B432A35-C762-4ED5-890F-21333C202B8A}" srcOrd="5" destOrd="0" presId="urn:microsoft.com/office/officeart/2005/8/layout/process2"/>
    <dgm:cxn modelId="{7346E572-7ED5-4697-921E-7471D91A39FF}" type="presParOf" srcId="{4B432A35-C762-4ED5-890F-21333C202B8A}" destId="{9E517AC1-44AE-490B-94B2-F98F6CB32079}" srcOrd="0" destOrd="0" presId="urn:microsoft.com/office/officeart/2005/8/layout/process2"/>
    <dgm:cxn modelId="{6F9CF2CE-CD9E-47AF-977D-C664A4EB6C82}" type="presParOf" srcId="{44BC9275-790A-4DB9-8626-26DEABFAD657}" destId="{85CCCD88-B9BD-48A3-81B1-AB47DC11EA05}" srcOrd="6" destOrd="0" presId="urn:microsoft.com/office/officeart/2005/8/layout/process2"/>
    <dgm:cxn modelId="{41A4DC65-4A17-44F8-99D0-323ACB19ACA0}" type="presParOf" srcId="{44BC9275-790A-4DB9-8626-26DEABFAD657}" destId="{8AEAC7BF-F8CC-4AC1-A856-2E247F0E3A53}" srcOrd="7" destOrd="0" presId="urn:microsoft.com/office/officeart/2005/8/layout/process2"/>
    <dgm:cxn modelId="{D1917C47-A347-422C-BE3B-82B06B9F0C64}" type="presParOf" srcId="{8AEAC7BF-F8CC-4AC1-A856-2E247F0E3A53}" destId="{B2003F72-7DB7-4519-A07C-611886C13398}" srcOrd="0" destOrd="0" presId="urn:microsoft.com/office/officeart/2005/8/layout/process2"/>
    <dgm:cxn modelId="{801F98E3-9C2E-43E8-8F31-5C818FAA4DCA}" type="presParOf" srcId="{44BC9275-790A-4DB9-8626-26DEABFAD657}" destId="{7CE6EFD8-45AF-400B-85AC-957EFDB96B37}" srcOrd="8" destOrd="0" presId="urn:microsoft.com/office/officeart/2005/8/layout/process2"/>
    <dgm:cxn modelId="{1511C76C-56C4-4E24-AFE0-DF2E97CA60CB}" type="presParOf" srcId="{44BC9275-790A-4DB9-8626-26DEABFAD657}" destId="{A84331D8-6724-46B4-BC86-2674B6295A56}" srcOrd="9" destOrd="0" presId="urn:microsoft.com/office/officeart/2005/8/layout/process2"/>
    <dgm:cxn modelId="{E49278A0-A53C-4619-B55E-66340191535E}" type="presParOf" srcId="{A84331D8-6724-46B4-BC86-2674B6295A56}" destId="{737E9FE1-C11D-4A9F-B192-50816701F5A0}" srcOrd="0" destOrd="0" presId="urn:microsoft.com/office/officeart/2005/8/layout/process2"/>
    <dgm:cxn modelId="{EE6254AB-F4C9-4B0E-B0BB-7B835568CE97}" type="presParOf" srcId="{44BC9275-790A-4DB9-8626-26DEABFAD657}" destId="{251F0422-781E-4F03-A2B0-0AFA3377F09C}" srcOrd="10" destOrd="0" presId="urn:microsoft.com/office/officeart/2005/8/layout/process2"/>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2563AF8-62B2-4DD8-BE95-84AAB69F7DCF}"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s-ES"/>
        </a:p>
      </dgm:t>
    </dgm:pt>
    <dgm:pt modelId="{4962582F-B897-4D94-BA75-B1B39EC3185B}">
      <dgm:prSet phldrT="[Texto]"/>
      <dgm:spPr>
        <a:solidFill>
          <a:schemeClr val="accent1"/>
        </a:solidFill>
        <a:ln>
          <a:noFill/>
        </a:ln>
      </dgm:spPr>
      <dgm:t>
        <a:bodyPr/>
        <a:lstStyle/>
        <a:p>
          <a:r>
            <a:rPr lang="es-ES" b="0" dirty="0"/>
            <a:t>Project </a:t>
          </a:r>
          <a:r>
            <a:rPr lang="es-ES" b="0" dirty="0" err="1"/>
            <a:t>aim</a:t>
          </a:r>
          <a:r>
            <a:rPr lang="es-ES" b="0" dirty="0"/>
            <a:t> &amp; </a:t>
          </a:r>
          <a:r>
            <a:rPr lang="es-ES" b="0" dirty="0" err="1"/>
            <a:t>method</a:t>
          </a:r>
          <a:endParaRPr lang="es-ES" b="0" dirty="0"/>
        </a:p>
      </dgm:t>
    </dgm:pt>
    <dgm:pt modelId="{3662719F-9114-4EBC-B835-89DED08D20F9}" type="parTrans" cxnId="{6CA70545-4BF1-4BDE-8F67-AD3A27755CE9}">
      <dgm:prSet/>
      <dgm:spPr/>
      <dgm:t>
        <a:bodyPr/>
        <a:lstStyle/>
        <a:p>
          <a:endParaRPr lang="es-ES"/>
        </a:p>
      </dgm:t>
    </dgm:pt>
    <dgm:pt modelId="{0CA78E30-6E4C-4A43-833C-50C61335F8E1}" type="sibTrans" cxnId="{6CA70545-4BF1-4BDE-8F67-AD3A27755CE9}">
      <dgm:prSet/>
      <dgm:spPr/>
      <dgm:t>
        <a:bodyPr/>
        <a:lstStyle/>
        <a:p>
          <a:endParaRPr lang="es-ES"/>
        </a:p>
      </dgm:t>
    </dgm:pt>
    <dgm:pt modelId="{84465447-D050-48A4-B111-0AB23ABE4475}">
      <dgm:prSet/>
      <dgm:spPr>
        <a:ln>
          <a:noFill/>
        </a:ln>
      </dgm:spPr>
      <dgm:t>
        <a:bodyPr/>
        <a:lstStyle/>
        <a:p>
          <a:r>
            <a:rPr lang="es-ES" dirty="0" err="1"/>
            <a:t>Assessment</a:t>
          </a:r>
          <a:r>
            <a:rPr lang="es-ES" dirty="0"/>
            <a:t> </a:t>
          </a:r>
          <a:r>
            <a:rPr lang="es-ES" dirty="0" err="1"/>
            <a:t>of</a:t>
          </a:r>
          <a:r>
            <a:rPr lang="es-ES" dirty="0"/>
            <a:t> EV </a:t>
          </a:r>
          <a:r>
            <a:rPr lang="es-ES" dirty="0" err="1"/>
            <a:t>demand</a:t>
          </a:r>
          <a:endParaRPr lang="es-ES" dirty="0"/>
        </a:p>
      </dgm:t>
    </dgm:pt>
    <dgm:pt modelId="{00151D61-D931-4FD0-AD96-ACCB235692E1}" type="parTrans" cxnId="{9B6A21C0-9AC0-44E6-A78D-4246B57CC25B}">
      <dgm:prSet/>
      <dgm:spPr/>
      <dgm:t>
        <a:bodyPr/>
        <a:lstStyle/>
        <a:p>
          <a:endParaRPr lang="es-ES"/>
        </a:p>
      </dgm:t>
    </dgm:pt>
    <dgm:pt modelId="{AD944C2A-63B1-4FCC-B1C3-BEAB7424A7ED}" type="sibTrans" cxnId="{9B6A21C0-9AC0-44E6-A78D-4246B57CC25B}">
      <dgm:prSet/>
      <dgm:spPr/>
      <dgm:t>
        <a:bodyPr/>
        <a:lstStyle/>
        <a:p>
          <a:endParaRPr lang="es-ES"/>
        </a:p>
      </dgm:t>
    </dgm:pt>
    <dgm:pt modelId="{D61A32F2-31DE-444C-8942-F6D83C74036E}">
      <dgm:prSet/>
      <dgm:spPr/>
      <dgm:t>
        <a:bodyPr/>
        <a:lstStyle/>
        <a:p>
          <a:r>
            <a:rPr lang="es-ES" dirty="0" err="1"/>
            <a:t>Assessment</a:t>
          </a:r>
          <a:r>
            <a:rPr lang="es-ES" dirty="0"/>
            <a:t> </a:t>
          </a:r>
          <a:r>
            <a:rPr lang="es-ES" dirty="0" err="1"/>
            <a:t>of</a:t>
          </a:r>
          <a:r>
            <a:rPr lang="es-ES" dirty="0"/>
            <a:t> </a:t>
          </a:r>
          <a:r>
            <a:rPr lang="es-ES" dirty="0" err="1"/>
            <a:t>resources</a:t>
          </a:r>
          <a:endParaRPr lang="es-ES" dirty="0"/>
        </a:p>
      </dgm:t>
    </dgm:pt>
    <dgm:pt modelId="{A9BD555E-6756-48AC-914A-F1F9C7E6612B}" type="parTrans" cxnId="{46135670-D972-4A72-A466-E872BB4A7FB6}">
      <dgm:prSet/>
      <dgm:spPr/>
      <dgm:t>
        <a:bodyPr/>
        <a:lstStyle/>
        <a:p>
          <a:endParaRPr lang="es-ES"/>
        </a:p>
      </dgm:t>
    </dgm:pt>
    <dgm:pt modelId="{FFD1F15D-29F5-4850-A9D5-A7F77BA3BACD}" type="sibTrans" cxnId="{46135670-D972-4A72-A466-E872BB4A7FB6}">
      <dgm:prSet/>
      <dgm:spPr/>
      <dgm:t>
        <a:bodyPr/>
        <a:lstStyle/>
        <a:p>
          <a:endParaRPr lang="es-ES"/>
        </a:p>
      </dgm:t>
    </dgm:pt>
    <dgm:pt modelId="{B50A7D36-DD36-4DCC-9341-16758753A901}">
      <dgm:prSet/>
      <dgm:spPr>
        <a:solidFill>
          <a:schemeClr val="accent2"/>
        </a:solidFill>
      </dgm:spPr>
      <dgm:t>
        <a:bodyPr/>
        <a:lstStyle/>
        <a:p>
          <a:r>
            <a:rPr lang="es-ES" b="1" dirty="0" err="1"/>
            <a:t>Land</a:t>
          </a:r>
          <a:r>
            <a:rPr lang="es-ES" b="1" dirty="0"/>
            <a:t> </a:t>
          </a:r>
          <a:r>
            <a:rPr lang="es-ES" b="1" dirty="0" err="1"/>
            <a:t>identification</a:t>
          </a:r>
          <a:endParaRPr lang="es-ES" b="1" dirty="0"/>
        </a:p>
      </dgm:t>
    </dgm:pt>
    <dgm:pt modelId="{F27EA268-915F-403A-925E-A4EFA48213F3}" type="parTrans" cxnId="{EB590F05-C444-408C-8037-2F3339228137}">
      <dgm:prSet/>
      <dgm:spPr/>
      <dgm:t>
        <a:bodyPr/>
        <a:lstStyle/>
        <a:p>
          <a:endParaRPr lang="es-ES"/>
        </a:p>
      </dgm:t>
    </dgm:pt>
    <dgm:pt modelId="{DCBF3041-635F-4865-AC88-6CC0E4D2B54D}" type="sibTrans" cxnId="{EB590F05-C444-408C-8037-2F3339228137}">
      <dgm:prSet/>
      <dgm:spPr/>
      <dgm:t>
        <a:bodyPr/>
        <a:lstStyle/>
        <a:p>
          <a:endParaRPr lang="es-ES"/>
        </a:p>
      </dgm:t>
    </dgm:pt>
    <dgm:pt modelId="{C206311E-210C-4499-B9B5-6E24BE00C38C}">
      <dgm:prSet/>
      <dgm:spPr/>
      <dgm:t>
        <a:bodyPr/>
        <a:lstStyle/>
        <a:p>
          <a:r>
            <a:rPr lang="es-ES" dirty="0" err="1"/>
            <a:t>Results</a:t>
          </a:r>
          <a:endParaRPr lang="es-ES" dirty="0"/>
        </a:p>
      </dgm:t>
    </dgm:pt>
    <dgm:pt modelId="{C88B4FFE-469B-403E-B260-5DA0A8E547C5}" type="parTrans" cxnId="{083504C6-15B0-42EF-92E7-0F9C369ECBF0}">
      <dgm:prSet/>
      <dgm:spPr/>
      <dgm:t>
        <a:bodyPr/>
        <a:lstStyle/>
        <a:p>
          <a:endParaRPr lang="es-ES"/>
        </a:p>
      </dgm:t>
    </dgm:pt>
    <dgm:pt modelId="{89B3197B-B3D3-42F0-84B8-BD85816F78F2}" type="sibTrans" cxnId="{083504C6-15B0-42EF-92E7-0F9C369ECBF0}">
      <dgm:prSet/>
      <dgm:spPr/>
      <dgm:t>
        <a:bodyPr/>
        <a:lstStyle/>
        <a:p>
          <a:endParaRPr lang="es-ES"/>
        </a:p>
      </dgm:t>
    </dgm:pt>
    <dgm:pt modelId="{6B5D630A-E566-4B42-8729-64020E28D286}">
      <dgm:prSet/>
      <dgm:spPr/>
      <dgm:t>
        <a:bodyPr/>
        <a:lstStyle/>
        <a:p>
          <a:r>
            <a:rPr lang="eu-ES" dirty="0" err="1"/>
            <a:t>Deliverables</a:t>
          </a:r>
          <a:endParaRPr lang="en-GB" dirty="0"/>
        </a:p>
      </dgm:t>
    </dgm:pt>
    <dgm:pt modelId="{2A0FAF68-A03C-4260-9DDF-3185D3DFE1F1}" type="parTrans" cxnId="{42EC239A-29B6-4AFA-B1CC-6D20FC72B6BD}">
      <dgm:prSet/>
      <dgm:spPr/>
    </dgm:pt>
    <dgm:pt modelId="{A5E57C61-181E-4BA6-BF74-493EA41E026C}" type="sibTrans" cxnId="{42EC239A-29B6-4AFA-B1CC-6D20FC72B6BD}">
      <dgm:prSet/>
      <dgm:spPr/>
      <dgm:t>
        <a:bodyPr/>
        <a:lstStyle/>
        <a:p>
          <a:endParaRPr lang="en-GB"/>
        </a:p>
      </dgm:t>
    </dgm:pt>
    <dgm:pt modelId="{44BC9275-790A-4DB9-8626-26DEABFAD657}" type="pres">
      <dgm:prSet presAssocID="{22563AF8-62B2-4DD8-BE95-84AAB69F7DCF}" presName="linearFlow" presStyleCnt="0">
        <dgm:presLayoutVars>
          <dgm:resizeHandles val="exact"/>
        </dgm:presLayoutVars>
      </dgm:prSet>
      <dgm:spPr/>
      <dgm:t>
        <a:bodyPr/>
        <a:lstStyle/>
        <a:p>
          <a:endParaRPr lang="en-GB"/>
        </a:p>
      </dgm:t>
    </dgm:pt>
    <dgm:pt modelId="{1958BE7A-1831-4AE2-BFC2-F6AA9CE43210}" type="pres">
      <dgm:prSet presAssocID="{4962582F-B897-4D94-BA75-B1B39EC3185B}" presName="node" presStyleLbl="node1" presStyleIdx="0" presStyleCnt="6" custLinFactNeighborX="-659">
        <dgm:presLayoutVars>
          <dgm:bulletEnabled val="1"/>
        </dgm:presLayoutVars>
      </dgm:prSet>
      <dgm:spPr/>
      <dgm:t>
        <a:bodyPr/>
        <a:lstStyle/>
        <a:p>
          <a:endParaRPr lang="en-GB"/>
        </a:p>
      </dgm:t>
    </dgm:pt>
    <dgm:pt modelId="{3BC521C8-5BB8-4966-B548-68B1825BF8D2}" type="pres">
      <dgm:prSet presAssocID="{0CA78E30-6E4C-4A43-833C-50C61335F8E1}" presName="sibTrans" presStyleLbl="sibTrans2D1" presStyleIdx="0" presStyleCnt="5"/>
      <dgm:spPr/>
      <dgm:t>
        <a:bodyPr/>
        <a:lstStyle/>
        <a:p>
          <a:endParaRPr lang="en-GB"/>
        </a:p>
      </dgm:t>
    </dgm:pt>
    <dgm:pt modelId="{352996D2-0145-4044-8AEB-2480488BBD65}" type="pres">
      <dgm:prSet presAssocID="{0CA78E30-6E4C-4A43-833C-50C61335F8E1}" presName="connectorText" presStyleLbl="sibTrans2D1" presStyleIdx="0" presStyleCnt="5"/>
      <dgm:spPr/>
      <dgm:t>
        <a:bodyPr/>
        <a:lstStyle/>
        <a:p>
          <a:endParaRPr lang="en-GB"/>
        </a:p>
      </dgm:t>
    </dgm:pt>
    <dgm:pt modelId="{5EE8D002-421E-43A4-B93D-0E1099AA819E}" type="pres">
      <dgm:prSet presAssocID="{6B5D630A-E566-4B42-8729-64020E28D286}" presName="node" presStyleLbl="node1" presStyleIdx="1" presStyleCnt="6">
        <dgm:presLayoutVars>
          <dgm:bulletEnabled val="1"/>
        </dgm:presLayoutVars>
      </dgm:prSet>
      <dgm:spPr/>
      <dgm:t>
        <a:bodyPr/>
        <a:lstStyle/>
        <a:p>
          <a:endParaRPr lang="en-GB"/>
        </a:p>
      </dgm:t>
    </dgm:pt>
    <dgm:pt modelId="{A553BF24-81F1-447D-A630-541ABECA7562}" type="pres">
      <dgm:prSet presAssocID="{A5E57C61-181E-4BA6-BF74-493EA41E026C}" presName="sibTrans" presStyleLbl="sibTrans2D1" presStyleIdx="1" presStyleCnt="5"/>
      <dgm:spPr/>
      <dgm:t>
        <a:bodyPr/>
        <a:lstStyle/>
        <a:p>
          <a:endParaRPr lang="en-GB"/>
        </a:p>
      </dgm:t>
    </dgm:pt>
    <dgm:pt modelId="{3D226B6A-3788-434D-9889-BF5067FE7CF8}" type="pres">
      <dgm:prSet presAssocID="{A5E57C61-181E-4BA6-BF74-493EA41E026C}" presName="connectorText" presStyleLbl="sibTrans2D1" presStyleIdx="1" presStyleCnt="5"/>
      <dgm:spPr/>
      <dgm:t>
        <a:bodyPr/>
        <a:lstStyle/>
        <a:p>
          <a:endParaRPr lang="en-GB"/>
        </a:p>
      </dgm:t>
    </dgm:pt>
    <dgm:pt modelId="{82867250-A0E4-4FB7-A229-484232704E25}" type="pres">
      <dgm:prSet presAssocID="{84465447-D050-48A4-B111-0AB23ABE4475}" presName="node" presStyleLbl="node1" presStyleIdx="2" presStyleCnt="6">
        <dgm:presLayoutVars>
          <dgm:bulletEnabled val="1"/>
        </dgm:presLayoutVars>
      </dgm:prSet>
      <dgm:spPr/>
      <dgm:t>
        <a:bodyPr/>
        <a:lstStyle/>
        <a:p>
          <a:endParaRPr lang="en-GB"/>
        </a:p>
      </dgm:t>
    </dgm:pt>
    <dgm:pt modelId="{4B432A35-C762-4ED5-890F-21333C202B8A}" type="pres">
      <dgm:prSet presAssocID="{AD944C2A-63B1-4FCC-B1C3-BEAB7424A7ED}" presName="sibTrans" presStyleLbl="sibTrans2D1" presStyleIdx="2" presStyleCnt="5"/>
      <dgm:spPr/>
      <dgm:t>
        <a:bodyPr/>
        <a:lstStyle/>
        <a:p>
          <a:endParaRPr lang="en-GB"/>
        </a:p>
      </dgm:t>
    </dgm:pt>
    <dgm:pt modelId="{9E517AC1-44AE-490B-94B2-F98F6CB32079}" type="pres">
      <dgm:prSet presAssocID="{AD944C2A-63B1-4FCC-B1C3-BEAB7424A7ED}" presName="connectorText" presStyleLbl="sibTrans2D1" presStyleIdx="2" presStyleCnt="5"/>
      <dgm:spPr/>
      <dgm:t>
        <a:bodyPr/>
        <a:lstStyle/>
        <a:p>
          <a:endParaRPr lang="en-GB"/>
        </a:p>
      </dgm:t>
    </dgm:pt>
    <dgm:pt modelId="{85CCCD88-B9BD-48A3-81B1-AB47DC11EA05}" type="pres">
      <dgm:prSet presAssocID="{D61A32F2-31DE-444C-8942-F6D83C74036E}" presName="node" presStyleLbl="node1" presStyleIdx="3" presStyleCnt="6">
        <dgm:presLayoutVars>
          <dgm:bulletEnabled val="1"/>
        </dgm:presLayoutVars>
      </dgm:prSet>
      <dgm:spPr/>
      <dgm:t>
        <a:bodyPr/>
        <a:lstStyle/>
        <a:p>
          <a:endParaRPr lang="en-GB"/>
        </a:p>
      </dgm:t>
    </dgm:pt>
    <dgm:pt modelId="{8AEAC7BF-F8CC-4AC1-A856-2E247F0E3A53}" type="pres">
      <dgm:prSet presAssocID="{FFD1F15D-29F5-4850-A9D5-A7F77BA3BACD}" presName="sibTrans" presStyleLbl="sibTrans2D1" presStyleIdx="3" presStyleCnt="5"/>
      <dgm:spPr/>
      <dgm:t>
        <a:bodyPr/>
        <a:lstStyle/>
        <a:p>
          <a:endParaRPr lang="en-GB"/>
        </a:p>
      </dgm:t>
    </dgm:pt>
    <dgm:pt modelId="{B2003F72-7DB7-4519-A07C-611886C13398}" type="pres">
      <dgm:prSet presAssocID="{FFD1F15D-29F5-4850-A9D5-A7F77BA3BACD}" presName="connectorText" presStyleLbl="sibTrans2D1" presStyleIdx="3" presStyleCnt="5"/>
      <dgm:spPr/>
      <dgm:t>
        <a:bodyPr/>
        <a:lstStyle/>
        <a:p>
          <a:endParaRPr lang="en-GB"/>
        </a:p>
      </dgm:t>
    </dgm:pt>
    <dgm:pt modelId="{7CE6EFD8-45AF-400B-85AC-957EFDB96B37}" type="pres">
      <dgm:prSet presAssocID="{B50A7D36-DD36-4DCC-9341-16758753A901}" presName="node" presStyleLbl="node1" presStyleIdx="4" presStyleCnt="6">
        <dgm:presLayoutVars>
          <dgm:bulletEnabled val="1"/>
        </dgm:presLayoutVars>
      </dgm:prSet>
      <dgm:spPr/>
      <dgm:t>
        <a:bodyPr/>
        <a:lstStyle/>
        <a:p>
          <a:endParaRPr lang="en-GB"/>
        </a:p>
      </dgm:t>
    </dgm:pt>
    <dgm:pt modelId="{A84331D8-6724-46B4-BC86-2674B6295A56}" type="pres">
      <dgm:prSet presAssocID="{DCBF3041-635F-4865-AC88-6CC0E4D2B54D}" presName="sibTrans" presStyleLbl="sibTrans2D1" presStyleIdx="4" presStyleCnt="5"/>
      <dgm:spPr/>
      <dgm:t>
        <a:bodyPr/>
        <a:lstStyle/>
        <a:p>
          <a:endParaRPr lang="en-GB"/>
        </a:p>
      </dgm:t>
    </dgm:pt>
    <dgm:pt modelId="{737E9FE1-C11D-4A9F-B192-50816701F5A0}" type="pres">
      <dgm:prSet presAssocID="{DCBF3041-635F-4865-AC88-6CC0E4D2B54D}" presName="connectorText" presStyleLbl="sibTrans2D1" presStyleIdx="4" presStyleCnt="5"/>
      <dgm:spPr/>
      <dgm:t>
        <a:bodyPr/>
        <a:lstStyle/>
        <a:p>
          <a:endParaRPr lang="en-GB"/>
        </a:p>
      </dgm:t>
    </dgm:pt>
    <dgm:pt modelId="{251F0422-781E-4F03-A2B0-0AFA3377F09C}" type="pres">
      <dgm:prSet presAssocID="{C206311E-210C-4499-B9B5-6E24BE00C38C}" presName="node" presStyleLbl="node1" presStyleIdx="5" presStyleCnt="6">
        <dgm:presLayoutVars>
          <dgm:bulletEnabled val="1"/>
        </dgm:presLayoutVars>
      </dgm:prSet>
      <dgm:spPr/>
      <dgm:t>
        <a:bodyPr/>
        <a:lstStyle/>
        <a:p>
          <a:endParaRPr lang="en-GB"/>
        </a:p>
      </dgm:t>
    </dgm:pt>
  </dgm:ptLst>
  <dgm:cxnLst>
    <dgm:cxn modelId="{113443C3-2D5A-4CB9-A46C-8F538DD9E42B}" type="presOf" srcId="{FFD1F15D-29F5-4850-A9D5-A7F77BA3BACD}" destId="{B2003F72-7DB7-4519-A07C-611886C13398}" srcOrd="1" destOrd="0" presId="urn:microsoft.com/office/officeart/2005/8/layout/process2"/>
    <dgm:cxn modelId="{4D4F7B23-98A9-4B3D-BFD5-F1D64B197289}" type="presOf" srcId="{0CA78E30-6E4C-4A43-833C-50C61335F8E1}" destId="{352996D2-0145-4044-8AEB-2480488BBD65}" srcOrd="1" destOrd="0" presId="urn:microsoft.com/office/officeart/2005/8/layout/process2"/>
    <dgm:cxn modelId="{C2E940EF-43CF-436D-AA57-F75C88A684EA}" type="presOf" srcId="{DCBF3041-635F-4865-AC88-6CC0E4D2B54D}" destId="{737E9FE1-C11D-4A9F-B192-50816701F5A0}" srcOrd="1" destOrd="0" presId="urn:microsoft.com/office/officeart/2005/8/layout/process2"/>
    <dgm:cxn modelId="{A8B2DCDB-B293-4762-8D6B-862B3F9E4F5B}" type="presOf" srcId="{6B5D630A-E566-4B42-8729-64020E28D286}" destId="{5EE8D002-421E-43A4-B93D-0E1099AA819E}" srcOrd="0" destOrd="0" presId="urn:microsoft.com/office/officeart/2005/8/layout/process2"/>
    <dgm:cxn modelId="{9CB87F03-09BF-4751-9D47-F142DFCAF5B9}" type="presOf" srcId="{84465447-D050-48A4-B111-0AB23ABE4475}" destId="{82867250-A0E4-4FB7-A229-484232704E25}" srcOrd="0" destOrd="0" presId="urn:microsoft.com/office/officeart/2005/8/layout/process2"/>
    <dgm:cxn modelId="{D102EFDB-4E14-4A92-8426-39086FC42940}" type="presOf" srcId="{22563AF8-62B2-4DD8-BE95-84AAB69F7DCF}" destId="{44BC9275-790A-4DB9-8626-26DEABFAD657}" srcOrd="0" destOrd="0" presId="urn:microsoft.com/office/officeart/2005/8/layout/process2"/>
    <dgm:cxn modelId="{28DAC647-8E32-4D31-B7E7-32AE2EE43EF9}" type="presOf" srcId="{B50A7D36-DD36-4DCC-9341-16758753A901}" destId="{7CE6EFD8-45AF-400B-85AC-957EFDB96B37}" srcOrd="0" destOrd="0" presId="urn:microsoft.com/office/officeart/2005/8/layout/process2"/>
    <dgm:cxn modelId="{9CED1D46-AD8D-4303-B780-360C0D025644}" type="presOf" srcId="{AD944C2A-63B1-4FCC-B1C3-BEAB7424A7ED}" destId="{4B432A35-C762-4ED5-890F-21333C202B8A}" srcOrd="0" destOrd="0" presId="urn:microsoft.com/office/officeart/2005/8/layout/process2"/>
    <dgm:cxn modelId="{1C436B36-6C58-4945-8674-DB8E849EE354}" type="presOf" srcId="{A5E57C61-181E-4BA6-BF74-493EA41E026C}" destId="{A553BF24-81F1-447D-A630-541ABECA7562}" srcOrd="0" destOrd="0" presId="urn:microsoft.com/office/officeart/2005/8/layout/process2"/>
    <dgm:cxn modelId="{46135670-D972-4A72-A466-E872BB4A7FB6}" srcId="{22563AF8-62B2-4DD8-BE95-84AAB69F7DCF}" destId="{D61A32F2-31DE-444C-8942-F6D83C74036E}" srcOrd="3" destOrd="0" parTransId="{A9BD555E-6756-48AC-914A-F1F9C7E6612B}" sibTransId="{FFD1F15D-29F5-4850-A9D5-A7F77BA3BACD}"/>
    <dgm:cxn modelId="{BA603296-2C6F-46FE-B1DA-1119C39EDEA8}" type="presOf" srcId="{C206311E-210C-4499-B9B5-6E24BE00C38C}" destId="{251F0422-781E-4F03-A2B0-0AFA3377F09C}" srcOrd="0" destOrd="0" presId="urn:microsoft.com/office/officeart/2005/8/layout/process2"/>
    <dgm:cxn modelId="{2A66735F-83AD-4CC1-BAE4-EF0D6100D2AA}" type="presOf" srcId="{4962582F-B897-4D94-BA75-B1B39EC3185B}" destId="{1958BE7A-1831-4AE2-BFC2-F6AA9CE43210}" srcOrd="0" destOrd="0" presId="urn:microsoft.com/office/officeart/2005/8/layout/process2"/>
    <dgm:cxn modelId="{42EC239A-29B6-4AFA-B1CC-6D20FC72B6BD}" srcId="{22563AF8-62B2-4DD8-BE95-84AAB69F7DCF}" destId="{6B5D630A-E566-4B42-8729-64020E28D286}" srcOrd="1" destOrd="0" parTransId="{2A0FAF68-A03C-4260-9DDF-3185D3DFE1F1}" sibTransId="{A5E57C61-181E-4BA6-BF74-493EA41E026C}"/>
    <dgm:cxn modelId="{8C325E15-E91C-4F77-8CF5-4173854CC234}" type="presOf" srcId="{AD944C2A-63B1-4FCC-B1C3-BEAB7424A7ED}" destId="{9E517AC1-44AE-490B-94B2-F98F6CB32079}" srcOrd="1" destOrd="0" presId="urn:microsoft.com/office/officeart/2005/8/layout/process2"/>
    <dgm:cxn modelId="{A63678B6-1588-4877-ACA5-A28381280B12}" type="presOf" srcId="{DCBF3041-635F-4865-AC88-6CC0E4D2B54D}" destId="{A84331D8-6724-46B4-BC86-2674B6295A56}" srcOrd="0" destOrd="0" presId="urn:microsoft.com/office/officeart/2005/8/layout/process2"/>
    <dgm:cxn modelId="{6CA70545-4BF1-4BDE-8F67-AD3A27755CE9}" srcId="{22563AF8-62B2-4DD8-BE95-84AAB69F7DCF}" destId="{4962582F-B897-4D94-BA75-B1B39EC3185B}" srcOrd="0" destOrd="0" parTransId="{3662719F-9114-4EBC-B835-89DED08D20F9}" sibTransId="{0CA78E30-6E4C-4A43-833C-50C61335F8E1}"/>
    <dgm:cxn modelId="{0FEBBC16-F698-4014-8D27-326D8C6EE18B}" type="presOf" srcId="{FFD1F15D-29F5-4850-A9D5-A7F77BA3BACD}" destId="{8AEAC7BF-F8CC-4AC1-A856-2E247F0E3A53}" srcOrd="0" destOrd="0" presId="urn:microsoft.com/office/officeart/2005/8/layout/process2"/>
    <dgm:cxn modelId="{083504C6-15B0-42EF-92E7-0F9C369ECBF0}" srcId="{22563AF8-62B2-4DD8-BE95-84AAB69F7DCF}" destId="{C206311E-210C-4499-B9B5-6E24BE00C38C}" srcOrd="5" destOrd="0" parTransId="{C88B4FFE-469B-403E-B260-5DA0A8E547C5}" sibTransId="{89B3197B-B3D3-42F0-84B8-BD85816F78F2}"/>
    <dgm:cxn modelId="{423FD22E-A9E1-4DB4-BDD7-E76561EECB30}" type="presOf" srcId="{D61A32F2-31DE-444C-8942-F6D83C74036E}" destId="{85CCCD88-B9BD-48A3-81B1-AB47DC11EA05}" srcOrd="0" destOrd="0" presId="urn:microsoft.com/office/officeart/2005/8/layout/process2"/>
    <dgm:cxn modelId="{3D0E0B6A-006E-4D4F-B765-87BF8C4A5CC5}" type="presOf" srcId="{A5E57C61-181E-4BA6-BF74-493EA41E026C}" destId="{3D226B6A-3788-434D-9889-BF5067FE7CF8}" srcOrd="1" destOrd="0" presId="urn:microsoft.com/office/officeart/2005/8/layout/process2"/>
    <dgm:cxn modelId="{A1D1A3AD-739B-45AE-A41C-2BA603FC394C}" type="presOf" srcId="{0CA78E30-6E4C-4A43-833C-50C61335F8E1}" destId="{3BC521C8-5BB8-4966-B548-68B1825BF8D2}" srcOrd="0" destOrd="0" presId="urn:microsoft.com/office/officeart/2005/8/layout/process2"/>
    <dgm:cxn modelId="{9B6A21C0-9AC0-44E6-A78D-4246B57CC25B}" srcId="{22563AF8-62B2-4DD8-BE95-84AAB69F7DCF}" destId="{84465447-D050-48A4-B111-0AB23ABE4475}" srcOrd="2" destOrd="0" parTransId="{00151D61-D931-4FD0-AD96-ACCB235692E1}" sibTransId="{AD944C2A-63B1-4FCC-B1C3-BEAB7424A7ED}"/>
    <dgm:cxn modelId="{EB590F05-C444-408C-8037-2F3339228137}" srcId="{22563AF8-62B2-4DD8-BE95-84AAB69F7DCF}" destId="{B50A7D36-DD36-4DCC-9341-16758753A901}" srcOrd="4" destOrd="0" parTransId="{F27EA268-915F-403A-925E-A4EFA48213F3}" sibTransId="{DCBF3041-635F-4865-AC88-6CC0E4D2B54D}"/>
    <dgm:cxn modelId="{677B39AE-5203-4D4F-8B26-D25360D93167}" type="presParOf" srcId="{44BC9275-790A-4DB9-8626-26DEABFAD657}" destId="{1958BE7A-1831-4AE2-BFC2-F6AA9CE43210}" srcOrd="0" destOrd="0" presId="urn:microsoft.com/office/officeart/2005/8/layout/process2"/>
    <dgm:cxn modelId="{69A84B52-23D7-4EEB-888F-D7EC4F7FEAD1}" type="presParOf" srcId="{44BC9275-790A-4DB9-8626-26DEABFAD657}" destId="{3BC521C8-5BB8-4966-B548-68B1825BF8D2}" srcOrd="1" destOrd="0" presId="urn:microsoft.com/office/officeart/2005/8/layout/process2"/>
    <dgm:cxn modelId="{3DC03BE3-50DC-4FEF-97D9-6D36A3871C6F}" type="presParOf" srcId="{3BC521C8-5BB8-4966-B548-68B1825BF8D2}" destId="{352996D2-0145-4044-8AEB-2480488BBD65}" srcOrd="0" destOrd="0" presId="urn:microsoft.com/office/officeart/2005/8/layout/process2"/>
    <dgm:cxn modelId="{61F83D4E-7EB7-4DF2-BEB9-C45606BFFA38}" type="presParOf" srcId="{44BC9275-790A-4DB9-8626-26DEABFAD657}" destId="{5EE8D002-421E-43A4-B93D-0E1099AA819E}" srcOrd="2" destOrd="0" presId="urn:microsoft.com/office/officeart/2005/8/layout/process2"/>
    <dgm:cxn modelId="{0EAD87EF-BEAC-4D5D-9995-2E356C4E9491}" type="presParOf" srcId="{44BC9275-790A-4DB9-8626-26DEABFAD657}" destId="{A553BF24-81F1-447D-A630-541ABECA7562}" srcOrd="3" destOrd="0" presId="urn:microsoft.com/office/officeart/2005/8/layout/process2"/>
    <dgm:cxn modelId="{1597ECBC-FE64-43A4-9974-1F97D2AA889F}" type="presParOf" srcId="{A553BF24-81F1-447D-A630-541ABECA7562}" destId="{3D226B6A-3788-434D-9889-BF5067FE7CF8}" srcOrd="0" destOrd="0" presId="urn:microsoft.com/office/officeart/2005/8/layout/process2"/>
    <dgm:cxn modelId="{EE43C84E-D1E9-4C6D-A5C2-D5D71F9D70A9}" type="presParOf" srcId="{44BC9275-790A-4DB9-8626-26DEABFAD657}" destId="{82867250-A0E4-4FB7-A229-484232704E25}" srcOrd="4" destOrd="0" presId="urn:microsoft.com/office/officeart/2005/8/layout/process2"/>
    <dgm:cxn modelId="{2A867BE4-27F0-4AFC-91E3-E46696D92D93}" type="presParOf" srcId="{44BC9275-790A-4DB9-8626-26DEABFAD657}" destId="{4B432A35-C762-4ED5-890F-21333C202B8A}" srcOrd="5" destOrd="0" presId="urn:microsoft.com/office/officeart/2005/8/layout/process2"/>
    <dgm:cxn modelId="{7346E572-7ED5-4697-921E-7471D91A39FF}" type="presParOf" srcId="{4B432A35-C762-4ED5-890F-21333C202B8A}" destId="{9E517AC1-44AE-490B-94B2-F98F6CB32079}" srcOrd="0" destOrd="0" presId="urn:microsoft.com/office/officeart/2005/8/layout/process2"/>
    <dgm:cxn modelId="{6F9CF2CE-CD9E-47AF-977D-C664A4EB6C82}" type="presParOf" srcId="{44BC9275-790A-4DB9-8626-26DEABFAD657}" destId="{85CCCD88-B9BD-48A3-81B1-AB47DC11EA05}" srcOrd="6" destOrd="0" presId="urn:microsoft.com/office/officeart/2005/8/layout/process2"/>
    <dgm:cxn modelId="{41A4DC65-4A17-44F8-99D0-323ACB19ACA0}" type="presParOf" srcId="{44BC9275-790A-4DB9-8626-26DEABFAD657}" destId="{8AEAC7BF-F8CC-4AC1-A856-2E247F0E3A53}" srcOrd="7" destOrd="0" presId="urn:microsoft.com/office/officeart/2005/8/layout/process2"/>
    <dgm:cxn modelId="{D1917C47-A347-422C-BE3B-82B06B9F0C64}" type="presParOf" srcId="{8AEAC7BF-F8CC-4AC1-A856-2E247F0E3A53}" destId="{B2003F72-7DB7-4519-A07C-611886C13398}" srcOrd="0" destOrd="0" presId="urn:microsoft.com/office/officeart/2005/8/layout/process2"/>
    <dgm:cxn modelId="{801F98E3-9C2E-43E8-8F31-5C818FAA4DCA}" type="presParOf" srcId="{44BC9275-790A-4DB9-8626-26DEABFAD657}" destId="{7CE6EFD8-45AF-400B-85AC-957EFDB96B37}" srcOrd="8" destOrd="0" presId="urn:microsoft.com/office/officeart/2005/8/layout/process2"/>
    <dgm:cxn modelId="{1511C76C-56C4-4E24-AFE0-DF2E97CA60CB}" type="presParOf" srcId="{44BC9275-790A-4DB9-8626-26DEABFAD657}" destId="{A84331D8-6724-46B4-BC86-2674B6295A56}" srcOrd="9" destOrd="0" presId="urn:microsoft.com/office/officeart/2005/8/layout/process2"/>
    <dgm:cxn modelId="{E49278A0-A53C-4619-B55E-66340191535E}" type="presParOf" srcId="{A84331D8-6724-46B4-BC86-2674B6295A56}" destId="{737E9FE1-C11D-4A9F-B192-50816701F5A0}" srcOrd="0" destOrd="0" presId="urn:microsoft.com/office/officeart/2005/8/layout/process2"/>
    <dgm:cxn modelId="{EE6254AB-F4C9-4B0E-B0BB-7B835568CE97}" type="presParOf" srcId="{44BC9275-790A-4DB9-8626-26DEABFAD657}" destId="{251F0422-781E-4F03-A2B0-0AFA3377F09C}" srcOrd="10" destOrd="0" presId="urn:microsoft.com/office/officeart/2005/8/layout/process2"/>
  </dgm:cxnLst>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2563AF8-62B2-4DD8-BE95-84AAB69F7DCF}"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s-ES"/>
        </a:p>
      </dgm:t>
    </dgm:pt>
    <dgm:pt modelId="{4962582F-B897-4D94-BA75-B1B39EC3185B}">
      <dgm:prSet phldrT="[Texto]"/>
      <dgm:spPr>
        <a:solidFill>
          <a:schemeClr val="accent1"/>
        </a:solidFill>
        <a:ln>
          <a:noFill/>
        </a:ln>
      </dgm:spPr>
      <dgm:t>
        <a:bodyPr/>
        <a:lstStyle/>
        <a:p>
          <a:r>
            <a:rPr lang="es-ES" b="0" dirty="0"/>
            <a:t>Project </a:t>
          </a:r>
          <a:r>
            <a:rPr lang="es-ES" b="0" dirty="0" err="1"/>
            <a:t>aim</a:t>
          </a:r>
          <a:r>
            <a:rPr lang="es-ES" b="0" dirty="0"/>
            <a:t> &amp; </a:t>
          </a:r>
          <a:r>
            <a:rPr lang="es-ES" b="0" dirty="0" err="1"/>
            <a:t>method</a:t>
          </a:r>
          <a:endParaRPr lang="es-ES" b="0" dirty="0"/>
        </a:p>
      </dgm:t>
    </dgm:pt>
    <dgm:pt modelId="{3662719F-9114-4EBC-B835-89DED08D20F9}" type="parTrans" cxnId="{6CA70545-4BF1-4BDE-8F67-AD3A27755CE9}">
      <dgm:prSet/>
      <dgm:spPr/>
      <dgm:t>
        <a:bodyPr/>
        <a:lstStyle/>
        <a:p>
          <a:endParaRPr lang="es-ES"/>
        </a:p>
      </dgm:t>
    </dgm:pt>
    <dgm:pt modelId="{0CA78E30-6E4C-4A43-833C-50C61335F8E1}" type="sibTrans" cxnId="{6CA70545-4BF1-4BDE-8F67-AD3A27755CE9}">
      <dgm:prSet/>
      <dgm:spPr/>
      <dgm:t>
        <a:bodyPr/>
        <a:lstStyle/>
        <a:p>
          <a:endParaRPr lang="es-ES"/>
        </a:p>
      </dgm:t>
    </dgm:pt>
    <dgm:pt modelId="{84465447-D050-48A4-B111-0AB23ABE4475}">
      <dgm:prSet/>
      <dgm:spPr>
        <a:ln>
          <a:noFill/>
        </a:ln>
      </dgm:spPr>
      <dgm:t>
        <a:bodyPr/>
        <a:lstStyle/>
        <a:p>
          <a:r>
            <a:rPr lang="es-ES" dirty="0" err="1"/>
            <a:t>Assessment</a:t>
          </a:r>
          <a:r>
            <a:rPr lang="es-ES" dirty="0"/>
            <a:t> </a:t>
          </a:r>
          <a:r>
            <a:rPr lang="es-ES" dirty="0" err="1"/>
            <a:t>of</a:t>
          </a:r>
          <a:r>
            <a:rPr lang="es-ES" dirty="0"/>
            <a:t> EV </a:t>
          </a:r>
          <a:r>
            <a:rPr lang="es-ES" dirty="0" err="1"/>
            <a:t>demand</a:t>
          </a:r>
          <a:endParaRPr lang="es-ES" dirty="0"/>
        </a:p>
      </dgm:t>
    </dgm:pt>
    <dgm:pt modelId="{00151D61-D931-4FD0-AD96-ACCB235692E1}" type="parTrans" cxnId="{9B6A21C0-9AC0-44E6-A78D-4246B57CC25B}">
      <dgm:prSet/>
      <dgm:spPr/>
      <dgm:t>
        <a:bodyPr/>
        <a:lstStyle/>
        <a:p>
          <a:endParaRPr lang="es-ES"/>
        </a:p>
      </dgm:t>
    </dgm:pt>
    <dgm:pt modelId="{AD944C2A-63B1-4FCC-B1C3-BEAB7424A7ED}" type="sibTrans" cxnId="{9B6A21C0-9AC0-44E6-A78D-4246B57CC25B}">
      <dgm:prSet/>
      <dgm:spPr/>
      <dgm:t>
        <a:bodyPr/>
        <a:lstStyle/>
        <a:p>
          <a:endParaRPr lang="es-ES"/>
        </a:p>
      </dgm:t>
    </dgm:pt>
    <dgm:pt modelId="{D61A32F2-31DE-444C-8942-F6D83C74036E}">
      <dgm:prSet/>
      <dgm:spPr/>
      <dgm:t>
        <a:bodyPr/>
        <a:lstStyle/>
        <a:p>
          <a:r>
            <a:rPr lang="es-ES" dirty="0" err="1"/>
            <a:t>Assessment</a:t>
          </a:r>
          <a:r>
            <a:rPr lang="es-ES" dirty="0"/>
            <a:t> </a:t>
          </a:r>
          <a:r>
            <a:rPr lang="es-ES" dirty="0" err="1"/>
            <a:t>of</a:t>
          </a:r>
          <a:r>
            <a:rPr lang="es-ES" dirty="0"/>
            <a:t> </a:t>
          </a:r>
          <a:r>
            <a:rPr lang="es-ES" dirty="0" err="1"/>
            <a:t>resources</a:t>
          </a:r>
          <a:endParaRPr lang="es-ES" dirty="0"/>
        </a:p>
      </dgm:t>
    </dgm:pt>
    <dgm:pt modelId="{A9BD555E-6756-48AC-914A-F1F9C7E6612B}" type="parTrans" cxnId="{46135670-D972-4A72-A466-E872BB4A7FB6}">
      <dgm:prSet/>
      <dgm:spPr/>
      <dgm:t>
        <a:bodyPr/>
        <a:lstStyle/>
        <a:p>
          <a:endParaRPr lang="es-ES"/>
        </a:p>
      </dgm:t>
    </dgm:pt>
    <dgm:pt modelId="{FFD1F15D-29F5-4850-A9D5-A7F77BA3BACD}" type="sibTrans" cxnId="{46135670-D972-4A72-A466-E872BB4A7FB6}">
      <dgm:prSet/>
      <dgm:spPr/>
      <dgm:t>
        <a:bodyPr/>
        <a:lstStyle/>
        <a:p>
          <a:endParaRPr lang="es-ES"/>
        </a:p>
      </dgm:t>
    </dgm:pt>
    <dgm:pt modelId="{B50A7D36-DD36-4DCC-9341-16758753A901}">
      <dgm:prSet/>
      <dgm:spPr/>
      <dgm:t>
        <a:bodyPr/>
        <a:lstStyle/>
        <a:p>
          <a:r>
            <a:rPr lang="es-ES" dirty="0" err="1"/>
            <a:t>Land</a:t>
          </a:r>
          <a:r>
            <a:rPr lang="es-ES" dirty="0"/>
            <a:t> </a:t>
          </a:r>
          <a:r>
            <a:rPr lang="es-ES" dirty="0" err="1"/>
            <a:t>identification</a:t>
          </a:r>
          <a:endParaRPr lang="es-ES" dirty="0"/>
        </a:p>
      </dgm:t>
    </dgm:pt>
    <dgm:pt modelId="{F27EA268-915F-403A-925E-A4EFA48213F3}" type="parTrans" cxnId="{EB590F05-C444-408C-8037-2F3339228137}">
      <dgm:prSet/>
      <dgm:spPr/>
      <dgm:t>
        <a:bodyPr/>
        <a:lstStyle/>
        <a:p>
          <a:endParaRPr lang="es-ES"/>
        </a:p>
      </dgm:t>
    </dgm:pt>
    <dgm:pt modelId="{DCBF3041-635F-4865-AC88-6CC0E4D2B54D}" type="sibTrans" cxnId="{EB590F05-C444-408C-8037-2F3339228137}">
      <dgm:prSet/>
      <dgm:spPr/>
      <dgm:t>
        <a:bodyPr/>
        <a:lstStyle/>
        <a:p>
          <a:endParaRPr lang="es-ES"/>
        </a:p>
      </dgm:t>
    </dgm:pt>
    <dgm:pt modelId="{C206311E-210C-4499-B9B5-6E24BE00C38C}">
      <dgm:prSet/>
      <dgm:spPr>
        <a:solidFill>
          <a:schemeClr val="accent2"/>
        </a:solidFill>
      </dgm:spPr>
      <dgm:t>
        <a:bodyPr/>
        <a:lstStyle/>
        <a:p>
          <a:r>
            <a:rPr lang="es-ES" b="1" dirty="0" err="1"/>
            <a:t>Results</a:t>
          </a:r>
          <a:endParaRPr lang="es-ES" b="1" dirty="0"/>
        </a:p>
      </dgm:t>
    </dgm:pt>
    <dgm:pt modelId="{C88B4FFE-469B-403E-B260-5DA0A8E547C5}" type="parTrans" cxnId="{083504C6-15B0-42EF-92E7-0F9C369ECBF0}">
      <dgm:prSet/>
      <dgm:spPr/>
      <dgm:t>
        <a:bodyPr/>
        <a:lstStyle/>
        <a:p>
          <a:endParaRPr lang="es-ES"/>
        </a:p>
      </dgm:t>
    </dgm:pt>
    <dgm:pt modelId="{89B3197B-B3D3-42F0-84B8-BD85816F78F2}" type="sibTrans" cxnId="{083504C6-15B0-42EF-92E7-0F9C369ECBF0}">
      <dgm:prSet/>
      <dgm:spPr/>
      <dgm:t>
        <a:bodyPr/>
        <a:lstStyle/>
        <a:p>
          <a:endParaRPr lang="es-ES"/>
        </a:p>
      </dgm:t>
    </dgm:pt>
    <dgm:pt modelId="{AADADD0B-A681-4223-82C9-3E5AFB1F6D94}">
      <dgm:prSet/>
      <dgm:spPr/>
      <dgm:t>
        <a:bodyPr/>
        <a:lstStyle/>
        <a:p>
          <a:r>
            <a:rPr lang="eu-ES" dirty="0" err="1"/>
            <a:t>Deliverables</a:t>
          </a:r>
          <a:endParaRPr lang="en-GB" dirty="0"/>
        </a:p>
      </dgm:t>
    </dgm:pt>
    <dgm:pt modelId="{2B732714-0CA9-4DF2-993B-74F237D81E33}" type="parTrans" cxnId="{5C3CE645-677D-4AB4-9324-554AC1582D59}">
      <dgm:prSet/>
      <dgm:spPr/>
      <dgm:t>
        <a:bodyPr/>
        <a:lstStyle/>
        <a:p>
          <a:endParaRPr lang="en-GB"/>
        </a:p>
      </dgm:t>
    </dgm:pt>
    <dgm:pt modelId="{4034F05D-BEB8-4A8D-9FDB-600B2D4F6488}" type="sibTrans" cxnId="{5C3CE645-677D-4AB4-9324-554AC1582D59}">
      <dgm:prSet/>
      <dgm:spPr/>
      <dgm:t>
        <a:bodyPr/>
        <a:lstStyle/>
        <a:p>
          <a:endParaRPr lang="en-GB"/>
        </a:p>
      </dgm:t>
    </dgm:pt>
    <dgm:pt modelId="{44BC9275-790A-4DB9-8626-26DEABFAD657}" type="pres">
      <dgm:prSet presAssocID="{22563AF8-62B2-4DD8-BE95-84AAB69F7DCF}" presName="linearFlow" presStyleCnt="0">
        <dgm:presLayoutVars>
          <dgm:resizeHandles val="exact"/>
        </dgm:presLayoutVars>
      </dgm:prSet>
      <dgm:spPr/>
      <dgm:t>
        <a:bodyPr/>
        <a:lstStyle/>
        <a:p>
          <a:endParaRPr lang="en-GB"/>
        </a:p>
      </dgm:t>
    </dgm:pt>
    <dgm:pt modelId="{1958BE7A-1831-4AE2-BFC2-F6AA9CE43210}" type="pres">
      <dgm:prSet presAssocID="{4962582F-B897-4D94-BA75-B1B39EC3185B}" presName="node" presStyleLbl="node1" presStyleIdx="0" presStyleCnt="6" custLinFactNeighborX="-659">
        <dgm:presLayoutVars>
          <dgm:bulletEnabled val="1"/>
        </dgm:presLayoutVars>
      </dgm:prSet>
      <dgm:spPr/>
      <dgm:t>
        <a:bodyPr/>
        <a:lstStyle/>
        <a:p>
          <a:endParaRPr lang="en-GB"/>
        </a:p>
      </dgm:t>
    </dgm:pt>
    <dgm:pt modelId="{3BC521C8-5BB8-4966-B548-68B1825BF8D2}" type="pres">
      <dgm:prSet presAssocID="{0CA78E30-6E4C-4A43-833C-50C61335F8E1}" presName="sibTrans" presStyleLbl="sibTrans2D1" presStyleIdx="0" presStyleCnt="5"/>
      <dgm:spPr/>
      <dgm:t>
        <a:bodyPr/>
        <a:lstStyle/>
        <a:p>
          <a:endParaRPr lang="en-GB"/>
        </a:p>
      </dgm:t>
    </dgm:pt>
    <dgm:pt modelId="{352996D2-0145-4044-8AEB-2480488BBD65}" type="pres">
      <dgm:prSet presAssocID="{0CA78E30-6E4C-4A43-833C-50C61335F8E1}" presName="connectorText" presStyleLbl="sibTrans2D1" presStyleIdx="0" presStyleCnt="5"/>
      <dgm:spPr/>
      <dgm:t>
        <a:bodyPr/>
        <a:lstStyle/>
        <a:p>
          <a:endParaRPr lang="en-GB"/>
        </a:p>
      </dgm:t>
    </dgm:pt>
    <dgm:pt modelId="{CC87CC2F-6403-4F15-B205-9110DDD30F02}" type="pres">
      <dgm:prSet presAssocID="{AADADD0B-A681-4223-82C9-3E5AFB1F6D94}" presName="node" presStyleLbl="node1" presStyleIdx="1" presStyleCnt="6">
        <dgm:presLayoutVars>
          <dgm:bulletEnabled val="1"/>
        </dgm:presLayoutVars>
      </dgm:prSet>
      <dgm:spPr/>
      <dgm:t>
        <a:bodyPr/>
        <a:lstStyle/>
        <a:p>
          <a:endParaRPr lang="en-GB"/>
        </a:p>
      </dgm:t>
    </dgm:pt>
    <dgm:pt modelId="{0C58BC5A-0E22-4ED6-A740-E7B545BAE2B1}" type="pres">
      <dgm:prSet presAssocID="{4034F05D-BEB8-4A8D-9FDB-600B2D4F6488}" presName="sibTrans" presStyleLbl="sibTrans2D1" presStyleIdx="1" presStyleCnt="5"/>
      <dgm:spPr/>
      <dgm:t>
        <a:bodyPr/>
        <a:lstStyle/>
        <a:p>
          <a:endParaRPr lang="en-GB"/>
        </a:p>
      </dgm:t>
    </dgm:pt>
    <dgm:pt modelId="{C8E17AA1-89A4-4377-AFE4-F0DA7B59FE60}" type="pres">
      <dgm:prSet presAssocID="{4034F05D-BEB8-4A8D-9FDB-600B2D4F6488}" presName="connectorText" presStyleLbl="sibTrans2D1" presStyleIdx="1" presStyleCnt="5"/>
      <dgm:spPr/>
      <dgm:t>
        <a:bodyPr/>
        <a:lstStyle/>
        <a:p>
          <a:endParaRPr lang="en-GB"/>
        </a:p>
      </dgm:t>
    </dgm:pt>
    <dgm:pt modelId="{82867250-A0E4-4FB7-A229-484232704E25}" type="pres">
      <dgm:prSet presAssocID="{84465447-D050-48A4-B111-0AB23ABE4475}" presName="node" presStyleLbl="node1" presStyleIdx="2" presStyleCnt="6">
        <dgm:presLayoutVars>
          <dgm:bulletEnabled val="1"/>
        </dgm:presLayoutVars>
      </dgm:prSet>
      <dgm:spPr/>
      <dgm:t>
        <a:bodyPr/>
        <a:lstStyle/>
        <a:p>
          <a:endParaRPr lang="en-GB"/>
        </a:p>
      </dgm:t>
    </dgm:pt>
    <dgm:pt modelId="{4B432A35-C762-4ED5-890F-21333C202B8A}" type="pres">
      <dgm:prSet presAssocID="{AD944C2A-63B1-4FCC-B1C3-BEAB7424A7ED}" presName="sibTrans" presStyleLbl="sibTrans2D1" presStyleIdx="2" presStyleCnt="5"/>
      <dgm:spPr/>
      <dgm:t>
        <a:bodyPr/>
        <a:lstStyle/>
        <a:p>
          <a:endParaRPr lang="en-GB"/>
        </a:p>
      </dgm:t>
    </dgm:pt>
    <dgm:pt modelId="{9E517AC1-44AE-490B-94B2-F98F6CB32079}" type="pres">
      <dgm:prSet presAssocID="{AD944C2A-63B1-4FCC-B1C3-BEAB7424A7ED}" presName="connectorText" presStyleLbl="sibTrans2D1" presStyleIdx="2" presStyleCnt="5"/>
      <dgm:spPr/>
      <dgm:t>
        <a:bodyPr/>
        <a:lstStyle/>
        <a:p>
          <a:endParaRPr lang="en-GB"/>
        </a:p>
      </dgm:t>
    </dgm:pt>
    <dgm:pt modelId="{85CCCD88-B9BD-48A3-81B1-AB47DC11EA05}" type="pres">
      <dgm:prSet presAssocID="{D61A32F2-31DE-444C-8942-F6D83C74036E}" presName="node" presStyleLbl="node1" presStyleIdx="3" presStyleCnt="6">
        <dgm:presLayoutVars>
          <dgm:bulletEnabled val="1"/>
        </dgm:presLayoutVars>
      </dgm:prSet>
      <dgm:spPr/>
      <dgm:t>
        <a:bodyPr/>
        <a:lstStyle/>
        <a:p>
          <a:endParaRPr lang="en-GB"/>
        </a:p>
      </dgm:t>
    </dgm:pt>
    <dgm:pt modelId="{8AEAC7BF-F8CC-4AC1-A856-2E247F0E3A53}" type="pres">
      <dgm:prSet presAssocID="{FFD1F15D-29F5-4850-A9D5-A7F77BA3BACD}" presName="sibTrans" presStyleLbl="sibTrans2D1" presStyleIdx="3" presStyleCnt="5"/>
      <dgm:spPr/>
      <dgm:t>
        <a:bodyPr/>
        <a:lstStyle/>
        <a:p>
          <a:endParaRPr lang="en-GB"/>
        </a:p>
      </dgm:t>
    </dgm:pt>
    <dgm:pt modelId="{B2003F72-7DB7-4519-A07C-611886C13398}" type="pres">
      <dgm:prSet presAssocID="{FFD1F15D-29F5-4850-A9D5-A7F77BA3BACD}" presName="connectorText" presStyleLbl="sibTrans2D1" presStyleIdx="3" presStyleCnt="5"/>
      <dgm:spPr/>
      <dgm:t>
        <a:bodyPr/>
        <a:lstStyle/>
        <a:p>
          <a:endParaRPr lang="en-GB"/>
        </a:p>
      </dgm:t>
    </dgm:pt>
    <dgm:pt modelId="{7CE6EFD8-45AF-400B-85AC-957EFDB96B37}" type="pres">
      <dgm:prSet presAssocID="{B50A7D36-DD36-4DCC-9341-16758753A901}" presName="node" presStyleLbl="node1" presStyleIdx="4" presStyleCnt="6">
        <dgm:presLayoutVars>
          <dgm:bulletEnabled val="1"/>
        </dgm:presLayoutVars>
      </dgm:prSet>
      <dgm:spPr/>
      <dgm:t>
        <a:bodyPr/>
        <a:lstStyle/>
        <a:p>
          <a:endParaRPr lang="en-GB"/>
        </a:p>
      </dgm:t>
    </dgm:pt>
    <dgm:pt modelId="{A84331D8-6724-46B4-BC86-2674B6295A56}" type="pres">
      <dgm:prSet presAssocID="{DCBF3041-635F-4865-AC88-6CC0E4D2B54D}" presName="sibTrans" presStyleLbl="sibTrans2D1" presStyleIdx="4" presStyleCnt="5"/>
      <dgm:spPr/>
      <dgm:t>
        <a:bodyPr/>
        <a:lstStyle/>
        <a:p>
          <a:endParaRPr lang="en-GB"/>
        </a:p>
      </dgm:t>
    </dgm:pt>
    <dgm:pt modelId="{737E9FE1-C11D-4A9F-B192-50816701F5A0}" type="pres">
      <dgm:prSet presAssocID="{DCBF3041-635F-4865-AC88-6CC0E4D2B54D}" presName="connectorText" presStyleLbl="sibTrans2D1" presStyleIdx="4" presStyleCnt="5"/>
      <dgm:spPr/>
      <dgm:t>
        <a:bodyPr/>
        <a:lstStyle/>
        <a:p>
          <a:endParaRPr lang="en-GB"/>
        </a:p>
      </dgm:t>
    </dgm:pt>
    <dgm:pt modelId="{251F0422-781E-4F03-A2B0-0AFA3377F09C}" type="pres">
      <dgm:prSet presAssocID="{C206311E-210C-4499-B9B5-6E24BE00C38C}" presName="node" presStyleLbl="node1" presStyleIdx="5" presStyleCnt="6">
        <dgm:presLayoutVars>
          <dgm:bulletEnabled val="1"/>
        </dgm:presLayoutVars>
      </dgm:prSet>
      <dgm:spPr/>
      <dgm:t>
        <a:bodyPr/>
        <a:lstStyle/>
        <a:p>
          <a:endParaRPr lang="en-GB"/>
        </a:p>
      </dgm:t>
    </dgm:pt>
  </dgm:ptLst>
  <dgm:cxnLst>
    <dgm:cxn modelId="{113443C3-2D5A-4CB9-A46C-8F538DD9E42B}" type="presOf" srcId="{FFD1F15D-29F5-4850-A9D5-A7F77BA3BACD}" destId="{B2003F72-7DB7-4519-A07C-611886C13398}" srcOrd="1" destOrd="0" presId="urn:microsoft.com/office/officeart/2005/8/layout/process2"/>
    <dgm:cxn modelId="{4D4F7B23-98A9-4B3D-BFD5-F1D64B197289}" type="presOf" srcId="{0CA78E30-6E4C-4A43-833C-50C61335F8E1}" destId="{352996D2-0145-4044-8AEB-2480488BBD65}" srcOrd="1" destOrd="0" presId="urn:microsoft.com/office/officeart/2005/8/layout/process2"/>
    <dgm:cxn modelId="{1D935ADA-AD5E-42BB-A135-3C6B5B330BD0}" type="presOf" srcId="{4034F05D-BEB8-4A8D-9FDB-600B2D4F6488}" destId="{C8E17AA1-89A4-4377-AFE4-F0DA7B59FE60}" srcOrd="1" destOrd="0" presId="urn:microsoft.com/office/officeart/2005/8/layout/process2"/>
    <dgm:cxn modelId="{C2E940EF-43CF-436D-AA57-F75C88A684EA}" type="presOf" srcId="{DCBF3041-635F-4865-AC88-6CC0E4D2B54D}" destId="{737E9FE1-C11D-4A9F-B192-50816701F5A0}" srcOrd="1" destOrd="0" presId="urn:microsoft.com/office/officeart/2005/8/layout/process2"/>
    <dgm:cxn modelId="{9CB87F03-09BF-4751-9D47-F142DFCAF5B9}" type="presOf" srcId="{84465447-D050-48A4-B111-0AB23ABE4475}" destId="{82867250-A0E4-4FB7-A229-484232704E25}" srcOrd="0" destOrd="0" presId="urn:microsoft.com/office/officeart/2005/8/layout/process2"/>
    <dgm:cxn modelId="{D102EFDB-4E14-4A92-8426-39086FC42940}" type="presOf" srcId="{22563AF8-62B2-4DD8-BE95-84AAB69F7DCF}" destId="{44BC9275-790A-4DB9-8626-26DEABFAD657}" srcOrd="0" destOrd="0" presId="urn:microsoft.com/office/officeart/2005/8/layout/process2"/>
    <dgm:cxn modelId="{28DAC647-8E32-4D31-B7E7-32AE2EE43EF9}" type="presOf" srcId="{B50A7D36-DD36-4DCC-9341-16758753A901}" destId="{7CE6EFD8-45AF-400B-85AC-957EFDB96B37}" srcOrd="0" destOrd="0" presId="urn:microsoft.com/office/officeart/2005/8/layout/process2"/>
    <dgm:cxn modelId="{9CED1D46-AD8D-4303-B780-360C0D025644}" type="presOf" srcId="{AD944C2A-63B1-4FCC-B1C3-BEAB7424A7ED}" destId="{4B432A35-C762-4ED5-890F-21333C202B8A}" srcOrd="0" destOrd="0" presId="urn:microsoft.com/office/officeart/2005/8/layout/process2"/>
    <dgm:cxn modelId="{46135670-D972-4A72-A466-E872BB4A7FB6}" srcId="{22563AF8-62B2-4DD8-BE95-84AAB69F7DCF}" destId="{D61A32F2-31DE-444C-8942-F6D83C74036E}" srcOrd="3" destOrd="0" parTransId="{A9BD555E-6756-48AC-914A-F1F9C7E6612B}" sibTransId="{FFD1F15D-29F5-4850-A9D5-A7F77BA3BACD}"/>
    <dgm:cxn modelId="{5C3CE645-677D-4AB4-9324-554AC1582D59}" srcId="{22563AF8-62B2-4DD8-BE95-84AAB69F7DCF}" destId="{AADADD0B-A681-4223-82C9-3E5AFB1F6D94}" srcOrd="1" destOrd="0" parTransId="{2B732714-0CA9-4DF2-993B-74F237D81E33}" sibTransId="{4034F05D-BEB8-4A8D-9FDB-600B2D4F6488}"/>
    <dgm:cxn modelId="{BA603296-2C6F-46FE-B1DA-1119C39EDEA8}" type="presOf" srcId="{C206311E-210C-4499-B9B5-6E24BE00C38C}" destId="{251F0422-781E-4F03-A2B0-0AFA3377F09C}" srcOrd="0" destOrd="0" presId="urn:microsoft.com/office/officeart/2005/8/layout/process2"/>
    <dgm:cxn modelId="{DB466E7A-6666-40C7-A75B-911ADDFF2D44}" type="presOf" srcId="{4034F05D-BEB8-4A8D-9FDB-600B2D4F6488}" destId="{0C58BC5A-0E22-4ED6-A740-E7B545BAE2B1}" srcOrd="0" destOrd="0" presId="urn:microsoft.com/office/officeart/2005/8/layout/process2"/>
    <dgm:cxn modelId="{2A66735F-83AD-4CC1-BAE4-EF0D6100D2AA}" type="presOf" srcId="{4962582F-B897-4D94-BA75-B1B39EC3185B}" destId="{1958BE7A-1831-4AE2-BFC2-F6AA9CE43210}" srcOrd="0" destOrd="0" presId="urn:microsoft.com/office/officeart/2005/8/layout/process2"/>
    <dgm:cxn modelId="{A7E71025-6053-41E9-9D38-FE5BADA5674B}" type="presOf" srcId="{AADADD0B-A681-4223-82C9-3E5AFB1F6D94}" destId="{CC87CC2F-6403-4F15-B205-9110DDD30F02}" srcOrd="0" destOrd="0" presId="urn:microsoft.com/office/officeart/2005/8/layout/process2"/>
    <dgm:cxn modelId="{8C325E15-E91C-4F77-8CF5-4173854CC234}" type="presOf" srcId="{AD944C2A-63B1-4FCC-B1C3-BEAB7424A7ED}" destId="{9E517AC1-44AE-490B-94B2-F98F6CB32079}" srcOrd="1" destOrd="0" presId="urn:microsoft.com/office/officeart/2005/8/layout/process2"/>
    <dgm:cxn modelId="{A63678B6-1588-4877-ACA5-A28381280B12}" type="presOf" srcId="{DCBF3041-635F-4865-AC88-6CC0E4D2B54D}" destId="{A84331D8-6724-46B4-BC86-2674B6295A56}" srcOrd="0" destOrd="0" presId="urn:microsoft.com/office/officeart/2005/8/layout/process2"/>
    <dgm:cxn modelId="{6CA70545-4BF1-4BDE-8F67-AD3A27755CE9}" srcId="{22563AF8-62B2-4DD8-BE95-84AAB69F7DCF}" destId="{4962582F-B897-4D94-BA75-B1B39EC3185B}" srcOrd="0" destOrd="0" parTransId="{3662719F-9114-4EBC-B835-89DED08D20F9}" sibTransId="{0CA78E30-6E4C-4A43-833C-50C61335F8E1}"/>
    <dgm:cxn modelId="{0FEBBC16-F698-4014-8D27-326D8C6EE18B}" type="presOf" srcId="{FFD1F15D-29F5-4850-A9D5-A7F77BA3BACD}" destId="{8AEAC7BF-F8CC-4AC1-A856-2E247F0E3A53}" srcOrd="0" destOrd="0" presId="urn:microsoft.com/office/officeart/2005/8/layout/process2"/>
    <dgm:cxn modelId="{083504C6-15B0-42EF-92E7-0F9C369ECBF0}" srcId="{22563AF8-62B2-4DD8-BE95-84AAB69F7DCF}" destId="{C206311E-210C-4499-B9B5-6E24BE00C38C}" srcOrd="5" destOrd="0" parTransId="{C88B4FFE-469B-403E-B260-5DA0A8E547C5}" sibTransId="{89B3197B-B3D3-42F0-84B8-BD85816F78F2}"/>
    <dgm:cxn modelId="{423FD22E-A9E1-4DB4-BDD7-E76561EECB30}" type="presOf" srcId="{D61A32F2-31DE-444C-8942-F6D83C74036E}" destId="{85CCCD88-B9BD-48A3-81B1-AB47DC11EA05}" srcOrd="0" destOrd="0" presId="urn:microsoft.com/office/officeart/2005/8/layout/process2"/>
    <dgm:cxn modelId="{A1D1A3AD-739B-45AE-A41C-2BA603FC394C}" type="presOf" srcId="{0CA78E30-6E4C-4A43-833C-50C61335F8E1}" destId="{3BC521C8-5BB8-4966-B548-68B1825BF8D2}" srcOrd="0" destOrd="0" presId="urn:microsoft.com/office/officeart/2005/8/layout/process2"/>
    <dgm:cxn modelId="{9B6A21C0-9AC0-44E6-A78D-4246B57CC25B}" srcId="{22563AF8-62B2-4DD8-BE95-84AAB69F7DCF}" destId="{84465447-D050-48A4-B111-0AB23ABE4475}" srcOrd="2" destOrd="0" parTransId="{00151D61-D931-4FD0-AD96-ACCB235692E1}" sibTransId="{AD944C2A-63B1-4FCC-B1C3-BEAB7424A7ED}"/>
    <dgm:cxn modelId="{EB590F05-C444-408C-8037-2F3339228137}" srcId="{22563AF8-62B2-4DD8-BE95-84AAB69F7DCF}" destId="{B50A7D36-DD36-4DCC-9341-16758753A901}" srcOrd="4" destOrd="0" parTransId="{F27EA268-915F-403A-925E-A4EFA48213F3}" sibTransId="{DCBF3041-635F-4865-AC88-6CC0E4D2B54D}"/>
    <dgm:cxn modelId="{677B39AE-5203-4D4F-8B26-D25360D93167}" type="presParOf" srcId="{44BC9275-790A-4DB9-8626-26DEABFAD657}" destId="{1958BE7A-1831-4AE2-BFC2-F6AA9CE43210}" srcOrd="0" destOrd="0" presId="urn:microsoft.com/office/officeart/2005/8/layout/process2"/>
    <dgm:cxn modelId="{69A84B52-23D7-4EEB-888F-D7EC4F7FEAD1}" type="presParOf" srcId="{44BC9275-790A-4DB9-8626-26DEABFAD657}" destId="{3BC521C8-5BB8-4966-B548-68B1825BF8D2}" srcOrd="1" destOrd="0" presId="urn:microsoft.com/office/officeart/2005/8/layout/process2"/>
    <dgm:cxn modelId="{3DC03BE3-50DC-4FEF-97D9-6D36A3871C6F}" type="presParOf" srcId="{3BC521C8-5BB8-4966-B548-68B1825BF8D2}" destId="{352996D2-0145-4044-8AEB-2480488BBD65}" srcOrd="0" destOrd="0" presId="urn:microsoft.com/office/officeart/2005/8/layout/process2"/>
    <dgm:cxn modelId="{34698D05-C393-459A-8A1A-18E4081F380A}" type="presParOf" srcId="{44BC9275-790A-4DB9-8626-26DEABFAD657}" destId="{CC87CC2F-6403-4F15-B205-9110DDD30F02}" srcOrd="2" destOrd="0" presId="urn:microsoft.com/office/officeart/2005/8/layout/process2"/>
    <dgm:cxn modelId="{AD5D605D-1D15-4299-A463-412177DBC373}" type="presParOf" srcId="{44BC9275-790A-4DB9-8626-26DEABFAD657}" destId="{0C58BC5A-0E22-4ED6-A740-E7B545BAE2B1}" srcOrd="3" destOrd="0" presId="urn:microsoft.com/office/officeart/2005/8/layout/process2"/>
    <dgm:cxn modelId="{2DD74D89-7CAC-41DF-AC7F-6837FB86D85C}" type="presParOf" srcId="{0C58BC5A-0E22-4ED6-A740-E7B545BAE2B1}" destId="{C8E17AA1-89A4-4377-AFE4-F0DA7B59FE60}" srcOrd="0" destOrd="0" presId="urn:microsoft.com/office/officeart/2005/8/layout/process2"/>
    <dgm:cxn modelId="{EE43C84E-D1E9-4C6D-A5C2-D5D71F9D70A9}" type="presParOf" srcId="{44BC9275-790A-4DB9-8626-26DEABFAD657}" destId="{82867250-A0E4-4FB7-A229-484232704E25}" srcOrd="4" destOrd="0" presId="urn:microsoft.com/office/officeart/2005/8/layout/process2"/>
    <dgm:cxn modelId="{2A867BE4-27F0-4AFC-91E3-E46696D92D93}" type="presParOf" srcId="{44BC9275-790A-4DB9-8626-26DEABFAD657}" destId="{4B432A35-C762-4ED5-890F-21333C202B8A}" srcOrd="5" destOrd="0" presId="urn:microsoft.com/office/officeart/2005/8/layout/process2"/>
    <dgm:cxn modelId="{7346E572-7ED5-4697-921E-7471D91A39FF}" type="presParOf" srcId="{4B432A35-C762-4ED5-890F-21333C202B8A}" destId="{9E517AC1-44AE-490B-94B2-F98F6CB32079}" srcOrd="0" destOrd="0" presId="urn:microsoft.com/office/officeart/2005/8/layout/process2"/>
    <dgm:cxn modelId="{6F9CF2CE-CD9E-47AF-977D-C664A4EB6C82}" type="presParOf" srcId="{44BC9275-790A-4DB9-8626-26DEABFAD657}" destId="{85CCCD88-B9BD-48A3-81B1-AB47DC11EA05}" srcOrd="6" destOrd="0" presId="urn:microsoft.com/office/officeart/2005/8/layout/process2"/>
    <dgm:cxn modelId="{41A4DC65-4A17-44F8-99D0-323ACB19ACA0}" type="presParOf" srcId="{44BC9275-790A-4DB9-8626-26DEABFAD657}" destId="{8AEAC7BF-F8CC-4AC1-A856-2E247F0E3A53}" srcOrd="7" destOrd="0" presId="urn:microsoft.com/office/officeart/2005/8/layout/process2"/>
    <dgm:cxn modelId="{D1917C47-A347-422C-BE3B-82B06B9F0C64}" type="presParOf" srcId="{8AEAC7BF-F8CC-4AC1-A856-2E247F0E3A53}" destId="{B2003F72-7DB7-4519-A07C-611886C13398}" srcOrd="0" destOrd="0" presId="urn:microsoft.com/office/officeart/2005/8/layout/process2"/>
    <dgm:cxn modelId="{801F98E3-9C2E-43E8-8F31-5C818FAA4DCA}" type="presParOf" srcId="{44BC9275-790A-4DB9-8626-26DEABFAD657}" destId="{7CE6EFD8-45AF-400B-85AC-957EFDB96B37}" srcOrd="8" destOrd="0" presId="urn:microsoft.com/office/officeart/2005/8/layout/process2"/>
    <dgm:cxn modelId="{1511C76C-56C4-4E24-AFE0-DF2E97CA60CB}" type="presParOf" srcId="{44BC9275-790A-4DB9-8626-26DEABFAD657}" destId="{A84331D8-6724-46B4-BC86-2674B6295A56}" srcOrd="9" destOrd="0" presId="urn:microsoft.com/office/officeart/2005/8/layout/process2"/>
    <dgm:cxn modelId="{E49278A0-A53C-4619-B55E-66340191535E}" type="presParOf" srcId="{A84331D8-6724-46B4-BC86-2674B6295A56}" destId="{737E9FE1-C11D-4A9F-B192-50816701F5A0}" srcOrd="0" destOrd="0" presId="urn:microsoft.com/office/officeart/2005/8/layout/process2"/>
    <dgm:cxn modelId="{EE6254AB-F4C9-4B0E-B0BB-7B835568CE97}" type="presParOf" srcId="{44BC9275-790A-4DB9-8626-26DEABFAD657}" destId="{251F0422-781E-4F03-A2B0-0AFA3377F09C}" srcOrd="10" destOrd="0" presId="urn:microsoft.com/office/officeart/2005/8/layout/process2"/>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5070DE-1938-4D80-BF01-FB7BAD8D3B8D}" type="datetimeFigureOut">
              <a:rPr lang="es-ES" smtClean="0"/>
              <a:t>07/05/2019</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2C8A4B4-9C8A-4850-8EB9-9169617310B5}" type="slidenum">
              <a:rPr lang="es-ES" smtClean="0"/>
              <a:t>‹#›</a:t>
            </a:fld>
            <a:endParaRPr lang="es-ES"/>
          </a:p>
        </p:txBody>
      </p:sp>
    </p:spTree>
    <p:extLst>
      <p:ext uri="{BB962C8B-B14F-4D97-AF65-F5344CB8AC3E}">
        <p14:creationId xmlns:p14="http://schemas.microsoft.com/office/powerpoint/2010/main" val="4135134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6F422E-1F67-4208-A27E-52214D856078}" type="datetimeFigureOut">
              <a:rPr lang="es-ES" smtClean="0"/>
              <a:t>07/05/2019</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9D15EF-7E46-4D1F-9E09-49E5F8324E38}" type="slidenum">
              <a:rPr lang="es-ES" smtClean="0"/>
              <a:t>‹#›</a:t>
            </a:fld>
            <a:endParaRPr lang="es-ES"/>
          </a:p>
        </p:txBody>
      </p:sp>
    </p:spTree>
    <p:extLst>
      <p:ext uri="{BB962C8B-B14F-4D97-AF65-F5344CB8AC3E}">
        <p14:creationId xmlns:p14="http://schemas.microsoft.com/office/powerpoint/2010/main" val="1433806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BE9D15EF-7E46-4D1F-9E09-49E5F8324E38}" type="slidenum">
              <a:rPr lang="es-ES" smtClean="0"/>
              <a:t>1</a:t>
            </a:fld>
            <a:endParaRPr lang="es-ES"/>
          </a:p>
        </p:txBody>
      </p:sp>
    </p:spTree>
    <p:extLst>
      <p:ext uri="{BB962C8B-B14F-4D97-AF65-F5344CB8AC3E}">
        <p14:creationId xmlns:p14="http://schemas.microsoft.com/office/powerpoint/2010/main" val="2145339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561a95d02a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g561a95d02a_0_1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SzPts val="1100"/>
              <a:buChar char="●"/>
            </a:pPr>
            <a:r>
              <a:rPr lang="en-GB"/>
              <a:t>Explanation about the context of the project: </a:t>
            </a:r>
            <a:endParaRPr/>
          </a:p>
          <a:p>
            <a:pPr marL="914400" lvl="0" indent="-298450" algn="l" rtl="0">
              <a:lnSpc>
                <a:spcPct val="115000"/>
              </a:lnSpc>
              <a:spcBef>
                <a:spcPts val="0"/>
              </a:spcBef>
              <a:spcAft>
                <a:spcPts val="0"/>
              </a:spcAft>
              <a:buSzPts val="1100"/>
              <a:buChar char="-"/>
            </a:pPr>
            <a:r>
              <a:rPr lang="en-GB"/>
              <a:t>Government’s legislation to push forward RE deployment</a:t>
            </a:r>
            <a:endParaRPr/>
          </a:p>
          <a:p>
            <a:pPr marL="914400" lvl="0" indent="-298450" algn="l" rtl="0">
              <a:lnSpc>
                <a:spcPct val="115000"/>
              </a:lnSpc>
              <a:spcBef>
                <a:spcPts val="0"/>
              </a:spcBef>
              <a:spcAft>
                <a:spcPts val="0"/>
              </a:spcAft>
              <a:buSzPts val="1100"/>
              <a:buChar char="-"/>
            </a:pPr>
            <a:r>
              <a:rPr lang="en-GB"/>
              <a:t>Boosting cleaner cities</a:t>
            </a:r>
            <a:endParaRPr/>
          </a:p>
          <a:p>
            <a:pPr marL="914400" lvl="0" indent="-298450" algn="l" rtl="0">
              <a:lnSpc>
                <a:spcPct val="115000"/>
              </a:lnSpc>
              <a:spcBef>
                <a:spcPts val="0"/>
              </a:spcBef>
              <a:spcAft>
                <a:spcPts val="0"/>
              </a:spcAft>
              <a:buSzPts val="1100"/>
              <a:buChar char="-"/>
            </a:pPr>
            <a:r>
              <a:rPr lang="en-GB"/>
              <a:t>Many companes interested in investing money on projects like this</a:t>
            </a:r>
            <a:endParaRPr/>
          </a:p>
          <a:p>
            <a:pPr marL="0" lvl="0" indent="0" algn="l" rtl="0">
              <a:lnSpc>
                <a:spcPct val="100000"/>
              </a:lnSpc>
              <a:spcBef>
                <a:spcPts val="0"/>
              </a:spcBef>
              <a:spcAft>
                <a:spcPts val="0"/>
              </a:spcAft>
              <a:buSzPts val="1400"/>
              <a:buNone/>
            </a:pPr>
            <a:endParaRPr/>
          </a:p>
          <a:p>
            <a:pPr marL="457200" lvl="0" indent="0" algn="l" rtl="0">
              <a:lnSpc>
                <a:spcPct val="115000"/>
              </a:lnSpc>
              <a:spcBef>
                <a:spcPts val="0"/>
              </a:spcBef>
              <a:spcAft>
                <a:spcPts val="0"/>
              </a:spcAft>
              <a:buClr>
                <a:srgbClr val="000000"/>
              </a:buClr>
              <a:buSzPts val="1100"/>
              <a:buFont typeface="Arial"/>
              <a:buNone/>
            </a:pPr>
            <a:r>
              <a:rPr lang="en-GB"/>
              <a:t>Quantitative evaluation  looking into the future, carrying out a feasibility study of the contribution of clean urban energy resources to the implementation of EVs </a:t>
            </a:r>
            <a:endParaRPr/>
          </a:p>
          <a:p>
            <a:pPr marL="457200" lvl="0" indent="0" algn="l" rtl="0">
              <a:lnSpc>
                <a:spcPct val="115000"/>
              </a:lnSpc>
              <a:spcBef>
                <a:spcPts val="0"/>
              </a:spcBef>
              <a:spcAft>
                <a:spcPts val="0"/>
              </a:spcAft>
              <a:buClr>
                <a:srgbClr val="000000"/>
              </a:buClr>
              <a:buSzPts val="1100"/>
              <a:buFont typeface="Arial"/>
              <a:buNone/>
            </a:pPr>
            <a:r>
              <a:rPr lang="en-GB"/>
              <a:t>We are not looking, charge control,  supply-matching problems → “We understand those are really important problems behind this project. However, we are not looking into that in this project.”</a:t>
            </a:r>
            <a:endParaRPr/>
          </a:p>
        </p:txBody>
      </p:sp>
      <p:sp>
        <p:nvSpPr>
          <p:cNvPr id="276" name="Google Shape;276;g561a95d02a_0_1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800"/>
              <a:buFont typeface="Arial"/>
              <a:buNone/>
            </a:pPr>
            <a:fld id="{00000000-1234-1234-1234-123412341234}" type="slidenum">
              <a:rPr lang="en-GB"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09729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561a95d02a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g561a95d02a_0_1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SzPts val="1100"/>
              <a:buChar char="●"/>
            </a:pPr>
            <a:r>
              <a:rPr lang="en-GB"/>
              <a:t>Explanation about the context of the project: </a:t>
            </a:r>
            <a:endParaRPr/>
          </a:p>
          <a:p>
            <a:pPr marL="914400" lvl="0" indent="-298450" algn="l" rtl="0">
              <a:lnSpc>
                <a:spcPct val="115000"/>
              </a:lnSpc>
              <a:spcBef>
                <a:spcPts val="0"/>
              </a:spcBef>
              <a:spcAft>
                <a:spcPts val="0"/>
              </a:spcAft>
              <a:buSzPts val="1100"/>
              <a:buChar char="-"/>
            </a:pPr>
            <a:r>
              <a:rPr lang="en-GB"/>
              <a:t>Government’s legislation to push forward RE deployment</a:t>
            </a:r>
            <a:endParaRPr/>
          </a:p>
          <a:p>
            <a:pPr marL="914400" lvl="0" indent="-298450" algn="l" rtl="0">
              <a:lnSpc>
                <a:spcPct val="115000"/>
              </a:lnSpc>
              <a:spcBef>
                <a:spcPts val="0"/>
              </a:spcBef>
              <a:spcAft>
                <a:spcPts val="0"/>
              </a:spcAft>
              <a:buSzPts val="1100"/>
              <a:buChar char="-"/>
            </a:pPr>
            <a:r>
              <a:rPr lang="en-GB"/>
              <a:t>Boosting cleaner cities</a:t>
            </a:r>
            <a:endParaRPr/>
          </a:p>
          <a:p>
            <a:pPr marL="914400" lvl="0" indent="-298450" algn="l" rtl="0">
              <a:lnSpc>
                <a:spcPct val="115000"/>
              </a:lnSpc>
              <a:spcBef>
                <a:spcPts val="0"/>
              </a:spcBef>
              <a:spcAft>
                <a:spcPts val="0"/>
              </a:spcAft>
              <a:buSzPts val="1100"/>
              <a:buChar char="-"/>
            </a:pPr>
            <a:r>
              <a:rPr lang="en-GB"/>
              <a:t>Many companes interested in investing money on projects like this</a:t>
            </a:r>
            <a:endParaRPr/>
          </a:p>
          <a:p>
            <a:pPr marL="0" lvl="0" indent="0" algn="l" rtl="0">
              <a:lnSpc>
                <a:spcPct val="100000"/>
              </a:lnSpc>
              <a:spcBef>
                <a:spcPts val="0"/>
              </a:spcBef>
              <a:spcAft>
                <a:spcPts val="0"/>
              </a:spcAft>
              <a:buSzPts val="1400"/>
              <a:buNone/>
            </a:pPr>
            <a:endParaRPr/>
          </a:p>
          <a:p>
            <a:pPr marL="457200" lvl="0" indent="0" algn="l" rtl="0">
              <a:lnSpc>
                <a:spcPct val="115000"/>
              </a:lnSpc>
              <a:spcBef>
                <a:spcPts val="0"/>
              </a:spcBef>
              <a:spcAft>
                <a:spcPts val="0"/>
              </a:spcAft>
              <a:buClr>
                <a:srgbClr val="000000"/>
              </a:buClr>
              <a:buSzPts val="1100"/>
              <a:buFont typeface="Arial"/>
              <a:buNone/>
            </a:pPr>
            <a:r>
              <a:rPr lang="en-GB"/>
              <a:t>Quantitative evaluation  looking into the future, carrying out a feasibility study of the contribution of clean urban energy resources to the implementation of EVs </a:t>
            </a:r>
            <a:endParaRPr/>
          </a:p>
          <a:p>
            <a:pPr marL="457200" lvl="0" indent="0" algn="l" rtl="0">
              <a:lnSpc>
                <a:spcPct val="115000"/>
              </a:lnSpc>
              <a:spcBef>
                <a:spcPts val="0"/>
              </a:spcBef>
              <a:spcAft>
                <a:spcPts val="0"/>
              </a:spcAft>
              <a:buClr>
                <a:srgbClr val="000000"/>
              </a:buClr>
              <a:buSzPts val="1100"/>
              <a:buFont typeface="Arial"/>
              <a:buNone/>
            </a:pPr>
            <a:r>
              <a:rPr lang="en-GB"/>
              <a:t>We are not looking, charge control,  supply-matching problems → “We understand those are really important problems behind this project. However, we are not looking into that in this project.”</a:t>
            </a:r>
            <a:endParaRPr/>
          </a:p>
        </p:txBody>
      </p:sp>
      <p:sp>
        <p:nvSpPr>
          <p:cNvPr id="276" name="Google Shape;276;g561a95d02a_0_1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800"/>
              <a:buFont typeface="Arial"/>
              <a:buNone/>
            </a:pPr>
            <a:fld id="{00000000-1234-1234-1234-123412341234}" type="slidenum">
              <a:rPr lang="en-GB"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54367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561a95d02a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g561a95d02a_0_1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SzPts val="1100"/>
              <a:buChar char="●"/>
            </a:pPr>
            <a:r>
              <a:rPr lang="en-GB"/>
              <a:t>Explanation about the context of the project: </a:t>
            </a:r>
            <a:endParaRPr/>
          </a:p>
          <a:p>
            <a:pPr marL="914400" lvl="0" indent="-298450" algn="l" rtl="0">
              <a:lnSpc>
                <a:spcPct val="115000"/>
              </a:lnSpc>
              <a:spcBef>
                <a:spcPts val="0"/>
              </a:spcBef>
              <a:spcAft>
                <a:spcPts val="0"/>
              </a:spcAft>
              <a:buSzPts val="1100"/>
              <a:buChar char="-"/>
            </a:pPr>
            <a:r>
              <a:rPr lang="en-GB"/>
              <a:t>Government’s legislation to push forward RE deployment</a:t>
            </a:r>
            <a:endParaRPr/>
          </a:p>
          <a:p>
            <a:pPr marL="914400" lvl="0" indent="-298450" algn="l" rtl="0">
              <a:lnSpc>
                <a:spcPct val="115000"/>
              </a:lnSpc>
              <a:spcBef>
                <a:spcPts val="0"/>
              </a:spcBef>
              <a:spcAft>
                <a:spcPts val="0"/>
              </a:spcAft>
              <a:buSzPts val="1100"/>
              <a:buChar char="-"/>
            </a:pPr>
            <a:r>
              <a:rPr lang="en-GB"/>
              <a:t>Boosting cleaner cities</a:t>
            </a:r>
            <a:endParaRPr/>
          </a:p>
          <a:p>
            <a:pPr marL="914400" lvl="0" indent="-298450" algn="l" rtl="0">
              <a:lnSpc>
                <a:spcPct val="115000"/>
              </a:lnSpc>
              <a:spcBef>
                <a:spcPts val="0"/>
              </a:spcBef>
              <a:spcAft>
                <a:spcPts val="0"/>
              </a:spcAft>
              <a:buSzPts val="1100"/>
              <a:buChar char="-"/>
            </a:pPr>
            <a:r>
              <a:rPr lang="en-GB"/>
              <a:t>Many companes interested in investing money on projects like this</a:t>
            </a:r>
            <a:endParaRPr/>
          </a:p>
          <a:p>
            <a:pPr marL="0" lvl="0" indent="0" algn="l" rtl="0">
              <a:lnSpc>
                <a:spcPct val="100000"/>
              </a:lnSpc>
              <a:spcBef>
                <a:spcPts val="0"/>
              </a:spcBef>
              <a:spcAft>
                <a:spcPts val="0"/>
              </a:spcAft>
              <a:buSzPts val="1400"/>
              <a:buNone/>
            </a:pPr>
            <a:endParaRPr/>
          </a:p>
          <a:p>
            <a:pPr marL="457200" lvl="0" indent="0" algn="l" rtl="0">
              <a:lnSpc>
                <a:spcPct val="115000"/>
              </a:lnSpc>
              <a:spcBef>
                <a:spcPts val="0"/>
              </a:spcBef>
              <a:spcAft>
                <a:spcPts val="0"/>
              </a:spcAft>
              <a:buClr>
                <a:srgbClr val="000000"/>
              </a:buClr>
              <a:buSzPts val="1100"/>
              <a:buFont typeface="Arial"/>
              <a:buNone/>
            </a:pPr>
            <a:r>
              <a:rPr lang="en-GB"/>
              <a:t>Quantitative evaluation  looking into the future, carrying out a feasibility study of the contribution of clean urban energy resources to the implementation of EVs </a:t>
            </a:r>
            <a:endParaRPr/>
          </a:p>
          <a:p>
            <a:pPr marL="457200" lvl="0" indent="0" algn="l" rtl="0">
              <a:lnSpc>
                <a:spcPct val="115000"/>
              </a:lnSpc>
              <a:spcBef>
                <a:spcPts val="0"/>
              </a:spcBef>
              <a:spcAft>
                <a:spcPts val="0"/>
              </a:spcAft>
              <a:buClr>
                <a:srgbClr val="000000"/>
              </a:buClr>
              <a:buSzPts val="1100"/>
              <a:buFont typeface="Arial"/>
              <a:buNone/>
            </a:pPr>
            <a:r>
              <a:rPr lang="en-GB"/>
              <a:t>We are not looking, charge control,  supply-matching problems → “We understand those are really important problems behind this project. However, we are not looking into that in this project.”</a:t>
            </a:r>
            <a:endParaRPr/>
          </a:p>
        </p:txBody>
      </p:sp>
      <p:sp>
        <p:nvSpPr>
          <p:cNvPr id="276" name="Google Shape;276;g561a95d02a_0_1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800"/>
              <a:buFont typeface="Arial"/>
              <a:buNone/>
            </a:pPr>
            <a:fld id="{00000000-1234-1234-1234-123412341234}" type="slidenum">
              <a:rPr lang="en-GB"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7646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561a95d02a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g561a95d02a_0_1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SzPts val="1100"/>
              <a:buChar char="●"/>
            </a:pPr>
            <a:r>
              <a:rPr lang="en-GB"/>
              <a:t>Explanation about the context of the project: </a:t>
            </a:r>
            <a:endParaRPr/>
          </a:p>
          <a:p>
            <a:pPr marL="914400" lvl="0" indent="-298450" algn="l" rtl="0">
              <a:lnSpc>
                <a:spcPct val="115000"/>
              </a:lnSpc>
              <a:spcBef>
                <a:spcPts val="0"/>
              </a:spcBef>
              <a:spcAft>
                <a:spcPts val="0"/>
              </a:spcAft>
              <a:buSzPts val="1100"/>
              <a:buChar char="-"/>
            </a:pPr>
            <a:r>
              <a:rPr lang="en-GB"/>
              <a:t>Government’s legislation to push forward RE deployment</a:t>
            </a:r>
            <a:endParaRPr/>
          </a:p>
          <a:p>
            <a:pPr marL="914400" lvl="0" indent="-298450" algn="l" rtl="0">
              <a:lnSpc>
                <a:spcPct val="115000"/>
              </a:lnSpc>
              <a:spcBef>
                <a:spcPts val="0"/>
              </a:spcBef>
              <a:spcAft>
                <a:spcPts val="0"/>
              </a:spcAft>
              <a:buSzPts val="1100"/>
              <a:buChar char="-"/>
            </a:pPr>
            <a:r>
              <a:rPr lang="en-GB"/>
              <a:t>Boosting cleaner cities</a:t>
            </a:r>
            <a:endParaRPr/>
          </a:p>
          <a:p>
            <a:pPr marL="914400" lvl="0" indent="-298450" algn="l" rtl="0">
              <a:lnSpc>
                <a:spcPct val="115000"/>
              </a:lnSpc>
              <a:spcBef>
                <a:spcPts val="0"/>
              </a:spcBef>
              <a:spcAft>
                <a:spcPts val="0"/>
              </a:spcAft>
              <a:buSzPts val="1100"/>
              <a:buChar char="-"/>
            </a:pPr>
            <a:r>
              <a:rPr lang="en-GB"/>
              <a:t>Many companes interested in investing money on projects like this</a:t>
            </a:r>
            <a:endParaRPr/>
          </a:p>
          <a:p>
            <a:pPr marL="0" lvl="0" indent="0" algn="l" rtl="0">
              <a:lnSpc>
                <a:spcPct val="100000"/>
              </a:lnSpc>
              <a:spcBef>
                <a:spcPts val="0"/>
              </a:spcBef>
              <a:spcAft>
                <a:spcPts val="0"/>
              </a:spcAft>
              <a:buSzPts val="1400"/>
              <a:buNone/>
            </a:pPr>
            <a:endParaRPr/>
          </a:p>
          <a:p>
            <a:pPr marL="457200" lvl="0" indent="0" algn="l" rtl="0">
              <a:lnSpc>
                <a:spcPct val="115000"/>
              </a:lnSpc>
              <a:spcBef>
                <a:spcPts val="0"/>
              </a:spcBef>
              <a:spcAft>
                <a:spcPts val="0"/>
              </a:spcAft>
              <a:buClr>
                <a:srgbClr val="000000"/>
              </a:buClr>
              <a:buSzPts val="1100"/>
              <a:buFont typeface="Arial"/>
              <a:buNone/>
            </a:pPr>
            <a:r>
              <a:rPr lang="en-GB"/>
              <a:t>Quantitative evaluation  looking into the future, carrying out a feasibility study of the contribution of clean urban energy resources to the implementation of EVs </a:t>
            </a:r>
            <a:endParaRPr/>
          </a:p>
          <a:p>
            <a:pPr marL="457200" lvl="0" indent="0" algn="l" rtl="0">
              <a:lnSpc>
                <a:spcPct val="115000"/>
              </a:lnSpc>
              <a:spcBef>
                <a:spcPts val="0"/>
              </a:spcBef>
              <a:spcAft>
                <a:spcPts val="0"/>
              </a:spcAft>
              <a:buClr>
                <a:srgbClr val="000000"/>
              </a:buClr>
              <a:buSzPts val="1100"/>
              <a:buFont typeface="Arial"/>
              <a:buNone/>
            </a:pPr>
            <a:r>
              <a:rPr lang="en-GB"/>
              <a:t>We are not looking, charge control,  supply-matching problems → “We understand those are really important problems behind this project. However, we are not looking into that in this project.”</a:t>
            </a:r>
            <a:endParaRPr/>
          </a:p>
        </p:txBody>
      </p:sp>
      <p:sp>
        <p:nvSpPr>
          <p:cNvPr id="276" name="Google Shape;276;g561a95d02a_0_1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800"/>
              <a:buFont typeface="Arial"/>
              <a:buNone/>
            </a:pPr>
            <a:fld id="{00000000-1234-1234-1234-123412341234}" type="slidenum">
              <a:rPr lang="en-GB"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39728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561a95d02a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g561a95d02a_0_1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SzPts val="1100"/>
              <a:buChar char="●"/>
            </a:pPr>
            <a:r>
              <a:rPr lang="en-GB"/>
              <a:t>Explanation about the context of the project: </a:t>
            </a:r>
            <a:endParaRPr/>
          </a:p>
          <a:p>
            <a:pPr marL="914400" lvl="0" indent="-298450" algn="l" rtl="0">
              <a:lnSpc>
                <a:spcPct val="115000"/>
              </a:lnSpc>
              <a:spcBef>
                <a:spcPts val="0"/>
              </a:spcBef>
              <a:spcAft>
                <a:spcPts val="0"/>
              </a:spcAft>
              <a:buSzPts val="1100"/>
              <a:buChar char="-"/>
            </a:pPr>
            <a:r>
              <a:rPr lang="en-GB"/>
              <a:t>Government’s legislation to push forward RE deployment</a:t>
            </a:r>
            <a:endParaRPr/>
          </a:p>
          <a:p>
            <a:pPr marL="914400" lvl="0" indent="-298450" algn="l" rtl="0">
              <a:lnSpc>
                <a:spcPct val="115000"/>
              </a:lnSpc>
              <a:spcBef>
                <a:spcPts val="0"/>
              </a:spcBef>
              <a:spcAft>
                <a:spcPts val="0"/>
              </a:spcAft>
              <a:buSzPts val="1100"/>
              <a:buChar char="-"/>
            </a:pPr>
            <a:r>
              <a:rPr lang="en-GB"/>
              <a:t>Boosting cleaner cities</a:t>
            </a:r>
            <a:endParaRPr/>
          </a:p>
          <a:p>
            <a:pPr marL="914400" lvl="0" indent="-298450" algn="l" rtl="0">
              <a:lnSpc>
                <a:spcPct val="115000"/>
              </a:lnSpc>
              <a:spcBef>
                <a:spcPts val="0"/>
              </a:spcBef>
              <a:spcAft>
                <a:spcPts val="0"/>
              </a:spcAft>
              <a:buSzPts val="1100"/>
              <a:buChar char="-"/>
            </a:pPr>
            <a:r>
              <a:rPr lang="en-GB"/>
              <a:t>Many companes interested in investing money on projects like this</a:t>
            </a:r>
            <a:endParaRPr/>
          </a:p>
          <a:p>
            <a:pPr marL="0" lvl="0" indent="0" algn="l" rtl="0">
              <a:lnSpc>
                <a:spcPct val="100000"/>
              </a:lnSpc>
              <a:spcBef>
                <a:spcPts val="0"/>
              </a:spcBef>
              <a:spcAft>
                <a:spcPts val="0"/>
              </a:spcAft>
              <a:buSzPts val="1400"/>
              <a:buNone/>
            </a:pPr>
            <a:endParaRPr/>
          </a:p>
          <a:p>
            <a:pPr marL="457200" lvl="0" indent="0" algn="l" rtl="0">
              <a:lnSpc>
                <a:spcPct val="115000"/>
              </a:lnSpc>
              <a:spcBef>
                <a:spcPts val="0"/>
              </a:spcBef>
              <a:spcAft>
                <a:spcPts val="0"/>
              </a:spcAft>
              <a:buClr>
                <a:srgbClr val="000000"/>
              </a:buClr>
              <a:buSzPts val="1100"/>
              <a:buFont typeface="Arial"/>
              <a:buNone/>
            </a:pPr>
            <a:r>
              <a:rPr lang="en-GB"/>
              <a:t>Quantitative evaluation  looking into the future, carrying out a feasibility study of the contribution of clean urban energy resources to the implementation of EVs </a:t>
            </a:r>
            <a:endParaRPr/>
          </a:p>
          <a:p>
            <a:pPr marL="457200" lvl="0" indent="0" algn="l" rtl="0">
              <a:lnSpc>
                <a:spcPct val="115000"/>
              </a:lnSpc>
              <a:spcBef>
                <a:spcPts val="0"/>
              </a:spcBef>
              <a:spcAft>
                <a:spcPts val="0"/>
              </a:spcAft>
              <a:buClr>
                <a:srgbClr val="000000"/>
              </a:buClr>
              <a:buSzPts val="1100"/>
              <a:buFont typeface="Arial"/>
              <a:buNone/>
            </a:pPr>
            <a:r>
              <a:rPr lang="en-GB"/>
              <a:t>We are not looking, charge control,  supply-matching problems → “We understand those are really important problems behind this project. However, we are not looking into that in this project.”</a:t>
            </a:r>
            <a:endParaRPr/>
          </a:p>
        </p:txBody>
      </p:sp>
      <p:sp>
        <p:nvSpPr>
          <p:cNvPr id="276" name="Google Shape;276;g561a95d02a_0_1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800"/>
              <a:buFont typeface="Arial"/>
              <a:buNone/>
            </a:pPr>
            <a:fld id="{00000000-1234-1234-1234-123412341234}" type="slidenum">
              <a:rPr lang="en-GB"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21960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54660d262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54660d262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0476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57fe3f4e8a_2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57fe3f4e8a_2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9455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58e88b290e_29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58e88b290e_29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58750" lvl="0" indent="0" algn="l" rtl="0">
              <a:lnSpc>
                <a:spcPct val="100000"/>
              </a:lnSpc>
              <a:spcBef>
                <a:spcPts val="0"/>
              </a:spcBef>
              <a:spcAft>
                <a:spcPts val="0"/>
              </a:spcAft>
              <a:buSzPts val="1100"/>
              <a:buNone/>
            </a:pPr>
            <a:r>
              <a:rPr lang="en-GB"/>
              <a:t>We began to search for available land which would be available for use as a site for clean energy generation.</a:t>
            </a:r>
            <a:endParaRPr/>
          </a:p>
          <a:p>
            <a:pPr marL="158750" lvl="0" indent="0" algn="l" rtl="0">
              <a:lnSpc>
                <a:spcPct val="100000"/>
              </a:lnSpc>
              <a:spcBef>
                <a:spcPts val="0"/>
              </a:spcBef>
              <a:spcAft>
                <a:spcPts val="0"/>
              </a:spcAft>
              <a:buSzPts val="1100"/>
              <a:buNone/>
            </a:pPr>
            <a:r>
              <a:rPr lang="en-GB"/>
              <a:t>For this, we used a piece of GIS software which operates on a resolution of 20m x 20m blocks. It then applies all technical constraints and active policies across the city and scores each block based upon the likelihood of obtaining planning permission.</a:t>
            </a:r>
            <a:endParaRPr/>
          </a:p>
          <a:p>
            <a:pPr marL="0" lvl="0" indent="0" algn="l" rtl="0">
              <a:lnSpc>
                <a:spcPct val="100000"/>
              </a:lnSpc>
              <a:spcBef>
                <a:spcPts val="0"/>
              </a:spcBef>
              <a:spcAft>
                <a:spcPts val="0"/>
              </a:spcAft>
              <a:buSzPts val="1400"/>
              <a:buNone/>
            </a:pPr>
            <a:endParaRPr/>
          </a:p>
        </p:txBody>
      </p:sp>
      <p:sp>
        <p:nvSpPr>
          <p:cNvPr id="344" name="Google Shape;344;g58e88b290e_29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800"/>
              <a:buFont typeface="Arial"/>
              <a:buNone/>
            </a:pPr>
            <a:fld id="{00000000-1234-1234-1234-123412341234}" type="slidenum">
              <a:rPr lang="en-GB"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77360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7c409e0dd_4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57c409e0dd_4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2819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510c6892a9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510c6892a9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5706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BE9D15EF-7E46-4D1F-9E09-49E5F8324E38}" type="slidenum">
              <a:rPr lang="es-ES" smtClean="0"/>
              <a:t>4</a:t>
            </a:fld>
            <a:endParaRPr lang="es-ES"/>
          </a:p>
        </p:txBody>
      </p:sp>
    </p:spTree>
    <p:extLst>
      <p:ext uri="{BB962C8B-B14F-4D97-AF65-F5344CB8AC3E}">
        <p14:creationId xmlns:p14="http://schemas.microsoft.com/office/powerpoint/2010/main" val="428438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510c6892a9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g510c6892a9_0_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58750" lvl="0" indent="0" algn="l" rtl="0">
              <a:lnSpc>
                <a:spcPct val="100000"/>
              </a:lnSpc>
              <a:spcBef>
                <a:spcPts val="0"/>
              </a:spcBef>
              <a:spcAft>
                <a:spcPts val="0"/>
              </a:spcAft>
              <a:buSzPts val="1100"/>
              <a:buNone/>
            </a:pPr>
            <a:r>
              <a:rPr lang="en-GB"/>
              <a:t>We began to search for available land which would be available for use as a site for clean energy generation.</a:t>
            </a:r>
            <a:endParaRPr/>
          </a:p>
          <a:p>
            <a:pPr marL="158750" lvl="0" indent="0" algn="l" rtl="0">
              <a:lnSpc>
                <a:spcPct val="100000"/>
              </a:lnSpc>
              <a:spcBef>
                <a:spcPts val="0"/>
              </a:spcBef>
              <a:spcAft>
                <a:spcPts val="0"/>
              </a:spcAft>
              <a:buSzPts val="1100"/>
              <a:buNone/>
            </a:pPr>
            <a:r>
              <a:rPr lang="en-GB"/>
              <a:t>For this, we used a piece of GIS software which operates on a resolution of 20m x 20m blocks. It then applies all technical constraints and active policies across the city and scores each block based upon the likelihood of obtaining planning permission.</a:t>
            </a:r>
            <a:endParaRPr/>
          </a:p>
          <a:p>
            <a:pPr marL="0" lvl="0" indent="0" algn="l" rtl="0">
              <a:lnSpc>
                <a:spcPct val="100000"/>
              </a:lnSpc>
              <a:spcBef>
                <a:spcPts val="0"/>
              </a:spcBef>
              <a:spcAft>
                <a:spcPts val="0"/>
              </a:spcAft>
              <a:buSzPts val="1400"/>
              <a:buNone/>
            </a:pPr>
            <a:endParaRPr/>
          </a:p>
        </p:txBody>
      </p:sp>
      <p:sp>
        <p:nvSpPr>
          <p:cNvPr id="386" name="Google Shape;386;g510c6892a9_0_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800"/>
              <a:buFont typeface="Arial"/>
              <a:buNone/>
            </a:pPr>
            <a:fld id="{00000000-1234-1234-1234-123412341234}" type="slidenum">
              <a:rPr lang="en-GB"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46103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510ced01a6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510ced01a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285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510c6892a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510c6892a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6581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58e88b290e_29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58e88b290e_29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849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5442843668_4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5442843668_4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550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510c6892a9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2" name="Google Shape;432;g510c6892a9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So moving forward, we carried out a directed search for all V&amp;D land, as these areas currently serve little to no purpose and would be easier to obtain planning permission than currently developed land.</a:t>
            </a:r>
            <a:endParaRPr/>
          </a:p>
          <a:p>
            <a:pPr marL="0" lvl="0" indent="0" algn="l" rtl="0">
              <a:lnSpc>
                <a:spcPct val="100000"/>
              </a:lnSpc>
              <a:spcBef>
                <a:spcPts val="0"/>
              </a:spcBef>
              <a:spcAft>
                <a:spcPts val="0"/>
              </a:spcAft>
              <a:buSzPts val="1100"/>
              <a:buNone/>
            </a:pPr>
            <a:r>
              <a:rPr lang="en-GB"/>
              <a:t>We then implemented a stringent scoring policy in our GIS software to obtain a more realistic view of the available land. This simply ranks the overall score of each block at that of the highest scored policy or constraint in that area.</a:t>
            </a:r>
            <a:endParaRPr/>
          </a:p>
          <a:p>
            <a:pPr marL="0" lvl="0" indent="0" algn="l" rtl="0">
              <a:lnSpc>
                <a:spcPct val="100000"/>
              </a:lnSpc>
              <a:spcBef>
                <a:spcPts val="0"/>
              </a:spcBef>
              <a:spcAft>
                <a:spcPts val="0"/>
              </a:spcAft>
              <a:buSzPts val="1100"/>
              <a:buNone/>
            </a:pPr>
            <a:r>
              <a:rPr lang="en-GB"/>
              <a:t>The breakdown of the areas is shown here, but crucially the area of land that is likely to be available for development at present is around 0.73 sqr km.</a:t>
            </a: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758421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58e7b4b445_13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58e7b4b445_13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24680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58e7b4b445_13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58e7b4b445_13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91912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58e7b4b445_13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58e7b4b445_13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76686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58e7b4b445_13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58e7b4b445_13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3298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BE9D15EF-7E46-4D1F-9E09-49E5F8324E38}" type="slidenum">
              <a:rPr lang="es-ES" smtClean="0"/>
              <a:t>5</a:t>
            </a:fld>
            <a:endParaRPr lang="es-ES"/>
          </a:p>
        </p:txBody>
      </p:sp>
    </p:spTree>
    <p:extLst>
      <p:ext uri="{BB962C8B-B14F-4D97-AF65-F5344CB8AC3E}">
        <p14:creationId xmlns:p14="http://schemas.microsoft.com/office/powerpoint/2010/main" val="28309605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58e7b4b445_13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58e7b4b445_13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58804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58e7b4b445_13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58e7b4b445_13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85518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58e7b4b445_13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58e7b4b445_13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71646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58e7b4b445_13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58e7b4b445_13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14480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8e7b4b445_5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8e7b4b445_5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26184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57b6dbccde_4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57b6dbccde_4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 very core</a:t>
            </a:r>
            <a:endParaRPr/>
          </a:p>
          <a:p>
            <a:pPr marL="0" lvl="0" indent="0" algn="l" rtl="0">
              <a:spcBef>
                <a:spcPts val="0"/>
              </a:spcBef>
              <a:spcAft>
                <a:spcPts val="0"/>
              </a:spcAft>
              <a:buNone/>
            </a:pPr>
            <a:r>
              <a:rPr lang="en-GB"/>
              <a:t>Giving more empahises</a:t>
            </a:r>
            <a:endParaRPr/>
          </a:p>
          <a:p>
            <a:pPr marL="0" lvl="0" indent="0" algn="l" rtl="0">
              <a:spcBef>
                <a:spcPts val="0"/>
              </a:spcBef>
              <a:spcAft>
                <a:spcPts val="0"/>
              </a:spcAft>
              <a:buNone/>
            </a:pPr>
            <a:r>
              <a:rPr lang="en-GB"/>
              <a:t>Land</a:t>
            </a:r>
            <a:endParaRPr/>
          </a:p>
          <a:p>
            <a:pPr marL="0" lvl="0" indent="0" algn="l" rtl="0">
              <a:spcBef>
                <a:spcPts val="0"/>
              </a:spcBef>
              <a:spcAft>
                <a:spcPts val="0"/>
              </a:spcAft>
              <a:buNone/>
            </a:pPr>
            <a:r>
              <a:rPr lang="en-GB"/>
              <a:t>Numbers</a:t>
            </a:r>
            <a:endParaRPr/>
          </a:p>
          <a:p>
            <a:pPr marL="0" lvl="0" indent="0" algn="l" rtl="0">
              <a:spcBef>
                <a:spcPts val="0"/>
              </a:spcBef>
              <a:spcAft>
                <a:spcPts val="0"/>
              </a:spcAft>
              <a:buNone/>
            </a:pPr>
            <a:r>
              <a:rPr lang="en-GB"/>
              <a:t>Available</a:t>
            </a:r>
            <a:endParaRPr/>
          </a:p>
          <a:p>
            <a:pPr marL="0" lvl="0" indent="0" algn="l" rtl="0">
              <a:spcBef>
                <a:spcPts val="0"/>
              </a:spcBef>
              <a:spcAft>
                <a:spcPts val="0"/>
              </a:spcAft>
              <a:buNone/>
            </a:pPr>
            <a:r>
              <a:rPr lang="en-GB"/>
              <a:t>Here i show a couple of frames about the tool </a:t>
            </a:r>
            <a:endParaRPr/>
          </a:p>
          <a:p>
            <a:pPr marL="0" lvl="0" indent="0" algn="l" rtl="0">
              <a:spcBef>
                <a:spcPts val="0"/>
              </a:spcBef>
              <a:spcAft>
                <a:spcPts val="0"/>
              </a:spcAft>
              <a:buNone/>
            </a:pPr>
            <a:r>
              <a:rPr lang="en-GB"/>
              <a:t>z</a:t>
            </a:r>
            <a:endParaRPr/>
          </a:p>
        </p:txBody>
      </p:sp>
    </p:spTree>
    <p:extLst>
      <p:ext uri="{BB962C8B-B14F-4D97-AF65-F5344CB8AC3E}">
        <p14:creationId xmlns:p14="http://schemas.microsoft.com/office/powerpoint/2010/main" val="4069526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5442843668_3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5442843668_3_1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SCENARIO 1:It only refers to cars, and represents the Target established by the Glasgow City Council for 2024, which expects to have 25000 electric cars in the streets of Glasgow. This would mean that a 10% of the current car fleet would be transformed into electric.</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SCENARIO 2: encloses scenario 1, plus the Scottish Government Target for 2030, expecting to tranform at least 50% of the bus fleet in Scotland into electric. Therefore, this scenairo was developed by asuming that 10% of the current private car fleet and 50% of the bus fleet in Glasgow would be electric.</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SCENARIO 3. It is the most futuristic scenario, and represents the energy requirements that would arise from a completely electric car and bus fleet in Glasgow. An inclusion of individual modes of tranport, such as electric bikes or scootes was considered as well, and therefore, it was predicted that the number of private cars would declined.</a:t>
            </a:r>
            <a:endParaRPr/>
          </a:p>
        </p:txBody>
      </p:sp>
      <p:sp>
        <p:nvSpPr>
          <p:cNvPr id="209" name="Google Shape;209;g5442843668_3_1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GB"/>
              <a:t>6</a:t>
            </a:fld>
            <a:endParaRPr/>
          </a:p>
        </p:txBody>
      </p:sp>
    </p:spTree>
    <p:extLst>
      <p:ext uri="{BB962C8B-B14F-4D97-AF65-F5344CB8AC3E}">
        <p14:creationId xmlns:p14="http://schemas.microsoft.com/office/powerpoint/2010/main" val="3602048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57c409e0dd_2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57c409e0dd_2_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SCENARIO 1:It only refers to cars, and represents the Target established by the Glasgow City Council for 2024, which expects to have 25000 electric cars in the streets of Glasgow. This would mean that a 10% of the current car fleet would be transformed into electric.</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SCENARIO 2: encloses scenario 1, plus the Scottish Government Target for 2030, expecting to tranform at least 50% of the bus fleet in Scotland into electric. Therefore, this scenairo was developed by asuming that 10% of the current private car fleet and 50% of the bus fleet in Glasgow would be electric.</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SCENARIO 3. It is the most futuristic scenario, and represents the energy requirements that would arise from a completely electric car and bus fleet in Glasgow. An inclusion of individual modes of tranport, such as electric bikes or scootes was considered as well, and therefore, it was predicted that the number of private cars would declined.</a:t>
            </a:r>
            <a:endParaRPr/>
          </a:p>
        </p:txBody>
      </p:sp>
      <p:sp>
        <p:nvSpPr>
          <p:cNvPr id="223" name="Google Shape;223;g57c409e0dd_2_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GB"/>
              <a:t>7</a:t>
            </a:fld>
            <a:endParaRPr/>
          </a:p>
        </p:txBody>
      </p:sp>
    </p:spTree>
    <p:extLst>
      <p:ext uri="{BB962C8B-B14F-4D97-AF65-F5344CB8AC3E}">
        <p14:creationId xmlns:p14="http://schemas.microsoft.com/office/powerpoint/2010/main" val="1588680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57c409e0dd_2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57c409e0dd_2_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SCENARIO 1:It only refers to cars, and represents the Target established by the Glasgow City Council for 2024, which expects to have 25000 electric cars in the streets of Glasgow. This would mean that a 10% of the current car fleet would be transformed into electric.</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SCENARIO 2: encloses scenario 1, plus the Scottish Government Target for 2030, expecting to tranform at least 50% of the bus fleet in Scotland into electric. Therefore, this scenairo was developed by asuming that 10% of the current private car fleet and 50% of the bus fleet in Glasgow would be electric.</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SCENARIO 3. It is the most futuristic scenario, and represents the energy requirements that would arise from a completely electric car and bus fleet in Glasgow. An inclusion of individual modes of tranport, such as electric bikes or scootes was considered as well, and therefore, it was predicted that the number of private cars would declined.</a:t>
            </a:r>
            <a:endParaRPr/>
          </a:p>
        </p:txBody>
      </p:sp>
      <p:sp>
        <p:nvSpPr>
          <p:cNvPr id="238" name="Google Shape;238;g57c409e0dd_2_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GB"/>
              <a:t>8</a:t>
            </a:fld>
            <a:endParaRPr/>
          </a:p>
        </p:txBody>
      </p:sp>
    </p:spTree>
    <p:extLst>
      <p:ext uri="{BB962C8B-B14F-4D97-AF65-F5344CB8AC3E}">
        <p14:creationId xmlns:p14="http://schemas.microsoft.com/office/powerpoint/2010/main" val="93858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442843668_3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5442843668_3_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rgbClr val="000000"/>
              </a:buClr>
              <a:buSzPts val="1100"/>
              <a:buFont typeface="Arial"/>
              <a:buChar char=" "/>
            </a:pPr>
            <a:r>
              <a:rPr lang="en-GB"/>
              <a:t>- Ability to transform a EV scenario into energy </a:t>
            </a:r>
            <a:endParaRPr/>
          </a:p>
          <a:p>
            <a:pPr marL="457200" lvl="0" indent="-298450" algn="l" rtl="0">
              <a:lnSpc>
                <a:spcPct val="115000"/>
              </a:lnSpc>
              <a:spcBef>
                <a:spcPts val="0"/>
              </a:spcBef>
              <a:spcAft>
                <a:spcPts val="0"/>
              </a:spcAft>
              <a:buClr>
                <a:srgbClr val="000000"/>
              </a:buClr>
              <a:buSzPts val="1100"/>
              <a:buFont typeface="Arial"/>
              <a:buChar char=" "/>
            </a:pPr>
            <a:r>
              <a:rPr lang="en-GB"/>
              <a:t>- Scenarios based on Governmental plans</a:t>
            </a:r>
            <a:endParaRPr/>
          </a:p>
          <a:p>
            <a:pPr marL="457200" lvl="0" indent="-298450" algn="l" rtl="0">
              <a:lnSpc>
                <a:spcPct val="115000"/>
              </a:lnSpc>
              <a:spcBef>
                <a:spcPts val="0"/>
              </a:spcBef>
              <a:spcAft>
                <a:spcPts val="0"/>
              </a:spcAft>
              <a:buClr>
                <a:srgbClr val="000000"/>
              </a:buClr>
              <a:buSzPts val="1100"/>
              <a:buFont typeface="Arial"/>
              <a:buChar char=" "/>
            </a:pPr>
            <a:r>
              <a:rPr lang="en-GB"/>
              <a:t>- EXPLAIN ALL THE SCENARIOS → TARGETS </a:t>
            </a:r>
            <a:endParaRPr/>
          </a:p>
          <a:p>
            <a:pPr marL="457200" lvl="0" indent="-298450" algn="l" rtl="0">
              <a:lnSpc>
                <a:spcPct val="115000"/>
              </a:lnSpc>
              <a:spcBef>
                <a:spcPts val="0"/>
              </a:spcBef>
              <a:spcAft>
                <a:spcPts val="0"/>
              </a:spcAft>
              <a:buClr>
                <a:srgbClr val="000000"/>
              </a:buClr>
              <a:buSzPts val="1100"/>
              <a:buFont typeface="Arial"/>
              <a:buChar char=" "/>
            </a:pPr>
            <a:r>
              <a:rPr lang="en-GB"/>
              <a:t>- </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100"/>
              <a:buNone/>
            </a:pPr>
            <a:endParaRPr/>
          </a:p>
          <a:p>
            <a:pPr marL="457200" lvl="0" indent="-298450" algn="l" rtl="0">
              <a:lnSpc>
                <a:spcPct val="115000"/>
              </a:lnSpc>
              <a:spcBef>
                <a:spcPts val="0"/>
              </a:spcBef>
              <a:spcAft>
                <a:spcPts val="0"/>
              </a:spcAft>
              <a:buClr>
                <a:srgbClr val="000000"/>
              </a:buClr>
              <a:buSzPts val="1100"/>
              <a:buFont typeface="Arial"/>
              <a:buChar char="●"/>
            </a:pPr>
            <a:r>
              <a:rPr lang="en-GB"/>
              <a:t>Explain what we got </a:t>
            </a:r>
            <a:endParaRPr/>
          </a:p>
          <a:p>
            <a:pPr marL="457200" lvl="0" indent="-298450" algn="l" rtl="0">
              <a:lnSpc>
                <a:spcPct val="115000"/>
              </a:lnSpc>
              <a:spcBef>
                <a:spcPts val="0"/>
              </a:spcBef>
              <a:spcAft>
                <a:spcPts val="0"/>
              </a:spcAft>
              <a:buClr>
                <a:srgbClr val="000000"/>
              </a:buClr>
              <a:buSzPts val="1100"/>
              <a:buFont typeface="Arial"/>
              <a:buChar char="●"/>
            </a:pPr>
            <a:r>
              <a:rPr lang="en-GB"/>
              <a:t>What is running</a:t>
            </a:r>
            <a:endParaRPr/>
          </a:p>
          <a:p>
            <a:pPr marL="457200" lvl="0" indent="-298450" algn="l" rtl="0">
              <a:lnSpc>
                <a:spcPct val="115000"/>
              </a:lnSpc>
              <a:spcBef>
                <a:spcPts val="0"/>
              </a:spcBef>
              <a:spcAft>
                <a:spcPts val="0"/>
              </a:spcAft>
              <a:buClr>
                <a:srgbClr val="000000"/>
              </a:buClr>
              <a:buSzPts val="1100"/>
              <a:buFont typeface="Arial"/>
              <a:buChar char="●"/>
            </a:pPr>
            <a:r>
              <a:rPr lang="en-GB"/>
              <a:t>the results we obtain for this analysis.--&gt; PUT THEM IN CONTEXT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54" name="Google Shape;254;g5442843668_3_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GB"/>
              <a:t>9</a:t>
            </a:fld>
            <a:endParaRPr/>
          </a:p>
        </p:txBody>
      </p:sp>
    </p:spTree>
    <p:extLst>
      <p:ext uri="{BB962C8B-B14F-4D97-AF65-F5344CB8AC3E}">
        <p14:creationId xmlns:p14="http://schemas.microsoft.com/office/powerpoint/2010/main" val="450589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561a95d02a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g561a95d02a_0_1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SzPts val="1100"/>
              <a:buChar char="●"/>
            </a:pPr>
            <a:r>
              <a:rPr lang="en-GB"/>
              <a:t>Explanation about the context of the project: </a:t>
            </a:r>
            <a:endParaRPr/>
          </a:p>
          <a:p>
            <a:pPr marL="914400" lvl="0" indent="-298450" algn="l" rtl="0">
              <a:lnSpc>
                <a:spcPct val="115000"/>
              </a:lnSpc>
              <a:spcBef>
                <a:spcPts val="0"/>
              </a:spcBef>
              <a:spcAft>
                <a:spcPts val="0"/>
              </a:spcAft>
              <a:buSzPts val="1100"/>
              <a:buChar char="-"/>
            </a:pPr>
            <a:r>
              <a:rPr lang="en-GB"/>
              <a:t>Government’s legislation to push forward RE deployment</a:t>
            </a:r>
            <a:endParaRPr/>
          </a:p>
          <a:p>
            <a:pPr marL="914400" lvl="0" indent="-298450" algn="l" rtl="0">
              <a:lnSpc>
                <a:spcPct val="115000"/>
              </a:lnSpc>
              <a:spcBef>
                <a:spcPts val="0"/>
              </a:spcBef>
              <a:spcAft>
                <a:spcPts val="0"/>
              </a:spcAft>
              <a:buSzPts val="1100"/>
              <a:buChar char="-"/>
            </a:pPr>
            <a:r>
              <a:rPr lang="en-GB"/>
              <a:t>Boosting cleaner cities</a:t>
            </a:r>
            <a:endParaRPr/>
          </a:p>
          <a:p>
            <a:pPr marL="914400" lvl="0" indent="-298450" algn="l" rtl="0">
              <a:lnSpc>
                <a:spcPct val="115000"/>
              </a:lnSpc>
              <a:spcBef>
                <a:spcPts val="0"/>
              </a:spcBef>
              <a:spcAft>
                <a:spcPts val="0"/>
              </a:spcAft>
              <a:buSzPts val="1100"/>
              <a:buChar char="-"/>
            </a:pPr>
            <a:r>
              <a:rPr lang="en-GB"/>
              <a:t>Many companes interested in investing money on projects like this</a:t>
            </a:r>
            <a:endParaRPr/>
          </a:p>
          <a:p>
            <a:pPr marL="0" lvl="0" indent="0" algn="l" rtl="0">
              <a:lnSpc>
                <a:spcPct val="100000"/>
              </a:lnSpc>
              <a:spcBef>
                <a:spcPts val="0"/>
              </a:spcBef>
              <a:spcAft>
                <a:spcPts val="0"/>
              </a:spcAft>
              <a:buSzPts val="1400"/>
              <a:buNone/>
            </a:pPr>
            <a:endParaRPr/>
          </a:p>
          <a:p>
            <a:pPr marL="457200" lvl="0" indent="0" algn="l" rtl="0">
              <a:lnSpc>
                <a:spcPct val="115000"/>
              </a:lnSpc>
              <a:spcBef>
                <a:spcPts val="0"/>
              </a:spcBef>
              <a:spcAft>
                <a:spcPts val="0"/>
              </a:spcAft>
              <a:buClr>
                <a:srgbClr val="000000"/>
              </a:buClr>
              <a:buSzPts val="1100"/>
              <a:buFont typeface="Arial"/>
              <a:buNone/>
            </a:pPr>
            <a:r>
              <a:rPr lang="en-GB"/>
              <a:t>Quantitative evaluation  looking into the future, carrying out a feasibility study of the contribution of clean urban energy resources to the implementation of EVs </a:t>
            </a:r>
            <a:endParaRPr/>
          </a:p>
          <a:p>
            <a:pPr marL="457200" lvl="0" indent="0" algn="l" rtl="0">
              <a:lnSpc>
                <a:spcPct val="115000"/>
              </a:lnSpc>
              <a:spcBef>
                <a:spcPts val="0"/>
              </a:spcBef>
              <a:spcAft>
                <a:spcPts val="0"/>
              </a:spcAft>
              <a:buClr>
                <a:srgbClr val="000000"/>
              </a:buClr>
              <a:buSzPts val="1100"/>
              <a:buFont typeface="Arial"/>
              <a:buNone/>
            </a:pPr>
            <a:r>
              <a:rPr lang="en-GB"/>
              <a:t>We are not looking, charge control,  supply-matching problems → “We understand those are really important problems behind this project. However, we are not looking into that in this project.”</a:t>
            </a:r>
            <a:endParaRPr/>
          </a:p>
        </p:txBody>
      </p:sp>
      <p:sp>
        <p:nvSpPr>
          <p:cNvPr id="264" name="Google Shape;264;g561a95d02a_0_1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800"/>
              <a:buFont typeface="Arial"/>
              <a:buNone/>
            </a:pPr>
            <a:fld id="{00000000-1234-1234-1234-123412341234}" type="slidenum">
              <a:rPr lang="en-GB"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25821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561a95d02a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g561a95d02a_0_1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SzPts val="1100"/>
              <a:buChar char="●"/>
            </a:pPr>
            <a:r>
              <a:rPr lang="en-GB"/>
              <a:t>Explanation about the context of the project: </a:t>
            </a:r>
            <a:endParaRPr/>
          </a:p>
          <a:p>
            <a:pPr marL="914400" lvl="0" indent="-298450" algn="l" rtl="0">
              <a:lnSpc>
                <a:spcPct val="115000"/>
              </a:lnSpc>
              <a:spcBef>
                <a:spcPts val="0"/>
              </a:spcBef>
              <a:spcAft>
                <a:spcPts val="0"/>
              </a:spcAft>
              <a:buSzPts val="1100"/>
              <a:buChar char="-"/>
            </a:pPr>
            <a:r>
              <a:rPr lang="en-GB"/>
              <a:t>Government’s legislation to push forward RE deployment</a:t>
            </a:r>
            <a:endParaRPr/>
          </a:p>
          <a:p>
            <a:pPr marL="914400" lvl="0" indent="-298450" algn="l" rtl="0">
              <a:lnSpc>
                <a:spcPct val="115000"/>
              </a:lnSpc>
              <a:spcBef>
                <a:spcPts val="0"/>
              </a:spcBef>
              <a:spcAft>
                <a:spcPts val="0"/>
              </a:spcAft>
              <a:buSzPts val="1100"/>
              <a:buChar char="-"/>
            </a:pPr>
            <a:r>
              <a:rPr lang="en-GB"/>
              <a:t>Boosting cleaner cities</a:t>
            </a:r>
            <a:endParaRPr/>
          </a:p>
          <a:p>
            <a:pPr marL="914400" lvl="0" indent="-298450" algn="l" rtl="0">
              <a:lnSpc>
                <a:spcPct val="115000"/>
              </a:lnSpc>
              <a:spcBef>
                <a:spcPts val="0"/>
              </a:spcBef>
              <a:spcAft>
                <a:spcPts val="0"/>
              </a:spcAft>
              <a:buSzPts val="1100"/>
              <a:buChar char="-"/>
            </a:pPr>
            <a:r>
              <a:rPr lang="en-GB"/>
              <a:t>Many companes interested in investing money on projects like this</a:t>
            </a:r>
            <a:endParaRPr/>
          </a:p>
          <a:p>
            <a:pPr marL="0" lvl="0" indent="0" algn="l" rtl="0">
              <a:lnSpc>
                <a:spcPct val="100000"/>
              </a:lnSpc>
              <a:spcBef>
                <a:spcPts val="0"/>
              </a:spcBef>
              <a:spcAft>
                <a:spcPts val="0"/>
              </a:spcAft>
              <a:buSzPts val="1400"/>
              <a:buNone/>
            </a:pPr>
            <a:endParaRPr/>
          </a:p>
          <a:p>
            <a:pPr marL="457200" lvl="0" indent="0" algn="l" rtl="0">
              <a:lnSpc>
                <a:spcPct val="115000"/>
              </a:lnSpc>
              <a:spcBef>
                <a:spcPts val="0"/>
              </a:spcBef>
              <a:spcAft>
                <a:spcPts val="0"/>
              </a:spcAft>
              <a:buClr>
                <a:srgbClr val="000000"/>
              </a:buClr>
              <a:buSzPts val="1100"/>
              <a:buFont typeface="Arial"/>
              <a:buNone/>
            </a:pPr>
            <a:r>
              <a:rPr lang="en-GB"/>
              <a:t>Quantitative evaluation  looking into the future, carrying out a feasibility study of the contribution of clean urban energy resources to the implementation of EVs </a:t>
            </a:r>
            <a:endParaRPr/>
          </a:p>
          <a:p>
            <a:pPr marL="457200" lvl="0" indent="0" algn="l" rtl="0">
              <a:lnSpc>
                <a:spcPct val="115000"/>
              </a:lnSpc>
              <a:spcBef>
                <a:spcPts val="0"/>
              </a:spcBef>
              <a:spcAft>
                <a:spcPts val="0"/>
              </a:spcAft>
              <a:buClr>
                <a:srgbClr val="000000"/>
              </a:buClr>
              <a:buSzPts val="1100"/>
              <a:buFont typeface="Arial"/>
              <a:buNone/>
            </a:pPr>
            <a:r>
              <a:rPr lang="en-GB"/>
              <a:t>We are not looking, charge control,  supply-matching problems → “We understand those are really important problems behind this project. However, we are not looking into that in this project.”</a:t>
            </a:r>
            <a:endParaRPr/>
          </a:p>
        </p:txBody>
      </p:sp>
      <p:sp>
        <p:nvSpPr>
          <p:cNvPr id="276" name="Google Shape;276;g561a95d02a_0_1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800"/>
              <a:buFont typeface="Arial"/>
              <a:buNone/>
            </a:pPr>
            <a:fld id="{00000000-1234-1234-1234-123412341234}" type="slidenum">
              <a:rPr lang="en-GB"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95562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7" name="Rectangle 6"/>
          <p:cNvSpPr/>
          <p:nvPr/>
        </p:nvSpPr>
        <p:spPr>
          <a:xfrm>
            <a:off x="318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0"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824264"/>
            <a:ext cx="10058400" cy="3566160"/>
          </a:xfrm>
        </p:spPr>
        <p:txBody>
          <a:bodyPr anchor="ctr">
            <a:normAutofit/>
          </a:bodyPr>
          <a:lstStyle>
            <a:lvl1pPr algn="ctr">
              <a:lnSpc>
                <a:spcPct val="100000"/>
              </a:lnSpc>
              <a:defRPr sz="5400" spc="-51" baseline="0">
                <a:solidFill>
                  <a:schemeClr val="tx1">
                    <a:lumMod val="85000"/>
                    <a:lumOff val="15000"/>
                  </a:schemeClr>
                </a:solidFill>
                <a:latin typeface="+mn-lt"/>
                <a:cs typeface="Times New Roman" panose="02020603050405020304" pitchFamily="18" charset="0"/>
              </a:defRPr>
            </a:lvl1pPr>
          </a:lstStyle>
          <a:p>
            <a:r>
              <a:rPr lang="es-ES" dirty="0"/>
              <a:t>Haga clic para modificar el estilo de título del patrón</a:t>
            </a:r>
            <a:endParaRPr lang="en-US" dirty="0"/>
          </a:p>
        </p:txBody>
      </p:sp>
      <p:sp>
        <p:nvSpPr>
          <p:cNvPr id="3" name="Subtitle 2"/>
          <p:cNvSpPr>
            <a:spLocks noGrp="1"/>
          </p:cNvSpPr>
          <p:nvPr>
            <p:ph type="subTitle" idx="1"/>
          </p:nvPr>
        </p:nvSpPr>
        <p:spPr>
          <a:xfrm>
            <a:off x="1100051" y="4520932"/>
            <a:ext cx="10058400" cy="1143000"/>
          </a:xfrm>
        </p:spPr>
        <p:txBody>
          <a:bodyPr lIns="91440" rIns="91440">
            <a:normAutofit/>
          </a:bodyPr>
          <a:lstStyle>
            <a:lvl1pPr marL="0" indent="0" algn="l">
              <a:buNone/>
              <a:defRPr sz="2400" cap="all" spc="200" baseline="0">
                <a:solidFill>
                  <a:schemeClr val="tx2"/>
                </a:solidFill>
                <a:latin typeface="+mn-lt"/>
                <a:cs typeface="Times New Roman" panose="02020603050405020304" pitchFamily="18"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s-ES" dirty="0"/>
              <a:t>Haga clic para modificar el estilo de subtítulo del patrón</a:t>
            </a:r>
            <a:endParaRPr lang="en-US" dirty="0"/>
          </a:p>
        </p:txBody>
      </p:sp>
      <p:sp>
        <p:nvSpPr>
          <p:cNvPr id="4" name="Date Placeholder 3"/>
          <p:cNvSpPr>
            <a:spLocks noGrp="1"/>
          </p:cNvSpPr>
          <p:nvPr>
            <p:ph type="dt" sz="half" idx="10"/>
          </p:nvPr>
        </p:nvSpPr>
        <p:spPr/>
        <p:txBody>
          <a:bodyPr/>
          <a:lstStyle>
            <a:lvl1pPr>
              <a:defRPr/>
            </a:lvl1pPr>
          </a:lstStyle>
          <a:p>
            <a:r>
              <a:rPr lang="es-ES"/>
              <a:t>30/04/2019</a:t>
            </a:r>
            <a:endParaRPr lang="es-ES" dirty="0"/>
          </a:p>
        </p:txBody>
      </p:sp>
      <p:sp>
        <p:nvSpPr>
          <p:cNvPr id="5" name="Footer Placeholder 4"/>
          <p:cNvSpPr>
            <a:spLocks noGrp="1"/>
          </p:cNvSpPr>
          <p:nvPr>
            <p:ph type="ftr" sz="quarter" idx="11"/>
          </p:nvPr>
        </p:nvSpPr>
        <p:spPr/>
        <p:txBody>
          <a:bodyPr/>
          <a:lstStyle/>
          <a:p>
            <a:r>
              <a:rPr lang="es-ES"/>
              <a:t>MARIA PEÑARRUBIA, OLATZ URIARTE, ALLY WRIGHT, HARRY MAHON, FERNANDO AGUDÍN &amp; FINDLAY FISHER </a:t>
            </a:r>
            <a:endParaRPr lang="es-ES" dirty="0"/>
          </a:p>
        </p:txBody>
      </p:sp>
      <p:sp>
        <p:nvSpPr>
          <p:cNvPr id="6" name="Slide Number Placeholder 5"/>
          <p:cNvSpPr>
            <a:spLocks noGrp="1"/>
          </p:cNvSpPr>
          <p:nvPr>
            <p:ph type="sldNum" sz="quarter" idx="12"/>
          </p:nvPr>
        </p:nvSpPr>
        <p:spPr/>
        <p:txBody>
          <a:bodyPr/>
          <a:lstStyle/>
          <a:p>
            <a:fld id="{8C76E393-6842-44F6-8D7F-29A03279A110}" type="slidenum">
              <a:rPr lang="es-ES" smtClean="0"/>
              <a:t>‹#›</a:t>
            </a:fld>
            <a:endParaRPr lang="es-ES"/>
          </a:p>
        </p:txBody>
      </p:sp>
      <p:pic>
        <p:nvPicPr>
          <p:cNvPr id="13" name="Imagen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6861" y="46652"/>
            <a:ext cx="7582128" cy="757571"/>
          </a:xfrm>
          <a:prstGeom prst="rect">
            <a:avLst/>
          </a:prstGeom>
        </p:spPr>
      </p:pic>
      <p:cxnSp>
        <p:nvCxnSpPr>
          <p:cNvPr id="15" name="Straight Connector 9"/>
          <p:cNvCxnSpPr/>
          <p:nvPr userDrawn="1"/>
        </p:nvCxnSpPr>
        <p:spPr>
          <a:xfrm>
            <a:off x="1091300" y="768292"/>
            <a:ext cx="100800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2" name="Imagen 11">
            <a:extLst>
              <a:ext uri="{FF2B5EF4-FFF2-40B4-BE49-F238E27FC236}">
                <a16:creationId xmlns="" xmlns:a16="http://schemas.microsoft.com/office/drawing/2014/main" id="{F7B80AFE-E726-4436-9973-3A76DB07AC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94720" y="53145"/>
            <a:ext cx="1476585" cy="679229"/>
          </a:xfrm>
          <a:prstGeom prst="rect">
            <a:avLst/>
          </a:prstGeom>
          <a:noFill/>
          <a:ln>
            <a:noFill/>
          </a:ln>
          <a:effectLst>
            <a:glow rad="127000">
              <a:schemeClr val="accent1">
                <a:alpha val="0"/>
              </a:schemeClr>
            </a:glow>
          </a:effectLst>
        </p:spPr>
      </p:pic>
    </p:spTree>
    <p:extLst>
      <p:ext uri="{BB962C8B-B14F-4D97-AF65-F5344CB8AC3E}">
        <p14:creationId xmlns:p14="http://schemas.microsoft.com/office/powerpoint/2010/main" val="57162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r>
              <a:rPr lang="es-ES"/>
              <a:t>30/04/2019</a:t>
            </a:r>
            <a:endParaRPr lang="es-ES" dirty="0"/>
          </a:p>
        </p:txBody>
      </p:sp>
      <p:sp>
        <p:nvSpPr>
          <p:cNvPr id="5" name="Footer Placeholder 4"/>
          <p:cNvSpPr>
            <a:spLocks noGrp="1"/>
          </p:cNvSpPr>
          <p:nvPr>
            <p:ph type="ftr" sz="quarter" idx="11"/>
          </p:nvPr>
        </p:nvSpPr>
        <p:spPr/>
        <p:txBody>
          <a:bodyPr/>
          <a:lstStyle/>
          <a:p>
            <a:r>
              <a:rPr lang="es-ES"/>
              <a:t>MARIA PEÑARRUBIA, OLATZ URIARTE, ALLY WRIGHT, HARRY MAHON, FERNANDO AGUDÍN &amp; FINDLAY FISHER </a:t>
            </a:r>
            <a:endParaRPr lang="es-ES" dirty="0"/>
          </a:p>
        </p:txBody>
      </p:sp>
      <p:sp>
        <p:nvSpPr>
          <p:cNvPr id="6" name="Slide Number Placeholder 5"/>
          <p:cNvSpPr>
            <a:spLocks noGrp="1"/>
          </p:cNvSpPr>
          <p:nvPr>
            <p:ph type="sldNum" sz="quarter" idx="12"/>
          </p:nvPr>
        </p:nvSpPr>
        <p:spPr/>
        <p:txBody>
          <a:bodyPr/>
          <a:lstStyle/>
          <a:p>
            <a:fld id="{8C76E393-6842-44F6-8D7F-29A03279A110}" type="slidenum">
              <a:rPr lang="es-ES" smtClean="0"/>
              <a:t>‹#›</a:t>
            </a:fld>
            <a:endParaRPr lang="es-ES"/>
          </a:p>
        </p:txBody>
      </p:sp>
    </p:spTree>
    <p:extLst>
      <p:ext uri="{BB962C8B-B14F-4D97-AF65-F5344CB8AC3E}">
        <p14:creationId xmlns:p14="http://schemas.microsoft.com/office/powerpoint/2010/main" val="3946712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8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0"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2" y="414784"/>
            <a:ext cx="2628900" cy="575742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3" y="414778"/>
            <a:ext cx="7734300" cy="5757422"/>
          </a:xfrm>
        </p:spPr>
        <p:txBody>
          <a:bodyPr vert="eaVert" lIns="45720" tIns="0" rIns="45720" bIns="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r>
              <a:rPr lang="es-ES"/>
              <a:t>30/04/2019</a:t>
            </a:r>
            <a:endParaRPr lang="es-ES" dirty="0"/>
          </a:p>
        </p:txBody>
      </p:sp>
      <p:sp>
        <p:nvSpPr>
          <p:cNvPr id="5" name="Footer Placeholder 4"/>
          <p:cNvSpPr>
            <a:spLocks noGrp="1"/>
          </p:cNvSpPr>
          <p:nvPr>
            <p:ph type="ftr" sz="quarter" idx="11"/>
          </p:nvPr>
        </p:nvSpPr>
        <p:spPr/>
        <p:txBody>
          <a:bodyPr/>
          <a:lstStyle/>
          <a:p>
            <a:r>
              <a:rPr lang="es-ES"/>
              <a:t>MARIA PEÑARRUBIA, OLATZ URIARTE, ALLY WRIGHT, HARRY MAHON, FERNANDO AGUDÍN &amp; FINDLAY FISHER </a:t>
            </a:r>
            <a:endParaRPr lang="es-ES" dirty="0"/>
          </a:p>
        </p:txBody>
      </p:sp>
      <p:sp>
        <p:nvSpPr>
          <p:cNvPr id="6" name="Slide Number Placeholder 5"/>
          <p:cNvSpPr>
            <a:spLocks noGrp="1"/>
          </p:cNvSpPr>
          <p:nvPr>
            <p:ph type="sldNum" sz="quarter" idx="12"/>
          </p:nvPr>
        </p:nvSpPr>
        <p:spPr/>
        <p:txBody>
          <a:bodyPr/>
          <a:lstStyle/>
          <a:p>
            <a:fld id="{8C76E393-6842-44F6-8D7F-29A03279A110}" type="slidenum">
              <a:rPr lang="es-ES" smtClean="0"/>
              <a:t>‹#›</a:t>
            </a:fld>
            <a:endParaRPr lang="es-ES"/>
          </a:p>
        </p:txBody>
      </p:sp>
    </p:spTree>
    <p:extLst>
      <p:ext uri="{BB962C8B-B14F-4D97-AF65-F5344CB8AC3E}">
        <p14:creationId xmlns:p14="http://schemas.microsoft.com/office/powerpoint/2010/main" val="2381712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y objetos" type="obj">
  <p:cSld name="1_Título y objetos">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1097280" y="286607"/>
            <a:ext cx="10058400" cy="1450800"/>
          </a:xfrm>
          <a:prstGeom prst="rect">
            <a:avLst/>
          </a:prstGeom>
          <a:noFill/>
          <a:ln>
            <a:noFill/>
          </a:ln>
        </p:spPr>
        <p:txBody>
          <a:bodyPr spcFirstLastPara="1" wrap="square" lIns="68575" tIns="34275" rIns="68575" bIns="34275" anchor="b" anchorCtr="0"/>
          <a:lstStyle>
            <a:lvl1pPr lvl="0" algn="l" rtl="0">
              <a:lnSpc>
                <a:spcPct val="85000"/>
              </a:lnSpc>
              <a:spcBef>
                <a:spcPts val="0"/>
              </a:spcBef>
              <a:spcAft>
                <a:spcPts val="0"/>
              </a:spcAft>
              <a:buClr>
                <a:srgbClr val="485257"/>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1" name="Google Shape;61;p14"/>
          <p:cNvSpPr txBox="1">
            <a:spLocks noGrp="1"/>
          </p:cNvSpPr>
          <p:nvPr>
            <p:ph type="body" idx="1"/>
          </p:nvPr>
        </p:nvSpPr>
        <p:spPr>
          <a:xfrm>
            <a:off x="1097279" y="1845733"/>
            <a:ext cx="10058400" cy="4023200"/>
          </a:xfrm>
          <a:prstGeom prst="rect">
            <a:avLst/>
          </a:prstGeom>
          <a:noFill/>
          <a:ln>
            <a:noFill/>
          </a:ln>
        </p:spPr>
        <p:txBody>
          <a:bodyPr spcFirstLastPara="1" wrap="square" lIns="0" tIns="34275" rIns="0" bIns="34275" anchor="t" anchorCtr="0"/>
          <a:lstStyle>
            <a:lvl1pPr marL="609585" lvl="0" indent="-423323" algn="l" rtl="0">
              <a:lnSpc>
                <a:spcPct val="90000"/>
              </a:lnSpc>
              <a:spcBef>
                <a:spcPts val="1200"/>
              </a:spcBef>
              <a:spcAft>
                <a:spcPts val="0"/>
              </a:spcAft>
              <a:buSzPts val="1400"/>
              <a:buChar char=" "/>
              <a:defRPr/>
            </a:lvl1pPr>
            <a:lvl2pPr marL="1219170" lvl="1" indent="-423323" algn="l" rtl="0">
              <a:lnSpc>
                <a:spcPct val="90000"/>
              </a:lnSpc>
              <a:spcBef>
                <a:spcPts val="267"/>
              </a:spcBef>
              <a:spcAft>
                <a:spcPts val="0"/>
              </a:spcAft>
              <a:buSzPts val="1400"/>
              <a:buChar char="◦"/>
              <a:defRPr/>
            </a:lvl2pPr>
            <a:lvl3pPr marL="1828754" lvl="2" indent="-423323" algn="l" rtl="0">
              <a:lnSpc>
                <a:spcPct val="90000"/>
              </a:lnSpc>
              <a:spcBef>
                <a:spcPts val="400"/>
              </a:spcBef>
              <a:spcAft>
                <a:spcPts val="0"/>
              </a:spcAft>
              <a:buSzPts val="1400"/>
              <a:buChar char="◦"/>
              <a:defRPr/>
            </a:lvl3pPr>
            <a:lvl4pPr marL="2438339" lvl="3" indent="-423323" algn="l" rtl="0">
              <a:lnSpc>
                <a:spcPct val="90000"/>
              </a:lnSpc>
              <a:spcBef>
                <a:spcPts val="400"/>
              </a:spcBef>
              <a:spcAft>
                <a:spcPts val="0"/>
              </a:spcAft>
              <a:buSzPts val="1400"/>
              <a:buChar char="◦"/>
              <a:defRPr/>
            </a:lvl4pPr>
            <a:lvl5pPr marL="3047924" lvl="4" indent="-423323" algn="l" rtl="0">
              <a:lnSpc>
                <a:spcPct val="90000"/>
              </a:lnSpc>
              <a:spcBef>
                <a:spcPts val="400"/>
              </a:spcBef>
              <a:spcAft>
                <a:spcPts val="0"/>
              </a:spcAft>
              <a:buSzPts val="1400"/>
              <a:buChar char="◦"/>
              <a:defRPr/>
            </a:lvl5pPr>
            <a:lvl6pPr marL="3657509" lvl="5" indent="-423323" algn="l" rtl="0">
              <a:lnSpc>
                <a:spcPct val="90000"/>
              </a:lnSpc>
              <a:spcBef>
                <a:spcPts val="400"/>
              </a:spcBef>
              <a:spcAft>
                <a:spcPts val="0"/>
              </a:spcAft>
              <a:buSzPts val="1400"/>
              <a:buChar char="◦"/>
              <a:defRPr/>
            </a:lvl6pPr>
            <a:lvl7pPr marL="4267093" lvl="6" indent="-423323" algn="l" rtl="0">
              <a:lnSpc>
                <a:spcPct val="90000"/>
              </a:lnSpc>
              <a:spcBef>
                <a:spcPts val="400"/>
              </a:spcBef>
              <a:spcAft>
                <a:spcPts val="0"/>
              </a:spcAft>
              <a:buSzPts val="1400"/>
              <a:buChar char="◦"/>
              <a:defRPr/>
            </a:lvl7pPr>
            <a:lvl8pPr marL="4876678" lvl="7" indent="-423323" algn="l" rtl="0">
              <a:lnSpc>
                <a:spcPct val="90000"/>
              </a:lnSpc>
              <a:spcBef>
                <a:spcPts val="400"/>
              </a:spcBef>
              <a:spcAft>
                <a:spcPts val="0"/>
              </a:spcAft>
              <a:buSzPts val="1400"/>
              <a:buChar char="◦"/>
              <a:defRPr/>
            </a:lvl8pPr>
            <a:lvl9pPr marL="5486263" lvl="8" indent="-423323" algn="l" rtl="0">
              <a:lnSpc>
                <a:spcPct val="90000"/>
              </a:lnSpc>
              <a:spcBef>
                <a:spcPts val="400"/>
              </a:spcBef>
              <a:spcAft>
                <a:spcPts val="400"/>
              </a:spcAft>
              <a:buSzPts val="1400"/>
              <a:buChar char="◦"/>
              <a:defRPr/>
            </a:lvl9pPr>
          </a:lstStyle>
          <a:p>
            <a:endParaRPr/>
          </a:p>
        </p:txBody>
      </p:sp>
      <p:sp>
        <p:nvSpPr>
          <p:cNvPr id="62" name="Google Shape;62;p14"/>
          <p:cNvSpPr txBox="1">
            <a:spLocks noGrp="1"/>
          </p:cNvSpPr>
          <p:nvPr>
            <p:ph type="dt" idx="10"/>
          </p:nvPr>
        </p:nvSpPr>
        <p:spPr>
          <a:xfrm>
            <a:off x="1097283" y="6459789"/>
            <a:ext cx="2472400" cy="365200"/>
          </a:xfrm>
          <a:prstGeom prst="rect">
            <a:avLst/>
          </a:prstGeom>
          <a:noFill/>
          <a:ln>
            <a:noFill/>
          </a:ln>
        </p:spPr>
        <p:txBody>
          <a:bodyPr spcFirstLastPara="1" wrap="square" lIns="68575" tIns="34275" rIns="68575" bIns="34275" anchor="ctr" anchorCtr="0"/>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3" name="Google Shape;63;p14"/>
          <p:cNvSpPr txBox="1">
            <a:spLocks noGrp="1"/>
          </p:cNvSpPr>
          <p:nvPr>
            <p:ph type="ftr" idx="11"/>
          </p:nvPr>
        </p:nvSpPr>
        <p:spPr>
          <a:xfrm>
            <a:off x="3686187" y="6459789"/>
            <a:ext cx="4822800" cy="365200"/>
          </a:xfrm>
          <a:prstGeom prst="rect">
            <a:avLst/>
          </a:prstGeom>
          <a:noFill/>
          <a:ln>
            <a:noFill/>
          </a:ln>
        </p:spPr>
        <p:txBody>
          <a:bodyPr spcFirstLastPara="1" wrap="square" lIns="68575" tIns="34275" rIns="68575" bIns="34275" anchor="ctr" anchorCtr="0"/>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4" name="Google Shape;64;p14"/>
          <p:cNvSpPr txBox="1">
            <a:spLocks noGrp="1"/>
          </p:cNvSpPr>
          <p:nvPr>
            <p:ph type="sldNum" idx="12"/>
          </p:nvPr>
        </p:nvSpPr>
        <p:spPr>
          <a:xfrm>
            <a:off x="9900461" y="6459789"/>
            <a:ext cx="13120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53216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64285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1611628" y="825181"/>
            <a:ext cx="10058400" cy="1264872"/>
          </a:xfrm>
        </p:spPr>
        <p:txBody>
          <a:bodyPr anchor="ctr"/>
          <a:lstStyle>
            <a:lvl1pPr marL="0" algn="ctr">
              <a:defRPr>
                <a:latin typeface="Segoe UI" panose="020B0502040204020203" pitchFamily="34" charset="0"/>
                <a:cs typeface="Segoe UI" panose="020B0502040204020203" pitchFamily="34" charset="0"/>
              </a:defRPr>
            </a:lvl1pPr>
          </a:lstStyle>
          <a:p>
            <a:r>
              <a:rPr lang="es-ES" dirty="0"/>
              <a:t>Haga clic para modificar el estilo de título del patrón</a:t>
            </a:r>
            <a:endParaRPr lang="en-US" dirty="0"/>
          </a:p>
        </p:txBody>
      </p:sp>
      <p:sp>
        <p:nvSpPr>
          <p:cNvPr id="6" name="Slide Number Placeholder 5"/>
          <p:cNvSpPr>
            <a:spLocks noGrp="1"/>
          </p:cNvSpPr>
          <p:nvPr>
            <p:ph type="sldNum" sz="quarter" idx="12"/>
          </p:nvPr>
        </p:nvSpPr>
        <p:spPr/>
        <p:txBody>
          <a:bodyPr/>
          <a:lstStyle/>
          <a:p>
            <a:fld id="{8C76E393-6842-44F6-8D7F-29A03279A110}" type="slidenum">
              <a:rPr lang="es-ES" smtClean="0"/>
              <a:t>‹#›</a:t>
            </a:fld>
            <a:endParaRPr lang="es-ES"/>
          </a:p>
        </p:txBody>
      </p:sp>
      <p:pic>
        <p:nvPicPr>
          <p:cNvPr id="7" name="Imagen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1207" y="18103"/>
            <a:ext cx="733375" cy="733375"/>
          </a:xfrm>
          <a:prstGeom prst="rect">
            <a:avLst/>
          </a:prstGeom>
        </p:spPr>
      </p:pic>
      <p:sp>
        <p:nvSpPr>
          <p:cNvPr id="12" name="Marcador de contenido 11"/>
          <p:cNvSpPr>
            <a:spLocks noGrp="1"/>
          </p:cNvSpPr>
          <p:nvPr>
            <p:ph sz="quarter" idx="13"/>
          </p:nvPr>
        </p:nvSpPr>
        <p:spPr>
          <a:xfrm>
            <a:off x="3826629" y="247178"/>
            <a:ext cx="7775659" cy="520134"/>
          </a:xfrm>
        </p:spPr>
        <p:txBody>
          <a:bodyPr anchor="ctr"/>
          <a:lstStyle>
            <a:lvl1pPr algn="r">
              <a:defRPr sz="2800">
                <a:latin typeface="Segoe UI" panose="020B0502040204020203" pitchFamily="34" charset="0"/>
                <a:cs typeface="Segoe UI" panose="020B0502040204020203" pitchFamily="34" charset="0"/>
              </a:defRPr>
            </a:lvl1pPr>
          </a:lstStyle>
          <a:p>
            <a:pPr lvl="0"/>
            <a:r>
              <a:rPr lang="es-ES" dirty="0"/>
              <a:t>Haga clic para modificar el estilo de texto del patrón</a:t>
            </a:r>
          </a:p>
        </p:txBody>
      </p:sp>
      <p:sp>
        <p:nvSpPr>
          <p:cNvPr id="19" name="Content Placeholder 2"/>
          <p:cNvSpPr>
            <a:spLocks noGrp="1"/>
          </p:cNvSpPr>
          <p:nvPr>
            <p:ph idx="14"/>
          </p:nvPr>
        </p:nvSpPr>
        <p:spPr>
          <a:xfrm>
            <a:off x="2483819" y="1070695"/>
            <a:ext cx="8581720" cy="4828558"/>
          </a:xfrm>
        </p:spPr>
        <p:txBody>
          <a:bodyPr anchor="ctr"/>
          <a:lstStyle>
            <a:lvl1pPr marL="177792" indent="-177792">
              <a:lnSpc>
                <a:spcPct val="100000"/>
              </a:lnSpc>
              <a:defRPr sz="2800">
                <a:latin typeface="Segoe UI" panose="020B0502040204020203" pitchFamily="34" charset="0"/>
                <a:cs typeface="Segoe UI" panose="020B0502040204020203" pitchFamily="34" charset="0"/>
              </a:defRPr>
            </a:lvl1pPr>
            <a:lvl2pPr marL="355582" indent="-177792">
              <a:lnSpc>
                <a:spcPct val="100000"/>
              </a:lnSpc>
              <a:defRPr sz="2400">
                <a:latin typeface="Segoe UI" panose="020B0502040204020203" pitchFamily="34" charset="0"/>
                <a:cs typeface="Segoe UI" panose="020B0502040204020203" pitchFamily="34" charset="0"/>
              </a:defRPr>
            </a:lvl2pPr>
            <a:lvl3pPr marL="541312" indent="-185730">
              <a:lnSpc>
                <a:spcPct val="100000"/>
              </a:lnSpc>
              <a:defRPr sz="2000">
                <a:latin typeface="Segoe UI" panose="020B0502040204020203" pitchFamily="34" charset="0"/>
                <a:cs typeface="Segoe UI" panose="020B0502040204020203" pitchFamily="34" charset="0"/>
              </a:defRPr>
            </a:lvl3pPr>
            <a:lvl4pPr marL="719103" indent="-177792">
              <a:lnSpc>
                <a:spcPct val="100000"/>
              </a:lnSpc>
              <a:defRPr sz="1800">
                <a:latin typeface="Segoe UI" panose="020B0502040204020203" pitchFamily="34" charset="0"/>
                <a:cs typeface="Segoe UI" panose="020B0502040204020203" pitchFamily="34" charset="0"/>
              </a:defRPr>
            </a:lvl4pPr>
            <a:lvl5pPr marL="896894" indent="-177792">
              <a:lnSpc>
                <a:spcPct val="100000"/>
              </a:lnSpc>
              <a:defRPr sz="1600">
                <a:latin typeface="Segoe UI" panose="020B0502040204020203" pitchFamily="34" charset="0"/>
                <a:cs typeface="Segoe UI" panose="020B0502040204020203"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10"/>
          </p:nvPr>
        </p:nvSpPr>
        <p:spPr/>
        <p:txBody>
          <a:bodyPr/>
          <a:lstStyle>
            <a:lvl1pPr>
              <a:defRPr/>
            </a:lvl1pPr>
          </a:lstStyle>
          <a:p>
            <a:r>
              <a:rPr lang="es-ES"/>
              <a:t>30/04/2019</a:t>
            </a:r>
            <a:endParaRPr lang="es-ES" dirty="0"/>
          </a:p>
        </p:txBody>
      </p:sp>
      <p:sp>
        <p:nvSpPr>
          <p:cNvPr id="5" name="Footer Placeholder 4"/>
          <p:cNvSpPr>
            <a:spLocks noGrp="1"/>
          </p:cNvSpPr>
          <p:nvPr>
            <p:ph type="ftr" sz="quarter" idx="11"/>
          </p:nvPr>
        </p:nvSpPr>
        <p:spPr/>
        <p:txBody>
          <a:bodyPr/>
          <a:lstStyle/>
          <a:p>
            <a:r>
              <a:rPr lang="es-ES"/>
              <a:t>MARIA PEÑARRUBIA, OLATZ URIARTE, ALLY WRIGHT, HARRY MAHON, FERNANDO AGUDÍN &amp; FINDLAY FISHER </a:t>
            </a:r>
            <a:endParaRPr lang="es-ES" dirty="0"/>
          </a:p>
        </p:txBody>
      </p:sp>
      <p:sp>
        <p:nvSpPr>
          <p:cNvPr id="9" name="Marcador de contenido 2"/>
          <p:cNvSpPr txBox="1">
            <a:spLocks/>
          </p:cNvSpPr>
          <p:nvPr userDrawn="1"/>
        </p:nvSpPr>
        <p:spPr>
          <a:xfrm>
            <a:off x="2636217" y="1053766"/>
            <a:ext cx="8581720" cy="5133327"/>
          </a:xfrm>
          <a:prstGeom prst="rect">
            <a:avLst/>
          </a:prstGeom>
        </p:spPr>
        <p:txBody>
          <a:bodyPr vert="horz" lIns="0" tIns="45720" rIns="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s-ES" sz="2000" dirty="0"/>
          </a:p>
        </p:txBody>
      </p:sp>
      <p:sp>
        <p:nvSpPr>
          <p:cNvPr id="11" name="Marcador de contenido 2"/>
          <p:cNvSpPr txBox="1">
            <a:spLocks/>
          </p:cNvSpPr>
          <p:nvPr userDrawn="1"/>
        </p:nvSpPr>
        <p:spPr>
          <a:xfrm>
            <a:off x="2788617" y="1206168"/>
            <a:ext cx="8581720" cy="5133327"/>
          </a:xfrm>
          <a:prstGeom prst="rect">
            <a:avLst/>
          </a:prstGeom>
        </p:spPr>
        <p:txBody>
          <a:bodyPr vert="horz" lIns="0" tIns="45720" rIns="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s-ES" sz="2000" dirty="0"/>
          </a:p>
        </p:txBody>
      </p:sp>
    </p:spTree>
    <p:extLst>
      <p:ext uri="{BB962C8B-B14F-4D97-AF65-F5344CB8AC3E}">
        <p14:creationId xmlns:p14="http://schemas.microsoft.com/office/powerpoint/2010/main" val="1891560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318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0"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latin typeface="Times New Roman" panose="02020603050405020304" pitchFamily="18" charset="0"/>
                <a:cs typeface="Times New Roman" panose="02020603050405020304" pitchFamily="18" charset="0"/>
              </a:defRPr>
            </a:lvl1p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Times New Roman" panose="02020603050405020304" pitchFamily="18" charset="0"/>
                <a:cs typeface="Times New Roman" panose="02020603050405020304" pitchFamily="18" charset="0"/>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s-ES" dirty="0"/>
              <a:t>Haga clic para modificar el estilo de texto del patrón</a:t>
            </a:r>
          </a:p>
        </p:txBody>
      </p:sp>
      <p:sp>
        <p:nvSpPr>
          <p:cNvPr id="4" name="Date Placeholder 3"/>
          <p:cNvSpPr>
            <a:spLocks noGrp="1"/>
          </p:cNvSpPr>
          <p:nvPr>
            <p:ph type="dt" sz="half" idx="10"/>
          </p:nvPr>
        </p:nvSpPr>
        <p:spPr/>
        <p:txBody>
          <a:bodyPr/>
          <a:lstStyle/>
          <a:p>
            <a:r>
              <a:rPr lang="es-ES"/>
              <a:t>30/04/2019</a:t>
            </a:r>
            <a:endParaRPr lang="es-ES" dirty="0"/>
          </a:p>
        </p:txBody>
      </p:sp>
      <p:sp>
        <p:nvSpPr>
          <p:cNvPr id="5" name="Footer Placeholder 4"/>
          <p:cNvSpPr>
            <a:spLocks noGrp="1"/>
          </p:cNvSpPr>
          <p:nvPr>
            <p:ph type="ftr" sz="quarter" idx="11"/>
          </p:nvPr>
        </p:nvSpPr>
        <p:spPr/>
        <p:txBody>
          <a:bodyPr/>
          <a:lstStyle/>
          <a:p>
            <a:r>
              <a:rPr lang="es-ES"/>
              <a:t>MARIA PEÑARRUBIA, OLATZ URIARTE, ALLY WRIGHT, HARRY MAHON, FERNANDO AGUDÍN &amp; FINDLAY FISHER </a:t>
            </a:r>
            <a:endParaRPr lang="es-ES" dirty="0"/>
          </a:p>
        </p:txBody>
      </p:sp>
      <p:sp>
        <p:nvSpPr>
          <p:cNvPr id="6" name="Slide Number Placeholder 5"/>
          <p:cNvSpPr>
            <a:spLocks noGrp="1"/>
          </p:cNvSpPr>
          <p:nvPr>
            <p:ph type="sldNum" sz="quarter" idx="12"/>
          </p:nvPr>
        </p:nvSpPr>
        <p:spPr/>
        <p:txBody>
          <a:bodyPr/>
          <a:lstStyle/>
          <a:p>
            <a:fld id="{8C76E393-6842-44F6-8D7F-29A03279A110}" type="slidenum">
              <a:rPr lang="es-ES" smtClean="0"/>
              <a:t>‹#›</a:t>
            </a:fld>
            <a:endParaRPr lang="es-E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3433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7"/>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r>
              <a:rPr lang="es-ES"/>
              <a:t>30/04/2019</a:t>
            </a:r>
            <a:endParaRPr lang="es-ES" dirty="0"/>
          </a:p>
        </p:txBody>
      </p:sp>
      <p:sp>
        <p:nvSpPr>
          <p:cNvPr id="6" name="Footer Placeholder 5"/>
          <p:cNvSpPr>
            <a:spLocks noGrp="1"/>
          </p:cNvSpPr>
          <p:nvPr>
            <p:ph type="ftr" sz="quarter" idx="11"/>
          </p:nvPr>
        </p:nvSpPr>
        <p:spPr/>
        <p:txBody>
          <a:bodyPr/>
          <a:lstStyle/>
          <a:p>
            <a:r>
              <a:rPr lang="es-ES"/>
              <a:t>MARIA PEÑARRUBIA, OLATZ URIARTE, ALLY WRIGHT, HARRY MAHON, FERNANDO AGUDÍN &amp; FINDLAY FISHER </a:t>
            </a:r>
            <a:endParaRPr lang="es-ES" dirty="0"/>
          </a:p>
        </p:txBody>
      </p:sp>
      <p:sp>
        <p:nvSpPr>
          <p:cNvPr id="7" name="Slide Number Placeholder 6"/>
          <p:cNvSpPr>
            <a:spLocks noGrp="1"/>
          </p:cNvSpPr>
          <p:nvPr>
            <p:ph type="sldNum" sz="quarter" idx="12"/>
          </p:nvPr>
        </p:nvSpPr>
        <p:spPr/>
        <p:txBody>
          <a:bodyPr/>
          <a:lstStyle/>
          <a:p>
            <a:fld id="{8C76E393-6842-44F6-8D7F-29A03279A110}" type="slidenum">
              <a:rPr lang="es-ES" smtClean="0"/>
              <a:t>‹#›</a:t>
            </a:fld>
            <a:endParaRPr lang="es-ES"/>
          </a:p>
        </p:txBody>
      </p:sp>
    </p:spTree>
    <p:extLst>
      <p:ext uri="{BB962C8B-B14F-4D97-AF65-F5344CB8AC3E}">
        <p14:creationId xmlns:p14="http://schemas.microsoft.com/office/powerpoint/2010/main" val="1501598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7"/>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r>
              <a:rPr lang="es-ES"/>
              <a:t>30/04/2019</a:t>
            </a:r>
            <a:endParaRPr lang="es-ES" dirty="0"/>
          </a:p>
        </p:txBody>
      </p:sp>
      <p:sp>
        <p:nvSpPr>
          <p:cNvPr id="8" name="Footer Placeholder 7"/>
          <p:cNvSpPr>
            <a:spLocks noGrp="1"/>
          </p:cNvSpPr>
          <p:nvPr>
            <p:ph type="ftr" sz="quarter" idx="11"/>
          </p:nvPr>
        </p:nvSpPr>
        <p:spPr/>
        <p:txBody>
          <a:bodyPr/>
          <a:lstStyle/>
          <a:p>
            <a:r>
              <a:rPr lang="es-ES"/>
              <a:t>MARIA PEÑARRUBIA, OLATZ URIARTE, ALLY WRIGHT, HARRY MAHON, FERNANDO AGUDÍN &amp; FINDLAY FISHER </a:t>
            </a:r>
            <a:endParaRPr lang="es-ES" dirty="0"/>
          </a:p>
        </p:txBody>
      </p:sp>
      <p:sp>
        <p:nvSpPr>
          <p:cNvPr id="9" name="Slide Number Placeholder 8"/>
          <p:cNvSpPr>
            <a:spLocks noGrp="1"/>
          </p:cNvSpPr>
          <p:nvPr>
            <p:ph type="sldNum" sz="quarter" idx="12"/>
          </p:nvPr>
        </p:nvSpPr>
        <p:spPr/>
        <p:txBody>
          <a:bodyPr/>
          <a:lstStyle/>
          <a:p>
            <a:fld id="{8C76E393-6842-44F6-8D7F-29A03279A110}" type="slidenum">
              <a:rPr lang="es-ES" smtClean="0"/>
              <a:t>‹#›</a:t>
            </a:fld>
            <a:endParaRPr lang="es-ES"/>
          </a:p>
        </p:txBody>
      </p:sp>
    </p:spTree>
    <p:extLst>
      <p:ext uri="{BB962C8B-B14F-4D97-AF65-F5344CB8AC3E}">
        <p14:creationId xmlns:p14="http://schemas.microsoft.com/office/powerpoint/2010/main" val="621916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r>
              <a:rPr lang="es-ES"/>
              <a:t>30/04/2019</a:t>
            </a:r>
            <a:endParaRPr lang="es-ES" dirty="0"/>
          </a:p>
        </p:txBody>
      </p:sp>
      <p:sp>
        <p:nvSpPr>
          <p:cNvPr id="4" name="Footer Placeholder 3"/>
          <p:cNvSpPr>
            <a:spLocks noGrp="1"/>
          </p:cNvSpPr>
          <p:nvPr>
            <p:ph type="ftr" sz="quarter" idx="11"/>
          </p:nvPr>
        </p:nvSpPr>
        <p:spPr/>
        <p:txBody>
          <a:bodyPr/>
          <a:lstStyle/>
          <a:p>
            <a:r>
              <a:rPr lang="es-ES"/>
              <a:t>MARIA PEÑARRUBIA, OLATZ URIARTE, ALLY WRIGHT, HARRY MAHON, FERNANDO AGUDÍN &amp; FINDLAY FISHER </a:t>
            </a:r>
            <a:endParaRPr lang="es-ES" dirty="0"/>
          </a:p>
        </p:txBody>
      </p:sp>
      <p:sp>
        <p:nvSpPr>
          <p:cNvPr id="5" name="Slide Number Placeholder 4"/>
          <p:cNvSpPr>
            <a:spLocks noGrp="1"/>
          </p:cNvSpPr>
          <p:nvPr>
            <p:ph type="sldNum" sz="quarter" idx="12"/>
          </p:nvPr>
        </p:nvSpPr>
        <p:spPr/>
        <p:txBody>
          <a:bodyPr/>
          <a:lstStyle/>
          <a:p>
            <a:fld id="{8C76E393-6842-44F6-8D7F-29A03279A110}" type="slidenum">
              <a:rPr lang="es-ES" smtClean="0"/>
              <a:t>‹#›</a:t>
            </a:fld>
            <a:endParaRPr lang="es-ES"/>
          </a:p>
        </p:txBody>
      </p:sp>
    </p:spTree>
    <p:extLst>
      <p:ext uri="{BB962C8B-B14F-4D97-AF65-F5344CB8AC3E}">
        <p14:creationId xmlns:p14="http://schemas.microsoft.com/office/powerpoint/2010/main" val="2022013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Rectangle 4"/>
          <p:cNvSpPr/>
          <p:nvPr/>
        </p:nvSpPr>
        <p:spPr>
          <a:xfrm>
            <a:off x="318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20"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es-ES"/>
              <a:t>30/04/2019</a:t>
            </a:r>
            <a:endParaRPr lang="es-E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s-ES"/>
              <a:t>MARIA PEÑARRUBIA, OLATZ URIARTE, ALLY WRIGHT, HARRY MAHON, FERNANDO AGUDÍN &amp; FINDLAY FISHER </a:t>
            </a:r>
            <a:endParaRPr lang="es-ES" dirty="0"/>
          </a:p>
        </p:txBody>
      </p:sp>
      <p:sp>
        <p:nvSpPr>
          <p:cNvPr id="9" name="Slide Number Placeholder 8"/>
          <p:cNvSpPr>
            <a:spLocks noGrp="1"/>
          </p:cNvSpPr>
          <p:nvPr>
            <p:ph type="sldNum" sz="quarter" idx="12"/>
          </p:nvPr>
        </p:nvSpPr>
        <p:spPr/>
        <p:txBody>
          <a:bodyPr/>
          <a:lstStyle/>
          <a:p>
            <a:fld id="{8C76E393-6842-44F6-8D7F-29A03279A110}" type="slidenum">
              <a:rPr lang="es-ES" smtClean="0"/>
              <a:t>‹#›</a:t>
            </a:fld>
            <a:endParaRPr lang="es-ES"/>
          </a:p>
        </p:txBody>
      </p:sp>
    </p:spTree>
    <p:extLst>
      <p:ext uri="{BB962C8B-B14F-4D97-AF65-F5344CB8AC3E}">
        <p14:creationId xmlns:p14="http://schemas.microsoft.com/office/powerpoint/2010/main" val="2273847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Rectangle 7"/>
          <p:cNvSpPr/>
          <p:nvPr/>
        </p:nvSpPr>
        <p:spPr>
          <a:xfrm>
            <a:off x="21"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a:xfrm>
            <a:off x="465515" y="6459791"/>
            <a:ext cx="2618511" cy="365125"/>
          </a:xfrm>
        </p:spPr>
        <p:txBody>
          <a:bodyPr/>
          <a:lstStyle>
            <a:lvl1pPr algn="l">
              <a:defRPr/>
            </a:lvl1pPr>
          </a:lstStyle>
          <a:p>
            <a:r>
              <a:rPr lang="es-ES"/>
              <a:t>30/04/2019</a:t>
            </a:r>
            <a:endParaRPr lang="es-ES" dirty="0"/>
          </a:p>
        </p:txBody>
      </p:sp>
      <p:sp>
        <p:nvSpPr>
          <p:cNvPr id="6" name="Footer Placeholder 5"/>
          <p:cNvSpPr>
            <a:spLocks noGrp="1"/>
          </p:cNvSpPr>
          <p:nvPr>
            <p:ph type="ftr" sz="quarter" idx="11"/>
          </p:nvPr>
        </p:nvSpPr>
        <p:spPr>
          <a:xfrm>
            <a:off x="4800600" y="6459791"/>
            <a:ext cx="4648200" cy="365125"/>
          </a:xfrm>
        </p:spPr>
        <p:txBody>
          <a:bodyPr/>
          <a:lstStyle>
            <a:lvl1pPr algn="l">
              <a:defRPr>
                <a:solidFill>
                  <a:schemeClr val="tx2"/>
                </a:solidFill>
              </a:defRPr>
            </a:lvl1pPr>
          </a:lstStyle>
          <a:p>
            <a:r>
              <a:rPr lang="es-ES"/>
              <a:t>MARIA PEÑARRUBIA, OLATZ URIARTE, ALLY WRIGHT, HARRY MAHON, FERNANDO AGUDÍN &amp; FINDLAY FISHER </a:t>
            </a:r>
            <a:endParaRPr lang="es-E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C76E393-6842-44F6-8D7F-29A03279A110}" type="slidenum">
              <a:rPr lang="es-ES" smtClean="0"/>
              <a:t>‹#›</a:t>
            </a:fld>
            <a:endParaRPr lang="es-ES"/>
          </a:p>
        </p:txBody>
      </p:sp>
    </p:spTree>
    <p:extLst>
      <p:ext uri="{BB962C8B-B14F-4D97-AF65-F5344CB8AC3E}">
        <p14:creationId xmlns:p14="http://schemas.microsoft.com/office/powerpoint/2010/main" val="4028112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8" name="Rectangle 7"/>
          <p:cNvSpPr/>
          <p:nvPr/>
        </p:nvSpPr>
        <p:spPr>
          <a:xfrm>
            <a:off x="4"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0"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0"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r>
              <a:rPr lang="es-ES"/>
              <a:t>30/04/2019</a:t>
            </a:r>
            <a:endParaRPr lang="es-ES" dirty="0"/>
          </a:p>
        </p:txBody>
      </p:sp>
      <p:sp>
        <p:nvSpPr>
          <p:cNvPr id="6" name="Footer Placeholder 5"/>
          <p:cNvSpPr>
            <a:spLocks noGrp="1"/>
          </p:cNvSpPr>
          <p:nvPr>
            <p:ph type="ftr" sz="quarter" idx="11"/>
          </p:nvPr>
        </p:nvSpPr>
        <p:spPr/>
        <p:txBody>
          <a:bodyPr/>
          <a:lstStyle/>
          <a:p>
            <a:r>
              <a:rPr lang="es-ES"/>
              <a:t>MARIA PEÑARRUBIA, OLATZ URIARTE, ALLY WRIGHT, HARRY MAHON, FERNANDO AGUDÍN &amp; FINDLAY FISHER </a:t>
            </a:r>
            <a:endParaRPr lang="es-ES" dirty="0"/>
          </a:p>
        </p:txBody>
      </p:sp>
      <p:sp>
        <p:nvSpPr>
          <p:cNvPr id="7" name="Slide Number Placeholder 6"/>
          <p:cNvSpPr>
            <a:spLocks noGrp="1"/>
          </p:cNvSpPr>
          <p:nvPr>
            <p:ph type="sldNum" sz="quarter" idx="12"/>
          </p:nvPr>
        </p:nvSpPr>
        <p:spPr/>
        <p:txBody>
          <a:bodyPr/>
          <a:lstStyle/>
          <a:p>
            <a:fld id="{8C76E393-6842-44F6-8D7F-29A03279A110}" type="slidenum">
              <a:rPr lang="es-ES" smtClean="0"/>
              <a:t>‹#›</a:t>
            </a:fld>
            <a:endParaRPr lang="es-ES"/>
          </a:p>
        </p:txBody>
      </p:sp>
    </p:spTree>
    <p:extLst>
      <p:ext uri="{BB962C8B-B14F-4D97-AF65-F5344CB8AC3E}">
        <p14:creationId xmlns:p14="http://schemas.microsoft.com/office/powerpoint/2010/main" val="4105422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sz="1800" dirty="0"/>
          </a:p>
        </p:txBody>
      </p:sp>
      <p:sp>
        <p:nvSpPr>
          <p:cNvPr id="9" name="Rectangle 8"/>
          <p:cNvSpPr/>
          <p:nvPr/>
        </p:nvSpPr>
        <p:spPr>
          <a:xfrm>
            <a:off x="4"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66800" y="775609"/>
            <a:ext cx="10058400" cy="1329890"/>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6800" y="2196798"/>
            <a:ext cx="10058400" cy="4023360"/>
          </a:xfrm>
          <a:prstGeom prst="rect">
            <a:avLst/>
          </a:prstGeom>
        </p:spPr>
        <p:txBody>
          <a:bodyPr vert="horz" lIns="0" tIns="45720" rIns="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5" y="6459791"/>
            <a:ext cx="2472271" cy="365125"/>
          </a:xfrm>
          <a:prstGeom prst="rect">
            <a:avLst/>
          </a:prstGeom>
        </p:spPr>
        <p:txBody>
          <a:bodyPr vert="horz" lIns="91440" tIns="45720" rIns="91440" bIns="45720" rtlCol="0" anchor="ctr"/>
          <a:lstStyle>
            <a:lvl1pPr algn="l">
              <a:defRPr sz="900">
                <a:solidFill>
                  <a:srgbClr val="FFFFFF"/>
                </a:solidFill>
              </a:defRPr>
            </a:lvl1pPr>
          </a:lstStyle>
          <a:p>
            <a:r>
              <a:rPr lang="es-ES"/>
              <a:t>30/04/2019</a:t>
            </a:r>
            <a:endParaRPr lang="es-ES" dirty="0"/>
          </a:p>
        </p:txBody>
      </p:sp>
      <p:sp>
        <p:nvSpPr>
          <p:cNvPr id="5" name="Footer Placeholder 4"/>
          <p:cNvSpPr>
            <a:spLocks noGrp="1"/>
          </p:cNvSpPr>
          <p:nvPr>
            <p:ph type="ftr" sz="quarter" idx="3"/>
          </p:nvPr>
        </p:nvSpPr>
        <p:spPr>
          <a:xfrm>
            <a:off x="3686187" y="6459791"/>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s-ES"/>
              <a:t>MARIA PEÑARRUBIA, OLATZ URIARTE, ALLY WRIGHT, HARRY MAHON, FERNANDO AGUDÍN &amp; FINDLAY FISHER </a:t>
            </a:r>
            <a:endParaRPr lang="es-ES" dirty="0"/>
          </a:p>
        </p:txBody>
      </p:sp>
      <p:sp>
        <p:nvSpPr>
          <p:cNvPr id="6" name="Slide Number Placeholder 5"/>
          <p:cNvSpPr>
            <a:spLocks noGrp="1"/>
          </p:cNvSpPr>
          <p:nvPr>
            <p:ph type="sldNum" sz="quarter" idx="4"/>
          </p:nvPr>
        </p:nvSpPr>
        <p:spPr>
          <a:xfrm>
            <a:off x="9900462" y="6459791"/>
            <a:ext cx="1312025" cy="365125"/>
          </a:xfrm>
          <a:prstGeom prst="rect">
            <a:avLst/>
          </a:prstGeom>
        </p:spPr>
        <p:txBody>
          <a:bodyPr vert="horz" lIns="91440" tIns="45720" rIns="91440" bIns="45720" rtlCol="0" anchor="ctr"/>
          <a:lstStyle>
            <a:lvl1pPr algn="r">
              <a:defRPr sz="1051">
                <a:solidFill>
                  <a:srgbClr val="FFFFFF"/>
                </a:solidFill>
              </a:defRPr>
            </a:lvl1pPr>
          </a:lstStyle>
          <a:p>
            <a:fld id="{8C76E393-6842-44F6-8D7F-29A03279A110}" type="slidenum">
              <a:rPr lang="es-ES" smtClean="0"/>
              <a:t>‹#›</a:t>
            </a:fld>
            <a:endParaRPr lang="es-ES"/>
          </a:p>
        </p:txBody>
      </p:sp>
      <p:cxnSp>
        <p:nvCxnSpPr>
          <p:cNvPr id="10" name="Straight Connector 9"/>
          <p:cNvCxnSpPr/>
          <p:nvPr userDrawn="1"/>
        </p:nvCxnSpPr>
        <p:spPr>
          <a:xfrm>
            <a:off x="1613807" y="768292"/>
            <a:ext cx="100800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35854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p:txStyles>
    <p:titleStyle>
      <a:lvl1pPr algn="l" defTabSz="914354"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p:titleStyle>
    <p:bodyStyle>
      <a:lvl1pPr marL="91436" indent="-91436" algn="l" defTabSz="914354"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29" indent="-182870" algn="l" defTabSz="914354"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00"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71"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42"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7.png"/><Relationship Id="rId7" Type="http://schemas.openxmlformats.org/officeDocument/2006/relationships/diagramQuickStyle" Target="../diagrams/quickStyle4.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Layout" Target="../diagrams/layout4.xml"/><Relationship Id="rId11" Type="http://schemas.openxmlformats.org/officeDocument/2006/relationships/image" Target="../media/image19.png"/><Relationship Id="rId5" Type="http://schemas.openxmlformats.org/officeDocument/2006/relationships/diagramData" Target="../diagrams/data4.xml"/><Relationship Id="rId10" Type="http://schemas.openxmlformats.org/officeDocument/2006/relationships/image" Target="../media/image5.jpg"/><Relationship Id="rId4" Type="http://schemas.openxmlformats.org/officeDocument/2006/relationships/image" Target="../media/image18.png"/><Relationship Id="rId9" Type="http://schemas.microsoft.com/office/2007/relationships/diagramDrawing" Target="../diagrams/drawing4.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5.jp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image" Target="../media/image5.jpg"/><Relationship Id="rId7" Type="http://schemas.openxmlformats.org/officeDocument/2006/relationships/diagramData" Target="../diagrams/data5.xm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2.png"/><Relationship Id="rId11" Type="http://schemas.microsoft.com/office/2007/relationships/diagramDrawing" Target="../diagrams/drawing5.xml"/><Relationship Id="rId5" Type="http://schemas.openxmlformats.org/officeDocument/2006/relationships/image" Target="../media/image31.png"/><Relationship Id="rId10" Type="http://schemas.openxmlformats.org/officeDocument/2006/relationships/diagramColors" Target="../diagrams/colors5.xml"/><Relationship Id="rId4" Type="http://schemas.openxmlformats.org/officeDocument/2006/relationships/image" Target="../media/image30.png"/><Relationship Id="rId9"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1.xml"/><Relationship Id="rId7" Type="http://schemas.openxmlformats.org/officeDocument/2006/relationships/image" Target="../media/image5.jp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9.jpg"/></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Layout" Target="../diagrams/layout6.xml"/><Relationship Id="rId7" Type="http://schemas.openxmlformats.org/officeDocument/2006/relationships/image" Target="../media/image5.jpg"/><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2.xml"/><Relationship Id="rId7" Type="http://schemas.openxmlformats.org/officeDocument/2006/relationships/image" Target="../media/image5.jp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5.jp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5.jp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image" Target="../media/image5.jp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image" Target="../media/image5.jp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2.png"/><Relationship Id="rId4" Type="http://schemas.openxmlformats.org/officeDocument/2006/relationships/image" Target="../media/image5.jp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2.png"/><Relationship Id="rId4" Type="http://schemas.openxmlformats.org/officeDocument/2006/relationships/image" Target="../media/image5.jpg"/></Relationships>
</file>

<file path=ppt/slides/_rels/slide3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1.png"/><Relationship Id="rId7"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2.png"/><Relationship Id="rId4" Type="http://schemas.openxmlformats.org/officeDocument/2006/relationships/image" Target="../media/image5.jpg"/><Relationship Id="rId9" Type="http://schemas.openxmlformats.org/officeDocument/2006/relationships/image" Target="../media/image48.png"/></Relationships>
</file>

<file path=ppt/slides/_rels/slide3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1.png"/><Relationship Id="rId7"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5.jpg"/><Relationship Id="rId9"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5.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jpg"/><Relationship Id="rId5" Type="http://schemas.openxmlformats.org/officeDocument/2006/relationships/image" Target="../media/image14.pn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fecha 5"/>
          <p:cNvSpPr>
            <a:spLocks noGrp="1"/>
          </p:cNvSpPr>
          <p:nvPr>
            <p:ph type="dt" sz="half" idx="10"/>
          </p:nvPr>
        </p:nvSpPr>
        <p:spPr/>
        <p:txBody>
          <a:bodyPr/>
          <a:lstStyle/>
          <a:p>
            <a:r>
              <a:rPr lang="es-ES" dirty="0"/>
              <a:t>30/04/2019</a:t>
            </a:r>
          </a:p>
        </p:txBody>
      </p:sp>
      <p:sp>
        <p:nvSpPr>
          <p:cNvPr id="7" name="Marcador de pie de página 6"/>
          <p:cNvSpPr>
            <a:spLocks noGrp="1"/>
          </p:cNvSpPr>
          <p:nvPr>
            <p:ph type="ftr" sz="quarter" idx="11"/>
          </p:nvPr>
        </p:nvSpPr>
        <p:spPr/>
        <p:txBody>
          <a:bodyPr/>
          <a:lstStyle/>
          <a:p>
            <a:r>
              <a:rPr lang="es-ES" dirty="0"/>
              <a:t>MARIA PEÑARRUBIA, OLATZ URIARTE, ALLY WRIGHT, HARRY MAHON, FERNANDO AGUDÍN &amp; FINDLAY FISHER </a:t>
            </a:r>
          </a:p>
        </p:txBody>
      </p:sp>
      <p:sp>
        <p:nvSpPr>
          <p:cNvPr id="3" name="Marcador de número de diapositiva 2"/>
          <p:cNvSpPr>
            <a:spLocks noGrp="1"/>
          </p:cNvSpPr>
          <p:nvPr>
            <p:ph type="sldNum" sz="quarter" idx="12"/>
          </p:nvPr>
        </p:nvSpPr>
        <p:spPr/>
        <p:txBody>
          <a:bodyPr/>
          <a:lstStyle/>
          <a:p>
            <a:fld id="{8C76E393-6842-44F6-8D7F-29A03279A110}" type="slidenum">
              <a:rPr lang="es-ES" smtClean="0"/>
              <a:t>1</a:t>
            </a:fld>
            <a:endParaRPr lang="es-ES"/>
          </a:p>
        </p:txBody>
      </p:sp>
      <p:pic>
        <p:nvPicPr>
          <p:cNvPr id="9" name="Imagen 8">
            <a:extLst>
              <a:ext uri="{FF2B5EF4-FFF2-40B4-BE49-F238E27FC236}">
                <a16:creationId xmlns="" xmlns:a16="http://schemas.microsoft.com/office/drawing/2014/main" id="{FEF9E3C6-E024-49E6-B4CF-2DA2CCC9F1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096"/>
          <a:stretch/>
        </p:blipFill>
        <p:spPr>
          <a:xfrm>
            <a:off x="1378227" y="0"/>
            <a:ext cx="1250336" cy="786510"/>
          </a:xfrm>
          <a:prstGeom prst="rect">
            <a:avLst/>
          </a:prstGeom>
        </p:spPr>
      </p:pic>
      <p:sp>
        <p:nvSpPr>
          <p:cNvPr id="12" name="Título 1">
            <a:extLst>
              <a:ext uri="{FF2B5EF4-FFF2-40B4-BE49-F238E27FC236}">
                <a16:creationId xmlns="" xmlns:a16="http://schemas.microsoft.com/office/drawing/2014/main" id="{44E491EA-58EA-4DEB-9490-54C13E6DB26E}"/>
              </a:ext>
            </a:extLst>
          </p:cNvPr>
          <p:cNvSpPr>
            <a:spLocks noGrp="1"/>
          </p:cNvSpPr>
          <p:nvPr>
            <p:ph type="title"/>
          </p:nvPr>
        </p:nvSpPr>
        <p:spPr>
          <a:xfrm>
            <a:off x="1097285" y="1335448"/>
            <a:ext cx="10058400" cy="1264872"/>
          </a:xfrm>
        </p:spPr>
        <p:txBody>
          <a:bodyPr anchor="ctr">
            <a:noAutofit/>
          </a:bodyPr>
          <a:lstStyle/>
          <a:p>
            <a:pPr algn="ctr"/>
            <a:r>
              <a:rPr lang="en-GB" sz="4300" b="1" dirty="0">
                <a:solidFill>
                  <a:schemeClr val="tx1">
                    <a:lumMod val="75000"/>
                  </a:schemeClr>
                </a:solidFill>
                <a:latin typeface="+mj-lt"/>
              </a:rPr>
              <a:t>Feasibility study into the use of clean urban energy resources to make a contribution to electric vehicle (EV) demand</a:t>
            </a:r>
          </a:p>
        </p:txBody>
      </p:sp>
      <p:sp>
        <p:nvSpPr>
          <p:cNvPr id="13" name="CuadroTexto 12">
            <a:extLst>
              <a:ext uri="{FF2B5EF4-FFF2-40B4-BE49-F238E27FC236}">
                <a16:creationId xmlns="" xmlns:a16="http://schemas.microsoft.com/office/drawing/2014/main" id="{E8512678-8BEC-4E56-99EC-6F3268DE82DF}"/>
              </a:ext>
            </a:extLst>
          </p:cNvPr>
          <p:cNvSpPr txBox="1"/>
          <p:nvPr/>
        </p:nvSpPr>
        <p:spPr>
          <a:xfrm>
            <a:off x="2349615" y="5516955"/>
            <a:ext cx="7553739" cy="707886"/>
          </a:xfrm>
          <a:prstGeom prst="rect">
            <a:avLst/>
          </a:prstGeom>
          <a:noFill/>
        </p:spPr>
        <p:txBody>
          <a:bodyPr wrap="square" rtlCol="0">
            <a:spAutoFit/>
          </a:bodyPr>
          <a:lstStyle/>
          <a:p>
            <a:pPr algn="ctr"/>
            <a:r>
              <a:rPr lang="en-GB" sz="2000" b="1" i="1" dirty="0">
                <a:solidFill>
                  <a:srgbClr val="00B050"/>
                </a:solidFill>
              </a:rPr>
              <a:t>MSc Sustainable Engineering: Renewable Energy Systems and the Environment</a:t>
            </a:r>
          </a:p>
        </p:txBody>
      </p:sp>
      <p:pic>
        <p:nvPicPr>
          <p:cNvPr id="8" name="Google Shape;155;p26" descr="Imagen que contiene mesa, mobiliario&#10;&#10;Descripción generada con confianza alta">
            <a:extLst>
              <a:ext uri="{FF2B5EF4-FFF2-40B4-BE49-F238E27FC236}">
                <a16:creationId xmlns="" xmlns:a16="http://schemas.microsoft.com/office/drawing/2014/main" id="{C5A340E1-3F57-461B-B08A-122F73657777}"/>
              </a:ext>
            </a:extLst>
          </p:cNvPr>
          <p:cNvPicPr preferRelativeResize="0"/>
          <p:nvPr/>
        </p:nvPicPr>
        <p:blipFill rotWithShape="1">
          <a:blip r:embed="rId4">
            <a:alphaModFix/>
          </a:blip>
          <a:srcRect/>
          <a:stretch/>
        </p:blipFill>
        <p:spPr>
          <a:xfrm>
            <a:off x="2455975" y="2731616"/>
            <a:ext cx="7280050" cy="2782575"/>
          </a:xfrm>
          <a:prstGeom prst="rect">
            <a:avLst/>
          </a:prstGeom>
          <a:noFill/>
          <a:ln>
            <a:noFill/>
          </a:ln>
        </p:spPr>
      </p:pic>
      <p:sp>
        <p:nvSpPr>
          <p:cNvPr id="10" name="Google Shape;156;p26">
            <a:extLst>
              <a:ext uri="{FF2B5EF4-FFF2-40B4-BE49-F238E27FC236}">
                <a16:creationId xmlns="" xmlns:a16="http://schemas.microsoft.com/office/drawing/2014/main" id="{35211379-D020-4221-A6B9-027110113C19}"/>
              </a:ext>
            </a:extLst>
          </p:cNvPr>
          <p:cNvSpPr txBox="1"/>
          <p:nvPr/>
        </p:nvSpPr>
        <p:spPr>
          <a:xfrm>
            <a:off x="7808080" y="4936788"/>
            <a:ext cx="2185147" cy="22453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400" dirty="0" err="1">
                <a:latin typeface="Calibri"/>
                <a:ea typeface="Calibri"/>
                <a:cs typeface="Calibri"/>
                <a:sym typeface="Calibri"/>
              </a:rPr>
              <a:t>Source:LuGEnerGY</a:t>
            </a:r>
            <a:endParaRPr sz="1400" dirty="0">
              <a:latin typeface="Calibri"/>
              <a:ea typeface="Calibri"/>
              <a:cs typeface="Calibri"/>
              <a:sym typeface="Calibri"/>
            </a:endParaRPr>
          </a:p>
        </p:txBody>
      </p:sp>
    </p:spTree>
    <p:extLst>
      <p:ext uri="{BB962C8B-B14F-4D97-AF65-F5344CB8AC3E}">
        <p14:creationId xmlns:p14="http://schemas.microsoft.com/office/powerpoint/2010/main" val="147607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7" name="Google Shape;267;p36"/>
          <p:cNvSpPr txBox="1"/>
          <p:nvPr/>
        </p:nvSpPr>
        <p:spPr>
          <a:xfrm>
            <a:off x="2319130" y="1334833"/>
            <a:ext cx="9050470" cy="4778167"/>
          </a:xfrm>
          <a:prstGeom prst="rect">
            <a:avLst/>
          </a:prstGeom>
          <a:noFill/>
          <a:ln>
            <a:noFill/>
          </a:ln>
        </p:spPr>
        <p:txBody>
          <a:bodyPr spcFirstLastPara="1" wrap="square" lIns="121900" tIns="121900" rIns="121900" bIns="121900" anchor="t" anchorCtr="0">
            <a:noAutofit/>
          </a:bodyPr>
          <a:lstStyle/>
          <a:p>
            <a:pPr marL="609585">
              <a:lnSpc>
                <a:spcPct val="90000"/>
              </a:lnSpc>
              <a:spcBef>
                <a:spcPts val="1200"/>
              </a:spcBef>
            </a:pPr>
            <a:endParaRPr sz="2400" dirty="0">
              <a:solidFill>
                <a:srgbClr val="5F8368"/>
              </a:solidFill>
            </a:endParaRPr>
          </a:p>
          <a:p>
            <a:pPr marL="609585" indent="-457189">
              <a:lnSpc>
                <a:spcPct val="90000"/>
              </a:lnSpc>
              <a:spcBef>
                <a:spcPts val="1200"/>
              </a:spcBef>
              <a:buClr>
                <a:srgbClr val="5F8368"/>
              </a:buClr>
              <a:buSzPts val="1800"/>
              <a:buFontTx/>
              <a:buChar char="●"/>
            </a:pPr>
            <a:r>
              <a:rPr lang="en-GB" sz="2400" dirty="0">
                <a:solidFill>
                  <a:srgbClr val="5F8368"/>
                </a:solidFill>
              </a:rPr>
              <a:t>Solar PV calculation tool</a:t>
            </a:r>
          </a:p>
          <a:p>
            <a:pPr marL="609585" indent="-457189">
              <a:lnSpc>
                <a:spcPct val="90000"/>
              </a:lnSpc>
              <a:spcBef>
                <a:spcPts val="1200"/>
              </a:spcBef>
              <a:buClr>
                <a:srgbClr val="5F8368"/>
              </a:buClr>
              <a:buSzPts val="1800"/>
              <a:buFontTx/>
              <a:buChar char="●"/>
            </a:pPr>
            <a:endParaRPr lang="en-GB" sz="2400" dirty="0">
              <a:solidFill>
                <a:srgbClr val="5F8368"/>
              </a:solidFill>
            </a:endParaRPr>
          </a:p>
          <a:p>
            <a:pPr marL="609585" indent="-457189">
              <a:lnSpc>
                <a:spcPct val="90000"/>
              </a:lnSpc>
              <a:spcBef>
                <a:spcPts val="1200"/>
              </a:spcBef>
              <a:buClr>
                <a:srgbClr val="5F8368"/>
              </a:buClr>
              <a:buSzPts val="1800"/>
              <a:buFontTx/>
              <a:buChar char="●"/>
            </a:pPr>
            <a:endParaRPr lang="en-GB" sz="2400" dirty="0">
              <a:solidFill>
                <a:srgbClr val="5F8368"/>
              </a:solidFill>
            </a:endParaRPr>
          </a:p>
          <a:p>
            <a:pPr marL="609585" indent="-457189">
              <a:lnSpc>
                <a:spcPct val="90000"/>
              </a:lnSpc>
              <a:spcBef>
                <a:spcPts val="1200"/>
              </a:spcBef>
              <a:buClr>
                <a:srgbClr val="5F8368"/>
              </a:buClr>
              <a:buSzPts val="1800"/>
              <a:buFontTx/>
              <a:buChar char="●"/>
            </a:pPr>
            <a:endParaRPr lang="en-GB" sz="2400" dirty="0">
              <a:solidFill>
                <a:srgbClr val="5F8368"/>
              </a:solidFill>
            </a:endParaRPr>
          </a:p>
          <a:p>
            <a:pPr marL="609585" indent="-457189">
              <a:lnSpc>
                <a:spcPct val="90000"/>
              </a:lnSpc>
              <a:spcBef>
                <a:spcPts val="1200"/>
              </a:spcBef>
              <a:buClr>
                <a:srgbClr val="5F8368"/>
              </a:buClr>
              <a:buSzPts val="1800"/>
              <a:buFontTx/>
              <a:buChar char="●"/>
            </a:pPr>
            <a:endParaRPr lang="en-GB" sz="2400" dirty="0">
              <a:solidFill>
                <a:srgbClr val="5F8368"/>
              </a:solidFill>
            </a:endParaRPr>
          </a:p>
          <a:p>
            <a:pPr marL="609585" indent="-457189">
              <a:lnSpc>
                <a:spcPct val="90000"/>
              </a:lnSpc>
              <a:spcBef>
                <a:spcPts val="1200"/>
              </a:spcBef>
              <a:buClr>
                <a:srgbClr val="5F8368"/>
              </a:buClr>
              <a:buSzPts val="1800"/>
              <a:buFontTx/>
              <a:buChar char="●"/>
            </a:pPr>
            <a:endParaRPr lang="en-GB" sz="2400" dirty="0">
              <a:solidFill>
                <a:srgbClr val="5F8368"/>
              </a:solidFill>
            </a:endParaRPr>
          </a:p>
          <a:p>
            <a:pPr marL="609585" indent="-457189">
              <a:lnSpc>
                <a:spcPct val="90000"/>
              </a:lnSpc>
              <a:spcBef>
                <a:spcPts val="1200"/>
              </a:spcBef>
              <a:buClr>
                <a:srgbClr val="5F8368"/>
              </a:buClr>
              <a:buSzPts val="1800"/>
              <a:buFontTx/>
              <a:buChar char="●"/>
            </a:pPr>
            <a:r>
              <a:rPr lang="en-GB" sz="2400" dirty="0">
                <a:solidFill>
                  <a:srgbClr val="5F8368"/>
                </a:solidFill>
              </a:rPr>
              <a:t>Wind turbine calculation tool</a:t>
            </a:r>
          </a:p>
          <a:p>
            <a:pPr marL="152396">
              <a:lnSpc>
                <a:spcPct val="90000"/>
              </a:lnSpc>
              <a:spcBef>
                <a:spcPts val="1200"/>
              </a:spcBef>
              <a:buClr>
                <a:srgbClr val="5F8368"/>
              </a:buClr>
              <a:buSzPts val="1800"/>
            </a:pPr>
            <a:endParaRPr lang="en-GB" sz="2400" dirty="0">
              <a:solidFill>
                <a:srgbClr val="5F8368"/>
              </a:solidFill>
            </a:endParaRPr>
          </a:p>
        </p:txBody>
      </p:sp>
      <p:pic>
        <p:nvPicPr>
          <p:cNvPr id="269" name="Google Shape;269;p36"/>
          <p:cNvPicPr preferRelativeResize="0"/>
          <p:nvPr/>
        </p:nvPicPr>
        <p:blipFill rotWithShape="1">
          <a:blip r:embed="rId3">
            <a:alphaModFix/>
          </a:blip>
          <a:srcRect t="12475" b="18786"/>
          <a:stretch/>
        </p:blipFill>
        <p:spPr>
          <a:xfrm>
            <a:off x="7256147" y="1122801"/>
            <a:ext cx="4561787" cy="2164200"/>
          </a:xfrm>
          <a:prstGeom prst="rect">
            <a:avLst/>
          </a:prstGeom>
          <a:noFill/>
          <a:ln>
            <a:noFill/>
          </a:ln>
        </p:spPr>
      </p:pic>
      <p:sp>
        <p:nvSpPr>
          <p:cNvPr id="270" name="Google Shape;270;p36"/>
          <p:cNvSpPr txBox="1"/>
          <p:nvPr/>
        </p:nvSpPr>
        <p:spPr>
          <a:xfrm>
            <a:off x="7151533" y="3211801"/>
            <a:ext cx="5259200" cy="545200"/>
          </a:xfrm>
          <a:prstGeom prst="rect">
            <a:avLst/>
          </a:prstGeom>
          <a:noFill/>
          <a:ln>
            <a:noFill/>
          </a:ln>
        </p:spPr>
        <p:txBody>
          <a:bodyPr spcFirstLastPara="1" wrap="square" lIns="121900" tIns="121900" rIns="121900" bIns="121900" anchor="t" anchorCtr="0">
            <a:noAutofit/>
          </a:bodyPr>
          <a:lstStyle/>
          <a:p>
            <a:r>
              <a:rPr lang="en-GB" sz="1467"/>
              <a:t>Source:WMUK.org</a:t>
            </a:r>
            <a:endParaRPr sz="1467"/>
          </a:p>
          <a:p>
            <a:endParaRPr sz="1467"/>
          </a:p>
          <a:p>
            <a:endParaRPr sz="1467"/>
          </a:p>
          <a:p>
            <a:r>
              <a:rPr lang="en-GB" sz="1467"/>
              <a:t> </a:t>
            </a:r>
            <a:endParaRPr sz="1467"/>
          </a:p>
        </p:txBody>
      </p:sp>
      <p:pic>
        <p:nvPicPr>
          <p:cNvPr id="271" name="Google Shape;271;p36"/>
          <p:cNvPicPr preferRelativeResize="0"/>
          <p:nvPr/>
        </p:nvPicPr>
        <p:blipFill rotWithShape="1">
          <a:blip r:embed="rId4">
            <a:alphaModFix/>
          </a:blip>
          <a:srcRect t="12858" r="22504" b="20448"/>
          <a:stretch/>
        </p:blipFill>
        <p:spPr>
          <a:xfrm>
            <a:off x="7256133" y="3567435"/>
            <a:ext cx="4561800" cy="2333533"/>
          </a:xfrm>
          <a:prstGeom prst="rect">
            <a:avLst/>
          </a:prstGeom>
          <a:noFill/>
          <a:ln>
            <a:noFill/>
          </a:ln>
        </p:spPr>
      </p:pic>
      <p:sp>
        <p:nvSpPr>
          <p:cNvPr id="272" name="Google Shape;272;p36"/>
          <p:cNvSpPr txBox="1"/>
          <p:nvPr/>
        </p:nvSpPr>
        <p:spPr>
          <a:xfrm>
            <a:off x="7151533" y="5763513"/>
            <a:ext cx="4561600" cy="545200"/>
          </a:xfrm>
          <a:prstGeom prst="rect">
            <a:avLst/>
          </a:prstGeom>
          <a:noFill/>
          <a:ln>
            <a:noFill/>
          </a:ln>
        </p:spPr>
        <p:txBody>
          <a:bodyPr spcFirstLastPara="1" wrap="square" lIns="121900" tIns="121900" rIns="121900" bIns="121900" anchor="t" anchorCtr="0">
            <a:noAutofit/>
          </a:bodyPr>
          <a:lstStyle/>
          <a:p>
            <a:r>
              <a:rPr lang="en-GB" sz="1467" dirty="0"/>
              <a:t>Source: Fife Renewables Innovation Centre</a:t>
            </a:r>
            <a:endParaRPr sz="1467" dirty="0"/>
          </a:p>
        </p:txBody>
      </p:sp>
      <p:graphicFrame>
        <p:nvGraphicFramePr>
          <p:cNvPr id="9" name="Marcador de contenido 5">
            <a:extLst>
              <a:ext uri="{FF2B5EF4-FFF2-40B4-BE49-F238E27FC236}">
                <a16:creationId xmlns="" xmlns:a16="http://schemas.microsoft.com/office/drawing/2014/main" id="{F3717A25-892E-4960-B5AE-66EEBA412D7F}"/>
              </a:ext>
            </a:extLst>
          </p:cNvPr>
          <p:cNvGraphicFramePr>
            <a:graphicFrameLocks/>
          </p:cNvGraphicFramePr>
          <p:nvPr>
            <p:extLst>
              <p:ext uri="{D42A27DB-BD31-4B8C-83A1-F6EECF244321}">
                <p14:modId xmlns:p14="http://schemas.microsoft.com/office/powerpoint/2010/main" val="3502549629"/>
              </p:ext>
            </p:extLst>
          </p:nvPr>
        </p:nvGraphicFramePr>
        <p:xfrm>
          <a:off x="0" y="767312"/>
          <a:ext cx="1250337" cy="52412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0" name="Marcador de contenido 3">
            <a:extLst>
              <a:ext uri="{FF2B5EF4-FFF2-40B4-BE49-F238E27FC236}">
                <a16:creationId xmlns="" xmlns:a16="http://schemas.microsoft.com/office/drawing/2014/main" id="{D974EC34-C927-46EF-AD42-8CB890403127}"/>
              </a:ext>
            </a:extLst>
          </p:cNvPr>
          <p:cNvSpPr txBox="1">
            <a:spLocks/>
          </p:cNvSpPr>
          <p:nvPr/>
        </p:nvSpPr>
        <p:spPr>
          <a:xfrm>
            <a:off x="3348038" y="248199"/>
            <a:ext cx="7777162" cy="519113"/>
          </a:xfrm>
          <a:prstGeom prst="rect">
            <a:avLst/>
          </a:prstGeom>
        </p:spPr>
        <p:txBody>
          <a:bodyPr vert="horz" lIns="0" tIns="45720" rIns="0" bIns="45720" rtlCol="0">
            <a:normAutofit/>
          </a:bodyPr>
          <a:lstStyle>
            <a:lvl1pPr marL="91436" indent="-91436" algn="l" defTabSz="914354"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29" indent="-182870" algn="l" defTabSz="914354"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00"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71"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42"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r>
              <a:rPr lang="es-ES" dirty="0"/>
              <a:t>ASSESSMENT OF URBAN RENEWABLE ENERGY RESOURCES</a:t>
            </a:r>
          </a:p>
        </p:txBody>
      </p:sp>
      <p:pic>
        <p:nvPicPr>
          <p:cNvPr id="21" name="Imagen 20">
            <a:extLst>
              <a:ext uri="{FF2B5EF4-FFF2-40B4-BE49-F238E27FC236}">
                <a16:creationId xmlns="" xmlns:a16="http://schemas.microsoft.com/office/drawing/2014/main" id="{62691DCE-D2C0-4996-AA77-7E0ADC7CCB4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7096"/>
          <a:stretch/>
        </p:blipFill>
        <p:spPr>
          <a:xfrm>
            <a:off x="1378227" y="0"/>
            <a:ext cx="1250336" cy="786510"/>
          </a:xfrm>
          <a:prstGeom prst="rect">
            <a:avLst/>
          </a:prstGeom>
        </p:spPr>
      </p:pic>
      <p:sp>
        <p:nvSpPr>
          <p:cNvPr id="36" name="Rectángulo: esquinas redondeadas 35">
            <a:extLst>
              <a:ext uri="{FF2B5EF4-FFF2-40B4-BE49-F238E27FC236}">
                <a16:creationId xmlns="" xmlns:a16="http://schemas.microsoft.com/office/drawing/2014/main" id="{07C4B846-9C5B-4797-9E3B-EBCED9531703}"/>
              </a:ext>
            </a:extLst>
          </p:cNvPr>
          <p:cNvSpPr/>
          <p:nvPr/>
        </p:nvSpPr>
        <p:spPr>
          <a:xfrm>
            <a:off x="2449158" y="869612"/>
            <a:ext cx="4214190" cy="506377"/>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Assessment of resources</a:t>
            </a:r>
          </a:p>
        </p:txBody>
      </p:sp>
      <p:sp>
        <p:nvSpPr>
          <p:cNvPr id="41" name="Marcador de número de diapositiva 2">
            <a:extLst>
              <a:ext uri="{FF2B5EF4-FFF2-40B4-BE49-F238E27FC236}">
                <a16:creationId xmlns="" xmlns:a16="http://schemas.microsoft.com/office/drawing/2014/main" id="{9DDED6F0-6D99-4699-BBB6-2751B6758CFB}"/>
              </a:ext>
            </a:extLst>
          </p:cNvPr>
          <p:cNvSpPr>
            <a:spLocks noGrp="1"/>
          </p:cNvSpPr>
          <p:nvPr>
            <p:ph type="sldNum" sz="quarter" idx="12"/>
          </p:nvPr>
        </p:nvSpPr>
        <p:spPr>
          <a:xfrm>
            <a:off x="9900462" y="6459791"/>
            <a:ext cx="1312025" cy="365125"/>
          </a:xfrm>
        </p:spPr>
        <p:txBody>
          <a:bodyPr/>
          <a:lstStyle/>
          <a:p>
            <a:fld id="{8C76E393-6842-44F6-8D7F-29A03279A110}" type="slidenum">
              <a:rPr lang="es-ES" smtClean="0"/>
              <a:t>10</a:t>
            </a:fld>
            <a:endParaRPr lang="es-ES" dirty="0"/>
          </a:p>
        </p:txBody>
      </p:sp>
      <p:pic>
        <p:nvPicPr>
          <p:cNvPr id="4" name="Imagen 3">
            <a:extLst>
              <a:ext uri="{FF2B5EF4-FFF2-40B4-BE49-F238E27FC236}">
                <a16:creationId xmlns="" xmlns:a16="http://schemas.microsoft.com/office/drawing/2014/main" id="{59BEF88B-502E-4154-ABB0-074EDEB2104D}"/>
              </a:ext>
            </a:extLst>
          </p:cNvPr>
          <p:cNvPicPr>
            <a:picLocks noChangeAspect="1"/>
          </p:cNvPicPr>
          <p:nvPr/>
        </p:nvPicPr>
        <p:blipFill>
          <a:blip r:embed="rId11"/>
          <a:stretch>
            <a:fillRect/>
          </a:stretch>
        </p:blipFill>
        <p:spPr>
          <a:xfrm>
            <a:off x="1099935" y="6459791"/>
            <a:ext cx="7413379" cy="3901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5" name="Marcador de contenido 3">
            <a:extLst>
              <a:ext uri="{FF2B5EF4-FFF2-40B4-BE49-F238E27FC236}">
                <a16:creationId xmlns="" xmlns:a16="http://schemas.microsoft.com/office/drawing/2014/main" id="{CDC17BC3-1D30-461D-A20D-90F70CBAF8C5}"/>
              </a:ext>
            </a:extLst>
          </p:cNvPr>
          <p:cNvSpPr txBox="1">
            <a:spLocks/>
          </p:cNvSpPr>
          <p:nvPr/>
        </p:nvSpPr>
        <p:spPr>
          <a:xfrm>
            <a:off x="3348038" y="248199"/>
            <a:ext cx="7777162" cy="519113"/>
          </a:xfrm>
          <a:prstGeom prst="rect">
            <a:avLst/>
          </a:prstGeom>
        </p:spPr>
        <p:txBody>
          <a:bodyPr vert="horz" lIns="0" tIns="45720" rIns="0" bIns="45720" rtlCol="0">
            <a:normAutofit/>
          </a:bodyPr>
          <a:lstStyle>
            <a:lvl1pPr marL="91436" indent="-91436" algn="l" defTabSz="914354"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29" indent="-182870" algn="l" defTabSz="914354"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00"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71"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42"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r>
              <a:rPr lang="es-ES" dirty="0"/>
              <a:t>ASSESSMENT OF URBAN RENEWABLE ENERGY RESOURCES</a:t>
            </a:r>
          </a:p>
        </p:txBody>
      </p:sp>
      <p:pic>
        <p:nvPicPr>
          <p:cNvPr id="6" name="Imagen 5">
            <a:extLst>
              <a:ext uri="{FF2B5EF4-FFF2-40B4-BE49-F238E27FC236}">
                <a16:creationId xmlns="" xmlns:a16="http://schemas.microsoft.com/office/drawing/2014/main" id="{E76FEEA3-D268-43C5-ADBE-DA802DA6A3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096"/>
          <a:stretch/>
        </p:blipFill>
        <p:spPr>
          <a:xfrm>
            <a:off x="1378227" y="0"/>
            <a:ext cx="1250336" cy="786510"/>
          </a:xfrm>
          <a:prstGeom prst="rect">
            <a:avLst/>
          </a:prstGeom>
        </p:spPr>
      </p:pic>
      <p:sp>
        <p:nvSpPr>
          <p:cNvPr id="7" name="Rectángulo: esquinas redondeadas 6">
            <a:extLst>
              <a:ext uri="{FF2B5EF4-FFF2-40B4-BE49-F238E27FC236}">
                <a16:creationId xmlns="" xmlns:a16="http://schemas.microsoft.com/office/drawing/2014/main" id="{8A7F70DB-8894-4497-8612-BA9778076D82}"/>
              </a:ext>
            </a:extLst>
          </p:cNvPr>
          <p:cNvSpPr/>
          <p:nvPr/>
        </p:nvSpPr>
        <p:spPr>
          <a:xfrm>
            <a:off x="3840637" y="857584"/>
            <a:ext cx="4214190" cy="506377"/>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Solar PV calculation tool</a:t>
            </a:r>
            <a:endParaRPr lang="en-GB" dirty="0">
              <a:solidFill>
                <a:schemeClr val="bg1"/>
              </a:solidFill>
            </a:endParaRPr>
          </a:p>
        </p:txBody>
      </p:sp>
      <p:sp>
        <p:nvSpPr>
          <p:cNvPr id="14" name="Marcador de número de diapositiva 2">
            <a:extLst>
              <a:ext uri="{FF2B5EF4-FFF2-40B4-BE49-F238E27FC236}">
                <a16:creationId xmlns="" xmlns:a16="http://schemas.microsoft.com/office/drawing/2014/main" id="{FD067E6A-FE21-47BE-BC49-AEA7FE9EB85E}"/>
              </a:ext>
            </a:extLst>
          </p:cNvPr>
          <p:cNvSpPr>
            <a:spLocks noGrp="1"/>
          </p:cNvSpPr>
          <p:nvPr>
            <p:ph type="sldNum" sz="quarter" idx="12"/>
          </p:nvPr>
        </p:nvSpPr>
        <p:spPr>
          <a:xfrm>
            <a:off x="9900462" y="6512799"/>
            <a:ext cx="1312025" cy="365125"/>
          </a:xfrm>
        </p:spPr>
        <p:txBody>
          <a:bodyPr/>
          <a:lstStyle/>
          <a:p>
            <a:fld id="{8C76E393-6842-44F6-8D7F-29A03279A110}" type="slidenum">
              <a:rPr lang="es-ES" smtClean="0"/>
              <a:t>11</a:t>
            </a:fld>
            <a:endParaRPr lang="es-ES" dirty="0"/>
          </a:p>
        </p:txBody>
      </p:sp>
      <p:pic>
        <p:nvPicPr>
          <p:cNvPr id="15" name="Imagen 14">
            <a:extLst>
              <a:ext uri="{FF2B5EF4-FFF2-40B4-BE49-F238E27FC236}">
                <a16:creationId xmlns="" xmlns:a16="http://schemas.microsoft.com/office/drawing/2014/main" id="{82926F94-D0EE-49A7-ACBC-C02E859E414A}"/>
              </a:ext>
            </a:extLst>
          </p:cNvPr>
          <p:cNvPicPr>
            <a:picLocks noChangeAspect="1"/>
          </p:cNvPicPr>
          <p:nvPr/>
        </p:nvPicPr>
        <p:blipFill>
          <a:blip r:embed="rId4"/>
          <a:stretch>
            <a:fillRect/>
          </a:stretch>
        </p:blipFill>
        <p:spPr>
          <a:xfrm>
            <a:off x="1099935" y="6512799"/>
            <a:ext cx="7413379" cy="390178"/>
          </a:xfrm>
          <a:prstGeom prst="rect">
            <a:avLst/>
          </a:prstGeom>
        </p:spPr>
      </p:pic>
      <p:pic>
        <p:nvPicPr>
          <p:cNvPr id="3" name="Imagen 2">
            <a:extLst>
              <a:ext uri="{FF2B5EF4-FFF2-40B4-BE49-F238E27FC236}">
                <a16:creationId xmlns="" xmlns:a16="http://schemas.microsoft.com/office/drawing/2014/main" id="{B1FE4F83-E62F-48FB-9618-54826532D7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16" y="1740442"/>
            <a:ext cx="11994319" cy="45940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5" name="Marcador de contenido 3">
            <a:extLst>
              <a:ext uri="{FF2B5EF4-FFF2-40B4-BE49-F238E27FC236}">
                <a16:creationId xmlns="" xmlns:a16="http://schemas.microsoft.com/office/drawing/2014/main" id="{CDC17BC3-1D30-461D-A20D-90F70CBAF8C5}"/>
              </a:ext>
            </a:extLst>
          </p:cNvPr>
          <p:cNvSpPr txBox="1">
            <a:spLocks/>
          </p:cNvSpPr>
          <p:nvPr/>
        </p:nvSpPr>
        <p:spPr>
          <a:xfrm>
            <a:off x="3348038" y="248199"/>
            <a:ext cx="7777162" cy="519113"/>
          </a:xfrm>
          <a:prstGeom prst="rect">
            <a:avLst/>
          </a:prstGeom>
        </p:spPr>
        <p:txBody>
          <a:bodyPr vert="horz" lIns="0" tIns="45720" rIns="0" bIns="45720" rtlCol="0">
            <a:normAutofit/>
          </a:bodyPr>
          <a:lstStyle>
            <a:lvl1pPr marL="91436" indent="-91436" algn="l" defTabSz="914354"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29" indent="-182870" algn="l" defTabSz="914354"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00"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71"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42"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r>
              <a:rPr lang="es-ES" dirty="0"/>
              <a:t>ASSESSMENT OF URBAN RENEWABLE ENERGY RESOURCES</a:t>
            </a:r>
          </a:p>
        </p:txBody>
      </p:sp>
      <p:pic>
        <p:nvPicPr>
          <p:cNvPr id="6" name="Imagen 5">
            <a:extLst>
              <a:ext uri="{FF2B5EF4-FFF2-40B4-BE49-F238E27FC236}">
                <a16:creationId xmlns="" xmlns:a16="http://schemas.microsoft.com/office/drawing/2014/main" id="{E76FEEA3-D268-43C5-ADBE-DA802DA6A3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096"/>
          <a:stretch/>
        </p:blipFill>
        <p:spPr>
          <a:xfrm>
            <a:off x="1378227" y="0"/>
            <a:ext cx="1250336" cy="786510"/>
          </a:xfrm>
          <a:prstGeom prst="rect">
            <a:avLst/>
          </a:prstGeom>
        </p:spPr>
      </p:pic>
      <p:sp>
        <p:nvSpPr>
          <p:cNvPr id="7" name="Rectángulo: esquinas redondeadas 6">
            <a:extLst>
              <a:ext uri="{FF2B5EF4-FFF2-40B4-BE49-F238E27FC236}">
                <a16:creationId xmlns="" xmlns:a16="http://schemas.microsoft.com/office/drawing/2014/main" id="{8A7F70DB-8894-4497-8612-BA9778076D82}"/>
              </a:ext>
            </a:extLst>
          </p:cNvPr>
          <p:cNvSpPr/>
          <p:nvPr/>
        </p:nvSpPr>
        <p:spPr>
          <a:xfrm>
            <a:off x="3840637" y="857584"/>
            <a:ext cx="4214190" cy="506377"/>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Solar PV calculation tool</a:t>
            </a:r>
            <a:endParaRPr lang="en-GB" dirty="0">
              <a:solidFill>
                <a:schemeClr val="bg1"/>
              </a:solidFill>
            </a:endParaRPr>
          </a:p>
        </p:txBody>
      </p:sp>
      <p:sp>
        <p:nvSpPr>
          <p:cNvPr id="14" name="Marcador de número de diapositiva 2">
            <a:extLst>
              <a:ext uri="{FF2B5EF4-FFF2-40B4-BE49-F238E27FC236}">
                <a16:creationId xmlns="" xmlns:a16="http://schemas.microsoft.com/office/drawing/2014/main" id="{FD067E6A-FE21-47BE-BC49-AEA7FE9EB85E}"/>
              </a:ext>
            </a:extLst>
          </p:cNvPr>
          <p:cNvSpPr>
            <a:spLocks noGrp="1"/>
          </p:cNvSpPr>
          <p:nvPr>
            <p:ph type="sldNum" sz="quarter" idx="12"/>
          </p:nvPr>
        </p:nvSpPr>
        <p:spPr>
          <a:xfrm>
            <a:off x="9900462" y="6512799"/>
            <a:ext cx="1312025" cy="365125"/>
          </a:xfrm>
        </p:spPr>
        <p:txBody>
          <a:bodyPr/>
          <a:lstStyle/>
          <a:p>
            <a:fld id="{8C76E393-6842-44F6-8D7F-29A03279A110}" type="slidenum">
              <a:rPr lang="es-ES" smtClean="0"/>
              <a:t>12</a:t>
            </a:fld>
            <a:endParaRPr lang="es-ES" dirty="0"/>
          </a:p>
        </p:txBody>
      </p:sp>
      <p:pic>
        <p:nvPicPr>
          <p:cNvPr id="15" name="Imagen 14">
            <a:extLst>
              <a:ext uri="{FF2B5EF4-FFF2-40B4-BE49-F238E27FC236}">
                <a16:creationId xmlns="" xmlns:a16="http://schemas.microsoft.com/office/drawing/2014/main" id="{82926F94-D0EE-49A7-ACBC-C02E859E414A}"/>
              </a:ext>
            </a:extLst>
          </p:cNvPr>
          <p:cNvPicPr>
            <a:picLocks noChangeAspect="1"/>
          </p:cNvPicPr>
          <p:nvPr/>
        </p:nvPicPr>
        <p:blipFill>
          <a:blip r:embed="rId4"/>
          <a:stretch>
            <a:fillRect/>
          </a:stretch>
        </p:blipFill>
        <p:spPr>
          <a:xfrm>
            <a:off x="1099935" y="6512799"/>
            <a:ext cx="7413379" cy="390178"/>
          </a:xfrm>
          <a:prstGeom prst="rect">
            <a:avLst/>
          </a:prstGeom>
        </p:spPr>
      </p:pic>
      <p:pic>
        <p:nvPicPr>
          <p:cNvPr id="10" name="Imagen 9">
            <a:extLst>
              <a:ext uri="{FF2B5EF4-FFF2-40B4-BE49-F238E27FC236}">
                <a16:creationId xmlns="" xmlns:a16="http://schemas.microsoft.com/office/drawing/2014/main" id="{099EC454-E9EE-4A2E-8780-0AEC517979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16" y="1740442"/>
            <a:ext cx="11994319" cy="4594097"/>
          </a:xfrm>
          <a:prstGeom prst="rect">
            <a:avLst/>
          </a:prstGeom>
        </p:spPr>
      </p:pic>
      <p:sp>
        <p:nvSpPr>
          <p:cNvPr id="2" name="Rectángulo 1">
            <a:extLst>
              <a:ext uri="{FF2B5EF4-FFF2-40B4-BE49-F238E27FC236}">
                <a16:creationId xmlns="" xmlns:a16="http://schemas.microsoft.com/office/drawing/2014/main" id="{FC96B017-2739-43D8-98C7-EAE8E22356AD}"/>
              </a:ext>
            </a:extLst>
          </p:cNvPr>
          <p:cNvSpPr/>
          <p:nvPr/>
        </p:nvSpPr>
        <p:spPr>
          <a:xfrm>
            <a:off x="1285461" y="2822713"/>
            <a:ext cx="2001078" cy="3523764"/>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3623933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5" name="Marcador de contenido 3">
            <a:extLst>
              <a:ext uri="{FF2B5EF4-FFF2-40B4-BE49-F238E27FC236}">
                <a16:creationId xmlns="" xmlns:a16="http://schemas.microsoft.com/office/drawing/2014/main" id="{CDC17BC3-1D30-461D-A20D-90F70CBAF8C5}"/>
              </a:ext>
            </a:extLst>
          </p:cNvPr>
          <p:cNvSpPr txBox="1">
            <a:spLocks/>
          </p:cNvSpPr>
          <p:nvPr/>
        </p:nvSpPr>
        <p:spPr>
          <a:xfrm>
            <a:off x="3348038" y="248199"/>
            <a:ext cx="7777162" cy="519113"/>
          </a:xfrm>
          <a:prstGeom prst="rect">
            <a:avLst/>
          </a:prstGeom>
        </p:spPr>
        <p:txBody>
          <a:bodyPr vert="horz" lIns="0" tIns="45720" rIns="0" bIns="45720" rtlCol="0">
            <a:normAutofit/>
          </a:bodyPr>
          <a:lstStyle>
            <a:lvl1pPr marL="91436" indent="-91436" algn="l" defTabSz="914354"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29" indent="-182870" algn="l" defTabSz="914354"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00"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71"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42"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r>
              <a:rPr lang="es-ES" dirty="0"/>
              <a:t>ASSESSMENT OF URBAN RENEWABLE ENERGY RESOURCES</a:t>
            </a:r>
          </a:p>
        </p:txBody>
      </p:sp>
      <p:pic>
        <p:nvPicPr>
          <p:cNvPr id="6" name="Imagen 5">
            <a:extLst>
              <a:ext uri="{FF2B5EF4-FFF2-40B4-BE49-F238E27FC236}">
                <a16:creationId xmlns="" xmlns:a16="http://schemas.microsoft.com/office/drawing/2014/main" id="{E76FEEA3-D268-43C5-ADBE-DA802DA6A3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096"/>
          <a:stretch/>
        </p:blipFill>
        <p:spPr>
          <a:xfrm>
            <a:off x="1378227" y="0"/>
            <a:ext cx="1250336" cy="786510"/>
          </a:xfrm>
          <a:prstGeom prst="rect">
            <a:avLst/>
          </a:prstGeom>
        </p:spPr>
      </p:pic>
      <p:sp>
        <p:nvSpPr>
          <p:cNvPr id="7" name="Rectángulo: esquinas redondeadas 6">
            <a:extLst>
              <a:ext uri="{FF2B5EF4-FFF2-40B4-BE49-F238E27FC236}">
                <a16:creationId xmlns="" xmlns:a16="http://schemas.microsoft.com/office/drawing/2014/main" id="{8A7F70DB-8894-4497-8612-BA9778076D82}"/>
              </a:ext>
            </a:extLst>
          </p:cNvPr>
          <p:cNvSpPr/>
          <p:nvPr/>
        </p:nvSpPr>
        <p:spPr>
          <a:xfrm>
            <a:off x="3840637" y="857584"/>
            <a:ext cx="4214190" cy="506377"/>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Solar PV calculation tool</a:t>
            </a:r>
            <a:endParaRPr lang="en-GB" dirty="0">
              <a:solidFill>
                <a:schemeClr val="bg1"/>
              </a:solidFill>
            </a:endParaRPr>
          </a:p>
        </p:txBody>
      </p:sp>
      <p:sp>
        <p:nvSpPr>
          <p:cNvPr id="14" name="Marcador de número de diapositiva 2">
            <a:extLst>
              <a:ext uri="{FF2B5EF4-FFF2-40B4-BE49-F238E27FC236}">
                <a16:creationId xmlns="" xmlns:a16="http://schemas.microsoft.com/office/drawing/2014/main" id="{FD067E6A-FE21-47BE-BC49-AEA7FE9EB85E}"/>
              </a:ext>
            </a:extLst>
          </p:cNvPr>
          <p:cNvSpPr>
            <a:spLocks noGrp="1"/>
          </p:cNvSpPr>
          <p:nvPr>
            <p:ph type="sldNum" sz="quarter" idx="12"/>
          </p:nvPr>
        </p:nvSpPr>
        <p:spPr>
          <a:xfrm>
            <a:off x="9900462" y="6512799"/>
            <a:ext cx="1312025" cy="365125"/>
          </a:xfrm>
        </p:spPr>
        <p:txBody>
          <a:bodyPr/>
          <a:lstStyle/>
          <a:p>
            <a:fld id="{8C76E393-6842-44F6-8D7F-29A03279A110}" type="slidenum">
              <a:rPr lang="es-ES" smtClean="0"/>
              <a:t>13</a:t>
            </a:fld>
            <a:endParaRPr lang="es-ES" dirty="0"/>
          </a:p>
        </p:txBody>
      </p:sp>
      <p:pic>
        <p:nvPicPr>
          <p:cNvPr id="15" name="Imagen 14">
            <a:extLst>
              <a:ext uri="{FF2B5EF4-FFF2-40B4-BE49-F238E27FC236}">
                <a16:creationId xmlns="" xmlns:a16="http://schemas.microsoft.com/office/drawing/2014/main" id="{82926F94-D0EE-49A7-ACBC-C02E859E414A}"/>
              </a:ext>
            </a:extLst>
          </p:cNvPr>
          <p:cNvPicPr>
            <a:picLocks noChangeAspect="1"/>
          </p:cNvPicPr>
          <p:nvPr/>
        </p:nvPicPr>
        <p:blipFill>
          <a:blip r:embed="rId4"/>
          <a:stretch>
            <a:fillRect/>
          </a:stretch>
        </p:blipFill>
        <p:spPr>
          <a:xfrm>
            <a:off x="1099935" y="6512799"/>
            <a:ext cx="7413379" cy="390178"/>
          </a:xfrm>
          <a:prstGeom prst="rect">
            <a:avLst/>
          </a:prstGeom>
        </p:spPr>
      </p:pic>
      <p:pic>
        <p:nvPicPr>
          <p:cNvPr id="9" name="Imagen 8">
            <a:extLst>
              <a:ext uri="{FF2B5EF4-FFF2-40B4-BE49-F238E27FC236}">
                <a16:creationId xmlns="" xmlns:a16="http://schemas.microsoft.com/office/drawing/2014/main" id="{185CC5A0-88CA-4EA7-B720-1E6BB93EB9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16" y="1740442"/>
            <a:ext cx="11994319" cy="4594097"/>
          </a:xfrm>
          <a:prstGeom prst="rect">
            <a:avLst/>
          </a:prstGeom>
        </p:spPr>
      </p:pic>
      <p:sp>
        <p:nvSpPr>
          <p:cNvPr id="8" name="Rectángulo 7">
            <a:extLst>
              <a:ext uri="{FF2B5EF4-FFF2-40B4-BE49-F238E27FC236}">
                <a16:creationId xmlns="" xmlns:a16="http://schemas.microsoft.com/office/drawing/2014/main" id="{7ECD4E95-740E-4239-A4E5-F490D43C52EC}"/>
              </a:ext>
            </a:extLst>
          </p:cNvPr>
          <p:cNvSpPr/>
          <p:nvPr/>
        </p:nvSpPr>
        <p:spPr>
          <a:xfrm>
            <a:off x="106016" y="1721244"/>
            <a:ext cx="6904384" cy="1127973"/>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5318272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5" name="Marcador de contenido 3">
            <a:extLst>
              <a:ext uri="{FF2B5EF4-FFF2-40B4-BE49-F238E27FC236}">
                <a16:creationId xmlns="" xmlns:a16="http://schemas.microsoft.com/office/drawing/2014/main" id="{CDC17BC3-1D30-461D-A20D-90F70CBAF8C5}"/>
              </a:ext>
            </a:extLst>
          </p:cNvPr>
          <p:cNvSpPr txBox="1">
            <a:spLocks/>
          </p:cNvSpPr>
          <p:nvPr/>
        </p:nvSpPr>
        <p:spPr>
          <a:xfrm>
            <a:off x="3348038" y="248199"/>
            <a:ext cx="7777162" cy="519113"/>
          </a:xfrm>
          <a:prstGeom prst="rect">
            <a:avLst/>
          </a:prstGeom>
        </p:spPr>
        <p:txBody>
          <a:bodyPr vert="horz" lIns="0" tIns="45720" rIns="0" bIns="45720" rtlCol="0">
            <a:normAutofit/>
          </a:bodyPr>
          <a:lstStyle>
            <a:lvl1pPr marL="91436" indent="-91436" algn="l" defTabSz="914354"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29" indent="-182870" algn="l" defTabSz="914354"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00"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71"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42"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r>
              <a:rPr lang="es-ES" dirty="0"/>
              <a:t>ASSESSMENT OF URBAN RENEWABLE ENERGY RESOURCES</a:t>
            </a:r>
          </a:p>
        </p:txBody>
      </p:sp>
      <p:pic>
        <p:nvPicPr>
          <p:cNvPr id="6" name="Imagen 5">
            <a:extLst>
              <a:ext uri="{FF2B5EF4-FFF2-40B4-BE49-F238E27FC236}">
                <a16:creationId xmlns="" xmlns:a16="http://schemas.microsoft.com/office/drawing/2014/main" id="{E76FEEA3-D268-43C5-ADBE-DA802DA6A3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096"/>
          <a:stretch/>
        </p:blipFill>
        <p:spPr>
          <a:xfrm>
            <a:off x="1378227" y="0"/>
            <a:ext cx="1250336" cy="786510"/>
          </a:xfrm>
          <a:prstGeom prst="rect">
            <a:avLst/>
          </a:prstGeom>
        </p:spPr>
      </p:pic>
      <p:sp>
        <p:nvSpPr>
          <p:cNvPr id="7" name="Rectángulo: esquinas redondeadas 6">
            <a:extLst>
              <a:ext uri="{FF2B5EF4-FFF2-40B4-BE49-F238E27FC236}">
                <a16:creationId xmlns="" xmlns:a16="http://schemas.microsoft.com/office/drawing/2014/main" id="{8A7F70DB-8894-4497-8612-BA9778076D82}"/>
              </a:ext>
            </a:extLst>
          </p:cNvPr>
          <p:cNvSpPr/>
          <p:nvPr/>
        </p:nvSpPr>
        <p:spPr>
          <a:xfrm>
            <a:off x="3840637" y="857584"/>
            <a:ext cx="4214190" cy="506377"/>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Solar PV calculation tool</a:t>
            </a:r>
            <a:endParaRPr lang="en-GB" dirty="0">
              <a:solidFill>
                <a:schemeClr val="bg1"/>
              </a:solidFill>
            </a:endParaRPr>
          </a:p>
        </p:txBody>
      </p:sp>
      <p:sp>
        <p:nvSpPr>
          <p:cNvPr id="14" name="Marcador de número de diapositiva 2">
            <a:extLst>
              <a:ext uri="{FF2B5EF4-FFF2-40B4-BE49-F238E27FC236}">
                <a16:creationId xmlns="" xmlns:a16="http://schemas.microsoft.com/office/drawing/2014/main" id="{FD067E6A-FE21-47BE-BC49-AEA7FE9EB85E}"/>
              </a:ext>
            </a:extLst>
          </p:cNvPr>
          <p:cNvSpPr>
            <a:spLocks noGrp="1"/>
          </p:cNvSpPr>
          <p:nvPr>
            <p:ph type="sldNum" sz="quarter" idx="12"/>
          </p:nvPr>
        </p:nvSpPr>
        <p:spPr>
          <a:xfrm>
            <a:off x="9900462" y="6512799"/>
            <a:ext cx="1312025" cy="365125"/>
          </a:xfrm>
        </p:spPr>
        <p:txBody>
          <a:bodyPr/>
          <a:lstStyle/>
          <a:p>
            <a:fld id="{8C76E393-6842-44F6-8D7F-29A03279A110}" type="slidenum">
              <a:rPr lang="es-ES" smtClean="0"/>
              <a:t>14</a:t>
            </a:fld>
            <a:endParaRPr lang="es-ES" dirty="0"/>
          </a:p>
        </p:txBody>
      </p:sp>
      <p:pic>
        <p:nvPicPr>
          <p:cNvPr id="15" name="Imagen 14">
            <a:extLst>
              <a:ext uri="{FF2B5EF4-FFF2-40B4-BE49-F238E27FC236}">
                <a16:creationId xmlns="" xmlns:a16="http://schemas.microsoft.com/office/drawing/2014/main" id="{82926F94-D0EE-49A7-ACBC-C02E859E414A}"/>
              </a:ext>
            </a:extLst>
          </p:cNvPr>
          <p:cNvPicPr>
            <a:picLocks noChangeAspect="1"/>
          </p:cNvPicPr>
          <p:nvPr/>
        </p:nvPicPr>
        <p:blipFill>
          <a:blip r:embed="rId4"/>
          <a:stretch>
            <a:fillRect/>
          </a:stretch>
        </p:blipFill>
        <p:spPr>
          <a:xfrm>
            <a:off x="1099935" y="6512799"/>
            <a:ext cx="7413379" cy="390178"/>
          </a:xfrm>
          <a:prstGeom prst="rect">
            <a:avLst/>
          </a:prstGeom>
        </p:spPr>
      </p:pic>
      <p:pic>
        <p:nvPicPr>
          <p:cNvPr id="9" name="Imagen 8">
            <a:extLst>
              <a:ext uri="{FF2B5EF4-FFF2-40B4-BE49-F238E27FC236}">
                <a16:creationId xmlns="" xmlns:a16="http://schemas.microsoft.com/office/drawing/2014/main" id="{62235B06-A272-4099-B0CB-85FE656E59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16" y="1740442"/>
            <a:ext cx="11994319" cy="4594097"/>
          </a:xfrm>
          <a:prstGeom prst="rect">
            <a:avLst/>
          </a:prstGeom>
        </p:spPr>
      </p:pic>
      <p:sp>
        <p:nvSpPr>
          <p:cNvPr id="8" name="Rectángulo 7">
            <a:extLst>
              <a:ext uri="{FF2B5EF4-FFF2-40B4-BE49-F238E27FC236}">
                <a16:creationId xmlns="" xmlns:a16="http://schemas.microsoft.com/office/drawing/2014/main" id="{B0994580-BA42-4958-85FD-2668B5F7B3A0}"/>
              </a:ext>
            </a:extLst>
          </p:cNvPr>
          <p:cNvSpPr/>
          <p:nvPr/>
        </p:nvSpPr>
        <p:spPr>
          <a:xfrm flipV="1">
            <a:off x="132520" y="5715926"/>
            <a:ext cx="11945733" cy="181291"/>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7332285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5" name="Marcador de contenido 3">
            <a:extLst>
              <a:ext uri="{FF2B5EF4-FFF2-40B4-BE49-F238E27FC236}">
                <a16:creationId xmlns="" xmlns:a16="http://schemas.microsoft.com/office/drawing/2014/main" id="{CDC17BC3-1D30-461D-A20D-90F70CBAF8C5}"/>
              </a:ext>
            </a:extLst>
          </p:cNvPr>
          <p:cNvSpPr txBox="1">
            <a:spLocks/>
          </p:cNvSpPr>
          <p:nvPr/>
        </p:nvSpPr>
        <p:spPr>
          <a:xfrm>
            <a:off x="3348038" y="248199"/>
            <a:ext cx="7777162" cy="519113"/>
          </a:xfrm>
          <a:prstGeom prst="rect">
            <a:avLst/>
          </a:prstGeom>
        </p:spPr>
        <p:txBody>
          <a:bodyPr vert="horz" lIns="0" tIns="45720" rIns="0" bIns="45720" rtlCol="0">
            <a:normAutofit/>
          </a:bodyPr>
          <a:lstStyle>
            <a:lvl1pPr marL="91436" indent="-91436" algn="l" defTabSz="914354"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29" indent="-182870" algn="l" defTabSz="914354"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00"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71"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42"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r>
              <a:rPr lang="es-ES" dirty="0"/>
              <a:t>ASSESSMENT OF URBAN RENEWABLE ENERGY RESOURCES</a:t>
            </a:r>
          </a:p>
        </p:txBody>
      </p:sp>
      <p:pic>
        <p:nvPicPr>
          <p:cNvPr id="6" name="Imagen 5">
            <a:extLst>
              <a:ext uri="{FF2B5EF4-FFF2-40B4-BE49-F238E27FC236}">
                <a16:creationId xmlns="" xmlns:a16="http://schemas.microsoft.com/office/drawing/2014/main" id="{E76FEEA3-D268-43C5-ADBE-DA802DA6A3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096"/>
          <a:stretch/>
        </p:blipFill>
        <p:spPr>
          <a:xfrm>
            <a:off x="1378227" y="0"/>
            <a:ext cx="1250336" cy="786510"/>
          </a:xfrm>
          <a:prstGeom prst="rect">
            <a:avLst/>
          </a:prstGeom>
        </p:spPr>
      </p:pic>
      <p:sp>
        <p:nvSpPr>
          <p:cNvPr id="7" name="Rectángulo: esquinas redondeadas 6">
            <a:extLst>
              <a:ext uri="{FF2B5EF4-FFF2-40B4-BE49-F238E27FC236}">
                <a16:creationId xmlns="" xmlns:a16="http://schemas.microsoft.com/office/drawing/2014/main" id="{8A7F70DB-8894-4497-8612-BA9778076D82}"/>
              </a:ext>
            </a:extLst>
          </p:cNvPr>
          <p:cNvSpPr/>
          <p:nvPr/>
        </p:nvSpPr>
        <p:spPr>
          <a:xfrm>
            <a:off x="3840637" y="857584"/>
            <a:ext cx="4214190" cy="506377"/>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Solar PV calculation tool</a:t>
            </a:r>
            <a:endParaRPr lang="en-GB" dirty="0">
              <a:solidFill>
                <a:schemeClr val="bg1"/>
              </a:solidFill>
            </a:endParaRPr>
          </a:p>
        </p:txBody>
      </p:sp>
      <p:sp>
        <p:nvSpPr>
          <p:cNvPr id="14" name="Marcador de número de diapositiva 2">
            <a:extLst>
              <a:ext uri="{FF2B5EF4-FFF2-40B4-BE49-F238E27FC236}">
                <a16:creationId xmlns="" xmlns:a16="http://schemas.microsoft.com/office/drawing/2014/main" id="{FD067E6A-FE21-47BE-BC49-AEA7FE9EB85E}"/>
              </a:ext>
            </a:extLst>
          </p:cNvPr>
          <p:cNvSpPr>
            <a:spLocks noGrp="1"/>
          </p:cNvSpPr>
          <p:nvPr>
            <p:ph type="sldNum" sz="quarter" idx="12"/>
          </p:nvPr>
        </p:nvSpPr>
        <p:spPr>
          <a:xfrm>
            <a:off x="9900462" y="6512799"/>
            <a:ext cx="1312025" cy="365125"/>
          </a:xfrm>
        </p:spPr>
        <p:txBody>
          <a:bodyPr/>
          <a:lstStyle/>
          <a:p>
            <a:fld id="{8C76E393-6842-44F6-8D7F-29A03279A110}" type="slidenum">
              <a:rPr lang="es-ES" smtClean="0"/>
              <a:t>15</a:t>
            </a:fld>
            <a:endParaRPr lang="es-ES" dirty="0"/>
          </a:p>
        </p:txBody>
      </p:sp>
      <p:pic>
        <p:nvPicPr>
          <p:cNvPr id="15" name="Imagen 14">
            <a:extLst>
              <a:ext uri="{FF2B5EF4-FFF2-40B4-BE49-F238E27FC236}">
                <a16:creationId xmlns="" xmlns:a16="http://schemas.microsoft.com/office/drawing/2014/main" id="{82926F94-D0EE-49A7-ACBC-C02E859E414A}"/>
              </a:ext>
            </a:extLst>
          </p:cNvPr>
          <p:cNvPicPr>
            <a:picLocks noChangeAspect="1"/>
          </p:cNvPicPr>
          <p:nvPr/>
        </p:nvPicPr>
        <p:blipFill>
          <a:blip r:embed="rId4"/>
          <a:stretch>
            <a:fillRect/>
          </a:stretch>
        </p:blipFill>
        <p:spPr>
          <a:xfrm>
            <a:off x="1099935" y="6512799"/>
            <a:ext cx="7413379" cy="390178"/>
          </a:xfrm>
          <a:prstGeom prst="rect">
            <a:avLst/>
          </a:prstGeom>
        </p:spPr>
      </p:pic>
      <p:pic>
        <p:nvPicPr>
          <p:cNvPr id="9" name="Imagen 8">
            <a:extLst>
              <a:ext uri="{FF2B5EF4-FFF2-40B4-BE49-F238E27FC236}">
                <a16:creationId xmlns="" xmlns:a16="http://schemas.microsoft.com/office/drawing/2014/main" id="{2537A145-B4A7-4EDE-B6F1-DC7140CB6D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16" y="1740442"/>
            <a:ext cx="11994319" cy="4594097"/>
          </a:xfrm>
          <a:prstGeom prst="rect">
            <a:avLst/>
          </a:prstGeom>
        </p:spPr>
      </p:pic>
      <p:sp>
        <p:nvSpPr>
          <p:cNvPr id="8" name="Rectángulo 7">
            <a:extLst>
              <a:ext uri="{FF2B5EF4-FFF2-40B4-BE49-F238E27FC236}">
                <a16:creationId xmlns="" xmlns:a16="http://schemas.microsoft.com/office/drawing/2014/main" id="{A26F2B12-D42E-4AA0-AB78-CD66F2F65A0C}"/>
              </a:ext>
            </a:extLst>
          </p:cNvPr>
          <p:cNvSpPr/>
          <p:nvPr/>
        </p:nvSpPr>
        <p:spPr>
          <a:xfrm>
            <a:off x="11019184" y="2809461"/>
            <a:ext cx="589988" cy="3525078"/>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5486470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5" name="Marcador de contenido 3">
            <a:extLst>
              <a:ext uri="{FF2B5EF4-FFF2-40B4-BE49-F238E27FC236}">
                <a16:creationId xmlns="" xmlns:a16="http://schemas.microsoft.com/office/drawing/2014/main" id="{CDC17BC3-1D30-461D-A20D-90F70CBAF8C5}"/>
              </a:ext>
            </a:extLst>
          </p:cNvPr>
          <p:cNvSpPr txBox="1">
            <a:spLocks/>
          </p:cNvSpPr>
          <p:nvPr/>
        </p:nvSpPr>
        <p:spPr>
          <a:xfrm>
            <a:off x="3348038" y="248199"/>
            <a:ext cx="7777162" cy="519113"/>
          </a:xfrm>
          <a:prstGeom prst="rect">
            <a:avLst/>
          </a:prstGeom>
        </p:spPr>
        <p:txBody>
          <a:bodyPr vert="horz" lIns="0" tIns="45720" rIns="0" bIns="45720" rtlCol="0">
            <a:normAutofit/>
          </a:bodyPr>
          <a:lstStyle>
            <a:lvl1pPr marL="91436" indent="-91436" algn="l" defTabSz="914354"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29" indent="-182870" algn="l" defTabSz="914354"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00"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71"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42"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r>
              <a:rPr lang="es-ES" dirty="0"/>
              <a:t>ASSESSMENT OF URBAN RENEWABLE ENERGY RESOURCES</a:t>
            </a:r>
          </a:p>
        </p:txBody>
      </p:sp>
      <p:pic>
        <p:nvPicPr>
          <p:cNvPr id="6" name="Imagen 5">
            <a:extLst>
              <a:ext uri="{FF2B5EF4-FFF2-40B4-BE49-F238E27FC236}">
                <a16:creationId xmlns="" xmlns:a16="http://schemas.microsoft.com/office/drawing/2014/main" id="{E76FEEA3-D268-43C5-ADBE-DA802DA6A3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096"/>
          <a:stretch/>
        </p:blipFill>
        <p:spPr>
          <a:xfrm>
            <a:off x="1378227" y="0"/>
            <a:ext cx="1250336" cy="786510"/>
          </a:xfrm>
          <a:prstGeom prst="rect">
            <a:avLst/>
          </a:prstGeom>
        </p:spPr>
      </p:pic>
      <p:sp>
        <p:nvSpPr>
          <p:cNvPr id="7" name="Rectángulo: esquinas redondeadas 6">
            <a:extLst>
              <a:ext uri="{FF2B5EF4-FFF2-40B4-BE49-F238E27FC236}">
                <a16:creationId xmlns="" xmlns:a16="http://schemas.microsoft.com/office/drawing/2014/main" id="{8A7F70DB-8894-4497-8612-BA9778076D82}"/>
              </a:ext>
            </a:extLst>
          </p:cNvPr>
          <p:cNvSpPr/>
          <p:nvPr/>
        </p:nvSpPr>
        <p:spPr>
          <a:xfrm>
            <a:off x="3840637" y="857584"/>
            <a:ext cx="4214190" cy="506377"/>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Solar PV calculation tool</a:t>
            </a:r>
            <a:endParaRPr lang="en-GB" dirty="0">
              <a:solidFill>
                <a:schemeClr val="bg1"/>
              </a:solidFill>
            </a:endParaRPr>
          </a:p>
        </p:txBody>
      </p:sp>
      <p:sp>
        <p:nvSpPr>
          <p:cNvPr id="14" name="Marcador de número de diapositiva 2">
            <a:extLst>
              <a:ext uri="{FF2B5EF4-FFF2-40B4-BE49-F238E27FC236}">
                <a16:creationId xmlns="" xmlns:a16="http://schemas.microsoft.com/office/drawing/2014/main" id="{FD067E6A-FE21-47BE-BC49-AEA7FE9EB85E}"/>
              </a:ext>
            </a:extLst>
          </p:cNvPr>
          <p:cNvSpPr>
            <a:spLocks noGrp="1"/>
          </p:cNvSpPr>
          <p:nvPr>
            <p:ph type="sldNum" sz="quarter" idx="12"/>
          </p:nvPr>
        </p:nvSpPr>
        <p:spPr>
          <a:xfrm>
            <a:off x="9900462" y="6512799"/>
            <a:ext cx="1312025" cy="365125"/>
          </a:xfrm>
        </p:spPr>
        <p:txBody>
          <a:bodyPr/>
          <a:lstStyle/>
          <a:p>
            <a:fld id="{8C76E393-6842-44F6-8D7F-29A03279A110}" type="slidenum">
              <a:rPr lang="es-ES" smtClean="0"/>
              <a:t>16</a:t>
            </a:fld>
            <a:endParaRPr lang="es-ES" dirty="0"/>
          </a:p>
        </p:txBody>
      </p:sp>
      <p:pic>
        <p:nvPicPr>
          <p:cNvPr id="15" name="Imagen 14">
            <a:extLst>
              <a:ext uri="{FF2B5EF4-FFF2-40B4-BE49-F238E27FC236}">
                <a16:creationId xmlns="" xmlns:a16="http://schemas.microsoft.com/office/drawing/2014/main" id="{82926F94-D0EE-49A7-ACBC-C02E859E414A}"/>
              </a:ext>
            </a:extLst>
          </p:cNvPr>
          <p:cNvPicPr>
            <a:picLocks noChangeAspect="1"/>
          </p:cNvPicPr>
          <p:nvPr/>
        </p:nvPicPr>
        <p:blipFill>
          <a:blip r:embed="rId4"/>
          <a:stretch>
            <a:fillRect/>
          </a:stretch>
        </p:blipFill>
        <p:spPr>
          <a:xfrm>
            <a:off x="1099935" y="6512799"/>
            <a:ext cx="7413379" cy="390178"/>
          </a:xfrm>
          <a:prstGeom prst="rect">
            <a:avLst/>
          </a:prstGeom>
        </p:spPr>
      </p:pic>
      <p:pic>
        <p:nvPicPr>
          <p:cNvPr id="9" name="Imagen 8">
            <a:extLst>
              <a:ext uri="{FF2B5EF4-FFF2-40B4-BE49-F238E27FC236}">
                <a16:creationId xmlns="" xmlns:a16="http://schemas.microsoft.com/office/drawing/2014/main" id="{D36493EF-5A9F-4B92-AE93-F88482E9E0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16" y="1740442"/>
            <a:ext cx="11994319" cy="4594097"/>
          </a:xfrm>
          <a:prstGeom prst="rect">
            <a:avLst/>
          </a:prstGeom>
        </p:spPr>
      </p:pic>
      <p:sp>
        <p:nvSpPr>
          <p:cNvPr id="8" name="Rectángulo 7">
            <a:extLst>
              <a:ext uri="{FF2B5EF4-FFF2-40B4-BE49-F238E27FC236}">
                <a16:creationId xmlns="" xmlns:a16="http://schemas.microsoft.com/office/drawing/2014/main" id="{CBB911F8-E111-40C2-A3BF-777B4974FE06}"/>
              </a:ext>
            </a:extLst>
          </p:cNvPr>
          <p:cNvSpPr/>
          <p:nvPr/>
        </p:nvSpPr>
        <p:spPr>
          <a:xfrm>
            <a:off x="7657262" y="2199861"/>
            <a:ext cx="1948070" cy="341418"/>
          </a:xfrm>
          <a:prstGeom prst="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8095683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9" name="Google Shape;319;p42"/>
          <p:cNvPicPr preferRelativeResize="0"/>
          <p:nvPr/>
        </p:nvPicPr>
        <p:blipFill rotWithShape="1">
          <a:blip r:embed="rId3">
            <a:alphaModFix/>
          </a:blip>
          <a:srcRect r="12595" b="24113"/>
          <a:stretch/>
        </p:blipFill>
        <p:spPr>
          <a:xfrm>
            <a:off x="1700267" y="2305201"/>
            <a:ext cx="8791468" cy="2439077"/>
          </a:xfrm>
          <a:prstGeom prst="rect">
            <a:avLst/>
          </a:prstGeom>
          <a:noFill/>
          <a:ln>
            <a:noFill/>
          </a:ln>
        </p:spPr>
      </p:pic>
      <p:sp>
        <p:nvSpPr>
          <p:cNvPr id="320" name="Google Shape;320;p42"/>
          <p:cNvSpPr txBox="1"/>
          <p:nvPr/>
        </p:nvSpPr>
        <p:spPr>
          <a:xfrm>
            <a:off x="1700265" y="5840746"/>
            <a:ext cx="9898800" cy="297600"/>
          </a:xfrm>
          <a:prstGeom prst="rect">
            <a:avLst/>
          </a:prstGeom>
          <a:noFill/>
          <a:ln>
            <a:noFill/>
          </a:ln>
        </p:spPr>
        <p:txBody>
          <a:bodyPr spcFirstLastPara="1" wrap="square" lIns="121900" tIns="121900" rIns="121900" bIns="121900" anchor="t" anchorCtr="0">
            <a:noAutofit/>
          </a:bodyPr>
          <a:lstStyle/>
          <a:p>
            <a:r>
              <a:rPr lang="en-GB" sz="1400" dirty="0">
                <a:latin typeface="Calibri"/>
                <a:ea typeface="Calibri"/>
                <a:cs typeface="Calibri"/>
                <a:sym typeface="Calibri"/>
              </a:rPr>
              <a:t>Source: http://www.greenrhinoenergy.com/solar/performance/shading.php</a:t>
            </a:r>
            <a:endParaRPr sz="1400" dirty="0">
              <a:latin typeface="Calibri"/>
              <a:ea typeface="Calibri"/>
              <a:cs typeface="Calibri"/>
              <a:sym typeface="Calibri"/>
            </a:endParaRPr>
          </a:p>
        </p:txBody>
      </p:sp>
      <p:sp>
        <p:nvSpPr>
          <p:cNvPr id="6" name="Marcador de contenido 3">
            <a:extLst>
              <a:ext uri="{FF2B5EF4-FFF2-40B4-BE49-F238E27FC236}">
                <a16:creationId xmlns="" xmlns:a16="http://schemas.microsoft.com/office/drawing/2014/main" id="{99C9E84A-D42F-4F9E-853C-0B552195AC3B}"/>
              </a:ext>
            </a:extLst>
          </p:cNvPr>
          <p:cNvSpPr txBox="1">
            <a:spLocks/>
          </p:cNvSpPr>
          <p:nvPr/>
        </p:nvSpPr>
        <p:spPr>
          <a:xfrm>
            <a:off x="3348038" y="248199"/>
            <a:ext cx="7777162" cy="519113"/>
          </a:xfrm>
          <a:prstGeom prst="rect">
            <a:avLst/>
          </a:prstGeom>
        </p:spPr>
        <p:txBody>
          <a:bodyPr vert="horz" lIns="0" tIns="45720" rIns="0" bIns="45720" rtlCol="0">
            <a:normAutofit/>
          </a:bodyPr>
          <a:lstStyle>
            <a:lvl1pPr marL="91436" indent="-91436" algn="l" defTabSz="914354"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29" indent="-182870" algn="l" defTabSz="914354"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00"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71"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42"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r>
              <a:rPr lang="es-ES" dirty="0"/>
              <a:t>ASSESSMENT OF URBAN RENEWABLE ENERGY RESOURCES</a:t>
            </a:r>
          </a:p>
        </p:txBody>
      </p:sp>
      <p:pic>
        <p:nvPicPr>
          <p:cNvPr id="7" name="Imagen 6">
            <a:extLst>
              <a:ext uri="{FF2B5EF4-FFF2-40B4-BE49-F238E27FC236}">
                <a16:creationId xmlns="" xmlns:a16="http://schemas.microsoft.com/office/drawing/2014/main" id="{76E49C0E-632F-4D97-96B7-2767E43A13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7096"/>
          <a:stretch/>
        </p:blipFill>
        <p:spPr>
          <a:xfrm>
            <a:off x="1378227" y="0"/>
            <a:ext cx="1250336" cy="786510"/>
          </a:xfrm>
          <a:prstGeom prst="rect">
            <a:avLst/>
          </a:prstGeom>
        </p:spPr>
      </p:pic>
      <p:sp>
        <p:nvSpPr>
          <p:cNvPr id="11" name="Marcador de fecha 5">
            <a:extLst>
              <a:ext uri="{FF2B5EF4-FFF2-40B4-BE49-F238E27FC236}">
                <a16:creationId xmlns="" xmlns:a16="http://schemas.microsoft.com/office/drawing/2014/main" id="{DCBA5164-72C3-490B-B677-182F479DCBFD}"/>
              </a:ext>
            </a:extLst>
          </p:cNvPr>
          <p:cNvSpPr>
            <a:spLocks noGrp="1"/>
          </p:cNvSpPr>
          <p:nvPr>
            <p:ph type="dt" sz="half" idx="10"/>
          </p:nvPr>
        </p:nvSpPr>
        <p:spPr>
          <a:xfrm>
            <a:off x="1097285" y="6459791"/>
            <a:ext cx="2472271" cy="365125"/>
          </a:xfrm>
        </p:spPr>
        <p:txBody>
          <a:bodyPr/>
          <a:lstStyle/>
          <a:p>
            <a:r>
              <a:rPr lang="es-ES" dirty="0"/>
              <a:t>30/04/2019</a:t>
            </a:r>
          </a:p>
        </p:txBody>
      </p:sp>
      <p:sp>
        <p:nvSpPr>
          <p:cNvPr id="12" name="Marcador de pie de página 6">
            <a:extLst>
              <a:ext uri="{FF2B5EF4-FFF2-40B4-BE49-F238E27FC236}">
                <a16:creationId xmlns="" xmlns:a16="http://schemas.microsoft.com/office/drawing/2014/main" id="{1B587B88-A295-4FFA-B238-171AD439E9F6}"/>
              </a:ext>
            </a:extLst>
          </p:cNvPr>
          <p:cNvSpPr>
            <a:spLocks noGrp="1"/>
          </p:cNvSpPr>
          <p:nvPr>
            <p:ph type="ftr" sz="quarter" idx="11"/>
          </p:nvPr>
        </p:nvSpPr>
        <p:spPr>
          <a:xfrm>
            <a:off x="3686187" y="6459791"/>
            <a:ext cx="4822804" cy="365125"/>
          </a:xfrm>
        </p:spPr>
        <p:txBody>
          <a:bodyPr/>
          <a:lstStyle/>
          <a:p>
            <a:r>
              <a:rPr lang="es-ES" dirty="0"/>
              <a:t>MARIA PEÑARRUBIA, OLATZ URIARTE, ALLY WRIGHT, HARRY MAHON, FERNANDO AGUDÍN &amp; FINDLAY FISHER </a:t>
            </a:r>
          </a:p>
        </p:txBody>
      </p:sp>
      <p:sp>
        <p:nvSpPr>
          <p:cNvPr id="13" name="Marcador de número de diapositiva 2">
            <a:extLst>
              <a:ext uri="{FF2B5EF4-FFF2-40B4-BE49-F238E27FC236}">
                <a16:creationId xmlns="" xmlns:a16="http://schemas.microsoft.com/office/drawing/2014/main" id="{64BE3B2A-BD90-47D4-A56C-6324E46D5C3E}"/>
              </a:ext>
            </a:extLst>
          </p:cNvPr>
          <p:cNvSpPr>
            <a:spLocks noGrp="1"/>
          </p:cNvSpPr>
          <p:nvPr>
            <p:ph type="sldNum" sz="quarter" idx="12"/>
          </p:nvPr>
        </p:nvSpPr>
        <p:spPr>
          <a:xfrm>
            <a:off x="9900462" y="6459791"/>
            <a:ext cx="1312025" cy="365125"/>
          </a:xfrm>
        </p:spPr>
        <p:txBody>
          <a:bodyPr/>
          <a:lstStyle/>
          <a:p>
            <a:fld id="{8C76E393-6842-44F6-8D7F-29A03279A110}" type="slidenum">
              <a:rPr lang="es-ES" smtClean="0"/>
              <a:t>17</a:t>
            </a:fld>
            <a:endParaRPr lang="es-ES"/>
          </a:p>
        </p:txBody>
      </p:sp>
      <p:sp>
        <p:nvSpPr>
          <p:cNvPr id="10" name="Rectángulo: esquinas redondeadas 9">
            <a:extLst>
              <a:ext uri="{FF2B5EF4-FFF2-40B4-BE49-F238E27FC236}">
                <a16:creationId xmlns="" xmlns:a16="http://schemas.microsoft.com/office/drawing/2014/main" id="{F71E08B8-2B5C-479F-BF97-55BF980999F6}"/>
              </a:ext>
            </a:extLst>
          </p:cNvPr>
          <p:cNvSpPr/>
          <p:nvPr/>
        </p:nvSpPr>
        <p:spPr>
          <a:xfrm>
            <a:off x="3840637" y="1082068"/>
            <a:ext cx="4214190" cy="506377"/>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Optimum angle of inclination</a:t>
            </a:r>
          </a:p>
        </p:txBody>
      </p:sp>
      <p:cxnSp>
        <p:nvCxnSpPr>
          <p:cNvPr id="3" name="Conector recto de flecha 2">
            <a:extLst>
              <a:ext uri="{FF2B5EF4-FFF2-40B4-BE49-F238E27FC236}">
                <a16:creationId xmlns="" xmlns:a16="http://schemas.microsoft.com/office/drawing/2014/main" id="{A1DF0E55-D1F6-4B4B-9BD3-5726B69D7B58}"/>
              </a:ext>
            </a:extLst>
          </p:cNvPr>
          <p:cNvCxnSpPr>
            <a:cxnSpLocks/>
          </p:cNvCxnSpPr>
          <p:nvPr/>
        </p:nvCxnSpPr>
        <p:spPr>
          <a:xfrm>
            <a:off x="3840637" y="4956313"/>
            <a:ext cx="4214190" cy="0"/>
          </a:xfrm>
          <a:prstGeom prst="straightConnector1">
            <a:avLst/>
          </a:prstGeom>
          <a:ln>
            <a:solidFill>
              <a:schemeClr val="tx1">
                <a:lumMod val="75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9" name="Conector recto 8">
            <a:extLst>
              <a:ext uri="{FF2B5EF4-FFF2-40B4-BE49-F238E27FC236}">
                <a16:creationId xmlns="" xmlns:a16="http://schemas.microsoft.com/office/drawing/2014/main" id="{2B2931D3-5F91-4144-A92B-206B54413047}"/>
              </a:ext>
            </a:extLst>
          </p:cNvPr>
          <p:cNvCxnSpPr/>
          <p:nvPr/>
        </p:nvCxnSpPr>
        <p:spPr>
          <a:xfrm>
            <a:off x="3840637" y="4744278"/>
            <a:ext cx="0" cy="344557"/>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 xmlns:a16="http://schemas.microsoft.com/office/drawing/2014/main" id="{419C5EC5-4650-4463-8B25-29350D60DE05}"/>
              </a:ext>
            </a:extLst>
          </p:cNvPr>
          <p:cNvCxnSpPr/>
          <p:nvPr/>
        </p:nvCxnSpPr>
        <p:spPr>
          <a:xfrm>
            <a:off x="8054827" y="4744278"/>
            <a:ext cx="0" cy="709276"/>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 xmlns:a16="http://schemas.microsoft.com/office/drawing/2014/main" id="{2DF20315-3548-4ACC-A6E7-59FF77429E42}"/>
              </a:ext>
            </a:extLst>
          </p:cNvPr>
          <p:cNvSpPr txBox="1"/>
          <p:nvPr/>
        </p:nvSpPr>
        <p:spPr>
          <a:xfrm>
            <a:off x="5947732" y="4708828"/>
            <a:ext cx="821635" cy="338554"/>
          </a:xfrm>
          <a:prstGeom prst="rect">
            <a:avLst/>
          </a:prstGeom>
          <a:noFill/>
        </p:spPr>
        <p:txBody>
          <a:bodyPr wrap="square" rtlCol="0">
            <a:spAutoFit/>
          </a:bodyPr>
          <a:lstStyle/>
          <a:p>
            <a:r>
              <a:rPr lang="eu-ES" sz="1600" dirty="0">
                <a:solidFill>
                  <a:sysClr val="windowText" lastClr="000000"/>
                </a:solidFill>
              </a:rPr>
              <a:t>s</a:t>
            </a:r>
            <a:endParaRPr lang="en-GB" sz="1600" dirty="0">
              <a:solidFill>
                <a:sysClr val="windowText" lastClr="000000"/>
              </a:solidFill>
            </a:endParaRPr>
          </a:p>
        </p:txBody>
      </p:sp>
      <p:sp>
        <p:nvSpPr>
          <p:cNvPr id="4" name="Rectangle 3"/>
          <p:cNvSpPr/>
          <p:nvPr/>
        </p:nvSpPr>
        <p:spPr>
          <a:xfrm>
            <a:off x="3840637" y="3913253"/>
            <a:ext cx="602575" cy="50957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7" name="Rectangle 16"/>
          <p:cNvSpPr/>
          <p:nvPr/>
        </p:nvSpPr>
        <p:spPr>
          <a:xfrm>
            <a:off x="8925645" y="2858728"/>
            <a:ext cx="602575" cy="50957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5" name="Picture 4"/>
          <p:cNvPicPr>
            <a:picLocks noChangeAspect="1"/>
          </p:cNvPicPr>
          <p:nvPr/>
        </p:nvPicPr>
        <p:blipFill>
          <a:blip r:embed="rId5"/>
          <a:stretch>
            <a:fillRect/>
          </a:stretch>
        </p:blipFill>
        <p:spPr>
          <a:xfrm rot="19963637">
            <a:off x="2246206" y="3620457"/>
            <a:ext cx="526782" cy="449314"/>
          </a:xfrm>
          <a:prstGeom prst="rect">
            <a:avLst/>
          </a:prstGeom>
        </p:spPr>
      </p:pic>
      <mc:AlternateContent xmlns:mc="http://schemas.openxmlformats.org/markup-compatibility/2006">
        <mc:Choice xmlns:a14="http://schemas.microsoft.com/office/drawing/2010/main" Requires="a14">
          <p:sp>
            <p:nvSpPr>
              <p:cNvPr id="8" name="TextBox 7"/>
              <p:cNvSpPr txBox="1"/>
              <p:nvPr/>
            </p:nvSpPr>
            <p:spPr>
              <a:xfrm>
                <a:off x="8925645" y="2858728"/>
                <a:ext cx="360612"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GB" i="1" smtClean="0">
                              <a:solidFill>
                                <a:srgbClr val="000000"/>
                              </a:solidFill>
                              <a:latin typeface="Cambria Math" panose="02040503050406030204" pitchFamily="18" charset="0"/>
                            </a:rPr>
                          </m:ctrlPr>
                        </m:sSubPr>
                        <m:e>
                          <m:r>
                            <a:rPr lang="en-GB" b="0" i="1" smtClean="0">
                              <a:solidFill>
                                <a:srgbClr val="000000"/>
                              </a:solidFill>
                              <a:latin typeface="Cambria Math" panose="02040503050406030204" pitchFamily="18" charset="0"/>
                            </a:rPr>
                            <m:t>𝑃</m:t>
                          </m:r>
                        </m:e>
                        <m:sub>
                          <m:r>
                            <a:rPr lang="en-GB" b="0" i="1" smtClean="0">
                              <a:solidFill>
                                <a:srgbClr val="000000"/>
                              </a:solidFill>
                              <a:latin typeface="Cambria Math" panose="02040503050406030204" pitchFamily="18" charset="0"/>
                            </a:rPr>
                            <m:t>𝑊</m:t>
                          </m:r>
                        </m:sub>
                      </m:sSub>
                    </m:oMath>
                  </m:oMathPara>
                </a14:m>
                <a:endParaRPr lang="en-GB" dirty="0">
                  <a:solidFill>
                    <a:srgbClr val="000000"/>
                  </a:solidFill>
                </a:endParaRPr>
              </a:p>
            </p:txBody>
          </p:sp>
        </mc:Choice>
        <mc:Fallback>
          <p:sp>
            <p:nvSpPr>
              <p:cNvPr id="8" name="TextBox 7"/>
              <p:cNvSpPr txBox="1">
                <a:spLocks noRot="1" noChangeAspect="1" noMove="1" noResize="1" noEditPoints="1" noAdjustHandles="1" noChangeArrowheads="1" noChangeShapeType="1" noTextEdit="1"/>
              </p:cNvSpPr>
              <p:nvPr/>
            </p:nvSpPr>
            <p:spPr>
              <a:xfrm>
                <a:off x="8925645" y="2858728"/>
                <a:ext cx="360612" cy="276999"/>
              </a:xfrm>
              <a:prstGeom prst="rect">
                <a:avLst/>
              </a:prstGeom>
              <a:blipFill rotWithShape="0">
                <a:blip r:embed="rId6"/>
                <a:stretch>
                  <a:fillRect l="-11864" r="-6780" b="-15556"/>
                </a:stretch>
              </a:blipFill>
            </p:spPr>
            <p:txBody>
              <a:bodyPr/>
              <a:lstStyle/>
              <a:p>
                <a:r>
                  <a:rPr lang="en-GB">
                    <a:noFill/>
                  </a:rPr>
                  <a:t> </a:t>
                </a:r>
              </a:p>
            </p:txBody>
          </p:sp>
        </mc:Fallback>
      </mc:AlternateContent>
      <p:pic>
        <p:nvPicPr>
          <p:cNvPr id="14" name="Picture 13"/>
          <p:cNvPicPr>
            <a:picLocks noChangeAspect="1"/>
          </p:cNvPicPr>
          <p:nvPr/>
        </p:nvPicPr>
        <p:blipFill>
          <a:blip r:embed="rId5"/>
          <a:stretch>
            <a:fillRect/>
          </a:stretch>
        </p:blipFill>
        <p:spPr>
          <a:xfrm>
            <a:off x="8306873" y="2119597"/>
            <a:ext cx="1532270" cy="530398"/>
          </a:xfrm>
          <a:prstGeom prst="rect">
            <a:avLst/>
          </a:prstGeom>
        </p:spPr>
      </p:pic>
      <p:pic>
        <p:nvPicPr>
          <p:cNvPr id="18" name="Picture 17"/>
          <p:cNvPicPr>
            <a:picLocks noChangeAspect="1"/>
          </p:cNvPicPr>
          <p:nvPr/>
        </p:nvPicPr>
        <p:blipFill>
          <a:blip r:embed="rId7"/>
          <a:stretch>
            <a:fillRect/>
          </a:stretch>
        </p:blipFill>
        <p:spPr>
          <a:xfrm>
            <a:off x="9182637" y="2348130"/>
            <a:ext cx="1482939" cy="530398"/>
          </a:xfrm>
          <a:prstGeom prst="rect">
            <a:avLst/>
          </a:prstGeom>
        </p:spPr>
      </p:pic>
      <mc:AlternateContent xmlns:mc="http://schemas.openxmlformats.org/markup-compatibility/2006">
        <mc:Choice xmlns:a14="http://schemas.microsoft.com/office/drawing/2010/main" Requires="a14">
          <p:sp>
            <p:nvSpPr>
              <p:cNvPr id="21" name="TextBox 20"/>
              <p:cNvSpPr txBox="1"/>
              <p:nvPr/>
            </p:nvSpPr>
            <p:spPr>
              <a:xfrm>
                <a:off x="9208395" y="2545274"/>
                <a:ext cx="296171" cy="29924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GB" i="1" smtClean="0">
                              <a:solidFill>
                                <a:srgbClr val="000000"/>
                              </a:solidFill>
                              <a:latin typeface="Cambria Math" panose="02040503050406030204" pitchFamily="18" charset="0"/>
                            </a:rPr>
                          </m:ctrlPr>
                        </m:sSubPr>
                        <m:e>
                          <m:r>
                            <m:rPr>
                              <m:sty m:val="p"/>
                            </m:rPr>
                            <a:rPr lang="el-GR" i="1" smtClean="0">
                              <a:solidFill>
                                <a:srgbClr val="000000"/>
                              </a:solidFill>
                              <a:latin typeface="Cambria Math" panose="02040503050406030204" pitchFamily="18" charset="0"/>
                            </a:rPr>
                            <m:t>β</m:t>
                          </m:r>
                        </m:e>
                        <m:sub>
                          <m:r>
                            <a:rPr lang="en-GB" b="0" i="1" smtClean="0">
                              <a:solidFill>
                                <a:srgbClr val="000000"/>
                              </a:solidFill>
                              <a:latin typeface="Cambria Math" panose="02040503050406030204" pitchFamily="18" charset="0"/>
                            </a:rPr>
                            <m:t>𝑓</m:t>
                          </m:r>
                        </m:sub>
                      </m:sSub>
                    </m:oMath>
                  </m:oMathPara>
                </a14:m>
                <a:endParaRPr lang="en-GB" dirty="0">
                  <a:solidFill>
                    <a:srgbClr val="000000"/>
                  </a:solidFill>
                </a:endParaRPr>
              </a:p>
            </p:txBody>
          </p:sp>
        </mc:Choice>
        <mc:Fallback>
          <p:sp>
            <p:nvSpPr>
              <p:cNvPr id="21" name="TextBox 20"/>
              <p:cNvSpPr txBox="1">
                <a:spLocks noRot="1" noChangeAspect="1" noMove="1" noResize="1" noEditPoints="1" noAdjustHandles="1" noChangeArrowheads="1" noChangeShapeType="1" noTextEdit="1"/>
              </p:cNvSpPr>
              <p:nvPr/>
            </p:nvSpPr>
            <p:spPr>
              <a:xfrm>
                <a:off x="9208395" y="2545274"/>
                <a:ext cx="296171" cy="299249"/>
              </a:xfrm>
              <a:prstGeom prst="rect">
                <a:avLst/>
              </a:prstGeom>
              <a:blipFill rotWithShape="0">
                <a:blip r:embed="rId8"/>
                <a:stretch>
                  <a:fillRect l="-29167" t="-2041" r="-14583" b="-2857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3" name="Rectangle 22"/>
              <p:cNvSpPr/>
              <p:nvPr/>
            </p:nvSpPr>
            <p:spPr>
              <a:xfrm>
                <a:off x="3840637" y="3911320"/>
                <a:ext cx="547201"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GB" i="1" smtClean="0">
                              <a:solidFill>
                                <a:srgbClr val="000000"/>
                              </a:solidFill>
                              <a:latin typeface="Cambria Math" panose="02040503050406030204" pitchFamily="18" charset="0"/>
                            </a:rPr>
                          </m:ctrlPr>
                        </m:sSubPr>
                        <m:e>
                          <m:r>
                            <a:rPr lang="en-GB" b="0" i="1" smtClean="0">
                              <a:solidFill>
                                <a:srgbClr val="000000"/>
                              </a:solidFill>
                              <a:latin typeface="Cambria Math" panose="02040503050406030204" pitchFamily="18" charset="0"/>
                            </a:rPr>
                            <m:t>𝑃</m:t>
                          </m:r>
                        </m:e>
                        <m:sub>
                          <m:r>
                            <a:rPr lang="en-GB" b="0" i="1" smtClean="0">
                              <a:solidFill>
                                <a:srgbClr val="000000"/>
                              </a:solidFill>
                              <a:latin typeface="Cambria Math" panose="02040503050406030204" pitchFamily="18" charset="0"/>
                            </a:rPr>
                            <m:t>𝑡h</m:t>
                          </m:r>
                        </m:sub>
                      </m:sSub>
                    </m:oMath>
                  </m:oMathPara>
                </a14:m>
                <a:endParaRPr lang="en-GB" dirty="0"/>
              </a:p>
            </p:txBody>
          </p:sp>
        </mc:Choice>
        <mc:Fallback>
          <p:sp>
            <p:nvSpPr>
              <p:cNvPr id="23" name="Rectangle 22"/>
              <p:cNvSpPr>
                <a:spLocks noRot="1" noChangeAspect="1" noMove="1" noResize="1" noEditPoints="1" noAdjustHandles="1" noChangeArrowheads="1" noChangeShapeType="1" noTextEdit="1"/>
              </p:cNvSpPr>
              <p:nvPr/>
            </p:nvSpPr>
            <p:spPr>
              <a:xfrm>
                <a:off x="3840637" y="3911320"/>
                <a:ext cx="547201" cy="369332"/>
              </a:xfrm>
              <a:prstGeom prst="rect">
                <a:avLst/>
              </a:prstGeom>
              <a:blipFill rotWithShape="0">
                <a:blip r:embed="rId9"/>
                <a:stretch>
                  <a:fillRect/>
                </a:stretch>
              </a:blipFill>
            </p:spPr>
            <p:txBody>
              <a:bodyPr/>
              <a:lstStyle/>
              <a:p>
                <a:r>
                  <a:rPr lang="en-GB">
                    <a:noFill/>
                  </a:rPr>
                  <a:t> </a:t>
                </a:r>
              </a:p>
            </p:txBody>
          </p:sp>
        </mc:Fallback>
      </mc:AlternateContent>
      <p:sp>
        <p:nvSpPr>
          <p:cNvPr id="24" name="Rectangle 23"/>
          <p:cNvSpPr/>
          <p:nvPr/>
        </p:nvSpPr>
        <p:spPr>
          <a:xfrm>
            <a:off x="2539298" y="4470670"/>
            <a:ext cx="231154" cy="276999"/>
          </a:xfrm>
          <a:prstGeom prst="rect">
            <a:avLst/>
          </a:prstGeom>
        </p:spPr>
        <p:txBody>
          <a:bodyPr wrap="none">
            <a:spAutoFit/>
          </a:bodyPr>
          <a:lstStyle/>
          <a:p>
            <a:r>
              <a:rPr lang="en-GB" sz="1200" dirty="0" smtClean="0"/>
              <a:t>f</a:t>
            </a:r>
            <a:endParaRPr lang="en-GB" sz="1200" dirty="0"/>
          </a:p>
        </p:txBody>
      </p:sp>
      <p:sp>
        <p:nvSpPr>
          <p:cNvPr id="27" name="Rectangle 26"/>
          <p:cNvSpPr/>
          <p:nvPr/>
        </p:nvSpPr>
        <p:spPr>
          <a:xfrm>
            <a:off x="8508991" y="4501058"/>
            <a:ext cx="231154" cy="276999"/>
          </a:xfrm>
          <a:prstGeom prst="rect">
            <a:avLst/>
          </a:prstGeom>
        </p:spPr>
        <p:txBody>
          <a:bodyPr wrap="none">
            <a:spAutoFit/>
          </a:bodyPr>
          <a:lstStyle/>
          <a:p>
            <a:r>
              <a:rPr lang="en-GB" sz="1200" dirty="0" smtClean="0"/>
              <a:t>f</a:t>
            </a:r>
            <a:endParaRPr lang="en-GB" sz="1200" dirty="0"/>
          </a:p>
        </p:txBody>
      </p:sp>
      <mc:AlternateContent xmlns:mc="http://schemas.openxmlformats.org/markup-compatibility/2006">
        <mc:Choice xmlns:a14="http://schemas.microsoft.com/office/drawing/2010/main" Requires="a14">
          <p:sp>
            <p:nvSpPr>
              <p:cNvPr id="28" name="TextBox 27"/>
              <p:cNvSpPr txBox="1"/>
              <p:nvPr/>
            </p:nvSpPr>
            <p:spPr>
              <a:xfrm>
                <a:off x="2525406" y="3696794"/>
                <a:ext cx="288797"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GB" i="1" smtClean="0">
                              <a:solidFill>
                                <a:srgbClr val="000000"/>
                              </a:solidFill>
                              <a:latin typeface="Cambria Math" panose="02040503050406030204" pitchFamily="18" charset="0"/>
                            </a:rPr>
                          </m:ctrlPr>
                        </m:sSubPr>
                        <m:e>
                          <m:r>
                            <a:rPr lang="en-GB" b="0" i="1" smtClean="0">
                              <a:solidFill>
                                <a:srgbClr val="000000"/>
                              </a:solidFill>
                              <a:latin typeface="Cambria Math" panose="02040503050406030204" pitchFamily="18" charset="0"/>
                            </a:rPr>
                            <m:t>𝑃</m:t>
                          </m:r>
                        </m:e>
                        <m:sub>
                          <m:r>
                            <a:rPr lang="en-GB" b="0" i="1" smtClean="0">
                              <a:solidFill>
                                <a:srgbClr val="000000"/>
                              </a:solidFill>
                              <a:latin typeface="Cambria Math" panose="02040503050406030204" pitchFamily="18" charset="0"/>
                            </a:rPr>
                            <m:t>h</m:t>
                          </m:r>
                        </m:sub>
                      </m:sSub>
                    </m:oMath>
                  </m:oMathPara>
                </a14:m>
                <a:endParaRPr lang="en-GB" dirty="0">
                  <a:solidFill>
                    <a:srgbClr val="000000"/>
                  </a:solidFill>
                </a:endParaRPr>
              </a:p>
            </p:txBody>
          </p:sp>
        </mc:Choice>
        <mc:Fallback>
          <p:sp>
            <p:nvSpPr>
              <p:cNvPr id="28" name="TextBox 27"/>
              <p:cNvSpPr txBox="1">
                <a:spLocks noRot="1" noChangeAspect="1" noMove="1" noResize="1" noEditPoints="1" noAdjustHandles="1" noChangeArrowheads="1" noChangeShapeType="1" noTextEdit="1"/>
              </p:cNvSpPr>
              <p:nvPr/>
            </p:nvSpPr>
            <p:spPr>
              <a:xfrm>
                <a:off x="2525406" y="3696794"/>
                <a:ext cx="288797" cy="276999"/>
              </a:xfrm>
              <a:prstGeom prst="rect">
                <a:avLst/>
              </a:prstGeom>
              <a:blipFill rotWithShape="0">
                <a:blip r:embed="rId10"/>
                <a:stretch>
                  <a:fillRect l="-18750" r="-6250" b="-15217"/>
                </a:stretch>
              </a:blipFill>
            </p:spPr>
            <p:txBody>
              <a:bodyPr/>
              <a:lstStyle/>
              <a:p>
                <a:r>
                  <a:rPr lang="en-GB">
                    <a:noFill/>
                  </a:rPr>
                  <a:t> </a:t>
                </a:r>
              </a:p>
            </p:txBody>
          </p:sp>
        </mc:Fallback>
      </mc:AlternateContent>
      <p:cxnSp>
        <p:nvCxnSpPr>
          <p:cNvPr id="29" name="Conector recto 8">
            <a:extLst>
              <a:ext uri="{FF2B5EF4-FFF2-40B4-BE49-F238E27FC236}">
                <a16:creationId xmlns="" xmlns:a16="http://schemas.microsoft.com/office/drawing/2014/main" id="{2B2931D3-5F91-4144-A92B-206B54413047}"/>
              </a:ext>
            </a:extLst>
          </p:cNvPr>
          <p:cNvCxnSpPr/>
          <p:nvPr/>
        </p:nvCxnSpPr>
        <p:spPr>
          <a:xfrm flipH="1">
            <a:off x="2003395" y="4744278"/>
            <a:ext cx="586" cy="709276"/>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Conector recto de flecha 2">
            <a:extLst>
              <a:ext uri="{FF2B5EF4-FFF2-40B4-BE49-F238E27FC236}">
                <a16:creationId xmlns="" xmlns:a16="http://schemas.microsoft.com/office/drawing/2014/main" id="{A1DF0E55-D1F6-4B4B-9BD3-5726B69D7B58}"/>
              </a:ext>
            </a:extLst>
          </p:cNvPr>
          <p:cNvCxnSpPr>
            <a:cxnSpLocks/>
          </p:cNvCxnSpPr>
          <p:nvPr/>
        </p:nvCxnSpPr>
        <p:spPr>
          <a:xfrm>
            <a:off x="2003395" y="5255383"/>
            <a:ext cx="6051432" cy="424"/>
          </a:xfrm>
          <a:prstGeom prst="straightConnector1">
            <a:avLst/>
          </a:prstGeom>
          <a:ln>
            <a:solidFill>
              <a:srgbClr val="000000"/>
            </a:solidFill>
            <a:headEnd type="triangle"/>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32" name="CuadroTexto 15">
                <a:extLst>
                  <a:ext uri="{FF2B5EF4-FFF2-40B4-BE49-F238E27FC236}">
                    <a16:creationId xmlns="" xmlns:a16="http://schemas.microsoft.com/office/drawing/2014/main" id="{2DF20315-3548-4ACC-A6E7-59FF77429E42}"/>
                  </a:ext>
                </a:extLst>
              </p:cNvPr>
              <p:cNvSpPr txBox="1"/>
              <p:nvPr/>
            </p:nvSpPr>
            <p:spPr>
              <a:xfrm>
                <a:off x="4618586" y="5183719"/>
                <a:ext cx="821635" cy="357534"/>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lang="en-GB" sz="1600" b="0" i="1" smtClean="0">
                              <a:solidFill>
                                <a:sysClr val="windowText" lastClr="000000"/>
                              </a:solidFill>
                              <a:latin typeface="Cambria Math" panose="02040503050406030204" pitchFamily="18" charset="0"/>
                            </a:rPr>
                          </m:ctrlPr>
                        </m:sSubPr>
                        <m:e>
                          <m:r>
                            <a:rPr lang="en-GB" sz="1600" b="0" i="1" smtClean="0">
                              <a:solidFill>
                                <a:sysClr val="windowText" lastClr="000000"/>
                              </a:solidFill>
                              <a:latin typeface="Cambria Math" panose="02040503050406030204" pitchFamily="18" charset="0"/>
                            </a:rPr>
                            <m:t>𝐴</m:t>
                          </m:r>
                        </m:e>
                        <m:sub>
                          <m:r>
                            <a:rPr lang="en-GB" sz="1600" b="0" i="1" smtClean="0">
                              <a:solidFill>
                                <a:sysClr val="windowText" lastClr="000000"/>
                              </a:solidFill>
                              <a:latin typeface="Cambria Math" panose="02040503050406030204" pitchFamily="18" charset="0"/>
                            </a:rPr>
                            <m:t>𝑝</m:t>
                          </m:r>
                        </m:sub>
                      </m:sSub>
                    </m:oMath>
                  </m:oMathPara>
                </a14:m>
                <a:endParaRPr lang="en-GB" sz="1600" dirty="0">
                  <a:solidFill>
                    <a:sysClr val="windowText" lastClr="000000"/>
                  </a:solidFill>
                </a:endParaRPr>
              </a:p>
            </p:txBody>
          </p:sp>
        </mc:Choice>
        <mc:Fallback>
          <p:sp>
            <p:nvSpPr>
              <p:cNvPr id="32" name="CuadroTexto 15">
                <a:extLst>
                  <a:ext uri="{FF2B5EF4-FFF2-40B4-BE49-F238E27FC236}">
                    <a16:creationId xmlns="" xmlns:a16="http://schemas.microsoft.com/office/drawing/2014/main" id="{2DF20315-3548-4ACC-A6E7-59FF77429E42}"/>
                  </a:ext>
                </a:extLst>
              </p:cNvPr>
              <p:cNvSpPr txBox="1">
                <a:spLocks noRot="1" noChangeAspect="1" noMove="1" noResize="1" noEditPoints="1" noAdjustHandles="1" noChangeArrowheads="1" noChangeShapeType="1" noTextEdit="1"/>
              </p:cNvSpPr>
              <p:nvPr/>
            </p:nvSpPr>
            <p:spPr>
              <a:xfrm>
                <a:off x="4618586" y="5183719"/>
                <a:ext cx="821635" cy="357534"/>
              </a:xfrm>
              <a:prstGeom prst="rect">
                <a:avLst/>
              </a:prstGeom>
              <a:blipFill rotWithShape="0">
                <a:blip r:embed="rId11"/>
                <a:stretch>
                  <a:fillRect b="-3390"/>
                </a:stretch>
              </a:blipFill>
            </p:spPr>
            <p:txBody>
              <a:bodyPr/>
              <a:lstStyle/>
              <a:p>
                <a:r>
                  <a:rPr lang="en-GB">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8" name="Marcador de contenido 3">
            <a:extLst>
              <a:ext uri="{FF2B5EF4-FFF2-40B4-BE49-F238E27FC236}">
                <a16:creationId xmlns="" xmlns:a16="http://schemas.microsoft.com/office/drawing/2014/main" id="{A7A35FC2-C45E-422A-AB5C-B28F5A0C0A54}"/>
              </a:ext>
            </a:extLst>
          </p:cNvPr>
          <p:cNvSpPr txBox="1">
            <a:spLocks/>
          </p:cNvSpPr>
          <p:nvPr/>
        </p:nvSpPr>
        <p:spPr>
          <a:xfrm>
            <a:off x="3348038" y="248199"/>
            <a:ext cx="7777162" cy="519113"/>
          </a:xfrm>
          <a:prstGeom prst="rect">
            <a:avLst/>
          </a:prstGeom>
        </p:spPr>
        <p:txBody>
          <a:bodyPr vert="horz" lIns="0" tIns="45720" rIns="0" bIns="45720" rtlCol="0">
            <a:normAutofit/>
          </a:bodyPr>
          <a:lstStyle>
            <a:lvl1pPr marL="91436" indent="-91436" algn="l" defTabSz="914354"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29" indent="-182870" algn="l" defTabSz="914354"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00"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71"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42"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r>
              <a:rPr lang="es-ES" dirty="0"/>
              <a:t>ASSESSMENT OF URBAN RENEWABLE ENERGY RESOURCES</a:t>
            </a:r>
          </a:p>
        </p:txBody>
      </p:sp>
      <p:pic>
        <p:nvPicPr>
          <p:cNvPr id="9" name="Imagen 8">
            <a:extLst>
              <a:ext uri="{FF2B5EF4-FFF2-40B4-BE49-F238E27FC236}">
                <a16:creationId xmlns="" xmlns:a16="http://schemas.microsoft.com/office/drawing/2014/main" id="{68F68DB2-54FB-413C-AEEB-937E86660E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096"/>
          <a:stretch/>
        </p:blipFill>
        <p:spPr>
          <a:xfrm>
            <a:off x="1378227" y="0"/>
            <a:ext cx="1250336" cy="786510"/>
          </a:xfrm>
          <a:prstGeom prst="rect">
            <a:avLst/>
          </a:prstGeom>
        </p:spPr>
      </p:pic>
      <p:sp>
        <p:nvSpPr>
          <p:cNvPr id="11" name="Rectángulo: esquinas redondeadas 10">
            <a:extLst>
              <a:ext uri="{FF2B5EF4-FFF2-40B4-BE49-F238E27FC236}">
                <a16:creationId xmlns="" xmlns:a16="http://schemas.microsoft.com/office/drawing/2014/main" id="{2B7F9163-781B-40A3-AE5A-DD847847794F}"/>
              </a:ext>
            </a:extLst>
          </p:cNvPr>
          <p:cNvSpPr/>
          <p:nvPr/>
        </p:nvSpPr>
        <p:spPr>
          <a:xfrm>
            <a:off x="3853889" y="841783"/>
            <a:ext cx="4214190" cy="506377"/>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Wind power calculation tool</a:t>
            </a:r>
            <a:endParaRPr lang="en-GB" dirty="0">
              <a:solidFill>
                <a:schemeClr val="bg1"/>
              </a:solidFill>
            </a:endParaRPr>
          </a:p>
        </p:txBody>
      </p:sp>
      <p:sp>
        <p:nvSpPr>
          <p:cNvPr id="6" name="Marcador de fecha 5">
            <a:extLst>
              <a:ext uri="{FF2B5EF4-FFF2-40B4-BE49-F238E27FC236}">
                <a16:creationId xmlns="" xmlns:a16="http://schemas.microsoft.com/office/drawing/2014/main" id="{1FC8571B-F822-4538-91A6-D03E84EDFF2E}"/>
              </a:ext>
            </a:extLst>
          </p:cNvPr>
          <p:cNvSpPr>
            <a:spLocks noGrp="1"/>
          </p:cNvSpPr>
          <p:nvPr>
            <p:ph type="dt" sz="half" idx="10"/>
          </p:nvPr>
        </p:nvSpPr>
        <p:spPr>
          <a:xfrm>
            <a:off x="1097285" y="6459791"/>
            <a:ext cx="2472271" cy="365125"/>
          </a:xfrm>
        </p:spPr>
        <p:txBody>
          <a:bodyPr/>
          <a:lstStyle/>
          <a:p>
            <a:r>
              <a:rPr lang="es-ES" dirty="0"/>
              <a:t>30/04/2019</a:t>
            </a:r>
          </a:p>
        </p:txBody>
      </p:sp>
      <p:sp>
        <p:nvSpPr>
          <p:cNvPr id="10" name="Marcador de número de diapositiva 2">
            <a:extLst>
              <a:ext uri="{FF2B5EF4-FFF2-40B4-BE49-F238E27FC236}">
                <a16:creationId xmlns="" xmlns:a16="http://schemas.microsoft.com/office/drawing/2014/main" id="{CC3FDCF6-212A-44BB-80E7-1522DDDFBA25}"/>
              </a:ext>
            </a:extLst>
          </p:cNvPr>
          <p:cNvSpPr>
            <a:spLocks noGrp="1"/>
          </p:cNvSpPr>
          <p:nvPr>
            <p:ph type="sldNum" sz="quarter" idx="12"/>
          </p:nvPr>
        </p:nvSpPr>
        <p:spPr>
          <a:xfrm>
            <a:off x="9900462" y="6459791"/>
            <a:ext cx="1312025" cy="365125"/>
          </a:xfrm>
        </p:spPr>
        <p:txBody>
          <a:bodyPr/>
          <a:lstStyle/>
          <a:p>
            <a:fld id="{8C76E393-6842-44F6-8D7F-29A03279A110}" type="slidenum">
              <a:rPr lang="es-ES" smtClean="0"/>
              <a:t>18</a:t>
            </a:fld>
            <a:endParaRPr lang="es-ES"/>
          </a:p>
        </p:txBody>
      </p:sp>
      <p:sp>
        <p:nvSpPr>
          <p:cNvPr id="13" name="Marcador de pie de página 6">
            <a:extLst>
              <a:ext uri="{FF2B5EF4-FFF2-40B4-BE49-F238E27FC236}">
                <a16:creationId xmlns="" xmlns:a16="http://schemas.microsoft.com/office/drawing/2014/main" id="{CC98E3C2-7656-4EFA-9B16-263FC518537D}"/>
              </a:ext>
            </a:extLst>
          </p:cNvPr>
          <p:cNvSpPr>
            <a:spLocks noGrp="1"/>
          </p:cNvSpPr>
          <p:nvPr>
            <p:ph type="ftr" sz="quarter" idx="11"/>
          </p:nvPr>
        </p:nvSpPr>
        <p:spPr>
          <a:xfrm>
            <a:off x="3686187" y="6459791"/>
            <a:ext cx="4822804" cy="365125"/>
          </a:xfrm>
        </p:spPr>
        <p:txBody>
          <a:bodyPr/>
          <a:lstStyle/>
          <a:p>
            <a:r>
              <a:rPr lang="es-ES" dirty="0"/>
              <a:t>MARIA PEÑARRUBIA, OLATZ URIARTE, ALLY WRIGHT, HARRY MAHON, FERNANDO AGUDÍN &amp; FINDLAY FISHER </a:t>
            </a:r>
          </a:p>
        </p:txBody>
      </p:sp>
      <p:pic>
        <p:nvPicPr>
          <p:cNvPr id="5" name="Imagen 4">
            <a:extLst>
              <a:ext uri="{FF2B5EF4-FFF2-40B4-BE49-F238E27FC236}">
                <a16:creationId xmlns="" xmlns:a16="http://schemas.microsoft.com/office/drawing/2014/main" id="{DDB30543-9950-46B6-A111-BFD7F20993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7542" y="1494947"/>
            <a:ext cx="5446884" cy="4521270"/>
          </a:xfrm>
          <a:prstGeom prst="rect">
            <a:avLst/>
          </a:prstGeom>
        </p:spPr>
      </p:pic>
      <p:cxnSp>
        <p:nvCxnSpPr>
          <p:cNvPr id="15" name="Conector recto 14">
            <a:extLst>
              <a:ext uri="{FF2B5EF4-FFF2-40B4-BE49-F238E27FC236}">
                <a16:creationId xmlns="" xmlns:a16="http://schemas.microsoft.com/office/drawing/2014/main" id="{E84B2444-B15D-4103-A6B1-303641614858}"/>
              </a:ext>
            </a:extLst>
          </p:cNvPr>
          <p:cNvCxnSpPr>
            <a:cxnSpLocks/>
          </p:cNvCxnSpPr>
          <p:nvPr/>
        </p:nvCxnSpPr>
        <p:spPr>
          <a:xfrm>
            <a:off x="3237542" y="1722783"/>
            <a:ext cx="0" cy="4293434"/>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11" name="Imagen 10">
            <a:extLst>
              <a:ext uri="{FF2B5EF4-FFF2-40B4-BE49-F238E27FC236}">
                <a16:creationId xmlns="" xmlns:a16="http://schemas.microsoft.com/office/drawing/2014/main" id="{5C7E0D6B-F2A9-4281-82A4-9BC7157108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096"/>
          <a:stretch/>
        </p:blipFill>
        <p:spPr>
          <a:xfrm>
            <a:off x="1378227" y="0"/>
            <a:ext cx="1250336" cy="786510"/>
          </a:xfrm>
          <a:prstGeom prst="rect">
            <a:avLst/>
          </a:prstGeom>
        </p:spPr>
      </p:pic>
      <p:pic>
        <p:nvPicPr>
          <p:cNvPr id="351" name="Google Shape;351;p45"/>
          <p:cNvPicPr preferRelativeResize="0"/>
          <p:nvPr/>
        </p:nvPicPr>
        <p:blipFill>
          <a:blip r:embed="rId4">
            <a:alphaModFix/>
          </a:blip>
          <a:stretch>
            <a:fillRect/>
          </a:stretch>
        </p:blipFill>
        <p:spPr>
          <a:xfrm>
            <a:off x="1267354" y="786510"/>
            <a:ext cx="7380842" cy="5509826"/>
          </a:xfrm>
          <a:prstGeom prst="rect">
            <a:avLst/>
          </a:prstGeom>
          <a:noFill/>
          <a:ln>
            <a:noFill/>
          </a:ln>
        </p:spPr>
      </p:pic>
      <p:pic>
        <p:nvPicPr>
          <p:cNvPr id="352" name="Google Shape;352;p45"/>
          <p:cNvPicPr preferRelativeResize="0"/>
          <p:nvPr/>
        </p:nvPicPr>
        <p:blipFill rotWithShape="1">
          <a:blip r:embed="rId5">
            <a:alphaModFix/>
          </a:blip>
          <a:srcRect t="3461"/>
          <a:stretch/>
        </p:blipFill>
        <p:spPr>
          <a:xfrm>
            <a:off x="9038041" y="2782956"/>
            <a:ext cx="2517914" cy="2998497"/>
          </a:xfrm>
          <a:prstGeom prst="rect">
            <a:avLst/>
          </a:prstGeom>
          <a:noFill/>
          <a:ln>
            <a:noFill/>
          </a:ln>
        </p:spPr>
      </p:pic>
      <p:pic>
        <p:nvPicPr>
          <p:cNvPr id="353" name="Google Shape;353;p45"/>
          <p:cNvPicPr preferRelativeResize="0"/>
          <p:nvPr/>
        </p:nvPicPr>
        <p:blipFill>
          <a:blip r:embed="rId6">
            <a:alphaModFix/>
          </a:blip>
          <a:stretch>
            <a:fillRect/>
          </a:stretch>
        </p:blipFill>
        <p:spPr>
          <a:xfrm>
            <a:off x="9038041" y="2261246"/>
            <a:ext cx="2857500" cy="368300"/>
          </a:xfrm>
          <a:prstGeom prst="rect">
            <a:avLst/>
          </a:prstGeom>
          <a:noFill/>
          <a:ln>
            <a:noFill/>
          </a:ln>
        </p:spPr>
      </p:pic>
      <p:sp>
        <p:nvSpPr>
          <p:cNvPr id="10" name="Marcador de contenido 3">
            <a:extLst>
              <a:ext uri="{FF2B5EF4-FFF2-40B4-BE49-F238E27FC236}">
                <a16:creationId xmlns="" xmlns:a16="http://schemas.microsoft.com/office/drawing/2014/main" id="{9E65AEB8-A326-4C36-8F33-5505B3CA5888}"/>
              </a:ext>
            </a:extLst>
          </p:cNvPr>
          <p:cNvSpPr txBox="1">
            <a:spLocks/>
          </p:cNvSpPr>
          <p:nvPr/>
        </p:nvSpPr>
        <p:spPr>
          <a:xfrm>
            <a:off x="3348038" y="248199"/>
            <a:ext cx="7777162" cy="519113"/>
          </a:xfrm>
          <a:prstGeom prst="rect">
            <a:avLst/>
          </a:prstGeom>
        </p:spPr>
        <p:txBody>
          <a:bodyPr vert="horz" lIns="0" tIns="45720" rIns="0" bIns="45720" rtlCol="0">
            <a:normAutofit/>
          </a:bodyPr>
          <a:lstStyle>
            <a:lvl1pPr marL="91436" indent="-91436" algn="l" defTabSz="914354"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29" indent="-182870" algn="l" defTabSz="914354"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00"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71"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42"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r>
              <a:rPr lang="es-ES"/>
              <a:t>LAND IDENTIFICATION</a:t>
            </a:r>
            <a:endParaRPr lang="es-ES" dirty="0"/>
          </a:p>
        </p:txBody>
      </p:sp>
      <p:sp>
        <p:nvSpPr>
          <p:cNvPr id="14" name="Rectángulo: esquinas redondeadas 13">
            <a:extLst>
              <a:ext uri="{FF2B5EF4-FFF2-40B4-BE49-F238E27FC236}">
                <a16:creationId xmlns="" xmlns:a16="http://schemas.microsoft.com/office/drawing/2014/main" id="{48AA377A-5F27-46A6-B2E6-2F7B7504436C}"/>
              </a:ext>
            </a:extLst>
          </p:cNvPr>
          <p:cNvSpPr/>
          <p:nvPr/>
        </p:nvSpPr>
        <p:spPr>
          <a:xfrm>
            <a:off x="8851627" y="1491559"/>
            <a:ext cx="2704328" cy="464431"/>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ea typeface="Calibri"/>
                <a:cs typeface="Calibri"/>
                <a:sym typeface="Calibri"/>
              </a:rPr>
              <a:t>Policy/Technical</a:t>
            </a:r>
          </a:p>
        </p:txBody>
      </p:sp>
      <p:sp>
        <p:nvSpPr>
          <p:cNvPr id="8" name="Marcador de fecha 5">
            <a:extLst>
              <a:ext uri="{FF2B5EF4-FFF2-40B4-BE49-F238E27FC236}">
                <a16:creationId xmlns="" xmlns:a16="http://schemas.microsoft.com/office/drawing/2014/main" id="{3A1A8E2F-0EC6-4CAB-814A-269DE7BEB2A5}"/>
              </a:ext>
            </a:extLst>
          </p:cNvPr>
          <p:cNvSpPr>
            <a:spLocks noGrp="1"/>
          </p:cNvSpPr>
          <p:nvPr>
            <p:ph type="dt" sz="half" idx="10"/>
          </p:nvPr>
        </p:nvSpPr>
        <p:spPr>
          <a:xfrm>
            <a:off x="1097285" y="6459791"/>
            <a:ext cx="2472271" cy="365125"/>
          </a:xfrm>
        </p:spPr>
        <p:txBody>
          <a:bodyPr/>
          <a:lstStyle/>
          <a:p>
            <a:r>
              <a:rPr lang="es-ES" dirty="0"/>
              <a:t>30/04/2019</a:t>
            </a:r>
          </a:p>
        </p:txBody>
      </p:sp>
      <p:sp>
        <p:nvSpPr>
          <p:cNvPr id="9" name="Marcador de pie de página 6">
            <a:extLst>
              <a:ext uri="{FF2B5EF4-FFF2-40B4-BE49-F238E27FC236}">
                <a16:creationId xmlns="" xmlns:a16="http://schemas.microsoft.com/office/drawing/2014/main" id="{3F8742C1-F5C5-420D-B593-FC5DDA10079A}"/>
              </a:ext>
            </a:extLst>
          </p:cNvPr>
          <p:cNvSpPr>
            <a:spLocks noGrp="1"/>
          </p:cNvSpPr>
          <p:nvPr>
            <p:ph type="ftr" sz="quarter" idx="11"/>
          </p:nvPr>
        </p:nvSpPr>
        <p:spPr>
          <a:xfrm>
            <a:off x="3686187" y="6459791"/>
            <a:ext cx="4822804" cy="365125"/>
          </a:xfrm>
        </p:spPr>
        <p:txBody>
          <a:bodyPr/>
          <a:lstStyle/>
          <a:p>
            <a:r>
              <a:rPr lang="es-ES" dirty="0"/>
              <a:t>MARIA PEÑARRUBIA, OLATZ URIARTE, ALLY WRIGHT, HARRY MAHON, FERNANDO AGUDÍN &amp; FINDLAY FISHER </a:t>
            </a:r>
          </a:p>
        </p:txBody>
      </p:sp>
      <p:sp>
        <p:nvSpPr>
          <p:cNvPr id="12" name="Marcador de número de diapositiva 2">
            <a:extLst>
              <a:ext uri="{FF2B5EF4-FFF2-40B4-BE49-F238E27FC236}">
                <a16:creationId xmlns="" xmlns:a16="http://schemas.microsoft.com/office/drawing/2014/main" id="{7E1D19C6-EA7C-4230-9CCE-579CC573CE43}"/>
              </a:ext>
            </a:extLst>
          </p:cNvPr>
          <p:cNvSpPr>
            <a:spLocks noGrp="1"/>
          </p:cNvSpPr>
          <p:nvPr>
            <p:ph type="sldNum" sz="quarter" idx="12"/>
          </p:nvPr>
        </p:nvSpPr>
        <p:spPr>
          <a:xfrm>
            <a:off x="9900462" y="6459791"/>
            <a:ext cx="1312025" cy="365125"/>
          </a:xfrm>
        </p:spPr>
        <p:txBody>
          <a:bodyPr/>
          <a:lstStyle/>
          <a:p>
            <a:fld id="{8C76E393-6842-44F6-8D7F-29A03279A110}" type="slidenum">
              <a:rPr lang="es-ES" smtClean="0"/>
              <a:t>19</a:t>
            </a:fld>
            <a:endParaRPr lang="es-ES"/>
          </a:p>
        </p:txBody>
      </p:sp>
      <p:graphicFrame>
        <p:nvGraphicFramePr>
          <p:cNvPr id="13" name="Marcador de contenido 5">
            <a:extLst>
              <a:ext uri="{FF2B5EF4-FFF2-40B4-BE49-F238E27FC236}">
                <a16:creationId xmlns="" xmlns:a16="http://schemas.microsoft.com/office/drawing/2014/main" id="{8670C909-D7A4-4615-9F44-AB25BFF18B8F}"/>
              </a:ext>
            </a:extLst>
          </p:cNvPr>
          <p:cNvGraphicFramePr>
            <a:graphicFrameLocks/>
          </p:cNvGraphicFramePr>
          <p:nvPr>
            <p:extLst>
              <p:ext uri="{D42A27DB-BD31-4B8C-83A1-F6EECF244321}">
                <p14:modId xmlns:p14="http://schemas.microsoft.com/office/powerpoint/2010/main" val="1840734237"/>
              </p:ext>
            </p:extLst>
          </p:nvPr>
        </p:nvGraphicFramePr>
        <p:xfrm>
          <a:off x="0" y="767312"/>
          <a:ext cx="1250337" cy="524128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fecha 5"/>
          <p:cNvSpPr>
            <a:spLocks noGrp="1"/>
          </p:cNvSpPr>
          <p:nvPr>
            <p:ph type="dt" sz="half" idx="10"/>
          </p:nvPr>
        </p:nvSpPr>
        <p:spPr/>
        <p:txBody>
          <a:bodyPr/>
          <a:lstStyle/>
          <a:p>
            <a:r>
              <a:rPr lang="es-ES"/>
              <a:t>30/04/2019</a:t>
            </a:r>
            <a:endParaRPr lang="es-ES" dirty="0"/>
          </a:p>
        </p:txBody>
      </p:sp>
      <p:sp>
        <p:nvSpPr>
          <p:cNvPr id="7" name="Marcador de pie de página 6"/>
          <p:cNvSpPr>
            <a:spLocks noGrp="1"/>
          </p:cNvSpPr>
          <p:nvPr>
            <p:ph type="ftr" sz="quarter" idx="11"/>
          </p:nvPr>
        </p:nvSpPr>
        <p:spPr/>
        <p:txBody>
          <a:bodyPr/>
          <a:lstStyle/>
          <a:p>
            <a:r>
              <a:rPr lang="es-ES"/>
              <a:t>MARIA PEÑARRUBIA, OLATZ URIARTE, ALLY WRIGHT, HARRY MAHON, FERNANDO AGUDÍN &amp; FINDLAY FISHER </a:t>
            </a:r>
            <a:endParaRPr lang="es-ES" dirty="0"/>
          </a:p>
        </p:txBody>
      </p:sp>
      <p:sp>
        <p:nvSpPr>
          <p:cNvPr id="3" name="Marcador de número de diapositiva 2"/>
          <p:cNvSpPr>
            <a:spLocks noGrp="1"/>
          </p:cNvSpPr>
          <p:nvPr>
            <p:ph type="sldNum" sz="quarter" idx="12"/>
          </p:nvPr>
        </p:nvSpPr>
        <p:spPr/>
        <p:txBody>
          <a:bodyPr/>
          <a:lstStyle/>
          <a:p>
            <a:fld id="{8C76E393-6842-44F6-8D7F-29A03279A110}" type="slidenum">
              <a:rPr lang="es-ES" smtClean="0"/>
              <a:t>2</a:t>
            </a:fld>
            <a:endParaRPr lang="es-ES"/>
          </a:p>
        </p:txBody>
      </p:sp>
      <p:sp>
        <p:nvSpPr>
          <p:cNvPr id="4" name="Marcador de contenido 3"/>
          <p:cNvSpPr>
            <a:spLocks noGrp="1"/>
          </p:cNvSpPr>
          <p:nvPr>
            <p:ph sz="quarter" idx="4294967295"/>
          </p:nvPr>
        </p:nvSpPr>
        <p:spPr>
          <a:xfrm>
            <a:off x="3348038" y="248199"/>
            <a:ext cx="7777162" cy="519113"/>
          </a:xfrm>
          <a:prstGeom prst="rect">
            <a:avLst/>
          </a:prstGeom>
        </p:spPr>
        <p:txBody>
          <a:bodyPr/>
          <a:lstStyle/>
          <a:p>
            <a:pPr algn="r"/>
            <a:r>
              <a:rPr lang="es-ES" dirty="0"/>
              <a:t>PROJECT AIM &amp; METHOD</a:t>
            </a:r>
          </a:p>
        </p:txBody>
      </p:sp>
      <p:graphicFrame>
        <p:nvGraphicFramePr>
          <p:cNvPr id="8" name="Marcador de contenido 5"/>
          <p:cNvGraphicFramePr>
            <a:graphicFrameLocks/>
          </p:cNvGraphicFramePr>
          <p:nvPr>
            <p:extLst>
              <p:ext uri="{D42A27DB-BD31-4B8C-83A1-F6EECF244321}">
                <p14:modId xmlns:p14="http://schemas.microsoft.com/office/powerpoint/2010/main" val="732819107"/>
              </p:ext>
            </p:extLst>
          </p:nvPr>
        </p:nvGraphicFramePr>
        <p:xfrm>
          <a:off x="0" y="767312"/>
          <a:ext cx="1250337" cy="5241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magen 8">
            <a:extLst>
              <a:ext uri="{FF2B5EF4-FFF2-40B4-BE49-F238E27FC236}">
                <a16:creationId xmlns="" xmlns:a16="http://schemas.microsoft.com/office/drawing/2014/main" id="{FEF9E3C6-E024-49E6-B4CF-2DA2CCC9F1E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7096"/>
          <a:stretch/>
        </p:blipFill>
        <p:spPr>
          <a:xfrm>
            <a:off x="1378227" y="0"/>
            <a:ext cx="1250336" cy="786510"/>
          </a:xfrm>
          <a:prstGeom prst="rect">
            <a:avLst/>
          </a:prstGeom>
        </p:spPr>
      </p:pic>
      <p:sp>
        <p:nvSpPr>
          <p:cNvPr id="2" name="Rectángulo 1">
            <a:extLst>
              <a:ext uri="{FF2B5EF4-FFF2-40B4-BE49-F238E27FC236}">
                <a16:creationId xmlns="" xmlns:a16="http://schemas.microsoft.com/office/drawing/2014/main" id="{C476F98F-8DCD-4549-8924-C2FB99687863}"/>
              </a:ext>
            </a:extLst>
          </p:cNvPr>
          <p:cNvSpPr/>
          <p:nvPr/>
        </p:nvSpPr>
        <p:spPr>
          <a:xfrm>
            <a:off x="3753161" y="2189943"/>
            <a:ext cx="5506380" cy="917687"/>
          </a:xfrm>
          <a:prstGeom prst="rect">
            <a:avLst/>
          </a:prstGeom>
        </p:spPr>
        <p:txBody>
          <a:bodyPr wrap="square">
            <a:spAutoFit/>
          </a:bodyPr>
          <a:lstStyle/>
          <a:p>
            <a:pPr>
              <a:lnSpc>
                <a:spcPct val="115000"/>
              </a:lnSpc>
              <a:spcBef>
                <a:spcPts val="1600"/>
              </a:spcBef>
            </a:pPr>
            <a:r>
              <a:rPr lang="en-US" sz="1600" dirty="0">
                <a:solidFill>
                  <a:srgbClr val="FFFFFF"/>
                </a:solidFill>
                <a:latin typeface="Roboto"/>
                <a:ea typeface="Roboto"/>
                <a:cs typeface="Roboto"/>
                <a:sym typeface="Roboto"/>
              </a:rPr>
              <a:t>To carry out a quantitative assessment of contribution of urban renewable energy to meet different electric vehicle demands depending on land availability </a:t>
            </a:r>
            <a:endParaRPr lang="en-US" sz="2400" dirty="0">
              <a:solidFill>
                <a:srgbClr val="FFFFFF"/>
              </a:solidFill>
              <a:latin typeface="Roboto"/>
              <a:ea typeface="Roboto"/>
              <a:cs typeface="Roboto"/>
              <a:sym typeface="Roboto"/>
            </a:endParaRPr>
          </a:p>
        </p:txBody>
      </p:sp>
      <p:grpSp>
        <p:nvGrpSpPr>
          <p:cNvPr id="21" name="Grupo 20">
            <a:extLst>
              <a:ext uri="{FF2B5EF4-FFF2-40B4-BE49-F238E27FC236}">
                <a16:creationId xmlns="" xmlns:a16="http://schemas.microsoft.com/office/drawing/2014/main" id="{B01E8215-47BA-4D6C-81B1-1945CF19D060}"/>
              </a:ext>
            </a:extLst>
          </p:cNvPr>
          <p:cNvGrpSpPr/>
          <p:nvPr/>
        </p:nvGrpSpPr>
        <p:grpSpPr>
          <a:xfrm>
            <a:off x="3569556" y="1156397"/>
            <a:ext cx="6214275" cy="1182202"/>
            <a:chOff x="356160" y="155"/>
            <a:chExt cx="5274645" cy="338849"/>
          </a:xfrm>
          <a:solidFill>
            <a:schemeClr val="accent5">
              <a:lumMod val="60000"/>
              <a:lumOff val="40000"/>
            </a:schemeClr>
          </a:solidFill>
        </p:grpSpPr>
        <p:sp>
          <p:nvSpPr>
            <p:cNvPr id="22" name="Rectángulo: esquinas redondeadas 21">
              <a:extLst>
                <a:ext uri="{FF2B5EF4-FFF2-40B4-BE49-F238E27FC236}">
                  <a16:creationId xmlns="" xmlns:a16="http://schemas.microsoft.com/office/drawing/2014/main" id="{8D705150-DFF2-4A0C-A541-3E2CFF664208}"/>
                </a:ext>
              </a:extLst>
            </p:cNvPr>
            <p:cNvSpPr/>
            <p:nvPr/>
          </p:nvSpPr>
          <p:spPr>
            <a:xfrm>
              <a:off x="356160" y="155"/>
              <a:ext cx="5274645" cy="338849"/>
            </a:xfrm>
            <a:prstGeom prst="roundRect">
              <a:avLst/>
            </a:prstGeom>
            <a:grp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23" name="Rectángulo: esquinas redondeadas 6">
              <a:extLst>
                <a:ext uri="{FF2B5EF4-FFF2-40B4-BE49-F238E27FC236}">
                  <a16:creationId xmlns="" xmlns:a16="http://schemas.microsoft.com/office/drawing/2014/main" id="{3652F96E-2FEE-4299-B897-6FDF383C78F0}"/>
                </a:ext>
              </a:extLst>
            </p:cNvPr>
            <p:cNvSpPr txBox="1"/>
            <p:nvPr/>
          </p:nvSpPr>
          <p:spPr>
            <a:xfrm>
              <a:off x="451441" y="33392"/>
              <a:ext cx="5097463" cy="28527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88652" tIns="0" rIns="188652" bIns="0" numCol="1" spcCol="1270" anchor="ctr" anchorCtr="0">
              <a:noAutofit/>
            </a:bodyPr>
            <a:lstStyle/>
            <a:p>
              <a:pPr defTabSz="888956">
                <a:lnSpc>
                  <a:spcPct val="90000"/>
                </a:lnSpc>
                <a:spcBef>
                  <a:spcPct val="0"/>
                </a:spcBef>
                <a:spcAft>
                  <a:spcPct val="35000"/>
                </a:spcAft>
              </a:pPr>
              <a:endParaRPr lang="es-ES" sz="2000" b="1" dirty="0"/>
            </a:p>
          </p:txBody>
        </p:sp>
      </p:grpSp>
      <p:sp>
        <p:nvSpPr>
          <p:cNvPr id="24" name="Rectángulo 23">
            <a:extLst>
              <a:ext uri="{FF2B5EF4-FFF2-40B4-BE49-F238E27FC236}">
                <a16:creationId xmlns="" xmlns:a16="http://schemas.microsoft.com/office/drawing/2014/main" id="{CBF3927E-D30A-4E51-8A4B-1AC07153AFC5}"/>
              </a:ext>
            </a:extLst>
          </p:cNvPr>
          <p:cNvSpPr/>
          <p:nvPr/>
        </p:nvSpPr>
        <p:spPr>
          <a:xfrm>
            <a:off x="3971564" y="1285607"/>
            <a:ext cx="5506380" cy="917687"/>
          </a:xfrm>
          <a:prstGeom prst="rect">
            <a:avLst/>
          </a:prstGeom>
        </p:spPr>
        <p:txBody>
          <a:bodyPr wrap="square">
            <a:spAutoFit/>
          </a:bodyPr>
          <a:lstStyle/>
          <a:p>
            <a:pPr>
              <a:lnSpc>
                <a:spcPct val="115000"/>
              </a:lnSpc>
              <a:spcBef>
                <a:spcPts val="1600"/>
              </a:spcBef>
            </a:pPr>
            <a:r>
              <a:rPr lang="en-US" sz="1600" dirty="0">
                <a:solidFill>
                  <a:srgbClr val="FFFFFF"/>
                </a:solidFill>
                <a:latin typeface="Roboto"/>
                <a:ea typeface="Roboto"/>
                <a:cs typeface="Roboto"/>
                <a:sym typeface="Roboto"/>
              </a:rPr>
              <a:t>AIM: To carry out a quantitative assessment of contribution of urban renewable energy to meet different electric vehicle demands depending on land availability </a:t>
            </a:r>
            <a:endParaRPr lang="en-US" sz="2400" dirty="0">
              <a:solidFill>
                <a:srgbClr val="FFFFFF"/>
              </a:solidFill>
              <a:latin typeface="Roboto"/>
              <a:ea typeface="Roboto"/>
              <a:cs typeface="Roboto"/>
              <a:sym typeface="Roboto"/>
            </a:endParaRPr>
          </a:p>
        </p:txBody>
      </p:sp>
      <p:pic>
        <p:nvPicPr>
          <p:cNvPr id="16" name="Google Shape;175;p28">
            <a:extLst>
              <a:ext uri="{FF2B5EF4-FFF2-40B4-BE49-F238E27FC236}">
                <a16:creationId xmlns="" xmlns:a16="http://schemas.microsoft.com/office/drawing/2014/main" id="{65BDA63C-F83B-4337-B7BE-A114A6F7FD18}"/>
              </a:ext>
            </a:extLst>
          </p:cNvPr>
          <p:cNvPicPr preferRelativeResize="0"/>
          <p:nvPr/>
        </p:nvPicPr>
        <p:blipFill rotWithShape="1">
          <a:blip r:embed="rId8">
            <a:alphaModFix/>
          </a:blip>
          <a:srcRect l="8914" t="-6401" r="3520" b="3974"/>
          <a:stretch/>
        </p:blipFill>
        <p:spPr>
          <a:xfrm>
            <a:off x="3988646" y="2274795"/>
            <a:ext cx="4822804" cy="3581560"/>
          </a:xfrm>
          <a:prstGeom prst="rect">
            <a:avLst/>
          </a:prstGeom>
          <a:noFill/>
          <a:ln>
            <a:noFill/>
          </a:ln>
        </p:spPr>
      </p:pic>
      <p:sp>
        <p:nvSpPr>
          <p:cNvPr id="17" name="CuadroTexto 16">
            <a:extLst>
              <a:ext uri="{FF2B5EF4-FFF2-40B4-BE49-F238E27FC236}">
                <a16:creationId xmlns="" xmlns:a16="http://schemas.microsoft.com/office/drawing/2014/main" id="{C483CAA1-C007-40E1-A986-8BD4038B0B7C}"/>
              </a:ext>
            </a:extLst>
          </p:cNvPr>
          <p:cNvSpPr txBox="1"/>
          <p:nvPr/>
        </p:nvSpPr>
        <p:spPr>
          <a:xfrm>
            <a:off x="3686186" y="5763460"/>
            <a:ext cx="3552678" cy="369332"/>
          </a:xfrm>
          <a:prstGeom prst="rect">
            <a:avLst/>
          </a:prstGeom>
          <a:noFill/>
        </p:spPr>
        <p:txBody>
          <a:bodyPr wrap="square" rtlCol="0">
            <a:spAutoFit/>
          </a:bodyPr>
          <a:lstStyle/>
          <a:p>
            <a:r>
              <a:rPr lang="en-GB" dirty="0"/>
              <a:t>Electric vehicle demand estimation </a:t>
            </a:r>
          </a:p>
        </p:txBody>
      </p:sp>
      <p:sp>
        <p:nvSpPr>
          <p:cNvPr id="25" name="CuadroTexto 24">
            <a:extLst>
              <a:ext uri="{FF2B5EF4-FFF2-40B4-BE49-F238E27FC236}">
                <a16:creationId xmlns="" xmlns:a16="http://schemas.microsoft.com/office/drawing/2014/main" id="{FE01F23D-75BB-4C8E-9FB6-B452C9B2308F}"/>
              </a:ext>
            </a:extLst>
          </p:cNvPr>
          <p:cNvSpPr txBox="1"/>
          <p:nvPr/>
        </p:nvSpPr>
        <p:spPr>
          <a:xfrm>
            <a:off x="7236619" y="5763460"/>
            <a:ext cx="3552678" cy="369332"/>
          </a:xfrm>
          <a:prstGeom prst="rect">
            <a:avLst/>
          </a:prstGeom>
          <a:noFill/>
        </p:spPr>
        <p:txBody>
          <a:bodyPr wrap="square" rtlCol="0">
            <a:spAutoFit/>
          </a:bodyPr>
          <a:lstStyle/>
          <a:p>
            <a:r>
              <a:rPr lang="en-GB" dirty="0"/>
              <a:t>Renewable supply estimation</a:t>
            </a:r>
          </a:p>
        </p:txBody>
      </p:sp>
      <p:sp>
        <p:nvSpPr>
          <p:cNvPr id="26" name="CuadroTexto 25">
            <a:extLst>
              <a:ext uri="{FF2B5EF4-FFF2-40B4-BE49-F238E27FC236}">
                <a16:creationId xmlns="" xmlns:a16="http://schemas.microsoft.com/office/drawing/2014/main" id="{923AB995-8749-46C9-B0C2-4FF56379F39E}"/>
              </a:ext>
            </a:extLst>
          </p:cNvPr>
          <p:cNvSpPr txBox="1"/>
          <p:nvPr/>
        </p:nvSpPr>
        <p:spPr>
          <a:xfrm>
            <a:off x="5166006" y="2327241"/>
            <a:ext cx="3552678" cy="369332"/>
          </a:xfrm>
          <a:prstGeom prst="rect">
            <a:avLst/>
          </a:prstGeom>
          <a:noFill/>
        </p:spPr>
        <p:txBody>
          <a:bodyPr wrap="square" rtlCol="0">
            <a:spAutoFit/>
          </a:bodyPr>
          <a:lstStyle/>
          <a:p>
            <a:r>
              <a:rPr lang="en-GB" dirty="0"/>
              <a:t>Land identification</a:t>
            </a:r>
          </a:p>
        </p:txBody>
      </p:sp>
    </p:spTree>
    <p:extLst>
      <p:ext uri="{BB962C8B-B14F-4D97-AF65-F5344CB8AC3E}">
        <p14:creationId xmlns:p14="http://schemas.microsoft.com/office/powerpoint/2010/main" val="326653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fecha 5"/>
          <p:cNvSpPr>
            <a:spLocks noGrp="1"/>
          </p:cNvSpPr>
          <p:nvPr>
            <p:ph type="dt" sz="half" idx="10"/>
          </p:nvPr>
        </p:nvSpPr>
        <p:spPr/>
        <p:txBody>
          <a:bodyPr/>
          <a:lstStyle/>
          <a:p>
            <a:r>
              <a:rPr lang="es-ES"/>
              <a:t>30/04/2019</a:t>
            </a:r>
            <a:endParaRPr lang="es-ES" dirty="0"/>
          </a:p>
        </p:txBody>
      </p:sp>
      <p:sp>
        <p:nvSpPr>
          <p:cNvPr id="7" name="Marcador de pie de página 6"/>
          <p:cNvSpPr>
            <a:spLocks noGrp="1"/>
          </p:cNvSpPr>
          <p:nvPr>
            <p:ph type="ftr" sz="quarter" idx="11"/>
          </p:nvPr>
        </p:nvSpPr>
        <p:spPr/>
        <p:txBody>
          <a:bodyPr/>
          <a:lstStyle/>
          <a:p>
            <a:r>
              <a:rPr lang="es-ES"/>
              <a:t>MARIA PEÑARRUBIA, OLATZ URIARTE, ALLY WRIGHT, HARRY MAHON, FERNANDO AGUDÍN &amp; FINDLAY FISHER </a:t>
            </a:r>
            <a:endParaRPr lang="es-ES" dirty="0"/>
          </a:p>
        </p:txBody>
      </p:sp>
      <p:sp>
        <p:nvSpPr>
          <p:cNvPr id="3" name="Marcador de número de diapositiva 2"/>
          <p:cNvSpPr>
            <a:spLocks noGrp="1"/>
          </p:cNvSpPr>
          <p:nvPr>
            <p:ph type="sldNum" sz="quarter" idx="12"/>
          </p:nvPr>
        </p:nvSpPr>
        <p:spPr/>
        <p:txBody>
          <a:bodyPr/>
          <a:lstStyle/>
          <a:p>
            <a:fld id="{8C76E393-6842-44F6-8D7F-29A03279A110}" type="slidenum">
              <a:rPr lang="es-ES" smtClean="0"/>
              <a:t>20</a:t>
            </a:fld>
            <a:endParaRPr lang="es-ES"/>
          </a:p>
        </p:txBody>
      </p:sp>
      <p:sp>
        <p:nvSpPr>
          <p:cNvPr id="4" name="Marcador de contenido 3"/>
          <p:cNvSpPr>
            <a:spLocks noGrp="1"/>
          </p:cNvSpPr>
          <p:nvPr>
            <p:ph sz="quarter" idx="4294967295"/>
          </p:nvPr>
        </p:nvSpPr>
        <p:spPr>
          <a:xfrm>
            <a:off x="3348038" y="248199"/>
            <a:ext cx="7777162" cy="519113"/>
          </a:xfrm>
          <a:prstGeom prst="rect">
            <a:avLst/>
          </a:prstGeom>
        </p:spPr>
        <p:txBody>
          <a:bodyPr/>
          <a:lstStyle/>
          <a:p>
            <a:pPr algn="r"/>
            <a:r>
              <a:rPr lang="es-ES" dirty="0"/>
              <a:t>LAND IDENTIFICATION</a:t>
            </a:r>
          </a:p>
        </p:txBody>
      </p:sp>
      <p:pic>
        <p:nvPicPr>
          <p:cNvPr id="9" name="Imagen 8">
            <a:extLst>
              <a:ext uri="{FF2B5EF4-FFF2-40B4-BE49-F238E27FC236}">
                <a16:creationId xmlns="" xmlns:a16="http://schemas.microsoft.com/office/drawing/2014/main" id="{FEF9E3C6-E024-49E6-B4CF-2DA2CCC9F1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7096"/>
          <a:stretch/>
        </p:blipFill>
        <p:spPr>
          <a:xfrm>
            <a:off x="1378227" y="0"/>
            <a:ext cx="1250336" cy="786510"/>
          </a:xfrm>
          <a:prstGeom prst="rect">
            <a:avLst/>
          </a:prstGeom>
        </p:spPr>
      </p:pic>
      <p:pic>
        <p:nvPicPr>
          <p:cNvPr id="13" name="Google Shape;368;p46">
            <a:extLst>
              <a:ext uri="{FF2B5EF4-FFF2-40B4-BE49-F238E27FC236}">
                <a16:creationId xmlns="" xmlns:a16="http://schemas.microsoft.com/office/drawing/2014/main" id="{EA954F01-19F9-4E3F-A70C-96C905810C03}"/>
              </a:ext>
            </a:extLst>
          </p:cNvPr>
          <p:cNvPicPr preferRelativeResize="0"/>
          <p:nvPr/>
        </p:nvPicPr>
        <p:blipFill>
          <a:blip r:embed="rId3">
            <a:alphaModFix/>
          </a:blip>
          <a:stretch>
            <a:fillRect/>
          </a:stretch>
        </p:blipFill>
        <p:spPr>
          <a:xfrm>
            <a:off x="615605" y="786511"/>
            <a:ext cx="7777162" cy="5548028"/>
          </a:xfrm>
          <a:prstGeom prst="rect">
            <a:avLst/>
          </a:prstGeom>
          <a:noFill/>
          <a:ln>
            <a:noFill/>
          </a:ln>
        </p:spPr>
      </p:pic>
      <p:sp>
        <p:nvSpPr>
          <p:cNvPr id="12" name="Google Shape;364;p46">
            <a:extLst>
              <a:ext uri="{FF2B5EF4-FFF2-40B4-BE49-F238E27FC236}">
                <a16:creationId xmlns="" xmlns:a16="http://schemas.microsoft.com/office/drawing/2014/main" id="{C508B84C-11FE-4AFA-9D8C-9DC67D9BC65B}"/>
              </a:ext>
            </a:extLst>
          </p:cNvPr>
          <p:cNvSpPr txBox="1"/>
          <p:nvPr/>
        </p:nvSpPr>
        <p:spPr>
          <a:xfrm>
            <a:off x="8650202" y="2118655"/>
            <a:ext cx="2500520" cy="3894400"/>
          </a:xfrm>
          <a:prstGeom prst="rect">
            <a:avLst/>
          </a:prstGeom>
          <a:noFill/>
          <a:ln>
            <a:noFill/>
          </a:ln>
        </p:spPr>
        <p:txBody>
          <a:bodyPr spcFirstLastPara="1" wrap="square" lIns="121900" tIns="121900" rIns="121900" bIns="121900" anchor="t" anchorCtr="0">
            <a:noAutofit/>
          </a:bodyPr>
          <a:lstStyle/>
          <a:p>
            <a:pPr>
              <a:lnSpc>
                <a:spcPct val="90000"/>
              </a:lnSpc>
              <a:spcBef>
                <a:spcPts val="1200"/>
              </a:spcBef>
              <a:buClr>
                <a:schemeClr val="dk1"/>
              </a:buClr>
              <a:buSzPts val="1100"/>
            </a:pPr>
            <a:endParaRPr sz="2400" dirty="0">
              <a:solidFill>
                <a:schemeClr val="dk2"/>
              </a:solidFill>
            </a:endParaRPr>
          </a:p>
          <a:p>
            <a:pPr>
              <a:lnSpc>
                <a:spcPct val="90000"/>
              </a:lnSpc>
              <a:spcBef>
                <a:spcPts val="1200"/>
              </a:spcBef>
              <a:buClr>
                <a:schemeClr val="dk1"/>
              </a:buClr>
              <a:buSzPts val="1400"/>
            </a:pPr>
            <a:r>
              <a:rPr lang="eu-ES" sz="2400" dirty="0"/>
              <a:t>Green = 0.8 km</a:t>
            </a:r>
            <a:r>
              <a:rPr lang="eu-ES" sz="2400" baseline="30000" dirty="0"/>
              <a:t>2</a:t>
            </a:r>
            <a:endParaRPr sz="2400" dirty="0"/>
          </a:p>
        </p:txBody>
      </p:sp>
      <p:sp>
        <p:nvSpPr>
          <p:cNvPr id="14" name="Rectángulo: esquinas redondeadas 13">
            <a:extLst>
              <a:ext uri="{FF2B5EF4-FFF2-40B4-BE49-F238E27FC236}">
                <a16:creationId xmlns="" xmlns:a16="http://schemas.microsoft.com/office/drawing/2014/main" id="{7DE7444E-2F06-40A6-BB18-00D34323E057}"/>
              </a:ext>
            </a:extLst>
          </p:cNvPr>
          <p:cNvSpPr/>
          <p:nvPr/>
        </p:nvSpPr>
        <p:spPr>
          <a:xfrm>
            <a:off x="8534169" y="1491559"/>
            <a:ext cx="2704328" cy="464431"/>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Vacant &amp; Derelict Land</a:t>
            </a:r>
          </a:p>
        </p:txBody>
      </p:sp>
      <p:sp>
        <p:nvSpPr>
          <p:cNvPr id="16" name="Google Shape;366;p46">
            <a:extLst>
              <a:ext uri="{FF2B5EF4-FFF2-40B4-BE49-F238E27FC236}">
                <a16:creationId xmlns="" xmlns:a16="http://schemas.microsoft.com/office/drawing/2014/main" id="{671CD4AD-B72D-48E3-8478-0A93B3409EF3}"/>
              </a:ext>
            </a:extLst>
          </p:cNvPr>
          <p:cNvSpPr txBox="1"/>
          <p:nvPr/>
        </p:nvSpPr>
        <p:spPr>
          <a:xfrm>
            <a:off x="10734544" y="2926664"/>
            <a:ext cx="1195200" cy="276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90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61198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7"/>
          <p:cNvSpPr txBox="1">
            <a:spLocks noGrp="1"/>
          </p:cNvSpPr>
          <p:nvPr>
            <p:ph type="title"/>
          </p:nvPr>
        </p:nvSpPr>
        <p:spPr>
          <a:xfrm>
            <a:off x="1097280" y="286607"/>
            <a:ext cx="10058400" cy="1450800"/>
          </a:xfrm>
          <a:prstGeom prst="rect">
            <a:avLst/>
          </a:prstGeom>
        </p:spPr>
        <p:txBody>
          <a:bodyPr spcFirstLastPara="1" vert="horz" wrap="square" lIns="91433" tIns="45700" rIns="91433" bIns="45700" rtlCol="0" anchor="b" anchorCtr="0">
            <a:noAutofit/>
          </a:bodyPr>
          <a:lstStyle/>
          <a:p>
            <a:endParaRPr/>
          </a:p>
        </p:txBody>
      </p:sp>
      <p:sp>
        <p:nvSpPr>
          <p:cNvPr id="374" name="Google Shape;374;p47"/>
          <p:cNvSpPr txBox="1">
            <a:spLocks noGrp="1"/>
          </p:cNvSpPr>
          <p:nvPr>
            <p:ph type="body" idx="1"/>
          </p:nvPr>
        </p:nvSpPr>
        <p:spPr>
          <a:xfrm>
            <a:off x="1097279" y="1845733"/>
            <a:ext cx="10058400" cy="4023200"/>
          </a:xfrm>
          <a:prstGeom prst="rect">
            <a:avLst/>
          </a:prstGeom>
        </p:spPr>
        <p:txBody>
          <a:bodyPr spcFirstLastPara="1" vert="horz" wrap="square" lIns="0" tIns="45700" rIns="0" bIns="45700" rtlCol="0" anchor="t" anchorCtr="0">
            <a:noAutofit/>
          </a:bodyPr>
          <a:lstStyle/>
          <a:p>
            <a:pPr marL="0" indent="0">
              <a:buNone/>
            </a:pPr>
            <a:endParaRPr/>
          </a:p>
        </p:txBody>
      </p:sp>
      <p:pic>
        <p:nvPicPr>
          <p:cNvPr id="3" name="Imagen 2">
            <a:extLst>
              <a:ext uri="{FF2B5EF4-FFF2-40B4-BE49-F238E27FC236}">
                <a16:creationId xmlns="" xmlns:a16="http://schemas.microsoft.com/office/drawing/2014/main" id="{D6A321D9-7698-471E-AB11-0091B806C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345382"/>
          </a:xfrm>
          <a:prstGeom prst="rect">
            <a:avLst/>
          </a:prstGeom>
        </p:spPr>
      </p:pic>
      <p:sp>
        <p:nvSpPr>
          <p:cNvPr id="7" name="Marcador de fecha 5">
            <a:extLst>
              <a:ext uri="{FF2B5EF4-FFF2-40B4-BE49-F238E27FC236}">
                <a16:creationId xmlns="" xmlns:a16="http://schemas.microsoft.com/office/drawing/2014/main" id="{D082B730-6756-4868-A770-FD2C898186C3}"/>
              </a:ext>
            </a:extLst>
          </p:cNvPr>
          <p:cNvSpPr>
            <a:spLocks noGrp="1"/>
          </p:cNvSpPr>
          <p:nvPr>
            <p:ph type="dt" sz="half" idx="10"/>
          </p:nvPr>
        </p:nvSpPr>
        <p:spPr>
          <a:xfrm>
            <a:off x="1097285" y="6459791"/>
            <a:ext cx="2472271" cy="365125"/>
          </a:xfrm>
        </p:spPr>
        <p:txBody>
          <a:bodyPr/>
          <a:lstStyle/>
          <a:p>
            <a:r>
              <a:rPr lang="es-ES" dirty="0"/>
              <a:t>30/04/2019</a:t>
            </a:r>
          </a:p>
        </p:txBody>
      </p:sp>
      <p:sp>
        <p:nvSpPr>
          <p:cNvPr id="8" name="Marcador de pie de página 6">
            <a:extLst>
              <a:ext uri="{FF2B5EF4-FFF2-40B4-BE49-F238E27FC236}">
                <a16:creationId xmlns="" xmlns:a16="http://schemas.microsoft.com/office/drawing/2014/main" id="{F0ED15BE-39C2-4BE1-B773-F33A11B0D3E0}"/>
              </a:ext>
            </a:extLst>
          </p:cNvPr>
          <p:cNvSpPr>
            <a:spLocks noGrp="1"/>
          </p:cNvSpPr>
          <p:nvPr>
            <p:ph type="ftr" sz="quarter" idx="11"/>
          </p:nvPr>
        </p:nvSpPr>
        <p:spPr>
          <a:xfrm>
            <a:off x="3686187" y="6459791"/>
            <a:ext cx="4822804" cy="365125"/>
          </a:xfrm>
        </p:spPr>
        <p:txBody>
          <a:bodyPr/>
          <a:lstStyle/>
          <a:p>
            <a:r>
              <a:rPr lang="es-ES" dirty="0"/>
              <a:t>MARIA PEÑARRUBIA, OLATZ URIARTE, ALLY WRIGHT, HARRY MAHON, FERNANDO AGUDÍN &amp; FINDLAY FISHER </a:t>
            </a:r>
          </a:p>
        </p:txBody>
      </p:sp>
      <p:sp>
        <p:nvSpPr>
          <p:cNvPr id="9" name="Marcador de número de diapositiva 2">
            <a:extLst>
              <a:ext uri="{FF2B5EF4-FFF2-40B4-BE49-F238E27FC236}">
                <a16:creationId xmlns="" xmlns:a16="http://schemas.microsoft.com/office/drawing/2014/main" id="{8C069328-8835-4E6E-B4F7-85CAF2C4F371}"/>
              </a:ext>
            </a:extLst>
          </p:cNvPr>
          <p:cNvSpPr>
            <a:spLocks noGrp="1"/>
          </p:cNvSpPr>
          <p:nvPr>
            <p:ph type="sldNum" sz="quarter" idx="12"/>
          </p:nvPr>
        </p:nvSpPr>
        <p:spPr>
          <a:xfrm>
            <a:off x="9900462" y="6459791"/>
            <a:ext cx="1312025" cy="365125"/>
          </a:xfrm>
        </p:spPr>
        <p:txBody>
          <a:bodyPr/>
          <a:lstStyle/>
          <a:p>
            <a:fld id="{8C76E393-6842-44F6-8D7F-29A03279A110}" type="slidenum">
              <a:rPr lang="es-ES" smtClean="0"/>
              <a:t>21</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8"/>
          <p:cNvSpPr txBox="1">
            <a:spLocks noGrp="1"/>
          </p:cNvSpPr>
          <p:nvPr>
            <p:ph type="title"/>
          </p:nvPr>
        </p:nvSpPr>
        <p:spPr>
          <a:xfrm>
            <a:off x="1097280" y="286607"/>
            <a:ext cx="10058400" cy="1450800"/>
          </a:xfrm>
          <a:prstGeom prst="rect">
            <a:avLst/>
          </a:prstGeom>
        </p:spPr>
        <p:txBody>
          <a:bodyPr spcFirstLastPara="1" vert="horz" wrap="square" lIns="91433" tIns="45700" rIns="91433" bIns="45700" rtlCol="0" anchor="b" anchorCtr="0">
            <a:noAutofit/>
          </a:bodyPr>
          <a:lstStyle/>
          <a:p>
            <a:endParaRPr/>
          </a:p>
        </p:txBody>
      </p:sp>
      <p:sp>
        <p:nvSpPr>
          <p:cNvPr id="381" name="Google Shape;381;p48"/>
          <p:cNvSpPr txBox="1">
            <a:spLocks noGrp="1"/>
          </p:cNvSpPr>
          <p:nvPr>
            <p:ph type="body" idx="1"/>
          </p:nvPr>
        </p:nvSpPr>
        <p:spPr>
          <a:xfrm>
            <a:off x="1097279" y="1845733"/>
            <a:ext cx="10058400" cy="4023200"/>
          </a:xfrm>
          <a:prstGeom prst="rect">
            <a:avLst/>
          </a:prstGeom>
        </p:spPr>
        <p:txBody>
          <a:bodyPr spcFirstLastPara="1" vert="horz" wrap="square" lIns="0" tIns="45700" rIns="0" bIns="45700" rtlCol="0" anchor="t" anchorCtr="0">
            <a:noAutofit/>
          </a:bodyPr>
          <a:lstStyle/>
          <a:p>
            <a:pPr marL="0" indent="0">
              <a:buNone/>
            </a:pPr>
            <a:endParaRPr/>
          </a:p>
        </p:txBody>
      </p:sp>
      <p:pic>
        <p:nvPicPr>
          <p:cNvPr id="3" name="Imagen 2">
            <a:extLst>
              <a:ext uri="{FF2B5EF4-FFF2-40B4-BE49-F238E27FC236}">
                <a16:creationId xmlns="" xmlns:a16="http://schemas.microsoft.com/office/drawing/2014/main" id="{54AEE39B-B16A-4139-912E-F7A2BC1505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331527"/>
          </a:xfrm>
          <a:prstGeom prst="rect">
            <a:avLst/>
          </a:prstGeom>
        </p:spPr>
      </p:pic>
      <p:sp>
        <p:nvSpPr>
          <p:cNvPr id="7" name="Marcador de fecha 5">
            <a:extLst>
              <a:ext uri="{FF2B5EF4-FFF2-40B4-BE49-F238E27FC236}">
                <a16:creationId xmlns="" xmlns:a16="http://schemas.microsoft.com/office/drawing/2014/main" id="{03866B17-EB9F-45C4-A71F-28DBC9CCE01A}"/>
              </a:ext>
            </a:extLst>
          </p:cNvPr>
          <p:cNvSpPr>
            <a:spLocks noGrp="1"/>
          </p:cNvSpPr>
          <p:nvPr>
            <p:ph type="dt" sz="half" idx="10"/>
          </p:nvPr>
        </p:nvSpPr>
        <p:spPr>
          <a:xfrm>
            <a:off x="1097285" y="6459791"/>
            <a:ext cx="2472271" cy="365125"/>
          </a:xfrm>
        </p:spPr>
        <p:txBody>
          <a:bodyPr/>
          <a:lstStyle/>
          <a:p>
            <a:r>
              <a:rPr lang="es-ES" dirty="0"/>
              <a:t>30/04/2019</a:t>
            </a:r>
          </a:p>
        </p:txBody>
      </p:sp>
      <p:sp>
        <p:nvSpPr>
          <p:cNvPr id="8" name="Marcador de pie de página 6">
            <a:extLst>
              <a:ext uri="{FF2B5EF4-FFF2-40B4-BE49-F238E27FC236}">
                <a16:creationId xmlns="" xmlns:a16="http://schemas.microsoft.com/office/drawing/2014/main" id="{417F6411-8F51-4168-A001-8DA3450A6BBC}"/>
              </a:ext>
            </a:extLst>
          </p:cNvPr>
          <p:cNvSpPr>
            <a:spLocks noGrp="1"/>
          </p:cNvSpPr>
          <p:nvPr>
            <p:ph type="ftr" sz="quarter" idx="11"/>
          </p:nvPr>
        </p:nvSpPr>
        <p:spPr>
          <a:xfrm>
            <a:off x="3686187" y="6459791"/>
            <a:ext cx="4822804" cy="365125"/>
          </a:xfrm>
        </p:spPr>
        <p:txBody>
          <a:bodyPr/>
          <a:lstStyle/>
          <a:p>
            <a:r>
              <a:rPr lang="es-ES" dirty="0"/>
              <a:t>MARIA PEÑARRUBIA, OLATZ URIARTE, ALLY WRIGHT, HARRY MAHON, FERNANDO AGUDÍN &amp; FINDLAY FISHER </a:t>
            </a:r>
          </a:p>
        </p:txBody>
      </p:sp>
      <p:sp>
        <p:nvSpPr>
          <p:cNvPr id="9" name="Marcador de número de diapositiva 2">
            <a:extLst>
              <a:ext uri="{FF2B5EF4-FFF2-40B4-BE49-F238E27FC236}">
                <a16:creationId xmlns="" xmlns:a16="http://schemas.microsoft.com/office/drawing/2014/main" id="{5853F347-7201-4B38-95E7-9BC11AEC5AB3}"/>
              </a:ext>
            </a:extLst>
          </p:cNvPr>
          <p:cNvSpPr>
            <a:spLocks noGrp="1"/>
          </p:cNvSpPr>
          <p:nvPr>
            <p:ph type="sldNum" sz="quarter" idx="12"/>
          </p:nvPr>
        </p:nvSpPr>
        <p:spPr>
          <a:xfrm>
            <a:off x="9900462" y="6459791"/>
            <a:ext cx="1312025" cy="365125"/>
          </a:xfrm>
        </p:spPr>
        <p:txBody>
          <a:bodyPr/>
          <a:lstStyle/>
          <a:p>
            <a:fld id="{8C76E393-6842-44F6-8D7F-29A03279A110}" type="slidenum">
              <a:rPr lang="es-ES" smtClean="0"/>
              <a:t>22</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12" name="Imagen 11">
            <a:extLst>
              <a:ext uri="{FF2B5EF4-FFF2-40B4-BE49-F238E27FC236}">
                <a16:creationId xmlns="" xmlns:a16="http://schemas.microsoft.com/office/drawing/2014/main" id="{EB045D39-2472-4FE6-8978-50EF240769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096"/>
          <a:stretch/>
        </p:blipFill>
        <p:spPr>
          <a:xfrm>
            <a:off x="1378227" y="0"/>
            <a:ext cx="1250336" cy="786510"/>
          </a:xfrm>
          <a:prstGeom prst="rect">
            <a:avLst/>
          </a:prstGeom>
        </p:spPr>
      </p:pic>
      <p:sp>
        <p:nvSpPr>
          <p:cNvPr id="391" name="Google Shape;391;p49"/>
          <p:cNvSpPr txBox="1"/>
          <p:nvPr/>
        </p:nvSpPr>
        <p:spPr>
          <a:xfrm>
            <a:off x="8653833" y="2085733"/>
            <a:ext cx="1845200" cy="506800"/>
          </a:xfrm>
          <a:prstGeom prst="rect">
            <a:avLst/>
          </a:prstGeom>
          <a:noFill/>
          <a:ln>
            <a:noFill/>
          </a:ln>
        </p:spPr>
        <p:txBody>
          <a:bodyPr spcFirstLastPara="1" wrap="square" lIns="121900" tIns="121900" rIns="121900" bIns="121900" anchor="t" anchorCtr="0">
            <a:noAutofit/>
          </a:bodyPr>
          <a:lstStyle/>
          <a:p>
            <a:endParaRPr sz="2400">
              <a:latin typeface="Calibri"/>
              <a:ea typeface="Calibri"/>
              <a:cs typeface="Calibri"/>
              <a:sym typeface="Calibri"/>
            </a:endParaRPr>
          </a:p>
        </p:txBody>
      </p:sp>
      <p:sp>
        <p:nvSpPr>
          <p:cNvPr id="393" name="Google Shape;393;p49"/>
          <p:cNvSpPr txBox="1"/>
          <p:nvPr/>
        </p:nvSpPr>
        <p:spPr>
          <a:xfrm>
            <a:off x="8660759" y="2246933"/>
            <a:ext cx="2842128" cy="3900138"/>
          </a:xfrm>
          <a:prstGeom prst="rect">
            <a:avLst/>
          </a:prstGeom>
          <a:noFill/>
          <a:ln>
            <a:noFill/>
          </a:ln>
        </p:spPr>
        <p:txBody>
          <a:bodyPr spcFirstLastPara="1" wrap="square" lIns="121900" tIns="121900" rIns="121900" bIns="121900" anchor="t" anchorCtr="0">
            <a:noAutofit/>
          </a:bodyPr>
          <a:lstStyle/>
          <a:p>
            <a:pPr>
              <a:lnSpc>
                <a:spcPct val="90000"/>
              </a:lnSpc>
              <a:spcBef>
                <a:spcPts val="1200"/>
              </a:spcBef>
            </a:pPr>
            <a:endParaRPr sz="2400" dirty="0">
              <a:solidFill>
                <a:schemeClr val="dk2"/>
              </a:solidFill>
            </a:endParaRPr>
          </a:p>
          <a:p>
            <a:pPr>
              <a:lnSpc>
                <a:spcPct val="90000"/>
              </a:lnSpc>
              <a:spcBef>
                <a:spcPts val="1200"/>
              </a:spcBef>
              <a:buClr>
                <a:schemeClr val="dk1"/>
              </a:buClr>
              <a:buSzPts val="1100"/>
            </a:pPr>
            <a:r>
              <a:rPr lang="eu-ES" sz="2400" dirty="0">
                <a:solidFill>
                  <a:schemeClr val="dk2"/>
                </a:solidFill>
              </a:rPr>
              <a:t>Orange = </a:t>
            </a:r>
            <a:r>
              <a:rPr lang="en-GB" sz="2400" dirty="0">
                <a:solidFill>
                  <a:schemeClr val="dk2"/>
                </a:solidFill>
              </a:rPr>
              <a:t>~3 km</a:t>
            </a:r>
            <a:r>
              <a:rPr lang="en-GB" sz="2400" baseline="30000" dirty="0">
                <a:solidFill>
                  <a:schemeClr val="dk2"/>
                </a:solidFill>
              </a:rPr>
              <a:t>2</a:t>
            </a:r>
            <a:endParaRPr lang="en-GB" sz="2400" dirty="0"/>
          </a:p>
          <a:p>
            <a:pPr>
              <a:lnSpc>
                <a:spcPct val="90000"/>
              </a:lnSpc>
              <a:spcBef>
                <a:spcPts val="1200"/>
              </a:spcBef>
              <a:buClr>
                <a:schemeClr val="dk1"/>
              </a:buClr>
              <a:buSzPts val="1100"/>
            </a:pPr>
            <a:endParaRPr sz="2400" dirty="0">
              <a:solidFill>
                <a:schemeClr val="dk2"/>
              </a:solidFill>
            </a:endParaRPr>
          </a:p>
          <a:p>
            <a:pPr>
              <a:lnSpc>
                <a:spcPct val="90000"/>
              </a:lnSpc>
              <a:spcBef>
                <a:spcPts val="1200"/>
              </a:spcBef>
            </a:pPr>
            <a:endParaRPr sz="2400" dirty="0"/>
          </a:p>
        </p:txBody>
      </p:sp>
      <p:sp>
        <p:nvSpPr>
          <p:cNvPr id="395" name="Google Shape;395;p49"/>
          <p:cNvSpPr txBox="1"/>
          <p:nvPr/>
        </p:nvSpPr>
        <p:spPr>
          <a:xfrm>
            <a:off x="10627817" y="3124690"/>
            <a:ext cx="1593600" cy="368800"/>
          </a:xfrm>
          <a:prstGeom prst="rect">
            <a:avLst/>
          </a:prstGeom>
          <a:noFill/>
          <a:ln>
            <a:noFill/>
          </a:ln>
        </p:spPr>
        <p:txBody>
          <a:bodyPr spcFirstLastPara="1" wrap="square" lIns="121900" tIns="121900" rIns="121900" bIns="121900" anchor="t" anchorCtr="0">
            <a:noAutofit/>
          </a:bodyPr>
          <a:lstStyle/>
          <a:p>
            <a:pPr>
              <a:lnSpc>
                <a:spcPct val="90000"/>
              </a:lnSpc>
              <a:spcBef>
                <a:spcPts val="1200"/>
              </a:spcBef>
            </a:pPr>
            <a:endParaRPr sz="2400" dirty="0"/>
          </a:p>
        </p:txBody>
      </p:sp>
      <p:pic>
        <p:nvPicPr>
          <p:cNvPr id="396" name="Google Shape;396;p49"/>
          <p:cNvPicPr preferRelativeResize="0"/>
          <p:nvPr/>
        </p:nvPicPr>
        <p:blipFill>
          <a:blip r:embed="rId4">
            <a:alphaModFix/>
          </a:blip>
          <a:stretch>
            <a:fillRect/>
          </a:stretch>
        </p:blipFill>
        <p:spPr>
          <a:xfrm>
            <a:off x="1020417" y="786509"/>
            <a:ext cx="7141788" cy="5534777"/>
          </a:xfrm>
          <a:prstGeom prst="rect">
            <a:avLst/>
          </a:prstGeom>
          <a:noFill/>
          <a:ln>
            <a:noFill/>
          </a:ln>
        </p:spPr>
      </p:pic>
      <p:sp>
        <p:nvSpPr>
          <p:cNvPr id="11" name="Marcador de contenido 3">
            <a:extLst>
              <a:ext uri="{FF2B5EF4-FFF2-40B4-BE49-F238E27FC236}">
                <a16:creationId xmlns="" xmlns:a16="http://schemas.microsoft.com/office/drawing/2014/main" id="{C4715243-D99A-45D4-933C-6DCE7896C16B}"/>
              </a:ext>
            </a:extLst>
          </p:cNvPr>
          <p:cNvSpPr txBox="1">
            <a:spLocks/>
          </p:cNvSpPr>
          <p:nvPr/>
        </p:nvSpPr>
        <p:spPr>
          <a:xfrm>
            <a:off x="3348038" y="248199"/>
            <a:ext cx="7777162" cy="519113"/>
          </a:xfrm>
          <a:prstGeom prst="rect">
            <a:avLst/>
          </a:prstGeom>
        </p:spPr>
        <p:txBody>
          <a:bodyPr vert="horz" lIns="0" tIns="45720" rIns="0" bIns="45720" rtlCol="0">
            <a:normAutofit/>
          </a:bodyPr>
          <a:lstStyle>
            <a:lvl1pPr marL="91436" indent="-91436" algn="l" defTabSz="914354"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29" indent="-182870" algn="l" defTabSz="914354"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00"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71"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42"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r>
              <a:rPr lang="es-ES"/>
              <a:t>LAND IDENTIFICATION</a:t>
            </a:r>
            <a:endParaRPr lang="es-ES" dirty="0"/>
          </a:p>
        </p:txBody>
      </p:sp>
      <p:sp>
        <p:nvSpPr>
          <p:cNvPr id="15" name="Rectángulo: esquinas redondeadas 14">
            <a:extLst>
              <a:ext uri="{FF2B5EF4-FFF2-40B4-BE49-F238E27FC236}">
                <a16:creationId xmlns="" xmlns:a16="http://schemas.microsoft.com/office/drawing/2014/main" id="{EE1B7F92-E653-414B-8340-92625D1624BC}"/>
              </a:ext>
            </a:extLst>
          </p:cNvPr>
          <p:cNvSpPr/>
          <p:nvPr/>
        </p:nvSpPr>
        <p:spPr>
          <a:xfrm>
            <a:off x="8534169" y="1491559"/>
            <a:ext cx="2704328" cy="464431"/>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Vacant &amp; Derelict Land</a:t>
            </a:r>
          </a:p>
        </p:txBody>
      </p:sp>
      <p:sp>
        <p:nvSpPr>
          <p:cNvPr id="10" name="Marcador de fecha 5">
            <a:extLst>
              <a:ext uri="{FF2B5EF4-FFF2-40B4-BE49-F238E27FC236}">
                <a16:creationId xmlns="" xmlns:a16="http://schemas.microsoft.com/office/drawing/2014/main" id="{5204BD4F-EC3F-46C7-B489-DA1C923A71DB}"/>
              </a:ext>
            </a:extLst>
          </p:cNvPr>
          <p:cNvSpPr>
            <a:spLocks noGrp="1"/>
          </p:cNvSpPr>
          <p:nvPr>
            <p:ph type="dt" sz="half" idx="10"/>
          </p:nvPr>
        </p:nvSpPr>
        <p:spPr>
          <a:xfrm>
            <a:off x="1097285" y="6459791"/>
            <a:ext cx="2472271" cy="365125"/>
          </a:xfrm>
        </p:spPr>
        <p:txBody>
          <a:bodyPr/>
          <a:lstStyle/>
          <a:p>
            <a:r>
              <a:rPr lang="es-ES" dirty="0"/>
              <a:t>30/04/2019</a:t>
            </a:r>
          </a:p>
        </p:txBody>
      </p:sp>
      <p:sp>
        <p:nvSpPr>
          <p:cNvPr id="13" name="Marcador de pie de página 6">
            <a:extLst>
              <a:ext uri="{FF2B5EF4-FFF2-40B4-BE49-F238E27FC236}">
                <a16:creationId xmlns="" xmlns:a16="http://schemas.microsoft.com/office/drawing/2014/main" id="{41F6DEE0-D38E-4985-913F-892EDD41D0AC}"/>
              </a:ext>
            </a:extLst>
          </p:cNvPr>
          <p:cNvSpPr>
            <a:spLocks noGrp="1"/>
          </p:cNvSpPr>
          <p:nvPr>
            <p:ph type="ftr" sz="quarter" idx="11"/>
          </p:nvPr>
        </p:nvSpPr>
        <p:spPr>
          <a:xfrm>
            <a:off x="3686187" y="6459791"/>
            <a:ext cx="4822804" cy="365125"/>
          </a:xfrm>
        </p:spPr>
        <p:txBody>
          <a:bodyPr/>
          <a:lstStyle/>
          <a:p>
            <a:r>
              <a:rPr lang="es-ES" dirty="0"/>
              <a:t>MARIA PEÑARRUBIA, OLATZ URIARTE, ALLY WRIGHT, HARRY MAHON, FERNANDO AGUDÍN &amp; FINDLAY FISHER </a:t>
            </a:r>
          </a:p>
        </p:txBody>
      </p:sp>
      <p:sp>
        <p:nvSpPr>
          <p:cNvPr id="14" name="Marcador de número de diapositiva 2">
            <a:extLst>
              <a:ext uri="{FF2B5EF4-FFF2-40B4-BE49-F238E27FC236}">
                <a16:creationId xmlns="" xmlns:a16="http://schemas.microsoft.com/office/drawing/2014/main" id="{57B99650-F6EB-4D24-B12C-D84E698D7756}"/>
              </a:ext>
            </a:extLst>
          </p:cNvPr>
          <p:cNvSpPr>
            <a:spLocks noGrp="1"/>
          </p:cNvSpPr>
          <p:nvPr>
            <p:ph type="sldNum" sz="quarter" idx="12"/>
          </p:nvPr>
        </p:nvSpPr>
        <p:spPr>
          <a:xfrm>
            <a:off x="9900462" y="6459791"/>
            <a:ext cx="1312025" cy="365125"/>
          </a:xfrm>
        </p:spPr>
        <p:txBody>
          <a:bodyPr/>
          <a:lstStyle/>
          <a:p>
            <a:fld id="{8C76E393-6842-44F6-8D7F-29A03279A110}" type="slidenum">
              <a:rPr lang="es-ES" smtClean="0"/>
              <a:t>23</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0"/>
          <p:cNvSpPr txBox="1">
            <a:spLocks noGrp="1"/>
          </p:cNvSpPr>
          <p:nvPr>
            <p:ph type="title"/>
          </p:nvPr>
        </p:nvSpPr>
        <p:spPr>
          <a:xfrm>
            <a:off x="1097280" y="286607"/>
            <a:ext cx="10058400" cy="1450800"/>
          </a:xfrm>
          <a:prstGeom prst="rect">
            <a:avLst/>
          </a:prstGeom>
        </p:spPr>
        <p:txBody>
          <a:bodyPr spcFirstLastPara="1" vert="horz" wrap="square" lIns="91433" tIns="45700" rIns="91433" bIns="45700" rtlCol="0" anchor="b" anchorCtr="0">
            <a:noAutofit/>
          </a:bodyPr>
          <a:lstStyle/>
          <a:p>
            <a:endParaRPr/>
          </a:p>
        </p:txBody>
      </p:sp>
      <p:sp>
        <p:nvSpPr>
          <p:cNvPr id="402" name="Google Shape;402;p50"/>
          <p:cNvSpPr txBox="1">
            <a:spLocks noGrp="1"/>
          </p:cNvSpPr>
          <p:nvPr>
            <p:ph type="body" idx="1"/>
          </p:nvPr>
        </p:nvSpPr>
        <p:spPr>
          <a:xfrm>
            <a:off x="1097279" y="1845733"/>
            <a:ext cx="10058400" cy="4023200"/>
          </a:xfrm>
          <a:prstGeom prst="rect">
            <a:avLst/>
          </a:prstGeom>
        </p:spPr>
        <p:txBody>
          <a:bodyPr spcFirstLastPara="1" vert="horz" wrap="square" lIns="0" tIns="45700" rIns="0" bIns="45700" rtlCol="0" anchor="t" anchorCtr="0">
            <a:noAutofit/>
          </a:bodyPr>
          <a:lstStyle/>
          <a:p>
            <a:pPr marL="0" indent="0">
              <a:buNone/>
            </a:pPr>
            <a:endParaRPr/>
          </a:p>
        </p:txBody>
      </p:sp>
      <p:pic>
        <p:nvPicPr>
          <p:cNvPr id="403" name="Google Shape;403;p50"/>
          <p:cNvPicPr preferRelativeResize="0"/>
          <p:nvPr/>
        </p:nvPicPr>
        <p:blipFill rotWithShape="1">
          <a:blip r:embed="rId3">
            <a:alphaModFix/>
          </a:blip>
          <a:srcRect t="6197" r="8975" b="5259"/>
          <a:stretch/>
        </p:blipFill>
        <p:spPr>
          <a:xfrm>
            <a:off x="0" y="0"/>
            <a:ext cx="12192000" cy="6321287"/>
          </a:xfrm>
          <a:prstGeom prst="rect">
            <a:avLst/>
          </a:prstGeom>
          <a:noFill/>
          <a:ln>
            <a:noFill/>
          </a:ln>
        </p:spPr>
      </p:pic>
      <p:sp>
        <p:nvSpPr>
          <p:cNvPr id="6" name="Marcador de fecha 5">
            <a:extLst>
              <a:ext uri="{FF2B5EF4-FFF2-40B4-BE49-F238E27FC236}">
                <a16:creationId xmlns="" xmlns:a16="http://schemas.microsoft.com/office/drawing/2014/main" id="{4C4E0397-7A28-49FA-828B-EDD5677B846D}"/>
              </a:ext>
            </a:extLst>
          </p:cNvPr>
          <p:cNvSpPr>
            <a:spLocks noGrp="1"/>
          </p:cNvSpPr>
          <p:nvPr>
            <p:ph type="dt" sz="half" idx="10"/>
          </p:nvPr>
        </p:nvSpPr>
        <p:spPr>
          <a:xfrm>
            <a:off x="1097285" y="6459791"/>
            <a:ext cx="2472271" cy="365125"/>
          </a:xfrm>
        </p:spPr>
        <p:txBody>
          <a:bodyPr/>
          <a:lstStyle/>
          <a:p>
            <a:r>
              <a:rPr lang="es-ES" dirty="0"/>
              <a:t>30/04/2019</a:t>
            </a:r>
          </a:p>
        </p:txBody>
      </p:sp>
      <p:sp>
        <p:nvSpPr>
          <p:cNvPr id="7" name="Marcador de pie de página 6">
            <a:extLst>
              <a:ext uri="{FF2B5EF4-FFF2-40B4-BE49-F238E27FC236}">
                <a16:creationId xmlns="" xmlns:a16="http://schemas.microsoft.com/office/drawing/2014/main" id="{144E3255-358B-4D70-8198-F020EDF5BD98}"/>
              </a:ext>
            </a:extLst>
          </p:cNvPr>
          <p:cNvSpPr>
            <a:spLocks noGrp="1"/>
          </p:cNvSpPr>
          <p:nvPr>
            <p:ph type="ftr" sz="quarter" idx="11"/>
          </p:nvPr>
        </p:nvSpPr>
        <p:spPr>
          <a:xfrm>
            <a:off x="3686187" y="6459791"/>
            <a:ext cx="4822804" cy="365125"/>
          </a:xfrm>
        </p:spPr>
        <p:txBody>
          <a:bodyPr/>
          <a:lstStyle/>
          <a:p>
            <a:r>
              <a:rPr lang="es-ES" dirty="0"/>
              <a:t>MARIA PEÑARRUBIA, OLATZ URIARTE, ALLY WRIGHT, HARRY MAHON, FERNANDO AGUDÍN &amp; FINDLAY FISHER </a:t>
            </a:r>
          </a:p>
        </p:txBody>
      </p:sp>
      <p:sp>
        <p:nvSpPr>
          <p:cNvPr id="8" name="Marcador de número de diapositiva 2">
            <a:extLst>
              <a:ext uri="{FF2B5EF4-FFF2-40B4-BE49-F238E27FC236}">
                <a16:creationId xmlns="" xmlns:a16="http://schemas.microsoft.com/office/drawing/2014/main" id="{CBF2565F-A00F-4AB2-8F7A-EF7EBAF0331D}"/>
              </a:ext>
            </a:extLst>
          </p:cNvPr>
          <p:cNvSpPr>
            <a:spLocks noGrp="1"/>
          </p:cNvSpPr>
          <p:nvPr>
            <p:ph type="sldNum" sz="quarter" idx="12"/>
          </p:nvPr>
        </p:nvSpPr>
        <p:spPr>
          <a:xfrm>
            <a:off x="9900462" y="6459791"/>
            <a:ext cx="1312025" cy="365125"/>
          </a:xfrm>
        </p:spPr>
        <p:txBody>
          <a:bodyPr/>
          <a:lstStyle/>
          <a:p>
            <a:fld id="{8C76E393-6842-44F6-8D7F-29A03279A110}" type="slidenum">
              <a:rPr lang="es-ES" smtClean="0"/>
              <a:t>24</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10" name="Google Shape;410;p51"/>
          <p:cNvPicPr preferRelativeResize="0"/>
          <p:nvPr/>
        </p:nvPicPr>
        <p:blipFill>
          <a:blip r:embed="rId3">
            <a:alphaModFix/>
          </a:blip>
          <a:stretch>
            <a:fillRect/>
          </a:stretch>
        </p:blipFill>
        <p:spPr>
          <a:xfrm>
            <a:off x="2501368" y="108667"/>
            <a:ext cx="9438265" cy="6620733"/>
          </a:xfrm>
          <a:prstGeom prst="rect">
            <a:avLst/>
          </a:prstGeom>
          <a:noFill/>
          <a:ln>
            <a:noFill/>
          </a:ln>
        </p:spPr>
      </p:pic>
      <p:sp>
        <p:nvSpPr>
          <p:cNvPr id="4" name="Rectángulo: esquinas redondeadas 3">
            <a:extLst>
              <a:ext uri="{FF2B5EF4-FFF2-40B4-BE49-F238E27FC236}">
                <a16:creationId xmlns="" xmlns:a16="http://schemas.microsoft.com/office/drawing/2014/main" id="{ED838DF7-4CA5-446D-B5A6-4DD389B26B8D}"/>
              </a:ext>
            </a:extLst>
          </p:cNvPr>
          <p:cNvSpPr/>
          <p:nvPr/>
        </p:nvSpPr>
        <p:spPr>
          <a:xfrm>
            <a:off x="478507" y="414869"/>
            <a:ext cx="2022861" cy="464431"/>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Active policies </a:t>
            </a:r>
          </a:p>
        </p:txBody>
      </p:sp>
      <p:sp>
        <p:nvSpPr>
          <p:cNvPr id="6" name="Marcador de fecha 5">
            <a:extLst>
              <a:ext uri="{FF2B5EF4-FFF2-40B4-BE49-F238E27FC236}">
                <a16:creationId xmlns="" xmlns:a16="http://schemas.microsoft.com/office/drawing/2014/main" id="{33528AFD-4068-4D65-9328-27902DFD5F99}"/>
              </a:ext>
            </a:extLst>
          </p:cNvPr>
          <p:cNvSpPr>
            <a:spLocks noGrp="1"/>
          </p:cNvSpPr>
          <p:nvPr>
            <p:ph type="dt" sz="half" idx="10"/>
          </p:nvPr>
        </p:nvSpPr>
        <p:spPr>
          <a:xfrm>
            <a:off x="1097285" y="6459791"/>
            <a:ext cx="2472271" cy="365125"/>
          </a:xfrm>
        </p:spPr>
        <p:txBody>
          <a:bodyPr/>
          <a:lstStyle/>
          <a:p>
            <a:r>
              <a:rPr lang="es-ES" dirty="0"/>
              <a:t>30/04/2019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7" name="Google Shape;417;p52"/>
          <p:cNvPicPr preferRelativeResize="0"/>
          <p:nvPr/>
        </p:nvPicPr>
        <p:blipFill>
          <a:blip r:embed="rId3">
            <a:alphaModFix/>
          </a:blip>
          <a:stretch>
            <a:fillRect/>
          </a:stretch>
        </p:blipFill>
        <p:spPr>
          <a:xfrm>
            <a:off x="2501368" y="108667"/>
            <a:ext cx="9438265" cy="6610185"/>
          </a:xfrm>
          <a:prstGeom prst="rect">
            <a:avLst/>
          </a:prstGeom>
          <a:noFill/>
          <a:ln>
            <a:noFill/>
          </a:ln>
        </p:spPr>
      </p:pic>
      <p:sp>
        <p:nvSpPr>
          <p:cNvPr id="418" name="Google Shape;418;p52"/>
          <p:cNvSpPr/>
          <p:nvPr/>
        </p:nvSpPr>
        <p:spPr>
          <a:xfrm>
            <a:off x="4200533" y="3885933"/>
            <a:ext cx="2514800" cy="501200"/>
          </a:xfrm>
          <a:prstGeom prst="rect">
            <a:avLst/>
          </a:prstGeom>
          <a:noFill/>
          <a:ln w="1905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19" name="Google Shape;419;p52"/>
          <p:cNvSpPr/>
          <p:nvPr/>
        </p:nvSpPr>
        <p:spPr>
          <a:xfrm>
            <a:off x="4200533" y="2113333"/>
            <a:ext cx="2514800" cy="246800"/>
          </a:xfrm>
          <a:prstGeom prst="rect">
            <a:avLst/>
          </a:prstGeom>
          <a:noFill/>
          <a:ln w="1905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20" name="Google Shape;420;p52"/>
          <p:cNvSpPr/>
          <p:nvPr/>
        </p:nvSpPr>
        <p:spPr>
          <a:xfrm>
            <a:off x="4200533" y="4893667"/>
            <a:ext cx="2514800" cy="501200"/>
          </a:xfrm>
          <a:prstGeom prst="rect">
            <a:avLst/>
          </a:prstGeom>
          <a:noFill/>
          <a:ln w="1905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21" name="Google Shape;421;p52"/>
          <p:cNvSpPr/>
          <p:nvPr/>
        </p:nvSpPr>
        <p:spPr>
          <a:xfrm>
            <a:off x="8690133" y="632500"/>
            <a:ext cx="1289200" cy="246800"/>
          </a:xfrm>
          <a:prstGeom prst="rect">
            <a:avLst/>
          </a:prstGeom>
          <a:noFill/>
          <a:ln w="1905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22" name="Google Shape;422;p52"/>
          <p:cNvSpPr/>
          <p:nvPr/>
        </p:nvSpPr>
        <p:spPr>
          <a:xfrm>
            <a:off x="4200533" y="1133700"/>
            <a:ext cx="2514800" cy="246800"/>
          </a:xfrm>
          <a:prstGeom prst="rect">
            <a:avLst/>
          </a:prstGeom>
          <a:noFill/>
          <a:ln w="1905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 name="Rectángulo: esquinas redondeadas 9">
            <a:extLst>
              <a:ext uri="{FF2B5EF4-FFF2-40B4-BE49-F238E27FC236}">
                <a16:creationId xmlns="" xmlns:a16="http://schemas.microsoft.com/office/drawing/2014/main" id="{B60B4619-237D-4510-8A33-0515AEFB2E12}"/>
              </a:ext>
            </a:extLst>
          </p:cNvPr>
          <p:cNvSpPr/>
          <p:nvPr/>
        </p:nvSpPr>
        <p:spPr>
          <a:xfrm>
            <a:off x="478507" y="414869"/>
            <a:ext cx="2022861" cy="464431"/>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Active policies </a:t>
            </a:r>
          </a:p>
        </p:txBody>
      </p:sp>
      <p:sp>
        <p:nvSpPr>
          <p:cNvPr id="11" name="Marcador de fecha 5">
            <a:extLst>
              <a:ext uri="{FF2B5EF4-FFF2-40B4-BE49-F238E27FC236}">
                <a16:creationId xmlns="" xmlns:a16="http://schemas.microsoft.com/office/drawing/2014/main" id="{158B87A9-B9B7-4F13-89EC-7EDE59C443E3}"/>
              </a:ext>
            </a:extLst>
          </p:cNvPr>
          <p:cNvSpPr>
            <a:spLocks noGrp="1"/>
          </p:cNvSpPr>
          <p:nvPr>
            <p:ph type="dt" sz="half" idx="10"/>
          </p:nvPr>
        </p:nvSpPr>
        <p:spPr>
          <a:xfrm>
            <a:off x="1097285" y="6459791"/>
            <a:ext cx="2472271" cy="365125"/>
          </a:xfrm>
        </p:spPr>
        <p:txBody>
          <a:bodyPr/>
          <a:lstStyle/>
          <a:p>
            <a:r>
              <a:rPr lang="es-ES" dirty="0"/>
              <a:t>30/04/2019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graphicFrame>
        <p:nvGraphicFramePr>
          <p:cNvPr id="429" name="Google Shape;429;p53"/>
          <p:cNvGraphicFramePr/>
          <p:nvPr>
            <p:extLst>
              <p:ext uri="{D42A27DB-BD31-4B8C-83A1-F6EECF244321}">
                <p14:modId xmlns:p14="http://schemas.microsoft.com/office/powerpoint/2010/main" val="677118821"/>
              </p:ext>
            </p:extLst>
          </p:nvPr>
        </p:nvGraphicFramePr>
        <p:xfrm>
          <a:off x="1337633" y="1064805"/>
          <a:ext cx="9516733" cy="5068503"/>
        </p:xfrm>
        <a:graphic>
          <a:graphicData uri="http://schemas.openxmlformats.org/drawingml/2006/table">
            <a:tbl>
              <a:tblPr>
                <a:noFill/>
              </a:tblPr>
              <a:tblGrid>
                <a:gridCol w="3378833">
                  <a:extLst>
                    <a:ext uri="{9D8B030D-6E8A-4147-A177-3AD203B41FA5}">
                      <a16:colId xmlns="" xmlns:a16="http://schemas.microsoft.com/office/drawing/2014/main" val="20000"/>
                    </a:ext>
                  </a:extLst>
                </a:gridCol>
                <a:gridCol w="2939733">
                  <a:extLst>
                    <a:ext uri="{9D8B030D-6E8A-4147-A177-3AD203B41FA5}">
                      <a16:colId xmlns="" xmlns:a16="http://schemas.microsoft.com/office/drawing/2014/main" val="20001"/>
                    </a:ext>
                  </a:extLst>
                </a:gridCol>
                <a:gridCol w="3198167">
                  <a:extLst>
                    <a:ext uri="{9D8B030D-6E8A-4147-A177-3AD203B41FA5}">
                      <a16:colId xmlns="" xmlns:a16="http://schemas.microsoft.com/office/drawing/2014/main" val="20002"/>
                    </a:ext>
                  </a:extLst>
                </a:gridCol>
              </a:tblGrid>
              <a:tr h="900853">
                <a:tc>
                  <a:txBody>
                    <a:bodyPr/>
                    <a:lstStyle/>
                    <a:p>
                      <a:pPr marL="0" lvl="0" indent="0" algn="l" rtl="0">
                        <a:spcBef>
                          <a:spcPts val="0"/>
                        </a:spcBef>
                        <a:spcAft>
                          <a:spcPts val="0"/>
                        </a:spcAft>
                        <a:buNone/>
                      </a:pPr>
                      <a:r>
                        <a:rPr lang="en-GB" sz="2400" b="1" dirty="0"/>
                        <a:t>Policy feature </a:t>
                      </a:r>
                      <a:endParaRPr sz="2400" b="1" dirty="0"/>
                    </a:p>
                  </a:txBody>
                  <a:tcPr marL="84667" marR="84667" marT="84667" marB="84667">
                    <a:lnL w="28575" cap="flat" cmpd="sng">
                      <a:solidFill>
                        <a:srgbClr val="3B8850"/>
                      </a:solidFill>
                      <a:prstDash val="solid"/>
                      <a:round/>
                      <a:headEnd type="none" w="sm" len="sm"/>
                      <a:tailEnd type="none" w="sm" len="sm"/>
                    </a:lnL>
                    <a:lnR w="28575" cap="flat" cmpd="sng">
                      <a:solidFill>
                        <a:srgbClr val="3B8850"/>
                      </a:solidFill>
                      <a:prstDash val="solid"/>
                      <a:round/>
                      <a:headEnd type="none" w="sm" len="sm"/>
                      <a:tailEnd type="none" w="sm" len="sm"/>
                    </a:lnR>
                    <a:lnT w="28575" cap="flat" cmpd="sng">
                      <a:solidFill>
                        <a:srgbClr val="3B8850"/>
                      </a:solidFill>
                      <a:prstDash val="solid"/>
                      <a:round/>
                      <a:headEnd type="none" w="sm" len="sm"/>
                      <a:tailEnd type="none" w="sm" len="sm"/>
                    </a:lnT>
                    <a:lnB w="28575" cap="flat" cmpd="sng">
                      <a:solidFill>
                        <a:srgbClr val="3B8850"/>
                      </a:solidFill>
                      <a:prstDash val="solid"/>
                      <a:round/>
                      <a:headEnd type="none" w="sm" len="sm"/>
                      <a:tailEnd type="none" w="sm" len="sm"/>
                    </a:lnB>
                  </a:tcPr>
                </a:tc>
                <a:tc>
                  <a:txBody>
                    <a:bodyPr/>
                    <a:lstStyle/>
                    <a:p>
                      <a:pPr marL="0" lvl="0" indent="0" algn="l" rtl="0">
                        <a:spcBef>
                          <a:spcPts val="0"/>
                        </a:spcBef>
                        <a:spcAft>
                          <a:spcPts val="0"/>
                        </a:spcAft>
                        <a:buNone/>
                      </a:pPr>
                      <a:r>
                        <a:rPr lang="en-GB" sz="2400" b="1"/>
                        <a:t>Coverage within orange areas (km</a:t>
                      </a:r>
                      <a:r>
                        <a:rPr lang="en-GB" sz="2400" b="1" baseline="30000"/>
                        <a:t>2 </a:t>
                      </a:r>
                      <a:r>
                        <a:rPr lang="en-GB" sz="2400" b="1"/>
                        <a:t>)</a:t>
                      </a:r>
                      <a:endParaRPr sz="2400" b="1" baseline="30000"/>
                    </a:p>
                  </a:txBody>
                  <a:tcPr marL="84667" marR="84667" marT="84667" marB="84667">
                    <a:lnL w="28575" cap="flat" cmpd="sng">
                      <a:solidFill>
                        <a:srgbClr val="3B8850"/>
                      </a:solidFill>
                      <a:prstDash val="solid"/>
                      <a:round/>
                      <a:headEnd type="none" w="sm" len="sm"/>
                      <a:tailEnd type="none" w="sm" len="sm"/>
                    </a:lnL>
                    <a:lnR w="28575" cap="flat" cmpd="sng">
                      <a:solidFill>
                        <a:srgbClr val="3B8850"/>
                      </a:solidFill>
                      <a:prstDash val="solid"/>
                      <a:round/>
                      <a:headEnd type="none" w="sm" len="sm"/>
                      <a:tailEnd type="none" w="sm" len="sm"/>
                    </a:lnR>
                    <a:lnT w="28575" cap="flat" cmpd="sng">
                      <a:solidFill>
                        <a:srgbClr val="3B8850"/>
                      </a:solidFill>
                      <a:prstDash val="solid"/>
                      <a:round/>
                      <a:headEnd type="none" w="sm" len="sm"/>
                      <a:tailEnd type="none" w="sm" len="sm"/>
                    </a:lnT>
                    <a:lnB w="28575" cap="flat" cmpd="sng">
                      <a:solidFill>
                        <a:srgbClr val="3B8850"/>
                      </a:solidFill>
                      <a:prstDash val="solid"/>
                      <a:round/>
                      <a:headEnd type="none" w="sm" len="sm"/>
                      <a:tailEnd type="none" w="sm" len="sm"/>
                    </a:lnB>
                  </a:tcPr>
                </a:tc>
                <a:tc>
                  <a:txBody>
                    <a:bodyPr/>
                    <a:lstStyle/>
                    <a:p>
                      <a:pPr marL="0" lvl="0" indent="0" algn="l" rtl="0">
                        <a:spcBef>
                          <a:spcPts val="0"/>
                        </a:spcBef>
                        <a:spcAft>
                          <a:spcPts val="0"/>
                        </a:spcAft>
                        <a:buNone/>
                      </a:pPr>
                      <a:r>
                        <a:rPr lang="en-GB" sz="2400" b="1"/>
                        <a:t>Increase in green areas due to relaxation (km</a:t>
                      </a:r>
                      <a:r>
                        <a:rPr lang="en-GB" sz="2400" b="1" baseline="30000"/>
                        <a:t>2 </a:t>
                      </a:r>
                      <a:r>
                        <a:rPr lang="en-GB" sz="2400" b="1"/>
                        <a:t>)</a:t>
                      </a:r>
                      <a:endParaRPr sz="2400" b="1"/>
                    </a:p>
                  </a:txBody>
                  <a:tcPr marL="84667" marR="84667" marT="84667" marB="84667">
                    <a:lnL w="28575" cap="flat" cmpd="sng">
                      <a:solidFill>
                        <a:srgbClr val="3B8850"/>
                      </a:solidFill>
                      <a:prstDash val="solid"/>
                      <a:round/>
                      <a:headEnd type="none" w="sm" len="sm"/>
                      <a:tailEnd type="none" w="sm" len="sm"/>
                    </a:lnL>
                    <a:lnR w="28575" cap="flat" cmpd="sng">
                      <a:solidFill>
                        <a:srgbClr val="3B8850"/>
                      </a:solidFill>
                      <a:prstDash val="solid"/>
                      <a:round/>
                      <a:headEnd type="none" w="sm" len="sm"/>
                      <a:tailEnd type="none" w="sm" len="sm"/>
                    </a:lnR>
                    <a:lnT w="28575" cap="flat" cmpd="sng">
                      <a:solidFill>
                        <a:srgbClr val="3B8850"/>
                      </a:solidFill>
                      <a:prstDash val="solid"/>
                      <a:round/>
                      <a:headEnd type="none" w="sm" len="sm"/>
                      <a:tailEnd type="none" w="sm" len="sm"/>
                    </a:lnT>
                    <a:lnB w="28575" cap="flat" cmpd="sng">
                      <a:solidFill>
                        <a:srgbClr val="3B8850"/>
                      </a:solidFill>
                      <a:prstDash val="solid"/>
                      <a:round/>
                      <a:headEnd type="none" w="sm" len="sm"/>
                      <a:tailEnd type="none" w="sm" len="sm"/>
                    </a:lnB>
                  </a:tcPr>
                </a:tc>
                <a:extLst>
                  <a:ext uri="{0D108BD9-81ED-4DB2-BD59-A6C34878D82A}">
                    <a16:rowId xmlns="" xmlns:a16="http://schemas.microsoft.com/office/drawing/2014/main" val="10000"/>
                  </a:ext>
                </a:extLst>
              </a:tr>
              <a:tr h="900853">
                <a:tc>
                  <a:txBody>
                    <a:bodyPr/>
                    <a:lstStyle/>
                    <a:p>
                      <a:pPr marL="0" lvl="0" indent="0" algn="l" rtl="0">
                        <a:spcBef>
                          <a:spcPts val="0"/>
                        </a:spcBef>
                        <a:spcAft>
                          <a:spcPts val="0"/>
                        </a:spcAft>
                        <a:buNone/>
                      </a:pPr>
                      <a:r>
                        <a:rPr lang="en-GB" sz="2400"/>
                        <a:t>Strategic development framework</a:t>
                      </a:r>
                      <a:endParaRPr sz="2400"/>
                    </a:p>
                  </a:txBody>
                  <a:tcPr marL="84667" marR="84667" marT="84667" marB="84667">
                    <a:lnL w="28575" cap="flat" cmpd="sng">
                      <a:solidFill>
                        <a:srgbClr val="3B8850"/>
                      </a:solidFill>
                      <a:prstDash val="solid"/>
                      <a:round/>
                      <a:headEnd type="none" w="sm" len="sm"/>
                      <a:tailEnd type="none" w="sm" len="sm"/>
                    </a:lnL>
                    <a:lnR w="28575" cap="flat" cmpd="sng">
                      <a:solidFill>
                        <a:srgbClr val="3B8850"/>
                      </a:solidFill>
                      <a:prstDash val="solid"/>
                      <a:round/>
                      <a:headEnd type="none" w="sm" len="sm"/>
                      <a:tailEnd type="none" w="sm" len="sm"/>
                    </a:lnR>
                    <a:lnT w="28575" cap="flat" cmpd="sng">
                      <a:solidFill>
                        <a:srgbClr val="3B8850"/>
                      </a:solidFill>
                      <a:prstDash val="solid"/>
                      <a:round/>
                      <a:headEnd type="none" w="sm" len="sm"/>
                      <a:tailEnd type="none" w="sm" len="sm"/>
                    </a:lnT>
                    <a:lnB w="28575" cap="flat" cmpd="sng">
                      <a:solidFill>
                        <a:srgbClr val="3B8850"/>
                      </a:solidFill>
                      <a:prstDash val="solid"/>
                      <a:round/>
                      <a:headEnd type="none" w="sm" len="sm"/>
                      <a:tailEnd type="none" w="sm" len="sm"/>
                    </a:lnB>
                  </a:tcPr>
                </a:tc>
                <a:tc>
                  <a:txBody>
                    <a:bodyPr/>
                    <a:lstStyle/>
                    <a:p>
                      <a:pPr marL="0" lvl="0" indent="0" algn="l" rtl="0">
                        <a:spcBef>
                          <a:spcPts val="0"/>
                        </a:spcBef>
                        <a:spcAft>
                          <a:spcPts val="0"/>
                        </a:spcAft>
                        <a:buNone/>
                      </a:pPr>
                      <a:r>
                        <a:rPr lang="en-GB" sz="2400" b="0" dirty="0"/>
                        <a:t>2</a:t>
                      </a:r>
                      <a:endParaRPr sz="2400" b="0" dirty="0"/>
                    </a:p>
                  </a:txBody>
                  <a:tcPr marL="84667" marR="84667" marT="84667" marB="84667">
                    <a:lnL w="28575" cap="flat" cmpd="sng">
                      <a:solidFill>
                        <a:srgbClr val="3B8850"/>
                      </a:solidFill>
                      <a:prstDash val="solid"/>
                      <a:round/>
                      <a:headEnd type="none" w="sm" len="sm"/>
                      <a:tailEnd type="none" w="sm" len="sm"/>
                    </a:lnL>
                    <a:lnR w="28575" cap="flat" cmpd="sng">
                      <a:solidFill>
                        <a:srgbClr val="3B8850"/>
                      </a:solidFill>
                      <a:prstDash val="solid"/>
                      <a:round/>
                      <a:headEnd type="none" w="sm" len="sm"/>
                      <a:tailEnd type="none" w="sm" len="sm"/>
                    </a:lnR>
                    <a:lnT w="28575" cap="flat" cmpd="sng">
                      <a:solidFill>
                        <a:srgbClr val="3B8850"/>
                      </a:solidFill>
                      <a:prstDash val="solid"/>
                      <a:round/>
                      <a:headEnd type="none" w="sm" len="sm"/>
                      <a:tailEnd type="none" w="sm" len="sm"/>
                    </a:lnT>
                    <a:lnB w="28575" cap="flat" cmpd="sng">
                      <a:solidFill>
                        <a:srgbClr val="3B8850"/>
                      </a:solidFill>
                      <a:prstDash val="solid"/>
                      <a:round/>
                      <a:headEnd type="none" w="sm" len="sm"/>
                      <a:tailEnd type="none" w="sm" len="sm"/>
                    </a:lnB>
                  </a:tcPr>
                </a:tc>
                <a:tc>
                  <a:txBody>
                    <a:bodyPr/>
                    <a:lstStyle/>
                    <a:p>
                      <a:pPr marL="0" lvl="0" indent="0" algn="l" rtl="0">
                        <a:spcBef>
                          <a:spcPts val="0"/>
                        </a:spcBef>
                        <a:spcAft>
                          <a:spcPts val="0"/>
                        </a:spcAft>
                        <a:buNone/>
                      </a:pPr>
                      <a:r>
                        <a:rPr lang="en-GB" sz="2400"/>
                        <a:t>0.46</a:t>
                      </a:r>
                      <a:endParaRPr sz="2400"/>
                    </a:p>
                  </a:txBody>
                  <a:tcPr marL="84667" marR="84667" marT="84667" marB="84667">
                    <a:lnL w="28575" cap="flat" cmpd="sng">
                      <a:solidFill>
                        <a:srgbClr val="3B8850"/>
                      </a:solidFill>
                      <a:prstDash val="solid"/>
                      <a:round/>
                      <a:headEnd type="none" w="sm" len="sm"/>
                      <a:tailEnd type="none" w="sm" len="sm"/>
                    </a:lnL>
                    <a:lnR w="28575" cap="flat" cmpd="sng">
                      <a:solidFill>
                        <a:srgbClr val="3B8850"/>
                      </a:solidFill>
                      <a:prstDash val="solid"/>
                      <a:round/>
                      <a:headEnd type="none" w="sm" len="sm"/>
                      <a:tailEnd type="none" w="sm" len="sm"/>
                    </a:lnR>
                    <a:lnT w="28575" cap="flat" cmpd="sng">
                      <a:solidFill>
                        <a:srgbClr val="3B8850"/>
                      </a:solidFill>
                      <a:prstDash val="solid"/>
                      <a:round/>
                      <a:headEnd type="none" w="sm" len="sm"/>
                      <a:tailEnd type="none" w="sm" len="sm"/>
                    </a:lnT>
                    <a:lnB w="28575" cap="flat" cmpd="sng">
                      <a:solidFill>
                        <a:srgbClr val="3B8850"/>
                      </a:solidFill>
                      <a:prstDash val="solid"/>
                      <a:round/>
                      <a:headEnd type="none" w="sm" len="sm"/>
                      <a:tailEnd type="none" w="sm" len="sm"/>
                    </a:lnB>
                  </a:tcPr>
                </a:tc>
                <a:extLst>
                  <a:ext uri="{0D108BD9-81ED-4DB2-BD59-A6C34878D82A}">
                    <a16:rowId xmlns="" xmlns:a16="http://schemas.microsoft.com/office/drawing/2014/main" val="10001"/>
                  </a:ext>
                </a:extLst>
              </a:tr>
              <a:tr h="900853">
                <a:tc>
                  <a:txBody>
                    <a:bodyPr/>
                    <a:lstStyle/>
                    <a:p>
                      <a:pPr marL="0" lvl="0" indent="0" algn="l" rtl="0">
                        <a:spcBef>
                          <a:spcPts val="0"/>
                        </a:spcBef>
                        <a:spcAft>
                          <a:spcPts val="0"/>
                        </a:spcAft>
                        <a:buNone/>
                      </a:pPr>
                      <a:r>
                        <a:rPr lang="en-GB" sz="2400"/>
                        <a:t>Green network opportunity areas </a:t>
                      </a:r>
                      <a:endParaRPr sz="2400"/>
                    </a:p>
                  </a:txBody>
                  <a:tcPr marL="84667" marR="84667" marT="84667" marB="84667">
                    <a:lnL w="28575" cap="flat" cmpd="sng">
                      <a:solidFill>
                        <a:srgbClr val="3B8850"/>
                      </a:solidFill>
                      <a:prstDash val="solid"/>
                      <a:round/>
                      <a:headEnd type="none" w="sm" len="sm"/>
                      <a:tailEnd type="none" w="sm" len="sm"/>
                    </a:lnL>
                    <a:lnR w="28575" cap="flat" cmpd="sng">
                      <a:solidFill>
                        <a:srgbClr val="3B8850"/>
                      </a:solidFill>
                      <a:prstDash val="solid"/>
                      <a:round/>
                      <a:headEnd type="none" w="sm" len="sm"/>
                      <a:tailEnd type="none" w="sm" len="sm"/>
                    </a:lnR>
                    <a:lnT w="28575" cap="flat" cmpd="sng">
                      <a:solidFill>
                        <a:srgbClr val="3B8850"/>
                      </a:solidFill>
                      <a:prstDash val="solid"/>
                      <a:round/>
                      <a:headEnd type="none" w="sm" len="sm"/>
                      <a:tailEnd type="none" w="sm" len="sm"/>
                    </a:lnT>
                    <a:lnB w="28575" cap="flat" cmpd="sng">
                      <a:solidFill>
                        <a:srgbClr val="3B8850"/>
                      </a:solidFill>
                      <a:prstDash val="solid"/>
                      <a:round/>
                      <a:headEnd type="none" w="sm" len="sm"/>
                      <a:tailEnd type="none" w="sm" len="sm"/>
                    </a:lnB>
                  </a:tcPr>
                </a:tc>
                <a:tc>
                  <a:txBody>
                    <a:bodyPr/>
                    <a:lstStyle/>
                    <a:p>
                      <a:pPr marL="0" lvl="0" indent="0" algn="l" rtl="0">
                        <a:spcBef>
                          <a:spcPts val="0"/>
                        </a:spcBef>
                        <a:spcAft>
                          <a:spcPts val="0"/>
                        </a:spcAft>
                        <a:buNone/>
                      </a:pPr>
                      <a:r>
                        <a:rPr lang="en-GB" sz="2400"/>
                        <a:t>0.48</a:t>
                      </a:r>
                      <a:endParaRPr sz="2400"/>
                    </a:p>
                  </a:txBody>
                  <a:tcPr marL="84667" marR="84667" marT="84667" marB="84667">
                    <a:lnL w="28575" cap="flat" cmpd="sng">
                      <a:solidFill>
                        <a:srgbClr val="3B8850"/>
                      </a:solidFill>
                      <a:prstDash val="solid"/>
                      <a:round/>
                      <a:headEnd type="none" w="sm" len="sm"/>
                      <a:tailEnd type="none" w="sm" len="sm"/>
                    </a:lnL>
                    <a:lnR w="28575" cap="flat" cmpd="sng">
                      <a:solidFill>
                        <a:srgbClr val="3B8850"/>
                      </a:solidFill>
                      <a:prstDash val="solid"/>
                      <a:round/>
                      <a:headEnd type="none" w="sm" len="sm"/>
                      <a:tailEnd type="none" w="sm" len="sm"/>
                    </a:lnR>
                    <a:lnT w="28575" cap="flat" cmpd="sng">
                      <a:solidFill>
                        <a:srgbClr val="3B8850"/>
                      </a:solidFill>
                      <a:prstDash val="solid"/>
                      <a:round/>
                      <a:headEnd type="none" w="sm" len="sm"/>
                      <a:tailEnd type="none" w="sm" len="sm"/>
                    </a:lnT>
                    <a:lnB w="28575" cap="flat" cmpd="sng">
                      <a:solidFill>
                        <a:srgbClr val="3B8850"/>
                      </a:solidFill>
                      <a:prstDash val="solid"/>
                      <a:round/>
                      <a:headEnd type="none" w="sm" len="sm"/>
                      <a:tailEnd type="none" w="sm" len="sm"/>
                    </a:lnB>
                  </a:tcPr>
                </a:tc>
                <a:tc>
                  <a:txBody>
                    <a:bodyPr/>
                    <a:lstStyle/>
                    <a:p>
                      <a:pPr marL="0" lvl="0" indent="0" algn="l" rtl="0">
                        <a:spcBef>
                          <a:spcPts val="0"/>
                        </a:spcBef>
                        <a:spcAft>
                          <a:spcPts val="0"/>
                        </a:spcAft>
                        <a:buNone/>
                      </a:pPr>
                      <a:r>
                        <a:rPr lang="en-GB" sz="2400"/>
                        <a:t>0.023</a:t>
                      </a:r>
                      <a:endParaRPr sz="2400"/>
                    </a:p>
                  </a:txBody>
                  <a:tcPr marL="84667" marR="84667" marT="84667" marB="84667">
                    <a:lnL w="28575" cap="flat" cmpd="sng">
                      <a:solidFill>
                        <a:srgbClr val="3B8850"/>
                      </a:solidFill>
                      <a:prstDash val="solid"/>
                      <a:round/>
                      <a:headEnd type="none" w="sm" len="sm"/>
                      <a:tailEnd type="none" w="sm" len="sm"/>
                    </a:lnL>
                    <a:lnR w="28575" cap="flat" cmpd="sng">
                      <a:solidFill>
                        <a:srgbClr val="3B8850"/>
                      </a:solidFill>
                      <a:prstDash val="solid"/>
                      <a:round/>
                      <a:headEnd type="none" w="sm" len="sm"/>
                      <a:tailEnd type="none" w="sm" len="sm"/>
                    </a:lnR>
                    <a:lnT w="28575" cap="flat" cmpd="sng">
                      <a:solidFill>
                        <a:srgbClr val="3B8850"/>
                      </a:solidFill>
                      <a:prstDash val="solid"/>
                      <a:round/>
                      <a:headEnd type="none" w="sm" len="sm"/>
                      <a:tailEnd type="none" w="sm" len="sm"/>
                    </a:lnT>
                    <a:lnB w="28575" cap="flat" cmpd="sng">
                      <a:solidFill>
                        <a:srgbClr val="3B8850"/>
                      </a:solidFill>
                      <a:prstDash val="solid"/>
                      <a:round/>
                      <a:headEnd type="none" w="sm" len="sm"/>
                      <a:tailEnd type="none" w="sm" len="sm"/>
                    </a:lnB>
                  </a:tcPr>
                </a:tc>
                <a:extLst>
                  <a:ext uri="{0D108BD9-81ED-4DB2-BD59-A6C34878D82A}">
                    <a16:rowId xmlns="" xmlns:a16="http://schemas.microsoft.com/office/drawing/2014/main" val="10002"/>
                  </a:ext>
                </a:extLst>
              </a:tr>
              <a:tr h="900853">
                <a:tc>
                  <a:txBody>
                    <a:bodyPr/>
                    <a:lstStyle/>
                    <a:p>
                      <a:pPr marL="0" lvl="0" indent="0" algn="l" rtl="0">
                        <a:spcBef>
                          <a:spcPts val="0"/>
                        </a:spcBef>
                        <a:spcAft>
                          <a:spcPts val="0"/>
                        </a:spcAft>
                        <a:buNone/>
                      </a:pPr>
                      <a:r>
                        <a:rPr lang="en-GB" sz="2400"/>
                        <a:t>Economic policy areas </a:t>
                      </a:r>
                      <a:endParaRPr sz="2400"/>
                    </a:p>
                  </a:txBody>
                  <a:tcPr marL="84667" marR="84667" marT="84667" marB="84667">
                    <a:lnL w="28575" cap="flat" cmpd="sng">
                      <a:solidFill>
                        <a:srgbClr val="3B8850"/>
                      </a:solidFill>
                      <a:prstDash val="solid"/>
                      <a:round/>
                      <a:headEnd type="none" w="sm" len="sm"/>
                      <a:tailEnd type="none" w="sm" len="sm"/>
                    </a:lnL>
                    <a:lnR w="28575" cap="flat" cmpd="sng">
                      <a:solidFill>
                        <a:srgbClr val="3B8850"/>
                      </a:solidFill>
                      <a:prstDash val="solid"/>
                      <a:round/>
                      <a:headEnd type="none" w="sm" len="sm"/>
                      <a:tailEnd type="none" w="sm" len="sm"/>
                    </a:lnR>
                    <a:lnT w="28575" cap="flat" cmpd="sng">
                      <a:solidFill>
                        <a:srgbClr val="3B8850"/>
                      </a:solidFill>
                      <a:prstDash val="solid"/>
                      <a:round/>
                      <a:headEnd type="none" w="sm" len="sm"/>
                      <a:tailEnd type="none" w="sm" len="sm"/>
                    </a:lnT>
                    <a:lnB w="28575" cap="flat" cmpd="sng">
                      <a:solidFill>
                        <a:srgbClr val="3B8850"/>
                      </a:solidFill>
                      <a:prstDash val="solid"/>
                      <a:round/>
                      <a:headEnd type="none" w="sm" len="sm"/>
                      <a:tailEnd type="none" w="sm" len="sm"/>
                    </a:lnB>
                  </a:tcPr>
                </a:tc>
                <a:tc>
                  <a:txBody>
                    <a:bodyPr/>
                    <a:lstStyle/>
                    <a:p>
                      <a:pPr marL="0" lvl="0" indent="0" algn="l" rtl="0">
                        <a:spcBef>
                          <a:spcPts val="0"/>
                        </a:spcBef>
                        <a:spcAft>
                          <a:spcPts val="0"/>
                        </a:spcAft>
                        <a:buNone/>
                      </a:pPr>
                      <a:r>
                        <a:rPr lang="en-GB" sz="2400"/>
                        <a:t>0.98</a:t>
                      </a:r>
                      <a:endParaRPr sz="2400"/>
                    </a:p>
                  </a:txBody>
                  <a:tcPr marL="84667" marR="84667" marT="84667" marB="84667">
                    <a:lnL w="28575" cap="flat" cmpd="sng">
                      <a:solidFill>
                        <a:srgbClr val="3B8850"/>
                      </a:solidFill>
                      <a:prstDash val="solid"/>
                      <a:round/>
                      <a:headEnd type="none" w="sm" len="sm"/>
                      <a:tailEnd type="none" w="sm" len="sm"/>
                    </a:lnL>
                    <a:lnR w="28575" cap="flat" cmpd="sng">
                      <a:solidFill>
                        <a:srgbClr val="3B8850"/>
                      </a:solidFill>
                      <a:prstDash val="solid"/>
                      <a:round/>
                      <a:headEnd type="none" w="sm" len="sm"/>
                      <a:tailEnd type="none" w="sm" len="sm"/>
                    </a:lnR>
                    <a:lnT w="28575" cap="flat" cmpd="sng">
                      <a:solidFill>
                        <a:srgbClr val="3B8850"/>
                      </a:solidFill>
                      <a:prstDash val="solid"/>
                      <a:round/>
                      <a:headEnd type="none" w="sm" len="sm"/>
                      <a:tailEnd type="none" w="sm" len="sm"/>
                    </a:lnT>
                    <a:lnB w="28575" cap="flat" cmpd="sng">
                      <a:solidFill>
                        <a:srgbClr val="3B8850"/>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GB" sz="2400" dirty="0"/>
                        <a:t>0.38</a:t>
                      </a:r>
                      <a:endParaRPr sz="2400" dirty="0"/>
                    </a:p>
                    <a:p>
                      <a:pPr marL="0" lvl="0" indent="0" algn="l" rtl="0">
                        <a:spcBef>
                          <a:spcPts val="0"/>
                        </a:spcBef>
                        <a:spcAft>
                          <a:spcPts val="0"/>
                        </a:spcAft>
                        <a:buNone/>
                      </a:pPr>
                      <a:endParaRPr sz="2400" dirty="0"/>
                    </a:p>
                  </a:txBody>
                  <a:tcPr marL="84667" marR="84667" marT="84667" marB="84667">
                    <a:lnL w="28575" cap="flat" cmpd="sng">
                      <a:solidFill>
                        <a:srgbClr val="3B8850"/>
                      </a:solidFill>
                      <a:prstDash val="solid"/>
                      <a:round/>
                      <a:headEnd type="none" w="sm" len="sm"/>
                      <a:tailEnd type="none" w="sm" len="sm"/>
                    </a:lnL>
                    <a:lnR w="28575" cap="flat" cmpd="sng">
                      <a:solidFill>
                        <a:srgbClr val="3B8850"/>
                      </a:solidFill>
                      <a:prstDash val="solid"/>
                      <a:round/>
                      <a:headEnd type="none" w="sm" len="sm"/>
                      <a:tailEnd type="none" w="sm" len="sm"/>
                    </a:lnR>
                    <a:lnT w="28575" cap="flat" cmpd="sng">
                      <a:solidFill>
                        <a:srgbClr val="3B8850"/>
                      </a:solidFill>
                      <a:prstDash val="solid"/>
                      <a:round/>
                      <a:headEnd type="none" w="sm" len="sm"/>
                      <a:tailEnd type="none" w="sm" len="sm"/>
                    </a:lnT>
                    <a:lnB w="28575" cap="flat" cmpd="sng">
                      <a:solidFill>
                        <a:srgbClr val="3B8850"/>
                      </a:solidFill>
                      <a:prstDash val="solid"/>
                      <a:round/>
                      <a:headEnd type="none" w="sm" len="sm"/>
                      <a:tailEnd type="none" w="sm" len="sm"/>
                    </a:lnB>
                  </a:tcPr>
                </a:tc>
                <a:extLst>
                  <a:ext uri="{0D108BD9-81ED-4DB2-BD59-A6C34878D82A}">
                    <a16:rowId xmlns="" xmlns:a16="http://schemas.microsoft.com/office/drawing/2014/main" val="10003"/>
                  </a:ext>
                </a:extLst>
              </a:tr>
              <a:tr h="900853">
                <a:tc>
                  <a:txBody>
                    <a:bodyPr/>
                    <a:lstStyle/>
                    <a:p>
                      <a:pPr marL="0" lvl="0" indent="0" algn="l" rtl="0">
                        <a:spcBef>
                          <a:spcPts val="0"/>
                        </a:spcBef>
                        <a:spcAft>
                          <a:spcPts val="0"/>
                        </a:spcAft>
                        <a:buNone/>
                      </a:pPr>
                      <a:r>
                        <a:rPr lang="en-GB" sz="2400"/>
                        <a:t>Local development framework</a:t>
                      </a:r>
                      <a:endParaRPr sz="2400"/>
                    </a:p>
                  </a:txBody>
                  <a:tcPr marL="84667" marR="84667" marT="84667" marB="84667">
                    <a:lnL w="28575" cap="flat" cmpd="sng">
                      <a:solidFill>
                        <a:srgbClr val="3B8850"/>
                      </a:solidFill>
                      <a:prstDash val="solid"/>
                      <a:round/>
                      <a:headEnd type="none" w="sm" len="sm"/>
                      <a:tailEnd type="none" w="sm" len="sm"/>
                    </a:lnL>
                    <a:lnR w="28575" cap="flat" cmpd="sng">
                      <a:solidFill>
                        <a:srgbClr val="3B8850"/>
                      </a:solidFill>
                      <a:prstDash val="solid"/>
                      <a:round/>
                      <a:headEnd type="none" w="sm" len="sm"/>
                      <a:tailEnd type="none" w="sm" len="sm"/>
                    </a:lnR>
                    <a:lnT w="28575" cap="flat" cmpd="sng">
                      <a:solidFill>
                        <a:srgbClr val="3B8850"/>
                      </a:solidFill>
                      <a:prstDash val="solid"/>
                      <a:round/>
                      <a:headEnd type="none" w="sm" len="sm"/>
                      <a:tailEnd type="none" w="sm" len="sm"/>
                    </a:lnT>
                    <a:lnB w="28575" cap="flat" cmpd="sng">
                      <a:solidFill>
                        <a:srgbClr val="3B8850"/>
                      </a:solidFill>
                      <a:prstDash val="solid"/>
                      <a:round/>
                      <a:headEnd type="none" w="sm" len="sm"/>
                      <a:tailEnd type="none" w="sm" len="sm"/>
                    </a:lnB>
                  </a:tcPr>
                </a:tc>
                <a:tc>
                  <a:txBody>
                    <a:bodyPr/>
                    <a:lstStyle/>
                    <a:p>
                      <a:pPr marL="0" lvl="0" indent="0" algn="l" rtl="0">
                        <a:spcBef>
                          <a:spcPts val="0"/>
                        </a:spcBef>
                        <a:spcAft>
                          <a:spcPts val="0"/>
                        </a:spcAft>
                        <a:buNone/>
                      </a:pPr>
                      <a:r>
                        <a:rPr lang="en-GB" sz="2400"/>
                        <a:t>0.41</a:t>
                      </a:r>
                      <a:endParaRPr sz="2400"/>
                    </a:p>
                  </a:txBody>
                  <a:tcPr marL="84667" marR="84667" marT="84667" marB="84667">
                    <a:lnL w="28575" cap="flat" cmpd="sng">
                      <a:solidFill>
                        <a:srgbClr val="3B8850"/>
                      </a:solidFill>
                      <a:prstDash val="solid"/>
                      <a:round/>
                      <a:headEnd type="none" w="sm" len="sm"/>
                      <a:tailEnd type="none" w="sm" len="sm"/>
                    </a:lnL>
                    <a:lnR w="28575" cap="flat" cmpd="sng">
                      <a:solidFill>
                        <a:srgbClr val="3B8850"/>
                      </a:solidFill>
                      <a:prstDash val="solid"/>
                      <a:round/>
                      <a:headEnd type="none" w="sm" len="sm"/>
                      <a:tailEnd type="none" w="sm" len="sm"/>
                    </a:lnR>
                    <a:lnT w="28575" cap="flat" cmpd="sng">
                      <a:solidFill>
                        <a:srgbClr val="3B8850"/>
                      </a:solidFill>
                      <a:prstDash val="solid"/>
                      <a:round/>
                      <a:headEnd type="none" w="sm" len="sm"/>
                      <a:tailEnd type="none" w="sm" len="sm"/>
                    </a:lnT>
                    <a:lnB w="28575" cap="flat" cmpd="sng">
                      <a:solidFill>
                        <a:srgbClr val="3B8850"/>
                      </a:solidFill>
                      <a:prstDash val="solid"/>
                      <a:round/>
                      <a:headEnd type="none" w="sm" len="sm"/>
                      <a:tailEnd type="none" w="sm" len="sm"/>
                    </a:lnB>
                  </a:tcPr>
                </a:tc>
                <a:tc>
                  <a:txBody>
                    <a:bodyPr/>
                    <a:lstStyle/>
                    <a:p>
                      <a:pPr marL="0" lvl="0" indent="0" algn="l" rtl="0">
                        <a:spcBef>
                          <a:spcPts val="0"/>
                        </a:spcBef>
                        <a:spcAft>
                          <a:spcPts val="0"/>
                        </a:spcAft>
                        <a:buNone/>
                      </a:pPr>
                      <a:r>
                        <a:rPr lang="en-GB" sz="2400"/>
                        <a:t>0.069</a:t>
                      </a:r>
                      <a:endParaRPr sz="2400"/>
                    </a:p>
                  </a:txBody>
                  <a:tcPr marL="84667" marR="84667" marT="84667" marB="84667">
                    <a:lnL w="28575" cap="flat" cmpd="sng">
                      <a:solidFill>
                        <a:srgbClr val="3B8850"/>
                      </a:solidFill>
                      <a:prstDash val="solid"/>
                      <a:round/>
                      <a:headEnd type="none" w="sm" len="sm"/>
                      <a:tailEnd type="none" w="sm" len="sm"/>
                    </a:lnL>
                    <a:lnR w="28575" cap="flat" cmpd="sng">
                      <a:solidFill>
                        <a:srgbClr val="3B8850"/>
                      </a:solidFill>
                      <a:prstDash val="solid"/>
                      <a:round/>
                      <a:headEnd type="none" w="sm" len="sm"/>
                      <a:tailEnd type="none" w="sm" len="sm"/>
                    </a:lnR>
                    <a:lnT w="28575" cap="flat" cmpd="sng">
                      <a:solidFill>
                        <a:srgbClr val="3B8850"/>
                      </a:solidFill>
                      <a:prstDash val="solid"/>
                      <a:round/>
                      <a:headEnd type="none" w="sm" len="sm"/>
                      <a:tailEnd type="none" w="sm" len="sm"/>
                    </a:lnT>
                    <a:lnB w="28575" cap="flat" cmpd="sng">
                      <a:solidFill>
                        <a:srgbClr val="3B8850"/>
                      </a:solidFill>
                      <a:prstDash val="solid"/>
                      <a:round/>
                      <a:headEnd type="none" w="sm" len="sm"/>
                      <a:tailEnd type="none" w="sm" len="sm"/>
                    </a:lnB>
                  </a:tcPr>
                </a:tc>
                <a:extLst>
                  <a:ext uri="{0D108BD9-81ED-4DB2-BD59-A6C34878D82A}">
                    <a16:rowId xmlns="" xmlns:a16="http://schemas.microsoft.com/office/drawing/2014/main" val="10004"/>
                  </a:ext>
                </a:extLst>
              </a:tr>
              <a:tr h="564233">
                <a:tc>
                  <a:txBody>
                    <a:bodyPr/>
                    <a:lstStyle/>
                    <a:p>
                      <a:pPr marL="0" lvl="0" indent="0" algn="l" rtl="0">
                        <a:spcBef>
                          <a:spcPts val="0"/>
                        </a:spcBef>
                        <a:spcAft>
                          <a:spcPts val="0"/>
                        </a:spcAft>
                        <a:buNone/>
                      </a:pPr>
                      <a:r>
                        <a:rPr lang="en-GB" sz="2400"/>
                        <a:t>Visual impact</a:t>
                      </a:r>
                      <a:endParaRPr sz="2400"/>
                    </a:p>
                  </a:txBody>
                  <a:tcPr marL="84667" marR="84667" marT="84667" marB="84667">
                    <a:lnL w="28575" cap="flat" cmpd="sng">
                      <a:solidFill>
                        <a:srgbClr val="3B8850"/>
                      </a:solidFill>
                      <a:prstDash val="solid"/>
                      <a:round/>
                      <a:headEnd type="none" w="sm" len="sm"/>
                      <a:tailEnd type="none" w="sm" len="sm"/>
                    </a:lnL>
                    <a:lnR w="28575" cap="flat" cmpd="sng">
                      <a:solidFill>
                        <a:srgbClr val="3B8850"/>
                      </a:solidFill>
                      <a:prstDash val="solid"/>
                      <a:round/>
                      <a:headEnd type="none" w="sm" len="sm"/>
                      <a:tailEnd type="none" w="sm" len="sm"/>
                    </a:lnR>
                    <a:lnT w="28575" cap="flat" cmpd="sng">
                      <a:solidFill>
                        <a:srgbClr val="3B8850"/>
                      </a:solidFill>
                      <a:prstDash val="solid"/>
                      <a:round/>
                      <a:headEnd type="none" w="sm" len="sm"/>
                      <a:tailEnd type="none" w="sm" len="sm"/>
                    </a:lnT>
                    <a:lnB w="28575" cap="flat" cmpd="sng">
                      <a:solidFill>
                        <a:srgbClr val="3B8850"/>
                      </a:solidFill>
                      <a:prstDash val="solid"/>
                      <a:round/>
                      <a:headEnd type="none" w="sm" len="sm"/>
                      <a:tailEnd type="none" w="sm" len="sm"/>
                    </a:lnB>
                  </a:tcPr>
                </a:tc>
                <a:tc>
                  <a:txBody>
                    <a:bodyPr/>
                    <a:lstStyle/>
                    <a:p>
                      <a:pPr marL="0" lvl="0" indent="0" algn="l" rtl="0">
                        <a:spcBef>
                          <a:spcPts val="0"/>
                        </a:spcBef>
                        <a:spcAft>
                          <a:spcPts val="0"/>
                        </a:spcAft>
                        <a:buNone/>
                      </a:pPr>
                      <a:r>
                        <a:rPr lang="en-GB" sz="2400" dirty="0"/>
                        <a:t>1.4</a:t>
                      </a:r>
                      <a:endParaRPr sz="2400" dirty="0"/>
                    </a:p>
                  </a:txBody>
                  <a:tcPr marL="84667" marR="84667" marT="84667" marB="84667">
                    <a:lnL w="28575" cap="flat" cmpd="sng">
                      <a:solidFill>
                        <a:srgbClr val="3B8850"/>
                      </a:solidFill>
                      <a:prstDash val="solid"/>
                      <a:round/>
                      <a:headEnd type="none" w="sm" len="sm"/>
                      <a:tailEnd type="none" w="sm" len="sm"/>
                    </a:lnL>
                    <a:lnR w="28575" cap="flat" cmpd="sng">
                      <a:solidFill>
                        <a:srgbClr val="3B8850"/>
                      </a:solidFill>
                      <a:prstDash val="solid"/>
                      <a:round/>
                      <a:headEnd type="none" w="sm" len="sm"/>
                      <a:tailEnd type="none" w="sm" len="sm"/>
                    </a:lnR>
                    <a:lnT w="28575" cap="flat" cmpd="sng">
                      <a:solidFill>
                        <a:srgbClr val="3B8850"/>
                      </a:solidFill>
                      <a:prstDash val="solid"/>
                      <a:round/>
                      <a:headEnd type="none" w="sm" len="sm"/>
                      <a:tailEnd type="none" w="sm" len="sm"/>
                    </a:lnT>
                    <a:lnB w="28575" cap="flat" cmpd="sng">
                      <a:solidFill>
                        <a:srgbClr val="3B8850"/>
                      </a:solidFill>
                      <a:prstDash val="solid"/>
                      <a:round/>
                      <a:headEnd type="none" w="sm" len="sm"/>
                      <a:tailEnd type="none" w="sm" len="sm"/>
                    </a:lnB>
                  </a:tcPr>
                </a:tc>
                <a:tc>
                  <a:txBody>
                    <a:bodyPr/>
                    <a:lstStyle/>
                    <a:p>
                      <a:pPr marL="0" lvl="0" indent="0" algn="l" rtl="0">
                        <a:spcBef>
                          <a:spcPts val="0"/>
                        </a:spcBef>
                        <a:spcAft>
                          <a:spcPts val="0"/>
                        </a:spcAft>
                        <a:buNone/>
                      </a:pPr>
                      <a:r>
                        <a:rPr lang="en-GB" sz="2400" dirty="0"/>
                        <a:t>0.44</a:t>
                      </a:r>
                      <a:endParaRPr sz="2400" dirty="0"/>
                    </a:p>
                  </a:txBody>
                  <a:tcPr marL="84667" marR="84667" marT="84667" marB="84667">
                    <a:lnL w="28575" cap="flat" cmpd="sng">
                      <a:solidFill>
                        <a:srgbClr val="3B8850"/>
                      </a:solidFill>
                      <a:prstDash val="solid"/>
                      <a:round/>
                      <a:headEnd type="none" w="sm" len="sm"/>
                      <a:tailEnd type="none" w="sm" len="sm"/>
                    </a:lnL>
                    <a:lnR w="28575" cap="flat" cmpd="sng">
                      <a:solidFill>
                        <a:srgbClr val="3B8850"/>
                      </a:solidFill>
                      <a:prstDash val="solid"/>
                      <a:round/>
                      <a:headEnd type="none" w="sm" len="sm"/>
                      <a:tailEnd type="none" w="sm" len="sm"/>
                    </a:lnR>
                    <a:lnT w="28575" cap="flat" cmpd="sng">
                      <a:solidFill>
                        <a:srgbClr val="3B8850"/>
                      </a:solidFill>
                      <a:prstDash val="solid"/>
                      <a:round/>
                      <a:headEnd type="none" w="sm" len="sm"/>
                      <a:tailEnd type="none" w="sm" len="sm"/>
                    </a:lnT>
                    <a:lnB w="28575" cap="flat" cmpd="sng">
                      <a:solidFill>
                        <a:srgbClr val="3B8850"/>
                      </a:solidFill>
                      <a:prstDash val="solid"/>
                      <a:round/>
                      <a:headEnd type="none" w="sm" len="sm"/>
                      <a:tailEnd type="none" w="sm" len="sm"/>
                    </a:lnB>
                  </a:tcPr>
                </a:tc>
                <a:extLst>
                  <a:ext uri="{0D108BD9-81ED-4DB2-BD59-A6C34878D82A}">
                    <a16:rowId xmlns="" xmlns:a16="http://schemas.microsoft.com/office/drawing/2014/main" val="10005"/>
                  </a:ext>
                </a:extLst>
              </a:tr>
            </a:tbl>
          </a:graphicData>
        </a:graphic>
      </p:graphicFrame>
      <p:sp>
        <p:nvSpPr>
          <p:cNvPr id="10" name="Marcador de contenido 3">
            <a:extLst>
              <a:ext uri="{FF2B5EF4-FFF2-40B4-BE49-F238E27FC236}">
                <a16:creationId xmlns="" xmlns:a16="http://schemas.microsoft.com/office/drawing/2014/main" id="{2922093C-DB06-47E1-9513-20A45FCC07AC}"/>
              </a:ext>
            </a:extLst>
          </p:cNvPr>
          <p:cNvSpPr txBox="1">
            <a:spLocks/>
          </p:cNvSpPr>
          <p:nvPr/>
        </p:nvSpPr>
        <p:spPr>
          <a:xfrm>
            <a:off x="3348038" y="248199"/>
            <a:ext cx="7777162" cy="519113"/>
          </a:xfrm>
          <a:prstGeom prst="rect">
            <a:avLst/>
          </a:prstGeom>
        </p:spPr>
        <p:txBody>
          <a:bodyPr vert="horz" lIns="0" tIns="45720" rIns="0" bIns="45720" rtlCol="0">
            <a:normAutofit/>
          </a:bodyPr>
          <a:lstStyle>
            <a:lvl1pPr marL="91436" indent="-91436" algn="l" defTabSz="914354"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29" indent="-182870" algn="l" defTabSz="914354"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00"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71"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42"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r>
              <a:rPr lang="es-ES"/>
              <a:t>LAND IDENTIFICATION</a:t>
            </a:r>
            <a:endParaRPr lang="es-ES" dirty="0"/>
          </a:p>
        </p:txBody>
      </p:sp>
      <p:pic>
        <p:nvPicPr>
          <p:cNvPr id="11" name="Imagen 10">
            <a:extLst>
              <a:ext uri="{FF2B5EF4-FFF2-40B4-BE49-F238E27FC236}">
                <a16:creationId xmlns="" xmlns:a16="http://schemas.microsoft.com/office/drawing/2014/main" id="{BC6E1DB1-E0A1-420F-BBF1-BBA7550CE7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096"/>
          <a:stretch/>
        </p:blipFill>
        <p:spPr>
          <a:xfrm>
            <a:off x="1378227" y="0"/>
            <a:ext cx="1250336" cy="786510"/>
          </a:xfrm>
          <a:prstGeom prst="rect">
            <a:avLst/>
          </a:prstGeom>
        </p:spPr>
      </p:pic>
      <p:sp>
        <p:nvSpPr>
          <p:cNvPr id="5" name="Marcador de fecha 5">
            <a:extLst>
              <a:ext uri="{FF2B5EF4-FFF2-40B4-BE49-F238E27FC236}">
                <a16:creationId xmlns="" xmlns:a16="http://schemas.microsoft.com/office/drawing/2014/main" id="{97BE3A8F-0819-4AF5-B51A-C609A31F4333}"/>
              </a:ext>
            </a:extLst>
          </p:cNvPr>
          <p:cNvSpPr>
            <a:spLocks noGrp="1"/>
          </p:cNvSpPr>
          <p:nvPr>
            <p:ph type="dt" sz="half" idx="10"/>
          </p:nvPr>
        </p:nvSpPr>
        <p:spPr>
          <a:xfrm>
            <a:off x="1097285" y="6459791"/>
            <a:ext cx="2472271" cy="365125"/>
          </a:xfrm>
        </p:spPr>
        <p:txBody>
          <a:bodyPr/>
          <a:lstStyle/>
          <a:p>
            <a:r>
              <a:rPr lang="es-ES" dirty="0"/>
              <a:t>30/04/2019</a:t>
            </a:r>
          </a:p>
        </p:txBody>
      </p:sp>
      <p:sp>
        <p:nvSpPr>
          <p:cNvPr id="6" name="Marcador de pie de página 6">
            <a:extLst>
              <a:ext uri="{FF2B5EF4-FFF2-40B4-BE49-F238E27FC236}">
                <a16:creationId xmlns="" xmlns:a16="http://schemas.microsoft.com/office/drawing/2014/main" id="{B2A3C10D-C1A3-47A3-B6B2-DCF1F692C49C}"/>
              </a:ext>
            </a:extLst>
          </p:cNvPr>
          <p:cNvSpPr>
            <a:spLocks noGrp="1"/>
          </p:cNvSpPr>
          <p:nvPr>
            <p:ph type="ftr" sz="quarter" idx="11"/>
          </p:nvPr>
        </p:nvSpPr>
        <p:spPr>
          <a:xfrm>
            <a:off x="3686187" y="6459791"/>
            <a:ext cx="4822804" cy="365125"/>
          </a:xfrm>
        </p:spPr>
        <p:txBody>
          <a:bodyPr/>
          <a:lstStyle/>
          <a:p>
            <a:r>
              <a:rPr lang="es-ES" dirty="0"/>
              <a:t>MARIA PEÑARRUBIA, OLATZ URIARTE, ALLY WRIGHT, HARRY MAHON, FERNANDO AGUDÍN &amp; FINDLAY FISHER </a:t>
            </a:r>
          </a:p>
        </p:txBody>
      </p:sp>
      <p:sp>
        <p:nvSpPr>
          <p:cNvPr id="7" name="Marcador de número de diapositiva 2">
            <a:extLst>
              <a:ext uri="{FF2B5EF4-FFF2-40B4-BE49-F238E27FC236}">
                <a16:creationId xmlns="" xmlns:a16="http://schemas.microsoft.com/office/drawing/2014/main" id="{E9A216FB-489F-41FB-8975-7EC1CAB16E33}"/>
              </a:ext>
            </a:extLst>
          </p:cNvPr>
          <p:cNvSpPr>
            <a:spLocks noGrp="1"/>
          </p:cNvSpPr>
          <p:nvPr>
            <p:ph type="sldNum" sz="quarter" idx="12"/>
          </p:nvPr>
        </p:nvSpPr>
        <p:spPr>
          <a:xfrm>
            <a:off x="9900462" y="6459791"/>
            <a:ext cx="1312025" cy="365125"/>
          </a:xfrm>
        </p:spPr>
        <p:txBody>
          <a:bodyPr/>
          <a:lstStyle/>
          <a:p>
            <a:fld id="{8C76E393-6842-44F6-8D7F-29A03279A110}" type="slidenum">
              <a:rPr lang="es-ES" smtClean="0"/>
              <a:t>27</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5" name="Google Shape;435;p54"/>
          <p:cNvSpPr txBox="1">
            <a:spLocks noGrp="1"/>
          </p:cNvSpPr>
          <p:nvPr>
            <p:ph type="body" idx="1"/>
          </p:nvPr>
        </p:nvSpPr>
        <p:spPr>
          <a:xfrm>
            <a:off x="8245700" y="1845733"/>
            <a:ext cx="3946400" cy="4023200"/>
          </a:xfrm>
          <a:prstGeom prst="rect">
            <a:avLst/>
          </a:prstGeom>
          <a:noFill/>
          <a:ln>
            <a:noFill/>
          </a:ln>
        </p:spPr>
        <p:txBody>
          <a:bodyPr spcFirstLastPara="1" vert="horz" wrap="square" lIns="0" tIns="45700" rIns="0" bIns="45700" rtlCol="0" anchor="t" anchorCtr="0">
            <a:noAutofit/>
          </a:bodyPr>
          <a:lstStyle/>
          <a:p>
            <a:pPr marL="0" indent="0">
              <a:buNone/>
            </a:pPr>
            <a:r>
              <a:rPr lang="en-GB" dirty="0"/>
              <a:t>Car Parks fitted with PV Canopies</a:t>
            </a:r>
            <a:endParaRPr dirty="0"/>
          </a:p>
          <a:p>
            <a:pPr marL="0" indent="0">
              <a:buNone/>
            </a:pPr>
            <a:endParaRPr dirty="0"/>
          </a:p>
          <a:p>
            <a:pPr marL="0" indent="0">
              <a:buNone/>
            </a:pPr>
            <a:r>
              <a:rPr lang="en-GB" dirty="0"/>
              <a:t>All car parks &gt; 1000m</a:t>
            </a:r>
            <a:r>
              <a:rPr lang="en-GB" baseline="30000" dirty="0"/>
              <a:t>2</a:t>
            </a:r>
            <a:endParaRPr dirty="0"/>
          </a:p>
          <a:p>
            <a:pPr marL="0" indent="0">
              <a:buNone/>
            </a:pPr>
            <a:endParaRPr dirty="0"/>
          </a:p>
          <a:p>
            <a:pPr marL="0" indent="0">
              <a:buNone/>
            </a:pPr>
            <a:r>
              <a:rPr lang="en-GB" sz="3200" dirty="0"/>
              <a:t>  	= 1.3 km</a:t>
            </a:r>
            <a:r>
              <a:rPr lang="en-GB" sz="3200" baseline="30000" dirty="0"/>
              <a:t>2</a:t>
            </a:r>
            <a:r>
              <a:rPr lang="en-GB" sz="3200" dirty="0"/>
              <a:t> </a:t>
            </a:r>
            <a:endParaRPr sz="3200" dirty="0"/>
          </a:p>
          <a:p>
            <a:pPr marL="0" indent="0">
              <a:buNone/>
            </a:pPr>
            <a:endParaRPr baseline="30000" dirty="0"/>
          </a:p>
        </p:txBody>
      </p:sp>
      <p:sp>
        <p:nvSpPr>
          <p:cNvPr id="436" name="Google Shape;436;p54"/>
          <p:cNvSpPr txBox="1"/>
          <p:nvPr/>
        </p:nvSpPr>
        <p:spPr>
          <a:xfrm>
            <a:off x="307867" y="6401533"/>
            <a:ext cx="3365200" cy="254800"/>
          </a:xfrm>
          <a:prstGeom prst="rect">
            <a:avLst/>
          </a:prstGeom>
          <a:noFill/>
          <a:ln>
            <a:noFill/>
          </a:ln>
        </p:spPr>
        <p:txBody>
          <a:bodyPr spcFirstLastPara="1" wrap="square" lIns="121900" tIns="121900" rIns="121900" bIns="121900" anchor="t" anchorCtr="0">
            <a:noAutofit/>
          </a:bodyPr>
          <a:lstStyle/>
          <a:p>
            <a:r>
              <a:rPr lang="en-GB" sz="2400">
                <a:latin typeface="Calibri"/>
                <a:ea typeface="Calibri"/>
                <a:cs typeface="Calibri"/>
                <a:sym typeface="Calibri"/>
              </a:rPr>
              <a:t>Source: Solarbranche.de</a:t>
            </a:r>
            <a:endParaRPr sz="2400">
              <a:latin typeface="Calibri"/>
              <a:ea typeface="Calibri"/>
              <a:cs typeface="Calibri"/>
              <a:sym typeface="Calibri"/>
            </a:endParaRPr>
          </a:p>
        </p:txBody>
      </p:sp>
      <p:sp>
        <p:nvSpPr>
          <p:cNvPr id="9" name="Marcador de contenido 3">
            <a:extLst>
              <a:ext uri="{FF2B5EF4-FFF2-40B4-BE49-F238E27FC236}">
                <a16:creationId xmlns="" xmlns:a16="http://schemas.microsoft.com/office/drawing/2014/main" id="{A4D610B5-C5BF-438C-BA5C-E73A2C71F5F5}"/>
              </a:ext>
            </a:extLst>
          </p:cNvPr>
          <p:cNvSpPr txBox="1">
            <a:spLocks/>
          </p:cNvSpPr>
          <p:nvPr/>
        </p:nvSpPr>
        <p:spPr>
          <a:xfrm>
            <a:off x="3348038" y="248199"/>
            <a:ext cx="7777162" cy="519113"/>
          </a:xfrm>
          <a:prstGeom prst="rect">
            <a:avLst/>
          </a:prstGeom>
        </p:spPr>
        <p:txBody>
          <a:bodyPr vert="horz" lIns="0" tIns="45720" rIns="0" bIns="45720" rtlCol="0">
            <a:normAutofit/>
          </a:bodyPr>
          <a:lstStyle>
            <a:lvl1pPr marL="91436" indent="-91436" algn="l" defTabSz="914354"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29" indent="-182870" algn="l" defTabSz="914354"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00"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71"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42"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r>
              <a:rPr lang="es-ES"/>
              <a:t>LAND IDENTIFICATION</a:t>
            </a:r>
            <a:endParaRPr lang="es-ES" dirty="0"/>
          </a:p>
        </p:txBody>
      </p:sp>
      <p:pic>
        <p:nvPicPr>
          <p:cNvPr id="10" name="Imagen 9">
            <a:extLst>
              <a:ext uri="{FF2B5EF4-FFF2-40B4-BE49-F238E27FC236}">
                <a16:creationId xmlns="" xmlns:a16="http://schemas.microsoft.com/office/drawing/2014/main" id="{70F1B6CA-45AD-46AA-8094-41ECF1C863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096"/>
          <a:stretch/>
        </p:blipFill>
        <p:spPr>
          <a:xfrm>
            <a:off x="1378227" y="0"/>
            <a:ext cx="1250336" cy="786510"/>
          </a:xfrm>
          <a:prstGeom prst="rect">
            <a:avLst/>
          </a:prstGeom>
        </p:spPr>
      </p:pic>
      <p:sp>
        <p:nvSpPr>
          <p:cNvPr id="7" name="Marcador de fecha 5">
            <a:extLst>
              <a:ext uri="{FF2B5EF4-FFF2-40B4-BE49-F238E27FC236}">
                <a16:creationId xmlns="" xmlns:a16="http://schemas.microsoft.com/office/drawing/2014/main" id="{BC93BEF0-A67A-4E15-A9FA-42DF8D42E3FC}"/>
              </a:ext>
            </a:extLst>
          </p:cNvPr>
          <p:cNvSpPr>
            <a:spLocks noGrp="1"/>
          </p:cNvSpPr>
          <p:nvPr>
            <p:ph type="dt" sz="half" idx="10"/>
          </p:nvPr>
        </p:nvSpPr>
        <p:spPr>
          <a:xfrm>
            <a:off x="1097285" y="6459791"/>
            <a:ext cx="2472271" cy="365125"/>
          </a:xfrm>
        </p:spPr>
        <p:txBody>
          <a:bodyPr/>
          <a:lstStyle/>
          <a:p>
            <a:r>
              <a:rPr lang="es-ES" dirty="0"/>
              <a:t>30/04/2019</a:t>
            </a:r>
          </a:p>
        </p:txBody>
      </p:sp>
      <p:sp>
        <p:nvSpPr>
          <p:cNvPr id="8" name="Marcador de pie de página 6">
            <a:extLst>
              <a:ext uri="{FF2B5EF4-FFF2-40B4-BE49-F238E27FC236}">
                <a16:creationId xmlns="" xmlns:a16="http://schemas.microsoft.com/office/drawing/2014/main" id="{2D42CB3C-F43F-43AE-9F7C-1B79AE09011E}"/>
              </a:ext>
            </a:extLst>
          </p:cNvPr>
          <p:cNvSpPr>
            <a:spLocks noGrp="1"/>
          </p:cNvSpPr>
          <p:nvPr>
            <p:ph type="ftr" sz="quarter" idx="11"/>
          </p:nvPr>
        </p:nvSpPr>
        <p:spPr>
          <a:xfrm>
            <a:off x="3686187" y="6459791"/>
            <a:ext cx="4822804" cy="365125"/>
          </a:xfrm>
        </p:spPr>
        <p:txBody>
          <a:bodyPr/>
          <a:lstStyle/>
          <a:p>
            <a:r>
              <a:rPr lang="es-ES" dirty="0"/>
              <a:t>MARIA PEÑARRUBIA, OLATZ URIARTE, ALLY WRIGHT, HARRY MAHON, FERNANDO AGUDÍN &amp; FINDLAY FISHER </a:t>
            </a:r>
          </a:p>
        </p:txBody>
      </p:sp>
      <p:sp>
        <p:nvSpPr>
          <p:cNvPr id="11" name="Marcador de número de diapositiva 2">
            <a:extLst>
              <a:ext uri="{FF2B5EF4-FFF2-40B4-BE49-F238E27FC236}">
                <a16:creationId xmlns="" xmlns:a16="http://schemas.microsoft.com/office/drawing/2014/main" id="{3F4F2264-F896-4D53-8D2A-F1DDD4ACC147}"/>
              </a:ext>
            </a:extLst>
          </p:cNvPr>
          <p:cNvSpPr>
            <a:spLocks noGrp="1"/>
          </p:cNvSpPr>
          <p:nvPr>
            <p:ph type="sldNum" sz="quarter" idx="12"/>
          </p:nvPr>
        </p:nvSpPr>
        <p:spPr>
          <a:xfrm>
            <a:off x="9900462" y="6459791"/>
            <a:ext cx="1312025" cy="365125"/>
          </a:xfrm>
        </p:spPr>
        <p:txBody>
          <a:bodyPr/>
          <a:lstStyle/>
          <a:p>
            <a:fld id="{8C76E393-6842-44F6-8D7F-29A03279A110}" type="slidenum">
              <a:rPr lang="es-ES" smtClean="0"/>
              <a:t>28</a:t>
            </a:fld>
            <a:endParaRPr lang="es-ES"/>
          </a:p>
        </p:txBody>
      </p:sp>
      <p:sp>
        <p:nvSpPr>
          <p:cNvPr id="2" name="CuadroTexto 1">
            <a:extLst>
              <a:ext uri="{FF2B5EF4-FFF2-40B4-BE49-F238E27FC236}">
                <a16:creationId xmlns="" xmlns:a16="http://schemas.microsoft.com/office/drawing/2014/main" id="{D7E2EEF6-FFCA-4EEF-AEAA-0BE2083E6E91}"/>
              </a:ext>
            </a:extLst>
          </p:cNvPr>
          <p:cNvSpPr txBox="1"/>
          <p:nvPr/>
        </p:nvSpPr>
        <p:spPr>
          <a:xfrm>
            <a:off x="203201" y="5953349"/>
            <a:ext cx="3365200" cy="276999"/>
          </a:xfrm>
          <a:prstGeom prst="rect">
            <a:avLst/>
          </a:prstGeom>
          <a:noFill/>
        </p:spPr>
        <p:txBody>
          <a:bodyPr wrap="square" rtlCol="0">
            <a:spAutoFit/>
          </a:bodyPr>
          <a:lstStyle/>
          <a:p>
            <a:r>
              <a:rPr lang="eu-ES" sz="1200" dirty="0" err="1"/>
              <a:t>Source</a:t>
            </a:r>
            <a:r>
              <a:rPr lang="eu-ES" sz="1200" dirty="0"/>
              <a:t>: Greenpeace</a:t>
            </a:r>
            <a:endParaRPr lang="en-GB" sz="1200" dirty="0"/>
          </a:p>
        </p:txBody>
      </p:sp>
      <p:pic>
        <p:nvPicPr>
          <p:cNvPr id="4" name="Imagen 3">
            <a:extLst>
              <a:ext uri="{FF2B5EF4-FFF2-40B4-BE49-F238E27FC236}">
                <a16:creationId xmlns="" xmlns:a16="http://schemas.microsoft.com/office/drawing/2014/main" id="{D0D5EDBF-E640-45EF-88CB-1BD193AB12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867" y="1419279"/>
            <a:ext cx="7558294" cy="37791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fecha 5"/>
          <p:cNvSpPr>
            <a:spLocks noGrp="1"/>
          </p:cNvSpPr>
          <p:nvPr>
            <p:ph type="dt" sz="half" idx="10"/>
          </p:nvPr>
        </p:nvSpPr>
        <p:spPr/>
        <p:txBody>
          <a:bodyPr/>
          <a:lstStyle/>
          <a:p>
            <a:r>
              <a:rPr lang="es-ES" dirty="0"/>
              <a:t>30/04/2019</a:t>
            </a:r>
          </a:p>
        </p:txBody>
      </p:sp>
      <p:sp>
        <p:nvSpPr>
          <p:cNvPr id="7" name="Marcador de pie de página 6"/>
          <p:cNvSpPr>
            <a:spLocks noGrp="1"/>
          </p:cNvSpPr>
          <p:nvPr>
            <p:ph type="ftr" sz="quarter" idx="11"/>
          </p:nvPr>
        </p:nvSpPr>
        <p:spPr/>
        <p:txBody>
          <a:bodyPr/>
          <a:lstStyle/>
          <a:p>
            <a:r>
              <a:rPr lang="es-ES"/>
              <a:t>MARIA PEÑARRUBIA, OLATZ URIARTE, ALLY WRIGHT, HARRY MAHON, FERNANDO AGUDÍN &amp; FINDLAY FISHER </a:t>
            </a:r>
            <a:endParaRPr lang="es-ES" dirty="0"/>
          </a:p>
        </p:txBody>
      </p:sp>
      <p:sp>
        <p:nvSpPr>
          <p:cNvPr id="3" name="Marcador de número de diapositiva 2"/>
          <p:cNvSpPr>
            <a:spLocks noGrp="1"/>
          </p:cNvSpPr>
          <p:nvPr>
            <p:ph type="sldNum" sz="quarter" idx="12"/>
          </p:nvPr>
        </p:nvSpPr>
        <p:spPr/>
        <p:txBody>
          <a:bodyPr/>
          <a:lstStyle/>
          <a:p>
            <a:fld id="{8C76E393-6842-44F6-8D7F-29A03279A110}" type="slidenum">
              <a:rPr lang="es-ES" smtClean="0"/>
              <a:t>29</a:t>
            </a:fld>
            <a:endParaRPr lang="es-ES"/>
          </a:p>
        </p:txBody>
      </p:sp>
      <p:sp>
        <p:nvSpPr>
          <p:cNvPr id="4" name="Marcador de contenido 3"/>
          <p:cNvSpPr>
            <a:spLocks noGrp="1"/>
          </p:cNvSpPr>
          <p:nvPr>
            <p:ph sz="quarter" idx="4294967295"/>
          </p:nvPr>
        </p:nvSpPr>
        <p:spPr>
          <a:xfrm>
            <a:off x="3348038" y="248199"/>
            <a:ext cx="7777162" cy="519113"/>
          </a:xfrm>
          <a:prstGeom prst="rect">
            <a:avLst/>
          </a:prstGeom>
        </p:spPr>
        <p:txBody>
          <a:bodyPr/>
          <a:lstStyle/>
          <a:p>
            <a:pPr algn="r"/>
            <a:r>
              <a:rPr lang="es-ES" dirty="0"/>
              <a:t>RESULTS</a:t>
            </a:r>
          </a:p>
        </p:txBody>
      </p:sp>
      <p:graphicFrame>
        <p:nvGraphicFramePr>
          <p:cNvPr id="8" name="Marcador de contenido 5"/>
          <p:cNvGraphicFramePr>
            <a:graphicFrameLocks/>
          </p:cNvGraphicFramePr>
          <p:nvPr>
            <p:extLst>
              <p:ext uri="{D42A27DB-BD31-4B8C-83A1-F6EECF244321}">
                <p14:modId xmlns:p14="http://schemas.microsoft.com/office/powerpoint/2010/main" val="4188841961"/>
              </p:ext>
            </p:extLst>
          </p:nvPr>
        </p:nvGraphicFramePr>
        <p:xfrm>
          <a:off x="0" y="767312"/>
          <a:ext cx="1250337" cy="5241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magen 8">
            <a:extLst>
              <a:ext uri="{FF2B5EF4-FFF2-40B4-BE49-F238E27FC236}">
                <a16:creationId xmlns="" xmlns:a16="http://schemas.microsoft.com/office/drawing/2014/main" id="{FEF9E3C6-E024-49E6-B4CF-2DA2CCC9F1E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7096"/>
          <a:stretch/>
        </p:blipFill>
        <p:spPr>
          <a:xfrm>
            <a:off x="1378227" y="0"/>
            <a:ext cx="1250336" cy="786510"/>
          </a:xfrm>
          <a:prstGeom prst="rect">
            <a:avLst/>
          </a:prstGeom>
        </p:spPr>
      </p:pic>
      <p:pic>
        <p:nvPicPr>
          <p:cNvPr id="5" name="Imagen 4">
            <a:extLst>
              <a:ext uri="{FF2B5EF4-FFF2-40B4-BE49-F238E27FC236}">
                <a16:creationId xmlns="" xmlns:a16="http://schemas.microsoft.com/office/drawing/2014/main" id="{FBF42470-4667-4D1D-B43E-2B4054C5BDEB}"/>
              </a:ext>
            </a:extLst>
          </p:cNvPr>
          <p:cNvPicPr>
            <a:picLocks noChangeAspect="1"/>
          </p:cNvPicPr>
          <p:nvPr/>
        </p:nvPicPr>
        <p:blipFill>
          <a:blip r:embed="rId8"/>
          <a:stretch>
            <a:fillRect/>
          </a:stretch>
        </p:blipFill>
        <p:spPr>
          <a:xfrm>
            <a:off x="2109178" y="1013532"/>
            <a:ext cx="8925339" cy="5038498"/>
          </a:xfrm>
          <a:prstGeom prst="rect">
            <a:avLst/>
          </a:prstGeom>
        </p:spPr>
      </p:pic>
    </p:spTree>
    <p:extLst>
      <p:ext uri="{BB962C8B-B14F-4D97-AF65-F5344CB8AC3E}">
        <p14:creationId xmlns:p14="http://schemas.microsoft.com/office/powerpoint/2010/main" val="1841481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fecha 5"/>
          <p:cNvSpPr>
            <a:spLocks noGrp="1"/>
          </p:cNvSpPr>
          <p:nvPr>
            <p:ph type="dt" sz="half" idx="10"/>
          </p:nvPr>
        </p:nvSpPr>
        <p:spPr/>
        <p:txBody>
          <a:bodyPr/>
          <a:lstStyle/>
          <a:p>
            <a:r>
              <a:rPr lang="es-ES"/>
              <a:t>30/04/2019</a:t>
            </a:r>
            <a:endParaRPr lang="es-ES" dirty="0"/>
          </a:p>
        </p:txBody>
      </p:sp>
      <p:sp>
        <p:nvSpPr>
          <p:cNvPr id="7" name="Marcador de pie de página 6"/>
          <p:cNvSpPr>
            <a:spLocks noGrp="1"/>
          </p:cNvSpPr>
          <p:nvPr>
            <p:ph type="ftr" sz="quarter" idx="11"/>
          </p:nvPr>
        </p:nvSpPr>
        <p:spPr/>
        <p:txBody>
          <a:bodyPr/>
          <a:lstStyle/>
          <a:p>
            <a:r>
              <a:rPr lang="es-ES"/>
              <a:t>MARIA PEÑARRUBIA, OLATZ URIARTE, ALLY WRIGHT, HARRY MAHON, FERNANDO AGUDÍN &amp; FINDLAY FISHER </a:t>
            </a:r>
            <a:endParaRPr lang="es-ES" dirty="0"/>
          </a:p>
        </p:txBody>
      </p:sp>
      <p:sp>
        <p:nvSpPr>
          <p:cNvPr id="3" name="Marcador de número de diapositiva 2"/>
          <p:cNvSpPr>
            <a:spLocks noGrp="1"/>
          </p:cNvSpPr>
          <p:nvPr>
            <p:ph type="sldNum" sz="quarter" idx="12"/>
          </p:nvPr>
        </p:nvSpPr>
        <p:spPr/>
        <p:txBody>
          <a:bodyPr/>
          <a:lstStyle/>
          <a:p>
            <a:fld id="{8C76E393-6842-44F6-8D7F-29A03279A110}" type="slidenum">
              <a:rPr lang="es-ES" smtClean="0"/>
              <a:t>3</a:t>
            </a:fld>
            <a:endParaRPr lang="es-ES"/>
          </a:p>
        </p:txBody>
      </p:sp>
      <p:sp>
        <p:nvSpPr>
          <p:cNvPr id="4" name="Marcador de contenido 3"/>
          <p:cNvSpPr>
            <a:spLocks noGrp="1"/>
          </p:cNvSpPr>
          <p:nvPr>
            <p:ph sz="quarter" idx="4294967295"/>
          </p:nvPr>
        </p:nvSpPr>
        <p:spPr>
          <a:xfrm>
            <a:off x="3348038" y="248199"/>
            <a:ext cx="7777162" cy="519113"/>
          </a:xfrm>
          <a:prstGeom prst="rect">
            <a:avLst/>
          </a:prstGeom>
        </p:spPr>
        <p:txBody>
          <a:bodyPr/>
          <a:lstStyle/>
          <a:p>
            <a:pPr algn="r"/>
            <a:r>
              <a:rPr lang="es-ES" dirty="0"/>
              <a:t>DELIVERABLES</a:t>
            </a:r>
          </a:p>
        </p:txBody>
      </p:sp>
      <p:graphicFrame>
        <p:nvGraphicFramePr>
          <p:cNvPr id="8" name="Marcador de contenido 5"/>
          <p:cNvGraphicFramePr>
            <a:graphicFrameLocks/>
          </p:cNvGraphicFramePr>
          <p:nvPr>
            <p:extLst>
              <p:ext uri="{D42A27DB-BD31-4B8C-83A1-F6EECF244321}">
                <p14:modId xmlns:p14="http://schemas.microsoft.com/office/powerpoint/2010/main" val="1511420703"/>
              </p:ext>
            </p:extLst>
          </p:nvPr>
        </p:nvGraphicFramePr>
        <p:xfrm>
          <a:off x="0" y="767312"/>
          <a:ext cx="1250337" cy="5241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magen 8">
            <a:extLst>
              <a:ext uri="{FF2B5EF4-FFF2-40B4-BE49-F238E27FC236}">
                <a16:creationId xmlns="" xmlns:a16="http://schemas.microsoft.com/office/drawing/2014/main" id="{FEF9E3C6-E024-49E6-B4CF-2DA2CCC9F1E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7096"/>
          <a:stretch/>
        </p:blipFill>
        <p:spPr>
          <a:xfrm>
            <a:off x="1378227" y="0"/>
            <a:ext cx="1250336" cy="786510"/>
          </a:xfrm>
          <a:prstGeom prst="rect">
            <a:avLst/>
          </a:prstGeom>
        </p:spPr>
      </p:pic>
      <p:sp>
        <p:nvSpPr>
          <p:cNvPr id="2" name="Rectángulo 1">
            <a:extLst>
              <a:ext uri="{FF2B5EF4-FFF2-40B4-BE49-F238E27FC236}">
                <a16:creationId xmlns="" xmlns:a16="http://schemas.microsoft.com/office/drawing/2014/main" id="{C476F98F-8DCD-4549-8924-C2FB99687863}"/>
              </a:ext>
            </a:extLst>
          </p:cNvPr>
          <p:cNvSpPr/>
          <p:nvPr/>
        </p:nvSpPr>
        <p:spPr>
          <a:xfrm>
            <a:off x="3753161" y="2189943"/>
            <a:ext cx="5506380" cy="917687"/>
          </a:xfrm>
          <a:prstGeom prst="rect">
            <a:avLst/>
          </a:prstGeom>
        </p:spPr>
        <p:txBody>
          <a:bodyPr wrap="square">
            <a:spAutoFit/>
          </a:bodyPr>
          <a:lstStyle/>
          <a:p>
            <a:pPr>
              <a:lnSpc>
                <a:spcPct val="115000"/>
              </a:lnSpc>
              <a:spcBef>
                <a:spcPts val="1600"/>
              </a:spcBef>
            </a:pPr>
            <a:r>
              <a:rPr lang="en-US" sz="1600" dirty="0">
                <a:solidFill>
                  <a:srgbClr val="FFFFFF"/>
                </a:solidFill>
                <a:latin typeface="Roboto"/>
                <a:ea typeface="Roboto"/>
                <a:cs typeface="Roboto"/>
                <a:sym typeface="Roboto"/>
              </a:rPr>
              <a:t>To carry out a quantitative assessment of contribution of urban renewable energy to meet different electric vehicle demands depending on land availability </a:t>
            </a:r>
            <a:endParaRPr lang="en-US" sz="2400" dirty="0">
              <a:solidFill>
                <a:srgbClr val="FFFFFF"/>
              </a:solidFill>
              <a:latin typeface="Roboto"/>
              <a:ea typeface="Roboto"/>
              <a:cs typeface="Roboto"/>
              <a:sym typeface="Roboto"/>
            </a:endParaRPr>
          </a:p>
        </p:txBody>
      </p:sp>
      <p:sp>
        <p:nvSpPr>
          <p:cNvPr id="24" name="Rectángulo 23">
            <a:extLst>
              <a:ext uri="{FF2B5EF4-FFF2-40B4-BE49-F238E27FC236}">
                <a16:creationId xmlns="" xmlns:a16="http://schemas.microsoft.com/office/drawing/2014/main" id="{CBF3927E-D30A-4E51-8A4B-1AC07153AFC5}"/>
              </a:ext>
            </a:extLst>
          </p:cNvPr>
          <p:cNvSpPr/>
          <p:nvPr/>
        </p:nvSpPr>
        <p:spPr>
          <a:xfrm>
            <a:off x="4088194" y="1285607"/>
            <a:ext cx="5506380" cy="917687"/>
          </a:xfrm>
          <a:prstGeom prst="rect">
            <a:avLst/>
          </a:prstGeom>
        </p:spPr>
        <p:txBody>
          <a:bodyPr wrap="square">
            <a:spAutoFit/>
          </a:bodyPr>
          <a:lstStyle/>
          <a:p>
            <a:pPr>
              <a:lnSpc>
                <a:spcPct val="115000"/>
              </a:lnSpc>
              <a:spcBef>
                <a:spcPts val="1600"/>
              </a:spcBef>
            </a:pPr>
            <a:r>
              <a:rPr lang="en-US" sz="1600" dirty="0">
                <a:solidFill>
                  <a:srgbClr val="FFFFFF"/>
                </a:solidFill>
                <a:latin typeface="Roboto"/>
                <a:ea typeface="Roboto"/>
                <a:cs typeface="Roboto"/>
                <a:sym typeface="Roboto"/>
              </a:rPr>
              <a:t>To carry out a quantitative assessment of contribution of urban renewable energy to meet different electric vehicle demands depending on land availability </a:t>
            </a:r>
            <a:endParaRPr lang="en-US" sz="2400" dirty="0">
              <a:solidFill>
                <a:srgbClr val="FFFFFF"/>
              </a:solidFill>
              <a:latin typeface="Roboto"/>
              <a:ea typeface="Roboto"/>
              <a:cs typeface="Roboto"/>
              <a:sym typeface="Roboto"/>
            </a:endParaRPr>
          </a:p>
        </p:txBody>
      </p:sp>
      <p:pic>
        <p:nvPicPr>
          <p:cNvPr id="16" name="Google Shape;175;p28">
            <a:extLst>
              <a:ext uri="{FF2B5EF4-FFF2-40B4-BE49-F238E27FC236}">
                <a16:creationId xmlns="" xmlns:a16="http://schemas.microsoft.com/office/drawing/2014/main" id="{65BDA63C-F83B-4337-B7BE-A114A6F7FD18}"/>
              </a:ext>
            </a:extLst>
          </p:cNvPr>
          <p:cNvPicPr preferRelativeResize="0"/>
          <p:nvPr/>
        </p:nvPicPr>
        <p:blipFill rotWithShape="1">
          <a:blip r:embed="rId8">
            <a:alphaModFix/>
          </a:blip>
          <a:srcRect l="8914" t="-6401" r="3520" b="3974"/>
          <a:stretch/>
        </p:blipFill>
        <p:spPr>
          <a:xfrm>
            <a:off x="3988646" y="2274795"/>
            <a:ext cx="4822804" cy="3581560"/>
          </a:xfrm>
          <a:prstGeom prst="rect">
            <a:avLst/>
          </a:prstGeom>
          <a:noFill/>
          <a:ln>
            <a:noFill/>
          </a:ln>
        </p:spPr>
      </p:pic>
      <p:sp>
        <p:nvSpPr>
          <p:cNvPr id="17" name="CuadroTexto 16">
            <a:extLst>
              <a:ext uri="{FF2B5EF4-FFF2-40B4-BE49-F238E27FC236}">
                <a16:creationId xmlns="" xmlns:a16="http://schemas.microsoft.com/office/drawing/2014/main" id="{C483CAA1-C007-40E1-A986-8BD4038B0B7C}"/>
              </a:ext>
            </a:extLst>
          </p:cNvPr>
          <p:cNvSpPr txBox="1"/>
          <p:nvPr/>
        </p:nvSpPr>
        <p:spPr>
          <a:xfrm>
            <a:off x="3686186" y="5763460"/>
            <a:ext cx="3552678" cy="369332"/>
          </a:xfrm>
          <a:prstGeom prst="rect">
            <a:avLst/>
          </a:prstGeom>
          <a:noFill/>
        </p:spPr>
        <p:txBody>
          <a:bodyPr wrap="square" rtlCol="0">
            <a:spAutoFit/>
          </a:bodyPr>
          <a:lstStyle/>
          <a:p>
            <a:r>
              <a:rPr lang="en-GB" dirty="0"/>
              <a:t>Electric vehicle demand estimation</a:t>
            </a:r>
          </a:p>
        </p:txBody>
      </p:sp>
      <p:sp>
        <p:nvSpPr>
          <p:cNvPr id="25" name="CuadroTexto 24">
            <a:extLst>
              <a:ext uri="{FF2B5EF4-FFF2-40B4-BE49-F238E27FC236}">
                <a16:creationId xmlns="" xmlns:a16="http://schemas.microsoft.com/office/drawing/2014/main" id="{FE01F23D-75BB-4C8E-9FB6-B452C9B2308F}"/>
              </a:ext>
            </a:extLst>
          </p:cNvPr>
          <p:cNvSpPr txBox="1"/>
          <p:nvPr/>
        </p:nvSpPr>
        <p:spPr>
          <a:xfrm>
            <a:off x="7238865" y="5763460"/>
            <a:ext cx="3552678" cy="369332"/>
          </a:xfrm>
          <a:prstGeom prst="rect">
            <a:avLst/>
          </a:prstGeom>
          <a:noFill/>
        </p:spPr>
        <p:txBody>
          <a:bodyPr wrap="square" rtlCol="0">
            <a:spAutoFit/>
          </a:bodyPr>
          <a:lstStyle/>
          <a:p>
            <a:r>
              <a:rPr lang="en-GB" dirty="0"/>
              <a:t>Renewable supply estimation</a:t>
            </a:r>
          </a:p>
        </p:txBody>
      </p:sp>
      <p:sp>
        <p:nvSpPr>
          <p:cNvPr id="26" name="CuadroTexto 25">
            <a:extLst>
              <a:ext uri="{FF2B5EF4-FFF2-40B4-BE49-F238E27FC236}">
                <a16:creationId xmlns="" xmlns:a16="http://schemas.microsoft.com/office/drawing/2014/main" id="{923AB995-8749-46C9-B0C2-4FF56379F39E}"/>
              </a:ext>
            </a:extLst>
          </p:cNvPr>
          <p:cNvSpPr txBox="1"/>
          <p:nvPr/>
        </p:nvSpPr>
        <p:spPr>
          <a:xfrm>
            <a:off x="5166006" y="2327241"/>
            <a:ext cx="3552678" cy="369332"/>
          </a:xfrm>
          <a:prstGeom prst="rect">
            <a:avLst/>
          </a:prstGeom>
          <a:noFill/>
        </p:spPr>
        <p:txBody>
          <a:bodyPr wrap="square" rtlCol="0">
            <a:spAutoFit/>
          </a:bodyPr>
          <a:lstStyle/>
          <a:p>
            <a:r>
              <a:rPr lang="en-GB" dirty="0"/>
              <a:t>Land identification </a:t>
            </a:r>
          </a:p>
        </p:txBody>
      </p:sp>
      <p:sp>
        <p:nvSpPr>
          <p:cNvPr id="27" name="Rectángulo: esquinas redondeadas 26">
            <a:extLst>
              <a:ext uri="{FF2B5EF4-FFF2-40B4-BE49-F238E27FC236}">
                <a16:creationId xmlns="" xmlns:a16="http://schemas.microsoft.com/office/drawing/2014/main" id="{B1290894-969D-472B-996B-F1D109583986}"/>
              </a:ext>
            </a:extLst>
          </p:cNvPr>
          <p:cNvSpPr/>
          <p:nvPr/>
        </p:nvSpPr>
        <p:spPr>
          <a:xfrm>
            <a:off x="2132103" y="1859595"/>
            <a:ext cx="8659440" cy="4313084"/>
          </a:xfrm>
          <a:prstGeom prst="roundRect">
            <a:avLst/>
          </a:prstGeom>
          <a:noFill/>
          <a:ln w="76200">
            <a:solidFill>
              <a:schemeClr val="accent5">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28" name="Rectángulo: esquinas redondeadas 27">
            <a:extLst>
              <a:ext uri="{FF2B5EF4-FFF2-40B4-BE49-F238E27FC236}">
                <a16:creationId xmlns="" xmlns:a16="http://schemas.microsoft.com/office/drawing/2014/main" id="{CE2CF2B3-E3BA-4060-BBD1-7B12215037C2}"/>
              </a:ext>
            </a:extLst>
          </p:cNvPr>
          <p:cNvSpPr/>
          <p:nvPr/>
        </p:nvSpPr>
        <p:spPr>
          <a:xfrm>
            <a:off x="2985371" y="1341300"/>
            <a:ext cx="6807986" cy="492072"/>
          </a:xfrm>
          <a:prstGeom prst="roundRect">
            <a:avLst/>
          </a:prstGeom>
          <a:solidFill>
            <a:schemeClr val="accent5">
              <a:lumMod val="60000"/>
              <a:lumOff val="40000"/>
            </a:schemeClr>
          </a:solidFill>
          <a:ln>
            <a:solidFill>
              <a:schemeClr val="accent5">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dirty="0"/>
          </a:p>
        </p:txBody>
      </p:sp>
      <p:sp>
        <p:nvSpPr>
          <p:cNvPr id="29" name="CuadroTexto 28">
            <a:extLst>
              <a:ext uri="{FF2B5EF4-FFF2-40B4-BE49-F238E27FC236}">
                <a16:creationId xmlns="" xmlns:a16="http://schemas.microsoft.com/office/drawing/2014/main" id="{84DFCE6F-D4A9-494A-8E53-1E268864FE07}"/>
              </a:ext>
            </a:extLst>
          </p:cNvPr>
          <p:cNvSpPr txBox="1"/>
          <p:nvPr/>
        </p:nvSpPr>
        <p:spPr>
          <a:xfrm>
            <a:off x="5283970" y="1426551"/>
            <a:ext cx="2232156" cy="369332"/>
          </a:xfrm>
          <a:prstGeom prst="rect">
            <a:avLst/>
          </a:prstGeom>
          <a:noFill/>
          <a:ln>
            <a:noFill/>
          </a:ln>
        </p:spPr>
        <p:txBody>
          <a:bodyPr wrap="square" rtlCol="0">
            <a:spAutoFit/>
          </a:bodyPr>
          <a:lstStyle/>
          <a:p>
            <a:r>
              <a:rPr lang="en-GB" dirty="0">
                <a:solidFill>
                  <a:schemeClr val="bg1"/>
                </a:solidFill>
              </a:rPr>
              <a:t>Decision support tool</a:t>
            </a:r>
          </a:p>
        </p:txBody>
      </p:sp>
    </p:spTree>
    <p:extLst>
      <p:ext uri="{BB962C8B-B14F-4D97-AF65-F5344CB8AC3E}">
        <p14:creationId xmlns:p14="http://schemas.microsoft.com/office/powerpoint/2010/main" val="441541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51" name="Google Shape;451;p56"/>
          <p:cNvPicPr preferRelativeResize="0"/>
          <p:nvPr/>
        </p:nvPicPr>
        <p:blipFill>
          <a:blip r:embed="rId3">
            <a:alphaModFix/>
          </a:blip>
          <a:stretch>
            <a:fillRect/>
          </a:stretch>
        </p:blipFill>
        <p:spPr>
          <a:xfrm>
            <a:off x="1089654" y="2627702"/>
            <a:ext cx="2400300" cy="2984500"/>
          </a:xfrm>
          <a:prstGeom prst="rect">
            <a:avLst/>
          </a:prstGeom>
          <a:noFill/>
          <a:ln>
            <a:noFill/>
          </a:ln>
        </p:spPr>
      </p:pic>
      <p:sp>
        <p:nvSpPr>
          <p:cNvPr id="7" name="Marcador de contenido 3">
            <a:extLst>
              <a:ext uri="{FF2B5EF4-FFF2-40B4-BE49-F238E27FC236}">
                <a16:creationId xmlns="" xmlns:a16="http://schemas.microsoft.com/office/drawing/2014/main" id="{0D388E7D-1526-4B58-8065-E3871605AEA0}"/>
              </a:ext>
            </a:extLst>
          </p:cNvPr>
          <p:cNvSpPr txBox="1">
            <a:spLocks/>
          </p:cNvSpPr>
          <p:nvPr/>
        </p:nvSpPr>
        <p:spPr>
          <a:xfrm>
            <a:off x="3348038" y="248199"/>
            <a:ext cx="7777162" cy="519113"/>
          </a:xfrm>
          <a:prstGeom prst="rect">
            <a:avLst/>
          </a:prstGeom>
        </p:spPr>
        <p:txBody>
          <a:bodyPr vert="horz" lIns="0" tIns="45720" rIns="0" bIns="45720" rtlCol="0">
            <a:normAutofit/>
          </a:bodyPr>
          <a:lstStyle>
            <a:lvl1pPr marL="91436" indent="-91436" algn="l" defTabSz="914354"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29" indent="-182870" algn="l" defTabSz="914354"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00"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71"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42"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r>
              <a:rPr lang="es-ES"/>
              <a:t>RESULTS</a:t>
            </a:r>
            <a:endParaRPr lang="es-ES" dirty="0"/>
          </a:p>
        </p:txBody>
      </p:sp>
      <p:pic>
        <p:nvPicPr>
          <p:cNvPr id="8" name="Imagen 7">
            <a:extLst>
              <a:ext uri="{FF2B5EF4-FFF2-40B4-BE49-F238E27FC236}">
                <a16:creationId xmlns="" xmlns:a16="http://schemas.microsoft.com/office/drawing/2014/main" id="{EDB45507-FB1A-4FDB-872B-A6CD873896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7096"/>
          <a:stretch/>
        </p:blipFill>
        <p:spPr>
          <a:xfrm>
            <a:off x="1378227" y="0"/>
            <a:ext cx="1250336" cy="786510"/>
          </a:xfrm>
          <a:prstGeom prst="rect">
            <a:avLst/>
          </a:prstGeom>
        </p:spPr>
      </p:pic>
      <p:sp>
        <p:nvSpPr>
          <p:cNvPr id="9" name="Rectángulo: esquinas redondeadas 8">
            <a:extLst>
              <a:ext uri="{FF2B5EF4-FFF2-40B4-BE49-F238E27FC236}">
                <a16:creationId xmlns="" xmlns:a16="http://schemas.microsoft.com/office/drawing/2014/main" id="{D8326EBF-8918-4AFF-A974-66E81BB14FD8}"/>
              </a:ext>
            </a:extLst>
          </p:cNvPr>
          <p:cNvSpPr/>
          <p:nvPr/>
        </p:nvSpPr>
        <p:spPr>
          <a:xfrm>
            <a:off x="3569556" y="965767"/>
            <a:ext cx="4784391" cy="464431"/>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RE contribution in Glasgow for Scenario 2024</a:t>
            </a:r>
          </a:p>
        </p:txBody>
      </p:sp>
      <p:sp>
        <p:nvSpPr>
          <p:cNvPr id="10" name="Marcador de fecha 5">
            <a:extLst>
              <a:ext uri="{FF2B5EF4-FFF2-40B4-BE49-F238E27FC236}">
                <a16:creationId xmlns="" xmlns:a16="http://schemas.microsoft.com/office/drawing/2014/main" id="{78D55696-2EDC-4F12-8EA7-8A3A1071C518}"/>
              </a:ext>
            </a:extLst>
          </p:cNvPr>
          <p:cNvSpPr>
            <a:spLocks noGrp="1"/>
          </p:cNvSpPr>
          <p:nvPr>
            <p:ph type="dt" sz="half" idx="10"/>
          </p:nvPr>
        </p:nvSpPr>
        <p:spPr>
          <a:xfrm>
            <a:off x="1097285" y="6459791"/>
            <a:ext cx="2472271" cy="365125"/>
          </a:xfrm>
        </p:spPr>
        <p:txBody>
          <a:bodyPr/>
          <a:lstStyle/>
          <a:p>
            <a:r>
              <a:rPr lang="es-ES" dirty="0"/>
              <a:t>30/04/2019</a:t>
            </a:r>
          </a:p>
        </p:txBody>
      </p:sp>
      <p:sp>
        <p:nvSpPr>
          <p:cNvPr id="11" name="Marcador de pie de página 6">
            <a:extLst>
              <a:ext uri="{FF2B5EF4-FFF2-40B4-BE49-F238E27FC236}">
                <a16:creationId xmlns="" xmlns:a16="http://schemas.microsoft.com/office/drawing/2014/main" id="{7A8D4B61-2BFF-44A1-BD46-EC9252BDBD9B}"/>
              </a:ext>
            </a:extLst>
          </p:cNvPr>
          <p:cNvSpPr>
            <a:spLocks noGrp="1"/>
          </p:cNvSpPr>
          <p:nvPr>
            <p:ph type="ftr" sz="quarter" idx="11"/>
          </p:nvPr>
        </p:nvSpPr>
        <p:spPr>
          <a:xfrm>
            <a:off x="3686187" y="6459791"/>
            <a:ext cx="4822804" cy="365125"/>
          </a:xfrm>
        </p:spPr>
        <p:txBody>
          <a:bodyPr/>
          <a:lstStyle/>
          <a:p>
            <a:r>
              <a:rPr lang="es-ES"/>
              <a:t>MARIA PEÑARRUBIA, OLATZ URIARTE, ALLY WRIGHT, HARRY MAHON, FERNANDO AGUDÍN &amp; FINDLAY FISHER </a:t>
            </a:r>
            <a:endParaRPr lang="es-ES" dirty="0"/>
          </a:p>
        </p:txBody>
      </p:sp>
      <p:sp>
        <p:nvSpPr>
          <p:cNvPr id="12" name="Marcador de número de diapositiva 2">
            <a:extLst>
              <a:ext uri="{FF2B5EF4-FFF2-40B4-BE49-F238E27FC236}">
                <a16:creationId xmlns="" xmlns:a16="http://schemas.microsoft.com/office/drawing/2014/main" id="{3BED02DE-01AC-4802-B537-E1E0B1EDB07E}"/>
              </a:ext>
            </a:extLst>
          </p:cNvPr>
          <p:cNvSpPr>
            <a:spLocks noGrp="1"/>
          </p:cNvSpPr>
          <p:nvPr>
            <p:ph type="sldNum" sz="quarter" idx="12"/>
          </p:nvPr>
        </p:nvSpPr>
        <p:spPr>
          <a:xfrm>
            <a:off x="9900462" y="6459791"/>
            <a:ext cx="1312025" cy="365125"/>
          </a:xfrm>
        </p:spPr>
        <p:txBody>
          <a:bodyPr/>
          <a:lstStyle/>
          <a:p>
            <a:fld id="{8C76E393-6842-44F6-8D7F-29A03279A110}" type="slidenum">
              <a:rPr lang="es-ES" smtClean="0"/>
              <a:t>30</a:t>
            </a:fld>
            <a:endParaRPr lang="es-ES"/>
          </a:p>
        </p:txBody>
      </p:sp>
      <p:pic>
        <p:nvPicPr>
          <p:cNvPr id="2" name="Imagen 1">
            <a:extLst>
              <a:ext uri="{FF2B5EF4-FFF2-40B4-BE49-F238E27FC236}">
                <a16:creationId xmlns="" xmlns:a16="http://schemas.microsoft.com/office/drawing/2014/main" id="{2F2A2265-44E2-4C6B-A50F-5B8376D063A8}"/>
              </a:ext>
            </a:extLst>
          </p:cNvPr>
          <p:cNvPicPr>
            <a:picLocks noChangeAspect="1"/>
          </p:cNvPicPr>
          <p:nvPr/>
        </p:nvPicPr>
        <p:blipFill>
          <a:blip r:embed="rId5"/>
          <a:stretch>
            <a:fillRect/>
          </a:stretch>
        </p:blipFill>
        <p:spPr>
          <a:xfrm>
            <a:off x="4498905" y="1598987"/>
            <a:ext cx="6391926" cy="4523517"/>
          </a:xfrm>
          <a:prstGeom prst="rect">
            <a:avLst/>
          </a:prstGeom>
        </p:spPr>
      </p:pic>
      <p:pic>
        <p:nvPicPr>
          <p:cNvPr id="453" name="Google Shape;453;p56"/>
          <p:cNvPicPr preferRelativeResize="0"/>
          <p:nvPr/>
        </p:nvPicPr>
        <p:blipFill>
          <a:blip r:embed="rId6">
            <a:alphaModFix/>
          </a:blip>
          <a:stretch>
            <a:fillRect/>
          </a:stretch>
        </p:blipFill>
        <p:spPr>
          <a:xfrm>
            <a:off x="4262651" y="5440859"/>
            <a:ext cx="1333845" cy="369189"/>
          </a:xfrm>
          <a:prstGeom prst="rect">
            <a:avLst/>
          </a:prstGeom>
          <a:noFill/>
          <a:ln>
            <a:noFill/>
          </a:ln>
        </p:spPr>
      </p:pic>
    </p:spTree>
    <p:extLst>
      <p:ext uri="{BB962C8B-B14F-4D97-AF65-F5344CB8AC3E}">
        <p14:creationId xmlns:p14="http://schemas.microsoft.com/office/powerpoint/2010/main" val="43424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51" name="Google Shape;451;p56"/>
          <p:cNvPicPr preferRelativeResize="0"/>
          <p:nvPr/>
        </p:nvPicPr>
        <p:blipFill>
          <a:blip r:embed="rId3">
            <a:alphaModFix/>
          </a:blip>
          <a:stretch>
            <a:fillRect/>
          </a:stretch>
        </p:blipFill>
        <p:spPr>
          <a:xfrm>
            <a:off x="1089654" y="2627702"/>
            <a:ext cx="2400300" cy="2984500"/>
          </a:xfrm>
          <a:prstGeom prst="rect">
            <a:avLst/>
          </a:prstGeom>
          <a:noFill/>
          <a:ln>
            <a:noFill/>
          </a:ln>
        </p:spPr>
      </p:pic>
      <p:sp>
        <p:nvSpPr>
          <p:cNvPr id="7" name="Marcador de contenido 3">
            <a:extLst>
              <a:ext uri="{FF2B5EF4-FFF2-40B4-BE49-F238E27FC236}">
                <a16:creationId xmlns="" xmlns:a16="http://schemas.microsoft.com/office/drawing/2014/main" id="{0D388E7D-1526-4B58-8065-E3871605AEA0}"/>
              </a:ext>
            </a:extLst>
          </p:cNvPr>
          <p:cNvSpPr txBox="1">
            <a:spLocks/>
          </p:cNvSpPr>
          <p:nvPr/>
        </p:nvSpPr>
        <p:spPr>
          <a:xfrm>
            <a:off x="3348038" y="248199"/>
            <a:ext cx="7777162" cy="519113"/>
          </a:xfrm>
          <a:prstGeom prst="rect">
            <a:avLst/>
          </a:prstGeom>
        </p:spPr>
        <p:txBody>
          <a:bodyPr vert="horz" lIns="0" tIns="45720" rIns="0" bIns="45720" rtlCol="0">
            <a:normAutofit/>
          </a:bodyPr>
          <a:lstStyle>
            <a:lvl1pPr marL="91436" indent="-91436" algn="l" defTabSz="914354"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29" indent="-182870" algn="l" defTabSz="914354"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00"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71"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42"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r>
              <a:rPr lang="es-ES"/>
              <a:t>RESULTS</a:t>
            </a:r>
            <a:endParaRPr lang="es-ES" dirty="0"/>
          </a:p>
        </p:txBody>
      </p:sp>
      <p:pic>
        <p:nvPicPr>
          <p:cNvPr id="8" name="Imagen 7">
            <a:extLst>
              <a:ext uri="{FF2B5EF4-FFF2-40B4-BE49-F238E27FC236}">
                <a16:creationId xmlns="" xmlns:a16="http://schemas.microsoft.com/office/drawing/2014/main" id="{EDB45507-FB1A-4FDB-872B-A6CD873896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7096"/>
          <a:stretch/>
        </p:blipFill>
        <p:spPr>
          <a:xfrm>
            <a:off x="1378227" y="0"/>
            <a:ext cx="1250336" cy="786510"/>
          </a:xfrm>
          <a:prstGeom prst="rect">
            <a:avLst/>
          </a:prstGeom>
        </p:spPr>
      </p:pic>
      <p:sp>
        <p:nvSpPr>
          <p:cNvPr id="9" name="Rectángulo: esquinas redondeadas 8">
            <a:extLst>
              <a:ext uri="{FF2B5EF4-FFF2-40B4-BE49-F238E27FC236}">
                <a16:creationId xmlns="" xmlns:a16="http://schemas.microsoft.com/office/drawing/2014/main" id="{D8326EBF-8918-4AFF-A974-66E81BB14FD8}"/>
              </a:ext>
            </a:extLst>
          </p:cNvPr>
          <p:cNvSpPr/>
          <p:nvPr/>
        </p:nvSpPr>
        <p:spPr>
          <a:xfrm>
            <a:off x="3569556" y="965767"/>
            <a:ext cx="4784391" cy="464431"/>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RE contribution in Glasgow for Scenario 2024</a:t>
            </a:r>
          </a:p>
        </p:txBody>
      </p:sp>
      <p:sp>
        <p:nvSpPr>
          <p:cNvPr id="10" name="Marcador de fecha 5">
            <a:extLst>
              <a:ext uri="{FF2B5EF4-FFF2-40B4-BE49-F238E27FC236}">
                <a16:creationId xmlns="" xmlns:a16="http://schemas.microsoft.com/office/drawing/2014/main" id="{78D55696-2EDC-4F12-8EA7-8A3A1071C518}"/>
              </a:ext>
            </a:extLst>
          </p:cNvPr>
          <p:cNvSpPr>
            <a:spLocks noGrp="1"/>
          </p:cNvSpPr>
          <p:nvPr>
            <p:ph type="dt" sz="half" idx="10"/>
          </p:nvPr>
        </p:nvSpPr>
        <p:spPr>
          <a:xfrm>
            <a:off x="1097285" y="6459791"/>
            <a:ext cx="2472271" cy="365125"/>
          </a:xfrm>
        </p:spPr>
        <p:txBody>
          <a:bodyPr/>
          <a:lstStyle/>
          <a:p>
            <a:r>
              <a:rPr lang="es-ES" dirty="0"/>
              <a:t>30/04/2019</a:t>
            </a:r>
          </a:p>
        </p:txBody>
      </p:sp>
      <p:sp>
        <p:nvSpPr>
          <p:cNvPr id="11" name="Marcador de pie de página 6">
            <a:extLst>
              <a:ext uri="{FF2B5EF4-FFF2-40B4-BE49-F238E27FC236}">
                <a16:creationId xmlns="" xmlns:a16="http://schemas.microsoft.com/office/drawing/2014/main" id="{7A8D4B61-2BFF-44A1-BD46-EC9252BDBD9B}"/>
              </a:ext>
            </a:extLst>
          </p:cNvPr>
          <p:cNvSpPr>
            <a:spLocks noGrp="1"/>
          </p:cNvSpPr>
          <p:nvPr>
            <p:ph type="ftr" sz="quarter" idx="11"/>
          </p:nvPr>
        </p:nvSpPr>
        <p:spPr>
          <a:xfrm>
            <a:off x="3686187" y="6459791"/>
            <a:ext cx="4822804" cy="365125"/>
          </a:xfrm>
        </p:spPr>
        <p:txBody>
          <a:bodyPr/>
          <a:lstStyle/>
          <a:p>
            <a:r>
              <a:rPr lang="es-ES"/>
              <a:t>MARIA PEÑARRUBIA, OLATZ URIARTE, ALLY WRIGHT, HARRY MAHON, FERNANDO AGUDÍN &amp; FINDLAY FISHER </a:t>
            </a:r>
            <a:endParaRPr lang="es-ES" dirty="0"/>
          </a:p>
        </p:txBody>
      </p:sp>
      <p:sp>
        <p:nvSpPr>
          <p:cNvPr id="12" name="Marcador de número de diapositiva 2">
            <a:extLst>
              <a:ext uri="{FF2B5EF4-FFF2-40B4-BE49-F238E27FC236}">
                <a16:creationId xmlns="" xmlns:a16="http://schemas.microsoft.com/office/drawing/2014/main" id="{3BED02DE-01AC-4802-B537-E1E0B1EDB07E}"/>
              </a:ext>
            </a:extLst>
          </p:cNvPr>
          <p:cNvSpPr>
            <a:spLocks noGrp="1"/>
          </p:cNvSpPr>
          <p:nvPr>
            <p:ph type="sldNum" sz="quarter" idx="12"/>
          </p:nvPr>
        </p:nvSpPr>
        <p:spPr>
          <a:xfrm>
            <a:off x="9900462" y="6459791"/>
            <a:ext cx="1312025" cy="365125"/>
          </a:xfrm>
        </p:spPr>
        <p:txBody>
          <a:bodyPr/>
          <a:lstStyle/>
          <a:p>
            <a:fld id="{8C76E393-6842-44F6-8D7F-29A03279A110}" type="slidenum">
              <a:rPr lang="es-ES" smtClean="0"/>
              <a:t>31</a:t>
            </a:fld>
            <a:endParaRPr lang="es-ES"/>
          </a:p>
        </p:txBody>
      </p:sp>
      <p:pic>
        <p:nvPicPr>
          <p:cNvPr id="2" name="Imagen 1">
            <a:extLst>
              <a:ext uri="{FF2B5EF4-FFF2-40B4-BE49-F238E27FC236}">
                <a16:creationId xmlns="" xmlns:a16="http://schemas.microsoft.com/office/drawing/2014/main" id="{2F2A2265-44E2-4C6B-A50F-5B8376D063A8}"/>
              </a:ext>
            </a:extLst>
          </p:cNvPr>
          <p:cNvPicPr>
            <a:picLocks noChangeAspect="1"/>
          </p:cNvPicPr>
          <p:nvPr/>
        </p:nvPicPr>
        <p:blipFill>
          <a:blip r:embed="rId5"/>
          <a:stretch>
            <a:fillRect/>
          </a:stretch>
        </p:blipFill>
        <p:spPr>
          <a:xfrm>
            <a:off x="4498905" y="1598987"/>
            <a:ext cx="6391926" cy="4523517"/>
          </a:xfrm>
          <a:prstGeom prst="rect">
            <a:avLst/>
          </a:prstGeom>
        </p:spPr>
      </p:pic>
      <p:pic>
        <p:nvPicPr>
          <p:cNvPr id="453" name="Google Shape;453;p56"/>
          <p:cNvPicPr preferRelativeResize="0"/>
          <p:nvPr/>
        </p:nvPicPr>
        <p:blipFill>
          <a:blip r:embed="rId6">
            <a:alphaModFix/>
          </a:blip>
          <a:stretch>
            <a:fillRect/>
          </a:stretch>
        </p:blipFill>
        <p:spPr>
          <a:xfrm>
            <a:off x="4262651" y="5440859"/>
            <a:ext cx="1333845" cy="369189"/>
          </a:xfrm>
          <a:prstGeom prst="rect">
            <a:avLst/>
          </a:prstGeom>
          <a:noFill/>
          <a:ln>
            <a:noFill/>
          </a:ln>
        </p:spPr>
      </p:pic>
      <p:sp>
        <p:nvSpPr>
          <p:cNvPr id="14" name="Cerrar llave 13">
            <a:extLst>
              <a:ext uri="{FF2B5EF4-FFF2-40B4-BE49-F238E27FC236}">
                <a16:creationId xmlns="" xmlns:a16="http://schemas.microsoft.com/office/drawing/2014/main" id="{F8E46B1E-15CA-4A05-A35F-94406D0EFC72}"/>
              </a:ext>
            </a:extLst>
          </p:cNvPr>
          <p:cNvSpPr/>
          <p:nvPr/>
        </p:nvSpPr>
        <p:spPr>
          <a:xfrm>
            <a:off x="8282678" y="5255574"/>
            <a:ext cx="104483" cy="381441"/>
          </a:xfrm>
          <a:prstGeom prst="rightBrace">
            <a:avLst/>
          </a:prstGeom>
          <a:ln>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CuadroTexto 14">
            <a:extLst>
              <a:ext uri="{FF2B5EF4-FFF2-40B4-BE49-F238E27FC236}">
                <a16:creationId xmlns="" xmlns:a16="http://schemas.microsoft.com/office/drawing/2014/main" id="{9976C8B5-DC9F-4932-931F-379C1AB01550}"/>
              </a:ext>
            </a:extLst>
          </p:cNvPr>
          <p:cNvSpPr txBox="1"/>
          <p:nvPr/>
        </p:nvSpPr>
        <p:spPr>
          <a:xfrm>
            <a:off x="8353947" y="5255574"/>
            <a:ext cx="973253" cy="461665"/>
          </a:xfrm>
          <a:prstGeom prst="rect">
            <a:avLst/>
          </a:prstGeom>
          <a:noFill/>
          <a:ln>
            <a:noFill/>
          </a:ln>
        </p:spPr>
        <p:txBody>
          <a:bodyPr wrap="square" rtlCol="0">
            <a:spAutoFit/>
          </a:bodyPr>
          <a:lstStyle/>
          <a:p>
            <a:r>
              <a:rPr lang="en-GB" sz="1200" dirty="0">
                <a:solidFill>
                  <a:srgbClr val="000000"/>
                </a:solidFill>
                <a:latin typeface="Arial" panose="020B0604020202020204" pitchFamily="34" charset="0"/>
                <a:cs typeface="Arial" panose="020B0604020202020204" pitchFamily="34" charset="0"/>
              </a:rPr>
              <a:t>Vacant and derelict</a:t>
            </a:r>
          </a:p>
        </p:txBody>
      </p:sp>
    </p:spTree>
    <p:extLst>
      <p:ext uri="{BB962C8B-B14F-4D97-AF65-F5344CB8AC3E}">
        <p14:creationId xmlns:p14="http://schemas.microsoft.com/office/powerpoint/2010/main" val="111224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51" name="Google Shape;451;p56"/>
          <p:cNvPicPr preferRelativeResize="0"/>
          <p:nvPr/>
        </p:nvPicPr>
        <p:blipFill>
          <a:blip r:embed="rId3">
            <a:alphaModFix/>
          </a:blip>
          <a:stretch>
            <a:fillRect/>
          </a:stretch>
        </p:blipFill>
        <p:spPr>
          <a:xfrm>
            <a:off x="1089654" y="2627702"/>
            <a:ext cx="2400300" cy="2984500"/>
          </a:xfrm>
          <a:prstGeom prst="rect">
            <a:avLst/>
          </a:prstGeom>
          <a:noFill/>
          <a:ln>
            <a:noFill/>
          </a:ln>
        </p:spPr>
      </p:pic>
      <p:sp>
        <p:nvSpPr>
          <p:cNvPr id="7" name="Marcador de contenido 3">
            <a:extLst>
              <a:ext uri="{FF2B5EF4-FFF2-40B4-BE49-F238E27FC236}">
                <a16:creationId xmlns="" xmlns:a16="http://schemas.microsoft.com/office/drawing/2014/main" id="{0D388E7D-1526-4B58-8065-E3871605AEA0}"/>
              </a:ext>
            </a:extLst>
          </p:cNvPr>
          <p:cNvSpPr txBox="1">
            <a:spLocks/>
          </p:cNvSpPr>
          <p:nvPr/>
        </p:nvSpPr>
        <p:spPr>
          <a:xfrm>
            <a:off x="3348038" y="248199"/>
            <a:ext cx="7777162" cy="519113"/>
          </a:xfrm>
          <a:prstGeom prst="rect">
            <a:avLst/>
          </a:prstGeom>
        </p:spPr>
        <p:txBody>
          <a:bodyPr vert="horz" lIns="0" tIns="45720" rIns="0" bIns="45720" rtlCol="0">
            <a:normAutofit/>
          </a:bodyPr>
          <a:lstStyle>
            <a:lvl1pPr marL="91436" indent="-91436" algn="l" defTabSz="914354"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29" indent="-182870" algn="l" defTabSz="914354"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00"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71"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42"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r>
              <a:rPr lang="es-ES"/>
              <a:t>RESULTS</a:t>
            </a:r>
            <a:endParaRPr lang="es-ES" dirty="0"/>
          </a:p>
        </p:txBody>
      </p:sp>
      <p:pic>
        <p:nvPicPr>
          <p:cNvPr id="8" name="Imagen 7">
            <a:extLst>
              <a:ext uri="{FF2B5EF4-FFF2-40B4-BE49-F238E27FC236}">
                <a16:creationId xmlns="" xmlns:a16="http://schemas.microsoft.com/office/drawing/2014/main" id="{EDB45507-FB1A-4FDB-872B-A6CD873896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7096"/>
          <a:stretch/>
        </p:blipFill>
        <p:spPr>
          <a:xfrm>
            <a:off x="1378227" y="0"/>
            <a:ext cx="1250336" cy="786510"/>
          </a:xfrm>
          <a:prstGeom prst="rect">
            <a:avLst/>
          </a:prstGeom>
        </p:spPr>
      </p:pic>
      <p:sp>
        <p:nvSpPr>
          <p:cNvPr id="9" name="Rectángulo: esquinas redondeadas 8">
            <a:extLst>
              <a:ext uri="{FF2B5EF4-FFF2-40B4-BE49-F238E27FC236}">
                <a16:creationId xmlns="" xmlns:a16="http://schemas.microsoft.com/office/drawing/2014/main" id="{D8326EBF-8918-4AFF-A974-66E81BB14FD8}"/>
              </a:ext>
            </a:extLst>
          </p:cNvPr>
          <p:cNvSpPr/>
          <p:nvPr/>
        </p:nvSpPr>
        <p:spPr>
          <a:xfrm>
            <a:off x="3569556" y="965767"/>
            <a:ext cx="4784391" cy="464431"/>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RE contribution in Glasgow for Scenario 2030</a:t>
            </a:r>
          </a:p>
        </p:txBody>
      </p:sp>
      <p:sp>
        <p:nvSpPr>
          <p:cNvPr id="10" name="Marcador de fecha 5">
            <a:extLst>
              <a:ext uri="{FF2B5EF4-FFF2-40B4-BE49-F238E27FC236}">
                <a16:creationId xmlns="" xmlns:a16="http://schemas.microsoft.com/office/drawing/2014/main" id="{78D55696-2EDC-4F12-8EA7-8A3A1071C518}"/>
              </a:ext>
            </a:extLst>
          </p:cNvPr>
          <p:cNvSpPr>
            <a:spLocks noGrp="1"/>
          </p:cNvSpPr>
          <p:nvPr>
            <p:ph type="dt" sz="half" idx="10"/>
          </p:nvPr>
        </p:nvSpPr>
        <p:spPr>
          <a:xfrm>
            <a:off x="1097285" y="6459791"/>
            <a:ext cx="2472271" cy="365125"/>
          </a:xfrm>
        </p:spPr>
        <p:txBody>
          <a:bodyPr/>
          <a:lstStyle/>
          <a:p>
            <a:r>
              <a:rPr lang="es-ES" dirty="0"/>
              <a:t>30/04/2019</a:t>
            </a:r>
          </a:p>
        </p:txBody>
      </p:sp>
      <p:sp>
        <p:nvSpPr>
          <p:cNvPr id="11" name="Marcador de pie de página 6">
            <a:extLst>
              <a:ext uri="{FF2B5EF4-FFF2-40B4-BE49-F238E27FC236}">
                <a16:creationId xmlns="" xmlns:a16="http://schemas.microsoft.com/office/drawing/2014/main" id="{7A8D4B61-2BFF-44A1-BD46-EC9252BDBD9B}"/>
              </a:ext>
            </a:extLst>
          </p:cNvPr>
          <p:cNvSpPr>
            <a:spLocks noGrp="1"/>
          </p:cNvSpPr>
          <p:nvPr>
            <p:ph type="ftr" sz="quarter" idx="11"/>
          </p:nvPr>
        </p:nvSpPr>
        <p:spPr>
          <a:xfrm>
            <a:off x="3686187" y="6459791"/>
            <a:ext cx="4822804" cy="365125"/>
          </a:xfrm>
        </p:spPr>
        <p:txBody>
          <a:bodyPr/>
          <a:lstStyle/>
          <a:p>
            <a:r>
              <a:rPr lang="es-ES"/>
              <a:t>MARIA PEÑARRUBIA, OLATZ URIARTE, ALLY WRIGHT, HARRY MAHON, FERNANDO AGUDÍN &amp; FINDLAY FISHER </a:t>
            </a:r>
            <a:endParaRPr lang="es-ES" dirty="0"/>
          </a:p>
        </p:txBody>
      </p:sp>
      <p:sp>
        <p:nvSpPr>
          <p:cNvPr id="12" name="Marcador de número de diapositiva 2">
            <a:extLst>
              <a:ext uri="{FF2B5EF4-FFF2-40B4-BE49-F238E27FC236}">
                <a16:creationId xmlns="" xmlns:a16="http://schemas.microsoft.com/office/drawing/2014/main" id="{3BED02DE-01AC-4802-B537-E1E0B1EDB07E}"/>
              </a:ext>
            </a:extLst>
          </p:cNvPr>
          <p:cNvSpPr>
            <a:spLocks noGrp="1"/>
          </p:cNvSpPr>
          <p:nvPr>
            <p:ph type="sldNum" sz="quarter" idx="12"/>
          </p:nvPr>
        </p:nvSpPr>
        <p:spPr>
          <a:xfrm>
            <a:off x="9900462" y="6459791"/>
            <a:ext cx="1312025" cy="365125"/>
          </a:xfrm>
        </p:spPr>
        <p:txBody>
          <a:bodyPr/>
          <a:lstStyle/>
          <a:p>
            <a:fld id="{8C76E393-6842-44F6-8D7F-29A03279A110}" type="slidenum">
              <a:rPr lang="es-ES" smtClean="0"/>
              <a:t>32</a:t>
            </a:fld>
            <a:endParaRPr lang="es-ES"/>
          </a:p>
        </p:txBody>
      </p:sp>
      <p:pic>
        <p:nvPicPr>
          <p:cNvPr id="2" name="Imagen 1">
            <a:extLst>
              <a:ext uri="{FF2B5EF4-FFF2-40B4-BE49-F238E27FC236}">
                <a16:creationId xmlns="" xmlns:a16="http://schemas.microsoft.com/office/drawing/2014/main" id="{2F2A2265-44E2-4C6B-A50F-5B8376D063A8}"/>
              </a:ext>
            </a:extLst>
          </p:cNvPr>
          <p:cNvPicPr>
            <a:picLocks noChangeAspect="1"/>
          </p:cNvPicPr>
          <p:nvPr/>
        </p:nvPicPr>
        <p:blipFill>
          <a:blip r:embed="rId5"/>
          <a:stretch>
            <a:fillRect/>
          </a:stretch>
        </p:blipFill>
        <p:spPr>
          <a:xfrm>
            <a:off x="4498905" y="1598987"/>
            <a:ext cx="6391926" cy="4523517"/>
          </a:xfrm>
          <a:prstGeom prst="rect">
            <a:avLst/>
          </a:prstGeom>
        </p:spPr>
      </p:pic>
      <p:pic>
        <p:nvPicPr>
          <p:cNvPr id="14" name="Google Shape;473;p58">
            <a:extLst>
              <a:ext uri="{FF2B5EF4-FFF2-40B4-BE49-F238E27FC236}">
                <a16:creationId xmlns="" xmlns:a16="http://schemas.microsoft.com/office/drawing/2014/main" id="{1F138EA6-CABB-46B7-B4FE-6E6D2BB556AF}"/>
              </a:ext>
            </a:extLst>
          </p:cNvPr>
          <p:cNvPicPr preferRelativeResize="0"/>
          <p:nvPr/>
        </p:nvPicPr>
        <p:blipFill>
          <a:blip r:embed="rId6">
            <a:alphaModFix/>
          </a:blip>
          <a:stretch>
            <a:fillRect/>
          </a:stretch>
        </p:blipFill>
        <p:spPr>
          <a:xfrm>
            <a:off x="4033293" y="5227283"/>
            <a:ext cx="1543169" cy="464431"/>
          </a:xfrm>
          <a:prstGeom prst="rect">
            <a:avLst/>
          </a:prstGeom>
          <a:noFill/>
          <a:ln>
            <a:noFill/>
          </a:ln>
        </p:spPr>
      </p:pic>
    </p:spTree>
    <p:extLst>
      <p:ext uri="{BB962C8B-B14F-4D97-AF65-F5344CB8AC3E}">
        <p14:creationId xmlns:p14="http://schemas.microsoft.com/office/powerpoint/2010/main" val="2849281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51" name="Google Shape;451;p56"/>
          <p:cNvPicPr preferRelativeResize="0"/>
          <p:nvPr/>
        </p:nvPicPr>
        <p:blipFill>
          <a:blip r:embed="rId3">
            <a:alphaModFix/>
          </a:blip>
          <a:stretch>
            <a:fillRect/>
          </a:stretch>
        </p:blipFill>
        <p:spPr>
          <a:xfrm>
            <a:off x="1089654" y="2627702"/>
            <a:ext cx="2400300" cy="2984500"/>
          </a:xfrm>
          <a:prstGeom prst="rect">
            <a:avLst/>
          </a:prstGeom>
          <a:noFill/>
          <a:ln>
            <a:noFill/>
          </a:ln>
        </p:spPr>
      </p:pic>
      <p:sp>
        <p:nvSpPr>
          <p:cNvPr id="7" name="Marcador de contenido 3">
            <a:extLst>
              <a:ext uri="{FF2B5EF4-FFF2-40B4-BE49-F238E27FC236}">
                <a16:creationId xmlns="" xmlns:a16="http://schemas.microsoft.com/office/drawing/2014/main" id="{0D388E7D-1526-4B58-8065-E3871605AEA0}"/>
              </a:ext>
            </a:extLst>
          </p:cNvPr>
          <p:cNvSpPr txBox="1">
            <a:spLocks/>
          </p:cNvSpPr>
          <p:nvPr/>
        </p:nvSpPr>
        <p:spPr>
          <a:xfrm>
            <a:off x="3348038" y="248199"/>
            <a:ext cx="7777162" cy="519113"/>
          </a:xfrm>
          <a:prstGeom prst="rect">
            <a:avLst/>
          </a:prstGeom>
        </p:spPr>
        <p:txBody>
          <a:bodyPr vert="horz" lIns="0" tIns="45720" rIns="0" bIns="45720" rtlCol="0">
            <a:normAutofit/>
          </a:bodyPr>
          <a:lstStyle>
            <a:lvl1pPr marL="91436" indent="-91436" algn="l" defTabSz="914354"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29" indent="-182870" algn="l" defTabSz="914354"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00"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71"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42"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r>
              <a:rPr lang="es-ES"/>
              <a:t>RESULTS</a:t>
            </a:r>
            <a:endParaRPr lang="es-ES" dirty="0"/>
          </a:p>
        </p:txBody>
      </p:sp>
      <p:pic>
        <p:nvPicPr>
          <p:cNvPr id="8" name="Imagen 7">
            <a:extLst>
              <a:ext uri="{FF2B5EF4-FFF2-40B4-BE49-F238E27FC236}">
                <a16:creationId xmlns="" xmlns:a16="http://schemas.microsoft.com/office/drawing/2014/main" id="{EDB45507-FB1A-4FDB-872B-A6CD873896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7096"/>
          <a:stretch/>
        </p:blipFill>
        <p:spPr>
          <a:xfrm>
            <a:off x="1378227" y="0"/>
            <a:ext cx="1250336" cy="786510"/>
          </a:xfrm>
          <a:prstGeom prst="rect">
            <a:avLst/>
          </a:prstGeom>
        </p:spPr>
      </p:pic>
      <p:sp>
        <p:nvSpPr>
          <p:cNvPr id="9" name="Rectángulo: esquinas redondeadas 8">
            <a:extLst>
              <a:ext uri="{FF2B5EF4-FFF2-40B4-BE49-F238E27FC236}">
                <a16:creationId xmlns="" xmlns:a16="http://schemas.microsoft.com/office/drawing/2014/main" id="{D8326EBF-8918-4AFF-A974-66E81BB14FD8}"/>
              </a:ext>
            </a:extLst>
          </p:cNvPr>
          <p:cNvSpPr/>
          <p:nvPr/>
        </p:nvSpPr>
        <p:spPr>
          <a:xfrm>
            <a:off x="3569556" y="965767"/>
            <a:ext cx="4784391" cy="464431"/>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RE contribution in Glasgow for Scenario 2030</a:t>
            </a:r>
          </a:p>
        </p:txBody>
      </p:sp>
      <p:sp>
        <p:nvSpPr>
          <p:cNvPr id="10" name="Marcador de fecha 5">
            <a:extLst>
              <a:ext uri="{FF2B5EF4-FFF2-40B4-BE49-F238E27FC236}">
                <a16:creationId xmlns="" xmlns:a16="http://schemas.microsoft.com/office/drawing/2014/main" id="{78D55696-2EDC-4F12-8EA7-8A3A1071C518}"/>
              </a:ext>
            </a:extLst>
          </p:cNvPr>
          <p:cNvSpPr>
            <a:spLocks noGrp="1"/>
          </p:cNvSpPr>
          <p:nvPr>
            <p:ph type="dt" sz="half" idx="10"/>
          </p:nvPr>
        </p:nvSpPr>
        <p:spPr>
          <a:xfrm>
            <a:off x="1097285" y="6459791"/>
            <a:ext cx="2472271" cy="365125"/>
          </a:xfrm>
        </p:spPr>
        <p:txBody>
          <a:bodyPr/>
          <a:lstStyle/>
          <a:p>
            <a:r>
              <a:rPr lang="es-ES" dirty="0"/>
              <a:t>30/04/2019</a:t>
            </a:r>
          </a:p>
        </p:txBody>
      </p:sp>
      <p:sp>
        <p:nvSpPr>
          <p:cNvPr id="11" name="Marcador de pie de página 6">
            <a:extLst>
              <a:ext uri="{FF2B5EF4-FFF2-40B4-BE49-F238E27FC236}">
                <a16:creationId xmlns="" xmlns:a16="http://schemas.microsoft.com/office/drawing/2014/main" id="{7A8D4B61-2BFF-44A1-BD46-EC9252BDBD9B}"/>
              </a:ext>
            </a:extLst>
          </p:cNvPr>
          <p:cNvSpPr>
            <a:spLocks noGrp="1"/>
          </p:cNvSpPr>
          <p:nvPr>
            <p:ph type="ftr" sz="quarter" idx="11"/>
          </p:nvPr>
        </p:nvSpPr>
        <p:spPr>
          <a:xfrm>
            <a:off x="3686187" y="6459791"/>
            <a:ext cx="4822804" cy="365125"/>
          </a:xfrm>
        </p:spPr>
        <p:txBody>
          <a:bodyPr/>
          <a:lstStyle/>
          <a:p>
            <a:r>
              <a:rPr lang="es-ES"/>
              <a:t>MARIA PEÑARRUBIA, OLATZ URIARTE, ALLY WRIGHT, HARRY MAHON, FERNANDO AGUDÍN &amp; FINDLAY FISHER </a:t>
            </a:r>
            <a:endParaRPr lang="es-ES" dirty="0"/>
          </a:p>
        </p:txBody>
      </p:sp>
      <p:sp>
        <p:nvSpPr>
          <p:cNvPr id="12" name="Marcador de número de diapositiva 2">
            <a:extLst>
              <a:ext uri="{FF2B5EF4-FFF2-40B4-BE49-F238E27FC236}">
                <a16:creationId xmlns="" xmlns:a16="http://schemas.microsoft.com/office/drawing/2014/main" id="{3BED02DE-01AC-4802-B537-E1E0B1EDB07E}"/>
              </a:ext>
            </a:extLst>
          </p:cNvPr>
          <p:cNvSpPr>
            <a:spLocks noGrp="1"/>
          </p:cNvSpPr>
          <p:nvPr>
            <p:ph type="sldNum" sz="quarter" idx="12"/>
          </p:nvPr>
        </p:nvSpPr>
        <p:spPr>
          <a:xfrm>
            <a:off x="9900462" y="6459791"/>
            <a:ext cx="1312025" cy="365125"/>
          </a:xfrm>
        </p:spPr>
        <p:txBody>
          <a:bodyPr/>
          <a:lstStyle/>
          <a:p>
            <a:fld id="{8C76E393-6842-44F6-8D7F-29A03279A110}" type="slidenum">
              <a:rPr lang="es-ES" smtClean="0"/>
              <a:t>33</a:t>
            </a:fld>
            <a:endParaRPr lang="es-ES"/>
          </a:p>
        </p:txBody>
      </p:sp>
      <p:pic>
        <p:nvPicPr>
          <p:cNvPr id="2" name="Imagen 1">
            <a:extLst>
              <a:ext uri="{FF2B5EF4-FFF2-40B4-BE49-F238E27FC236}">
                <a16:creationId xmlns="" xmlns:a16="http://schemas.microsoft.com/office/drawing/2014/main" id="{2F2A2265-44E2-4C6B-A50F-5B8376D063A8}"/>
              </a:ext>
            </a:extLst>
          </p:cNvPr>
          <p:cNvPicPr>
            <a:picLocks noChangeAspect="1"/>
          </p:cNvPicPr>
          <p:nvPr/>
        </p:nvPicPr>
        <p:blipFill>
          <a:blip r:embed="rId5"/>
          <a:stretch>
            <a:fillRect/>
          </a:stretch>
        </p:blipFill>
        <p:spPr>
          <a:xfrm>
            <a:off x="4498905" y="1598987"/>
            <a:ext cx="6391926" cy="4523517"/>
          </a:xfrm>
          <a:prstGeom prst="rect">
            <a:avLst/>
          </a:prstGeom>
        </p:spPr>
      </p:pic>
      <p:pic>
        <p:nvPicPr>
          <p:cNvPr id="15" name="Google Shape;473;p58">
            <a:extLst>
              <a:ext uri="{FF2B5EF4-FFF2-40B4-BE49-F238E27FC236}">
                <a16:creationId xmlns="" xmlns:a16="http://schemas.microsoft.com/office/drawing/2014/main" id="{9B93AF9B-1DDF-4D8E-9B78-DAD3922E191D}"/>
              </a:ext>
            </a:extLst>
          </p:cNvPr>
          <p:cNvPicPr preferRelativeResize="0"/>
          <p:nvPr/>
        </p:nvPicPr>
        <p:blipFill>
          <a:blip r:embed="rId6">
            <a:alphaModFix/>
          </a:blip>
          <a:stretch>
            <a:fillRect/>
          </a:stretch>
        </p:blipFill>
        <p:spPr>
          <a:xfrm>
            <a:off x="4033293" y="5227283"/>
            <a:ext cx="1543169" cy="464431"/>
          </a:xfrm>
          <a:prstGeom prst="rect">
            <a:avLst/>
          </a:prstGeom>
          <a:noFill/>
          <a:ln>
            <a:noFill/>
          </a:ln>
        </p:spPr>
      </p:pic>
      <p:sp>
        <p:nvSpPr>
          <p:cNvPr id="17" name="Cerrar llave 16">
            <a:extLst>
              <a:ext uri="{FF2B5EF4-FFF2-40B4-BE49-F238E27FC236}">
                <a16:creationId xmlns="" xmlns:a16="http://schemas.microsoft.com/office/drawing/2014/main" id="{F86BD73E-0FA4-404C-A7EE-D480962D989E}"/>
              </a:ext>
            </a:extLst>
          </p:cNvPr>
          <p:cNvSpPr/>
          <p:nvPr/>
        </p:nvSpPr>
        <p:spPr>
          <a:xfrm>
            <a:off x="8282678" y="5255574"/>
            <a:ext cx="104483" cy="381441"/>
          </a:xfrm>
          <a:prstGeom prst="rightBrace">
            <a:avLst/>
          </a:prstGeom>
          <a:ln>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CuadroTexto 17">
            <a:extLst>
              <a:ext uri="{FF2B5EF4-FFF2-40B4-BE49-F238E27FC236}">
                <a16:creationId xmlns="" xmlns:a16="http://schemas.microsoft.com/office/drawing/2014/main" id="{05F027FE-01FE-49A1-B344-E1EE42376768}"/>
              </a:ext>
            </a:extLst>
          </p:cNvPr>
          <p:cNvSpPr txBox="1"/>
          <p:nvPr/>
        </p:nvSpPr>
        <p:spPr>
          <a:xfrm>
            <a:off x="8353947" y="5255574"/>
            <a:ext cx="973253" cy="461665"/>
          </a:xfrm>
          <a:prstGeom prst="rect">
            <a:avLst/>
          </a:prstGeom>
          <a:noFill/>
          <a:ln>
            <a:noFill/>
          </a:ln>
        </p:spPr>
        <p:txBody>
          <a:bodyPr wrap="square" rtlCol="0">
            <a:spAutoFit/>
          </a:bodyPr>
          <a:lstStyle/>
          <a:p>
            <a:r>
              <a:rPr lang="en-GB" sz="1200" dirty="0">
                <a:solidFill>
                  <a:srgbClr val="000000"/>
                </a:solidFill>
                <a:latin typeface="Arial" panose="020B0604020202020204" pitchFamily="34" charset="0"/>
                <a:cs typeface="Arial" panose="020B0604020202020204" pitchFamily="34" charset="0"/>
              </a:rPr>
              <a:t>Vacant and derelict</a:t>
            </a:r>
          </a:p>
        </p:txBody>
      </p:sp>
    </p:spTree>
    <p:extLst>
      <p:ext uri="{BB962C8B-B14F-4D97-AF65-F5344CB8AC3E}">
        <p14:creationId xmlns:p14="http://schemas.microsoft.com/office/powerpoint/2010/main" val="365577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51" name="Google Shape;451;p56"/>
          <p:cNvPicPr preferRelativeResize="0"/>
          <p:nvPr/>
        </p:nvPicPr>
        <p:blipFill>
          <a:blip r:embed="rId3">
            <a:alphaModFix/>
          </a:blip>
          <a:stretch>
            <a:fillRect/>
          </a:stretch>
        </p:blipFill>
        <p:spPr>
          <a:xfrm>
            <a:off x="1089654" y="2627702"/>
            <a:ext cx="2400300" cy="2984500"/>
          </a:xfrm>
          <a:prstGeom prst="rect">
            <a:avLst/>
          </a:prstGeom>
          <a:noFill/>
          <a:ln>
            <a:noFill/>
          </a:ln>
        </p:spPr>
      </p:pic>
      <p:sp>
        <p:nvSpPr>
          <p:cNvPr id="7" name="Marcador de contenido 3">
            <a:extLst>
              <a:ext uri="{FF2B5EF4-FFF2-40B4-BE49-F238E27FC236}">
                <a16:creationId xmlns="" xmlns:a16="http://schemas.microsoft.com/office/drawing/2014/main" id="{0D388E7D-1526-4B58-8065-E3871605AEA0}"/>
              </a:ext>
            </a:extLst>
          </p:cNvPr>
          <p:cNvSpPr txBox="1">
            <a:spLocks/>
          </p:cNvSpPr>
          <p:nvPr/>
        </p:nvSpPr>
        <p:spPr>
          <a:xfrm>
            <a:off x="3348038" y="248199"/>
            <a:ext cx="7777162" cy="519113"/>
          </a:xfrm>
          <a:prstGeom prst="rect">
            <a:avLst/>
          </a:prstGeom>
        </p:spPr>
        <p:txBody>
          <a:bodyPr vert="horz" lIns="0" tIns="45720" rIns="0" bIns="45720" rtlCol="0">
            <a:normAutofit/>
          </a:bodyPr>
          <a:lstStyle>
            <a:lvl1pPr marL="91436" indent="-91436" algn="l" defTabSz="914354"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29" indent="-182870" algn="l" defTabSz="914354"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00"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71"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42"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r>
              <a:rPr lang="es-ES"/>
              <a:t>RESULTS</a:t>
            </a:r>
            <a:endParaRPr lang="es-ES" dirty="0"/>
          </a:p>
        </p:txBody>
      </p:sp>
      <p:pic>
        <p:nvPicPr>
          <p:cNvPr id="8" name="Imagen 7">
            <a:extLst>
              <a:ext uri="{FF2B5EF4-FFF2-40B4-BE49-F238E27FC236}">
                <a16:creationId xmlns="" xmlns:a16="http://schemas.microsoft.com/office/drawing/2014/main" id="{EDB45507-FB1A-4FDB-872B-A6CD873896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7096"/>
          <a:stretch/>
        </p:blipFill>
        <p:spPr>
          <a:xfrm>
            <a:off x="1378227" y="0"/>
            <a:ext cx="1250336" cy="786510"/>
          </a:xfrm>
          <a:prstGeom prst="rect">
            <a:avLst/>
          </a:prstGeom>
        </p:spPr>
      </p:pic>
      <p:sp>
        <p:nvSpPr>
          <p:cNvPr id="9" name="Rectángulo: esquinas redondeadas 8">
            <a:extLst>
              <a:ext uri="{FF2B5EF4-FFF2-40B4-BE49-F238E27FC236}">
                <a16:creationId xmlns="" xmlns:a16="http://schemas.microsoft.com/office/drawing/2014/main" id="{D8326EBF-8918-4AFF-A974-66E81BB14FD8}"/>
              </a:ext>
            </a:extLst>
          </p:cNvPr>
          <p:cNvSpPr/>
          <p:nvPr/>
        </p:nvSpPr>
        <p:spPr>
          <a:xfrm>
            <a:off x="3569556" y="965767"/>
            <a:ext cx="4784391" cy="464431"/>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RE contribution in Glasgow for Scenario 2050</a:t>
            </a:r>
          </a:p>
        </p:txBody>
      </p:sp>
      <p:sp>
        <p:nvSpPr>
          <p:cNvPr id="10" name="Marcador de fecha 5">
            <a:extLst>
              <a:ext uri="{FF2B5EF4-FFF2-40B4-BE49-F238E27FC236}">
                <a16:creationId xmlns="" xmlns:a16="http://schemas.microsoft.com/office/drawing/2014/main" id="{78D55696-2EDC-4F12-8EA7-8A3A1071C518}"/>
              </a:ext>
            </a:extLst>
          </p:cNvPr>
          <p:cNvSpPr>
            <a:spLocks noGrp="1"/>
          </p:cNvSpPr>
          <p:nvPr>
            <p:ph type="dt" sz="half" idx="10"/>
          </p:nvPr>
        </p:nvSpPr>
        <p:spPr>
          <a:xfrm>
            <a:off x="1097285" y="6459791"/>
            <a:ext cx="2472271" cy="365125"/>
          </a:xfrm>
        </p:spPr>
        <p:txBody>
          <a:bodyPr/>
          <a:lstStyle/>
          <a:p>
            <a:r>
              <a:rPr lang="es-ES" dirty="0"/>
              <a:t>30/04/2019</a:t>
            </a:r>
          </a:p>
        </p:txBody>
      </p:sp>
      <p:sp>
        <p:nvSpPr>
          <p:cNvPr id="11" name="Marcador de pie de página 6">
            <a:extLst>
              <a:ext uri="{FF2B5EF4-FFF2-40B4-BE49-F238E27FC236}">
                <a16:creationId xmlns="" xmlns:a16="http://schemas.microsoft.com/office/drawing/2014/main" id="{7A8D4B61-2BFF-44A1-BD46-EC9252BDBD9B}"/>
              </a:ext>
            </a:extLst>
          </p:cNvPr>
          <p:cNvSpPr>
            <a:spLocks noGrp="1"/>
          </p:cNvSpPr>
          <p:nvPr>
            <p:ph type="ftr" sz="quarter" idx="11"/>
          </p:nvPr>
        </p:nvSpPr>
        <p:spPr>
          <a:xfrm>
            <a:off x="3686187" y="6459791"/>
            <a:ext cx="4822804" cy="365125"/>
          </a:xfrm>
        </p:spPr>
        <p:txBody>
          <a:bodyPr/>
          <a:lstStyle/>
          <a:p>
            <a:r>
              <a:rPr lang="es-ES"/>
              <a:t>MARIA PEÑARRUBIA, OLATZ URIARTE, ALLY WRIGHT, HARRY MAHON, FERNANDO AGUDÍN &amp; FINDLAY FISHER </a:t>
            </a:r>
            <a:endParaRPr lang="es-ES" dirty="0"/>
          </a:p>
        </p:txBody>
      </p:sp>
      <p:sp>
        <p:nvSpPr>
          <p:cNvPr id="12" name="Marcador de número de diapositiva 2">
            <a:extLst>
              <a:ext uri="{FF2B5EF4-FFF2-40B4-BE49-F238E27FC236}">
                <a16:creationId xmlns="" xmlns:a16="http://schemas.microsoft.com/office/drawing/2014/main" id="{3BED02DE-01AC-4802-B537-E1E0B1EDB07E}"/>
              </a:ext>
            </a:extLst>
          </p:cNvPr>
          <p:cNvSpPr>
            <a:spLocks noGrp="1"/>
          </p:cNvSpPr>
          <p:nvPr>
            <p:ph type="sldNum" sz="quarter" idx="12"/>
          </p:nvPr>
        </p:nvSpPr>
        <p:spPr>
          <a:xfrm>
            <a:off x="9900462" y="6459791"/>
            <a:ext cx="1312025" cy="365125"/>
          </a:xfrm>
        </p:spPr>
        <p:txBody>
          <a:bodyPr/>
          <a:lstStyle/>
          <a:p>
            <a:fld id="{8C76E393-6842-44F6-8D7F-29A03279A110}" type="slidenum">
              <a:rPr lang="es-ES" smtClean="0"/>
              <a:t>34</a:t>
            </a:fld>
            <a:endParaRPr lang="es-ES"/>
          </a:p>
        </p:txBody>
      </p:sp>
      <p:pic>
        <p:nvPicPr>
          <p:cNvPr id="2" name="Imagen 1">
            <a:extLst>
              <a:ext uri="{FF2B5EF4-FFF2-40B4-BE49-F238E27FC236}">
                <a16:creationId xmlns="" xmlns:a16="http://schemas.microsoft.com/office/drawing/2014/main" id="{2F2A2265-44E2-4C6B-A50F-5B8376D063A8}"/>
              </a:ext>
            </a:extLst>
          </p:cNvPr>
          <p:cNvPicPr>
            <a:picLocks noChangeAspect="1"/>
          </p:cNvPicPr>
          <p:nvPr/>
        </p:nvPicPr>
        <p:blipFill>
          <a:blip r:embed="rId5"/>
          <a:stretch>
            <a:fillRect/>
          </a:stretch>
        </p:blipFill>
        <p:spPr>
          <a:xfrm>
            <a:off x="4498905" y="1598987"/>
            <a:ext cx="6391926" cy="4523517"/>
          </a:xfrm>
          <a:prstGeom prst="rect">
            <a:avLst/>
          </a:prstGeom>
        </p:spPr>
      </p:pic>
      <p:pic>
        <p:nvPicPr>
          <p:cNvPr id="14" name="Google Shape;493;p60">
            <a:extLst>
              <a:ext uri="{FF2B5EF4-FFF2-40B4-BE49-F238E27FC236}">
                <a16:creationId xmlns="" xmlns:a16="http://schemas.microsoft.com/office/drawing/2014/main" id="{7D1B70B1-958D-4232-A6FA-A4DD48524BAC}"/>
              </a:ext>
            </a:extLst>
          </p:cNvPr>
          <p:cNvPicPr preferRelativeResize="0"/>
          <p:nvPr/>
        </p:nvPicPr>
        <p:blipFill>
          <a:blip r:embed="rId6">
            <a:alphaModFix/>
          </a:blip>
          <a:stretch>
            <a:fillRect/>
          </a:stretch>
        </p:blipFill>
        <p:spPr>
          <a:xfrm>
            <a:off x="4055163" y="4198417"/>
            <a:ext cx="1192696" cy="365125"/>
          </a:xfrm>
          <a:prstGeom prst="rect">
            <a:avLst/>
          </a:prstGeom>
          <a:noFill/>
          <a:ln>
            <a:noFill/>
          </a:ln>
        </p:spPr>
      </p:pic>
      <p:pic>
        <p:nvPicPr>
          <p:cNvPr id="16" name="Google Shape;494;p60">
            <a:extLst>
              <a:ext uri="{FF2B5EF4-FFF2-40B4-BE49-F238E27FC236}">
                <a16:creationId xmlns="" xmlns:a16="http://schemas.microsoft.com/office/drawing/2014/main" id="{18DD78AB-66D8-4812-A56F-B01A96E00F1C}"/>
              </a:ext>
            </a:extLst>
          </p:cNvPr>
          <p:cNvPicPr preferRelativeResize="0"/>
          <p:nvPr/>
        </p:nvPicPr>
        <p:blipFill>
          <a:blip r:embed="rId7">
            <a:alphaModFix/>
          </a:blip>
          <a:stretch>
            <a:fillRect/>
          </a:stretch>
        </p:blipFill>
        <p:spPr>
          <a:xfrm>
            <a:off x="5345037" y="2941983"/>
            <a:ext cx="189739" cy="2815075"/>
          </a:xfrm>
          <a:prstGeom prst="rect">
            <a:avLst/>
          </a:prstGeom>
          <a:noFill/>
          <a:ln>
            <a:noFill/>
          </a:ln>
        </p:spPr>
      </p:pic>
    </p:spTree>
    <p:extLst>
      <p:ext uri="{BB962C8B-B14F-4D97-AF65-F5344CB8AC3E}">
        <p14:creationId xmlns:p14="http://schemas.microsoft.com/office/powerpoint/2010/main" val="387230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51" name="Google Shape;451;p56"/>
          <p:cNvPicPr preferRelativeResize="0"/>
          <p:nvPr/>
        </p:nvPicPr>
        <p:blipFill>
          <a:blip r:embed="rId3">
            <a:alphaModFix/>
          </a:blip>
          <a:stretch>
            <a:fillRect/>
          </a:stretch>
        </p:blipFill>
        <p:spPr>
          <a:xfrm>
            <a:off x="1089654" y="2627702"/>
            <a:ext cx="2400300" cy="2984500"/>
          </a:xfrm>
          <a:prstGeom prst="rect">
            <a:avLst/>
          </a:prstGeom>
          <a:noFill/>
          <a:ln>
            <a:noFill/>
          </a:ln>
        </p:spPr>
      </p:pic>
      <p:sp>
        <p:nvSpPr>
          <p:cNvPr id="7" name="Marcador de contenido 3">
            <a:extLst>
              <a:ext uri="{FF2B5EF4-FFF2-40B4-BE49-F238E27FC236}">
                <a16:creationId xmlns="" xmlns:a16="http://schemas.microsoft.com/office/drawing/2014/main" id="{0D388E7D-1526-4B58-8065-E3871605AEA0}"/>
              </a:ext>
            </a:extLst>
          </p:cNvPr>
          <p:cNvSpPr txBox="1">
            <a:spLocks/>
          </p:cNvSpPr>
          <p:nvPr/>
        </p:nvSpPr>
        <p:spPr>
          <a:xfrm>
            <a:off x="3348038" y="248199"/>
            <a:ext cx="7777162" cy="519113"/>
          </a:xfrm>
          <a:prstGeom prst="rect">
            <a:avLst/>
          </a:prstGeom>
        </p:spPr>
        <p:txBody>
          <a:bodyPr vert="horz" lIns="0" tIns="45720" rIns="0" bIns="45720" rtlCol="0">
            <a:normAutofit/>
          </a:bodyPr>
          <a:lstStyle>
            <a:lvl1pPr marL="91436" indent="-91436" algn="l" defTabSz="914354"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29" indent="-182870" algn="l" defTabSz="914354"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00"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71"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42"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r>
              <a:rPr lang="es-ES"/>
              <a:t>RESULTS</a:t>
            </a:r>
            <a:endParaRPr lang="es-ES" dirty="0"/>
          </a:p>
        </p:txBody>
      </p:sp>
      <p:pic>
        <p:nvPicPr>
          <p:cNvPr id="8" name="Imagen 7">
            <a:extLst>
              <a:ext uri="{FF2B5EF4-FFF2-40B4-BE49-F238E27FC236}">
                <a16:creationId xmlns="" xmlns:a16="http://schemas.microsoft.com/office/drawing/2014/main" id="{EDB45507-FB1A-4FDB-872B-A6CD873896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7096"/>
          <a:stretch/>
        </p:blipFill>
        <p:spPr>
          <a:xfrm>
            <a:off x="1378227" y="0"/>
            <a:ext cx="1250336" cy="786510"/>
          </a:xfrm>
          <a:prstGeom prst="rect">
            <a:avLst/>
          </a:prstGeom>
        </p:spPr>
      </p:pic>
      <p:sp>
        <p:nvSpPr>
          <p:cNvPr id="9" name="Rectángulo: esquinas redondeadas 8">
            <a:extLst>
              <a:ext uri="{FF2B5EF4-FFF2-40B4-BE49-F238E27FC236}">
                <a16:creationId xmlns="" xmlns:a16="http://schemas.microsoft.com/office/drawing/2014/main" id="{D8326EBF-8918-4AFF-A974-66E81BB14FD8}"/>
              </a:ext>
            </a:extLst>
          </p:cNvPr>
          <p:cNvSpPr/>
          <p:nvPr/>
        </p:nvSpPr>
        <p:spPr>
          <a:xfrm>
            <a:off x="3569556" y="965767"/>
            <a:ext cx="4784391" cy="464431"/>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RE contribution in Glasgow for Scenario 2050</a:t>
            </a:r>
          </a:p>
        </p:txBody>
      </p:sp>
      <p:sp>
        <p:nvSpPr>
          <p:cNvPr id="10" name="Marcador de fecha 5">
            <a:extLst>
              <a:ext uri="{FF2B5EF4-FFF2-40B4-BE49-F238E27FC236}">
                <a16:creationId xmlns="" xmlns:a16="http://schemas.microsoft.com/office/drawing/2014/main" id="{78D55696-2EDC-4F12-8EA7-8A3A1071C518}"/>
              </a:ext>
            </a:extLst>
          </p:cNvPr>
          <p:cNvSpPr>
            <a:spLocks noGrp="1"/>
          </p:cNvSpPr>
          <p:nvPr>
            <p:ph type="dt" sz="half" idx="10"/>
          </p:nvPr>
        </p:nvSpPr>
        <p:spPr>
          <a:xfrm>
            <a:off x="1097285" y="6459791"/>
            <a:ext cx="2472271" cy="365125"/>
          </a:xfrm>
        </p:spPr>
        <p:txBody>
          <a:bodyPr/>
          <a:lstStyle/>
          <a:p>
            <a:r>
              <a:rPr lang="es-ES" dirty="0"/>
              <a:t>30/04/2019</a:t>
            </a:r>
          </a:p>
        </p:txBody>
      </p:sp>
      <p:sp>
        <p:nvSpPr>
          <p:cNvPr id="11" name="Marcador de pie de página 6">
            <a:extLst>
              <a:ext uri="{FF2B5EF4-FFF2-40B4-BE49-F238E27FC236}">
                <a16:creationId xmlns="" xmlns:a16="http://schemas.microsoft.com/office/drawing/2014/main" id="{7A8D4B61-2BFF-44A1-BD46-EC9252BDBD9B}"/>
              </a:ext>
            </a:extLst>
          </p:cNvPr>
          <p:cNvSpPr>
            <a:spLocks noGrp="1"/>
          </p:cNvSpPr>
          <p:nvPr>
            <p:ph type="ftr" sz="quarter" idx="11"/>
          </p:nvPr>
        </p:nvSpPr>
        <p:spPr>
          <a:xfrm>
            <a:off x="3686187" y="6459791"/>
            <a:ext cx="4822804" cy="365125"/>
          </a:xfrm>
        </p:spPr>
        <p:txBody>
          <a:bodyPr/>
          <a:lstStyle/>
          <a:p>
            <a:r>
              <a:rPr lang="es-ES"/>
              <a:t>MARIA PEÑARRUBIA, OLATZ URIARTE, ALLY WRIGHT, HARRY MAHON, FERNANDO AGUDÍN &amp; FINDLAY FISHER </a:t>
            </a:r>
            <a:endParaRPr lang="es-ES" dirty="0"/>
          </a:p>
        </p:txBody>
      </p:sp>
      <p:sp>
        <p:nvSpPr>
          <p:cNvPr id="12" name="Marcador de número de diapositiva 2">
            <a:extLst>
              <a:ext uri="{FF2B5EF4-FFF2-40B4-BE49-F238E27FC236}">
                <a16:creationId xmlns="" xmlns:a16="http://schemas.microsoft.com/office/drawing/2014/main" id="{3BED02DE-01AC-4802-B537-E1E0B1EDB07E}"/>
              </a:ext>
            </a:extLst>
          </p:cNvPr>
          <p:cNvSpPr>
            <a:spLocks noGrp="1"/>
          </p:cNvSpPr>
          <p:nvPr>
            <p:ph type="sldNum" sz="quarter" idx="12"/>
          </p:nvPr>
        </p:nvSpPr>
        <p:spPr>
          <a:xfrm>
            <a:off x="9900462" y="6459791"/>
            <a:ext cx="1312025" cy="365125"/>
          </a:xfrm>
        </p:spPr>
        <p:txBody>
          <a:bodyPr/>
          <a:lstStyle/>
          <a:p>
            <a:fld id="{8C76E393-6842-44F6-8D7F-29A03279A110}" type="slidenum">
              <a:rPr lang="es-ES" smtClean="0"/>
              <a:t>35</a:t>
            </a:fld>
            <a:endParaRPr lang="es-ES"/>
          </a:p>
        </p:txBody>
      </p:sp>
      <p:pic>
        <p:nvPicPr>
          <p:cNvPr id="2" name="Imagen 1">
            <a:extLst>
              <a:ext uri="{FF2B5EF4-FFF2-40B4-BE49-F238E27FC236}">
                <a16:creationId xmlns="" xmlns:a16="http://schemas.microsoft.com/office/drawing/2014/main" id="{2F2A2265-44E2-4C6B-A50F-5B8376D063A8}"/>
              </a:ext>
            </a:extLst>
          </p:cNvPr>
          <p:cNvPicPr>
            <a:picLocks noChangeAspect="1"/>
          </p:cNvPicPr>
          <p:nvPr/>
        </p:nvPicPr>
        <p:blipFill>
          <a:blip r:embed="rId5"/>
          <a:stretch>
            <a:fillRect/>
          </a:stretch>
        </p:blipFill>
        <p:spPr>
          <a:xfrm>
            <a:off x="4498905" y="1598987"/>
            <a:ext cx="6391926" cy="4523517"/>
          </a:xfrm>
          <a:prstGeom prst="rect">
            <a:avLst/>
          </a:prstGeom>
        </p:spPr>
      </p:pic>
      <p:pic>
        <p:nvPicPr>
          <p:cNvPr id="14" name="Google Shape;493;p60">
            <a:extLst>
              <a:ext uri="{FF2B5EF4-FFF2-40B4-BE49-F238E27FC236}">
                <a16:creationId xmlns="" xmlns:a16="http://schemas.microsoft.com/office/drawing/2014/main" id="{844A2B02-3A94-4D68-A01F-4AE8D610987D}"/>
              </a:ext>
            </a:extLst>
          </p:cNvPr>
          <p:cNvPicPr preferRelativeResize="0"/>
          <p:nvPr/>
        </p:nvPicPr>
        <p:blipFill>
          <a:blip r:embed="rId6">
            <a:alphaModFix/>
          </a:blip>
          <a:stretch>
            <a:fillRect/>
          </a:stretch>
        </p:blipFill>
        <p:spPr>
          <a:xfrm>
            <a:off x="4055163" y="4198417"/>
            <a:ext cx="1192696" cy="365125"/>
          </a:xfrm>
          <a:prstGeom prst="rect">
            <a:avLst/>
          </a:prstGeom>
          <a:noFill/>
          <a:ln>
            <a:noFill/>
          </a:ln>
        </p:spPr>
      </p:pic>
      <p:pic>
        <p:nvPicPr>
          <p:cNvPr id="15" name="Google Shape;494;p60">
            <a:extLst>
              <a:ext uri="{FF2B5EF4-FFF2-40B4-BE49-F238E27FC236}">
                <a16:creationId xmlns="" xmlns:a16="http://schemas.microsoft.com/office/drawing/2014/main" id="{28BC3844-E700-48DC-AB4E-241EC754FF5A}"/>
              </a:ext>
            </a:extLst>
          </p:cNvPr>
          <p:cNvPicPr preferRelativeResize="0"/>
          <p:nvPr/>
        </p:nvPicPr>
        <p:blipFill>
          <a:blip r:embed="rId7">
            <a:alphaModFix/>
          </a:blip>
          <a:stretch>
            <a:fillRect/>
          </a:stretch>
        </p:blipFill>
        <p:spPr>
          <a:xfrm>
            <a:off x="5345037" y="2941983"/>
            <a:ext cx="189739" cy="2815075"/>
          </a:xfrm>
          <a:prstGeom prst="rect">
            <a:avLst/>
          </a:prstGeom>
          <a:noFill/>
          <a:ln>
            <a:noFill/>
          </a:ln>
        </p:spPr>
      </p:pic>
      <p:sp>
        <p:nvSpPr>
          <p:cNvPr id="21" name="Cerrar llave 20">
            <a:extLst>
              <a:ext uri="{FF2B5EF4-FFF2-40B4-BE49-F238E27FC236}">
                <a16:creationId xmlns="" xmlns:a16="http://schemas.microsoft.com/office/drawing/2014/main" id="{90115A19-C8A4-43E6-996A-2D68AEDAE8A6}"/>
              </a:ext>
            </a:extLst>
          </p:cNvPr>
          <p:cNvSpPr/>
          <p:nvPr/>
        </p:nvSpPr>
        <p:spPr>
          <a:xfrm>
            <a:off x="8282678" y="5255574"/>
            <a:ext cx="104483" cy="381441"/>
          </a:xfrm>
          <a:prstGeom prst="rightBrace">
            <a:avLst/>
          </a:prstGeom>
          <a:ln>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CuadroTexto 21">
            <a:extLst>
              <a:ext uri="{FF2B5EF4-FFF2-40B4-BE49-F238E27FC236}">
                <a16:creationId xmlns="" xmlns:a16="http://schemas.microsoft.com/office/drawing/2014/main" id="{46CAB30F-A1BA-4780-963A-1C012F7B733D}"/>
              </a:ext>
            </a:extLst>
          </p:cNvPr>
          <p:cNvSpPr txBox="1"/>
          <p:nvPr/>
        </p:nvSpPr>
        <p:spPr>
          <a:xfrm>
            <a:off x="8353947" y="5255574"/>
            <a:ext cx="973253" cy="461665"/>
          </a:xfrm>
          <a:prstGeom prst="rect">
            <a:avLst/>
          </a:prstGeom>
          <a:noFill/>
          <a:ln>
            <a:noFill/>
          </a:ln>
        </p:spPr>
        <p:txBody>
          <a:bodyPr wrap="square" rtlCol="0">
            <a:spAutoFit/>
          </a:bodyPr>
          <a:lstStyle/>
          <a:p>
            <a:r>
              <a:rPr lang="en-GB" sz="1200" dirty="0">
                <a:solidFill>
                  <a:srgbClr val="000000"/>
                </a:solidFill>
                <a:latin typeface="Arial" panose="020B0604020202020204" pitchFamily="34" charset="0"/>
                <a:cs typeface="Arial" panose="020B0604020202020204" pitchFamily="34" charset="0"/>
              </a:rPr>
              <a:t>Vacant and derelict</a:t>
            </a:r>
          </a:p>
        </p:txBody>
      </p:sp>
    </p:spTree>
    <p:extLst>
      <p:ext uri="{BB962C8B-B14F-4D97-AF65-F5344CB8AC3E}">
        <p14:creationId xmlns:p14="http://schemas.microsoft.com/office/powerpoint/2010/main" val="35671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51" name="Google Shape;451;p56"/>
          <p:cNvPicPr preferRelativeResize="0"/>
          <p:nvPr/>
        </p:nvPicPr>
        <p:blipFill>
          <a:blip r:embed="rId3">
            <a:alphaModFix/>
          </a:blip>
          <a:stretch>
            <a:fillRect/>
          </a:stretch>
        </p:blipFill>
        <p:spPr>
          <a:xfrm>
            <a:off x="1089654" y="2627702"/>
            <a:ext cx="2400300" cy="2984500"/>
          </a:xfrm>
          <a:prstGeom prst="rect">
            <a:avLst/>
          </a:prstGeom>
          <a:noFill/>
          <a:ln>
            <a:noFill/>
          </a:ln>
        </p:spPr>
      </p:pic>
      <p:sp>
        <p:nvSpPr>
          <p:cNvPr id="7" name="Marcador de contenido 3">
            <a:extLst>
              <a:ext uri="{FF2B5EF4-FFF2-40B4-BE49-F238E27FC236}">
                <a16:creationId xmlns="" xmlns:a16="http://schemas.microsoft.com/office/drawing/2014/main" id="{0D388E7D-1526-4B58-8065-E3871605AEA0}"/>
              </a:ext>
            </a:extLst>
          </p:cNvPr>
          <p:cNvSpPr txBox="1">
            <a:spLocks/>
          </p:cNvSpPr>
          <p:nvPr/>
        </p:nvSpPr>
        <p:spPr>
          <a:xfrm>
            <a:off x="3348038" y="248199"/>
            <a:ext cx="7777162" cy="519113"/>
          </a:xfrm>
          <a:prstGeom prst="rect">
            <a:avLst/>
          </a:prstGeom>
        </p:spPr>
        <p:txBody>
          <a:bodyPr vert="horz" lIns="0" tIns="45720" rIns="0" bIns="45720" rtlCol="0">
            <a:normAutofit/>
          </a:bodyPr>
          <a:lstStyle>
            <a:lvl1pPr marL="91436" indent="-91436" algn="l" defTabSz="914354"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29" indent="-182870" algn="l" defTabSz="914354"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00"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71"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42"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r>
              <a:rPr lang="es-ES"/>
              <a:t>RESULTS</a:t>
            </a:r>
            <a:endParaRPr lang="es-ES" dirty="0"/>
          </a:p>
        </p:txBody>
      </p:sp>
      <p:pic>
        <p:nvPicPr>
          <p:cNvPr id="8" name="Imagen 7">
            <a:extLst>
              <a:ext uri="{FF2B5EF4-FFF2-40B4-BE49-F238E27FC236}">
                <a16:creationId xmlns="" xmlns:a16="http://schemas.microsoft.com/office/drawing/2014/main" id="{EDB45507-FB1A-4FDB-872B-A6CD873896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7096"/>
          <a:stretch/>
        </p:blipFill>
        <p:spPr>
          <a:xfrm>
            <a:off x="1378227" y="0"/>
            <a:ext cx="1250336" cy="786510"/>
          </a:xfrm>
          <a:prstGeom prst="rect">
            <a:avLst/>
          </a:prstGeom>
        </p:spPr>
      </p:pic>
      <p:sp>
        <p:nvSpPr>
          <p:cNvPr id="9" name="Rectángulo: esquinas redondeadas 8">
            <a:extLst>
              <a:ext uri="{FF2B5EF4-FFF2-40B4-BE49-F238E27FC236}">
                <a16:creationId xmlns="" xmlns:a16="http://schemas.microsoft.com/office/drawing/2014/main" id="{D8326EBF-8918-4AFF-A974-66E81BB14FD8}"/>
              </a:ext>
            </a:extLst>
          </p:cNvPr>
          <p:cNvSpPr/>
          <p:nvPr/>
        </p:nvSpPr>
        <p:spPr>
          <a:xfrm>
            <a:off x="3569556" y="965767"/>
            <a:ext cx="4784391" cy="464431"/>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RE contribution in Glasgow for Scenario 2050</a:t>
            </a:r>
          </a:p>
        </p:txBody>
      </p:sp>
      <p:sp>
        <p:nvSpPr>
          <p:cNvPr id="10" name="Marcador de fecha 5">
            <a:extLst>
              <a:ext uri="{FF2B5EF4-FFF2-40B4-BE49-F238E27FC236}">
                <a16:creationId xmlns="" xmlns:a16="http://schemas.microsoft.com/office/drawing/2014/main" id="{78D55696-2EDC-4F12-8EA7-8A3A1071C518}"/>
              </a:ext>
            </a:extLst>
          </p:cNvPr>
          <p:cNvSpPr>
            <a:spLocks noGrp="1"/>
          </p:cNvSpPr>
          <p:nvPr>
            <p:ph type="dt" sz="half" idx="10"/>
          </p:nvPr>
        </p:nvSpPr>
        <p:spPr>
          <a:xfrm>
            <a:off x="1097285" y="6459791"/>
            <a:ext cx="2472271" cy="365125"/>
          </a:xfrm>
        </p:spPr>
        <p:txBody>
          <a:bodyPr/>
          <a:lstStyle/>
          <a:p>
            <a:r>
              <a:rPr lang="es-ES" dirty="0"/>
              <a:t>30/04/2019</a:t>
            </a:r>
          </a:p>
        </p:txBody>
      </p:sp>
      <p:sp>
        <p:nvSpPr>
          <p:cNvPr id="11" name="Marcador de pie de página 6">
            <a:extLst>
              <a:ext uri="{FF2B5EF4-FFF2-40B4-BE49-F238E27FC236}">
                <a16:creationId xmlns="" xmlns:a16="http://schemas.microsoft.com/office/drawing/2014/main" id="{7A8D4B61-2BFF-44A1-BD46-EC9252BDBD9B}"/>
              </a:ext>
            </a:extLst>
          </p:cNvPr>
          <p:cNvSpPr>
            <a:spLocks noGrp="1"/>
          </p:cNvSpPr>
          <p:nvPr>
            <p:ph type="ftr" sz="quarter" idx="11"/>
          </p:nvPr>
        </p:nvSpPr>
        <p:spPr>
          <a:xfrm>
            <a:off x="3686187" y="6459791"/>
            <a:ext cx="4822804" cy="365125"/>
          </a:xfrm>
        </p:spPr>
        <p:txBody>
          <a:bodyPr/>
          <a:lstStyle/>
          <a:p>
            <a:r>
              <a:rPr lang="es-ES"/>
              <a:t>MARIA PEÑARRUBIA, OLATZ URIARTE, ALLY WRIGHT, HARRY MAHON, FERNANDO AGUDÍN &amp; FINDLAY FISHER </a:t>
            </a:r>
            <a:endParaRPr lang="es-ES" dirty="0"/>
          </a:p>
        </p:txBody>
      </p:sp>
      <p:sp>
        <p:nvSpPr>
          <p:cNvPr id="12" name="Marcador de número de diapositiva 2">
            <a:extLst>
              <a:ext uri="{FF2B5EF4-FFF2-40B4-BE49-F238E27FC236}">
                <a16:creationId xmlns="" xmlns:a16="http://schemas.microsoft.com/office/drawing/2014/main" id="{3BED02DE-01AC-4802-B537-E1E0B1EDB07E}"/>
              </a:ext>
            </a:extLst>
          </p:cNvPr>
          <p:cNvSpPr>
            <a:spLocks noGrp="1"/>
          </p:cNvSpPr>
          <p:nvPr>
            <p:ph type="sldNum" sz="quarter" idx="12"/>
          </p:nvPr>
        </p:nvSpPr>
        <p:spPr>
          <a:xfrm>
            <a:off x="9900462" y="6459791"/>
            <a:ext cx="1312025" cy="365125"/>
          </a:xfrm>
        </p:spPr>
        <p:txBody>
          <a:bodyPr/>
          <a:lstStyle/>
          <a:p>
            <a:fld id="{8C76E393-6842-44F6-8D7F-29A03279A110}" type="slidenum">
              <a:rPr lang="es-ES" smtClean="0"/>
              <a:t>36</a:t>
            </a:fld>
            <a:endParaRPr lang="es-ES"/>
          </a:p>
        </p:txBody>
      </p:sp>
      <p:pic>
        <p:nvPicPr>
          <p:cNvPr id="2" name="Imagen 1">
            <a:extLst>
              <a:ext uri="{FF2B5EF4-FFF2-40B4-BE49-F238E27FC236}">
                <a16:creationId xmlns="" xmlns:a16="http://schemas.microsoft.com/office/drawing/2014/main" id="{2F2A2265-44E2-4C6B-A50F-5B8376D063A8}"/>
              </a:ext>
            </a:extLst>
          </p:cNvPr>
          <p:cNvPicPr>
            <a:picLocks noChangeAspect="1"/>
          </p:cNvPicPr>
          <p:nvPr/>
        </p:nvPicPr>
        <p:blipFill>
          <a:blip r:embed="rId5"/>
          <a:stretch>
            <a:fillRect/>
          </a:stretch>
        </p:blipFill>
        <p:spPr>
          <a:xfrm>
            <a:off x="4498905" y="1598987"/>
            <a:ext cx="6391926" cy="4523517"/>
          </a:xfrm>
          <a:prstGeom prst="rect">
            <a:avLst/>
          </a:prstGeom>
        </p:spPr>
      </p:pic>
      <p:pic>
        <p:nvPicPr>
          <p:cNvPr id="14" name="Google Shape;493;p60">
            <a:extLst>
              <a:ext uri="{FF2B5EF4-FFF2-40B4-BE49-F238E27FC236}">
                <a16:creationId xmlns="" xmlns:a16="http://schemas.microsoft.com/office/drawing/2014/main" id="{844A2B02-3A94-4D68-A01F-4AE8D610987D}"/>
              </a:ext>
            </a:extLst>
          </p:cNvPr>
          <p:cNvPicPr preferRelativeResize="0"/>
          <p:nvPr/>
        </p:nvPicPr>
        <p:blipFill>
          <a:blip r:embed="rId6">
            <a:alphaModFix/>
          </a:blip>
          <a:stretch>
            <a:fillRect/>
          </a:stretch>
        </p:blipFill>
        <p:spPr>
          <a:xfrm>
            <a:off x="4055163" y="4198417"/>
            <a:ext cx="1192696" cy="365125"/>
          </a:xfrm>
          <a:prstGeom prst="rect">
            <a:avLst/>
          </a:prstGeom>
          <a:noFill/>
          <a:ln>
            <a:noFill/>
          </a:ln>
        </p:spPr>
      </p:pic>
      <p:pic>
        <p:nvPicPr>
          <p:cNvPr id="15" name="Google Shape;494;p60">
            <a:extLst>
              <a:ext uri="{FF2B5EF4-FFF2-40B4-BE49-F238E27FC236}">
                <a16:creationId xmlns="" xmlns:a16="http://schemas.microsoft.com/office/drawing/2014/main" id="{28BC3844-E700-48DC-AB4E-241EC754FF5A}"/>
              </a:ext>
            </a:extLst>
          </p:cNvPr>
          <p:cNvPicPr preferRelativeResize="0"/>
          <p:nvPr/>
        </p:nvPicPr>
        <p:blipFill>
          <a:blip r:embed="rId7">
            <a:alphaModFix/>
          </a:blip>
          <a:stretch>
            <a:fillRect/>
          </a:stretch>
        </p:blipFill>
        <p:spPr>
          <a:xfrm>
            <a:off x="5345037" y="2941983"/>
            <a:ext cx="189739" cy="2815075"/>
          </a:xfrm>
          <a:prstGeom prst="rect">
            <a:avLst/>
          </a:prstGeom>
          <a:noFill/>
          <a:ln>
            <a:noFill/>
          </a:ln>
        </p:spPr>
      </p:pic>
      <p:pic>
        <p:nvPicPr>
          <p:cNvPr id="16" name="Google Shape;517;p62">
            <a:extLst>
              <a:ext uri="{FF2B5EF4-FFF2-40B4-BE49-F238E27FC236}">
                <a16:creationId xmlns="" xmlns:a16="http://schemas.microsoft.com/office/drawing/2014/main" id="{7981657A-407E-4748-BD0B-50B162D46CCB}"/>
              </a:ext>
            </a:extLst>
          </p:cNvPr>
          <p:cNvPicPr preferRelativeResize="0"/>
          <p:nvPr/>
        </p:nvPicPr>
        <p:blipFill>
          <a:blip r:embed="rId8">
            <a:alphaModFix/>
          </a:blip>
          <a:stretch>
            <a:fillRect/>
          </a:stretch>
        </p:blipFill>
        <p:spPr>
          <a:xfrm>
            <a:off x="8217337" y="3670795"/>
            <a:ext cx="356819" cy="2086263"/>
          </a:xfrm>
          <a:prstGeom prst="rect">
            <a:avLst/>
          </a:prstGeom>
          <a:noFill/>
          <a:ln>
            <a:noFill/>
          </a:ln>
        </p:spPr>
      </p:pic>
      <p:pic>
        <p:nvPicPr>
          <p:cNvPr id="17" name="Google Shape;518;p62">
            <a:extLst>
              <a:ext uri="{FF2B5EF4-FFF2-40B4-BE49-F238E27FC236}">
                <a16:creationId xmlns="" xmlns:a16="http://schemas.microsoft.com/office/drawing/2014/main" id="{6D3F4E67-8260-4E70-94B3-FB60E06BA962}"/>
              </a:ext>
            </a:extLst>
          </p:cNvPr>
          <p:cNvPicPr preferRelativeResize="0"/>
          <p:nvPr/>
        </p:nvPicPr>
        <p:blipFill>
          <a:blip r:embed="rId9">
            <a:alphaModFix/>
          </a:blip>
          <a:stretch>
            <a:fillRect/>
          </a:stretch>
        </p:blipFill>
        <p:spPr>
          <a:xfrm>
            <a:off x="8574156" y="4380979"/>
            <a:ext cx="1248867" cy="546709"/>
          </a:xfrm>
          <a:prstGeom prst="rect">
            <a:avLst/>
          </a:prstGeom>
          <a:noFill/>
          <a:ln>
            <a:noFill/>
          </a:ln>
        </p:spPr>
      </p:pic>
    </p:spTree>
    <p:extLst>
      <p:ext uri="{BB962C8B-B14F-4D97-AF65-F5344CB8AC3E}">
        <p14:creationId xmlns:p14="http://schemas.microsoft.com/office/powerpoint/2010/main" val="332718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51" name="Google Shape;451;p56"/>
          <p:cNvPicPr preferRelativeResize="0"/>
          <p:nvPr/>
        </p:nvPicPr>
        <p:blipFill>
          <a:blip r:embed="rId3">
            <a:alphaModFix/>
          </a:blip>
          <a:stretch>
            <a:fillRect/>
          </a:stretch>
        </p:blipFill>
        <p:spPr>
          <a:xfrm>
            <a:off x="1089654" y="2627702"/>
            <a:ext cx="2400300" cy="2984500"/>
          </a:xfrm>
          <a:prstGeom prst="rect">
            <a:avLst/>
          </a:prstGeom>
          <a:noFill/>
          <a:ln>
            <a:noFill/>
          </a:ln>
        </p:spPr>
      </p:pic>
      <p:sp>
        <p:nvSpPr>
          <p:cNvPr id="7" name="Marcador de contenido 3">
            <a:extLst>
              <a:ext uri="{FF2B5EF4-FFF2-40B4-BE49-F238E27FC236}">
                <a16:creationId xmlns="" xmlns:a16="http://schemas.microsoft.com/office/drawing/2014/main" id="{0D388E7D-1526-4B58-8065-E3871605AEA0}"/>
              </a:ext>
            </a:extLst>
          </p:cNvPr>
          <p:cNvSpPr txBox="1">
            <a:spLocks/>
          </p:cNvSpPr>
          <p:nvPr/>
        </p:nvSpPr>
        <p:spPr>
          <a:xfrm>
            <a:off x="3348038" y="248199"/>
            <a:ext cx="7777162" cy="519113"/>
          </a:xfrm>
          <a:prstGeom prst="rect">
            <a:avLst/>
          </a:prstGeom>
        </p:spPr>
        <p:txBody>
          <a:bodyPr vert="horz" lIns="0" tIns="45720" rIns="0" bIns="45720" rtlCol="0">
            <a:normAutofit/>
          </a:bodyPr>
          <a:lstStyle>
            <a:lvl1pPr marL="91436" indent="-91436" algn="l" defTabSz="914354"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29" indent="-182870" algn="l" defTabSz="914354"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00"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71"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42"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r>
              <a:rPr lang="es-ES"/>
              <a:t>RESULTS</a:t>
            </a:r>
            <a:endParaRPr lang="es-ES" dirty="0"/>
          </a:p>
        </p:txBody>
      </p:sp>
      <p:pic>
        <p:nvPicPr>
          <p:cNvPr id="8" name="Imagen 7">
            <a:extLst>
              <a:ext uri="{FF2B5EF4-FFF2-40B4-BE49-F238E27FC236}">
                <a16:creationId xmlns="" xmlns:a16="http://schemas.microsoft.com/office/drawing/2014/main" id="{EDB45507-FB1A-4FDB-872B-A6CD873896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7096"/>
          <a:stretch/>
        </p:blipFill>
        <p:spPr>
          <a:xfrm>
            <a:off x="1378227" y="0"/>
            <a:ext cx="1250336" cy="786510"/>
          </a:xfrm>
          <a:prstGeom prst="rect">
            <a:avLst/>
          </a:prstGeom>
        </p:spPr>
      </p:pic>
      <p:sp>
        <p:nvSpPr>
          <p:cNvPr id="9" name="Rectángulo: esquinas redondeadas 8">
            <a:extLst>
              <a:ext uri="{FF2B5EF4-FFF2-40B4-BE49-F238E27FC236}">
                <a16:creationId xmlns="" xmlns:a16="http://schemas.microsoft.com/office/drawing/2014/main" id="{D8326EBF-8918-4AFF-A974-66E81BB14FD8}"/>
              </a:ext>
            </a:extLst>
          </p:cNvPr>
          <p:cNvSpPr/>
          <p:nvPr/>
        </p:nvSpPr>
        <p:spPr>
          <a:xfrm>
            <a:off x="3569556" y="965767"/>
            <a:ext cx="4784391" cy="464431"/>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RE contribution in Glasgow for Scenario 2050</a:t>
            </a:r>
          </a:p>
        </p:txBody>
      </p:sp>
      <p:sp>
        <p:nvSpPr>
          <p:cNvPr id="10" name="Marcador de fecha 5">
            <a:extLst>
              <a:ext uri="{FF2B5EF4-FFF2-40B4-BE49-F238E27FC236}">
                <a16:creationId xmlns="" xmlns:a16="http://schemas.microsoft.com/office/drawing/2014/main" id="{78D55696-2EDC-4F12-8EA7-8A3A1071C518}"/>
              </a:ext>
            </a:extLst>
          </p:cNvPr>
          <p:cNvSpPr>
            <a:spLocks noGrp="1"/>
          </p:cNvSpPr>
          <p:nvPr>
            <p:ph type="dt" sz="half" idx="10"/>
          </p:nvPr>
        </p:nvSpPr>
        <p:spPr>
          <a:xfrm>
            <a:off x="1097285" y="6459791"/>
            <a:ext cx="2472271" cy="365125"/>
          </a:xfrm>
        </p:spPr>
        <p:txBody>
          <a:bodyPr/>
          <a:lstStyle/>
          <a:p>
            <a:r>
              <a:rPr lang="es-ES" dirty="0"/>
              <a:t>30/04/2019</a:t>
            </a:r>
          </a:p>
        </p:txBody>
      </p:sp>
      <p:sp>
        <p:nvSpPr>
          <p:cNvPr id="11" name="Marcador de pie de página 6">
            <a:extLst>
              <a:ext uri="{FF2B5EF4-FFF2-40B4-BE49-F238E27FC236}">
                <a16:creationId xmlns="" xmlns:a16="http://schemas.microsoft.com/office/drawing/2014/main" id="{7A8D4B61-2BFF-44A1-BD46-EC9252BDBD9B}"/>
              </a:ext>
            </a:extLst>
          </p:cNvPr>
          <p:cNvSpPr>
            <a:spLocks noGrp="1"/>
          </p:cNvSpPr>
          <p:nvPr>
            <p:ph type="ftr" sz="quarter" idx="11"/>
          </p:nvPr>
        </p:nvSpPr>
        <p:spPr>
          <a:xfrm>
            <a:off x="3686187" y="6459791"/>
            <a:ext cx="4822804" cy="365125"/>
          </a:xfrm>
        </p:spPr>
        <p:txBody>
          <a:bodyPr/>
          <a:lstStyle/>
          <a:p>
            <a:r>
              <a:rPr lang="es-ES"/>
              <a:t>MARIA PEÑARRUBIA, OLATZ URIARTE, ALLY WRIGHT, HARRY MAHON, FERNANDO AGUDÍN &amp; FINDLAY FISHER </a:t>
            </a:r>
            <a:endParaRPr lang="es-ES" dirty="0"/>
          </a:p>
        </p:txBody>
      </p:sp>
      <p:sp>
        <p:nvSpPr>
          <p:cNvPr id="12" name="Marcador de número de diapositiva 2">
            <a:extLst>
              <a:ext uri="{FF2B5EF4-FFF2-40B4-BE49-F238E27FC236}">
                <a16:creationId xmlns="" xmlns:a16="http://schemas.microsoft.com/office/drawing/2014/main" id="{3BED02DE-01AC-4802-B537-E1E0B1EDB07E}"/>
              </a:ext>
            </a:extLst>
          </p:cNvPr>
          <p:cNvSpPr>
            <a:spLocks noGrp="1"/>
          </p:cNvSpPr>
          <p:nvPr>
            <p:ph type="sldNum" sz="quarter" idx="12"/>
          </p:nvPr>
        </p:nvSpPr>
        <p:spPr>
          <a:xfrm>
            <a:off x="9900462" y="6459791"/>
            <a:ext cx="1312025" cy="365125"/>
          </a:xfrm>
        </p:spPr>
        <p:txBody>
          <a:bodyPr/>
          <a:lstStyle/>
          <a:p>
            <a:fld id="{8C76E393-6842-44F6-8D7F-29A03279A110}" type="slidenum">
              <a:rPr lang="es-ES" smtClean="0"/>
              <a:t>37</a:t>
            </a:fld>
            <a:endParaRPr lang="es-ES"/>
          </a:p>
        </p:txBody>
      </p:sp>
      <p:pic>
        <p:nvPicPr>
          <p:cNvPr id="2" name="Imagen 1">
            <a:extLst>
              <a:ext uri="{FF2B5EF4-FFF2-40B4-BE49-F238E27FC236}">
                <a16:creationId xmlns="" xmlns:a16="http://schemas.microsoft.com/office/drawing/2014/main" id="{2F2A2265-44E2-4C6B-A50F-5B8376D063A8}"/>
              </a:ext>
            </a:extLst>
          </p:cNvPr>
          <p:cNvPicPr>
            <a:picLocks noChangeAspect="1"/>
          </p:cNvPicPr>
          <p:nvPr/>
        </p:nvPicPr>
        <p:blipFill>
          <a:blip r:embed="rId5"/>
          <a:stretch>
            <a:fillRect/>
          </a:stretch>
        </p:blipFill>
        <p:spPr>
          <a:xfrm>
            <a:off x="4498905" y="1598987"/>
            <a:ext cx="6391926" cy="4523517"/>
          </a:xfrm>
          <a:prstGeom prst="rect">
            <a:avLst/>
          </a:prstGeom>
        </p:spPr>
      </p:pic>
      <p:pic>
        <p:nvPicPr>
          <p:cNvPr id="14" name="Google Shape;493;p60">
            <a:extLst>
              <a:ext uri="{FF2B5EF4-FFF2-40B4-BE49-F238E27FC236}">
                <a16:creationId xmlns="" xmlns:a16="http://schemas.microsoft.com/office/drawing/2014/main" id="{844A2B02-3A94-4D68-A01F-4AE8D610987D}"/>
              </a:ext>
            </a:extLst>
          </p:cNvPr>
          <p:cNvPicPr preferRelativeResize="0"/>
          <p:nvPr/>
        </p:nvPicPr>
        <p:blipFill>
          <a:blip r:embed="rId6">
            <a:alphaModFix/>
          </a:blip>
          <a:stretch>
            <a:fillRect/>
          </a:stretch>
        </p:blipFill>
        <p:spPr>
          <a:xfrm>
            <a:off x="4055163" y="4198417"/>
            <a:ext cx="1192696" cy="365125"/>
          </a:xfrm>
          <a:prstGeom prst="rect">
            <a:avLst/>
          </a:prstGeom>
          <a:noFill/>
          <a:ln>
            <a:noFill/>
          </a:ln>
        </p:spPr>
      </p:pic>
      <p:pic>
        <p:nvPicPr>
          <p:cNvPr id="15" name="Google Shape;494;p60">
            <a:extLst>
              <a:ext uri="{FF2B5EF4-FFF2-40B4-BE49-F238E27FC236}">
                <a16:creationId xmlns="" xmlns:a16="http://schemas.microsoft.com/office/drawing/2014/main" id="{28BC3844-E700-48DC-AB4E-241EC754FF5A}"/>
              </a:ext>
            </a:extLst>
          </p:cNvPr>
          <p:cNvPicPr preferRelativeResize="0"/>
          <p:nvPr/>
        </p:nvPicPr>
        <p:blipFill>
          <a:blip r:embed="rId7">
            <a:alphaModFix/>
          </a:blip>
          <a:stretch>
            <a:fillRect/>
          </a:stretch>
        </p:blipFill>
        <p:spPr>
          <a:xfrm>
            <a:off x="5345037" y="2941983"/>
            <a:ext cx="189739" cy="2815075"/>
          </a:xfrm>
          <a:prstGeom prst="rect">
            <a:avLst/>
          </a:prstGeom>
          <a:noFill/>
          <a:ln>
            <a:noFill/>
          </a:ln>
        </p:spPr>
      </p:pic>
      <p:pic>
        <p:nvPicPr>
          <p:cNvPr id="18" name="Google Shape;533;p63">
            <a:extLst>
              <a:ext uri="{FF2B5EF4-FFF2-40B4-BE49-F238E27FC236}">
                <a16:creationId xmlns="" xmlns:a16="http://schemas.microsoft.com/office/drawing/2014/main" id="{2B239D1D-79CF-4D55-BE87-F5D1F1C03B9F}"/>
              </a:ext>
            </a:extLst>
          </p:cNvPr>
          <p:cNvPicPr preferRelativeResize="0"/>
          <p:nvPr/>
        </p:nvPicPr>
        <p:blipFill>
          <a:blip r:embed="rId8">
            <a:alphaModFix/>
          </a:blip>
          <a:stretch>
            <a:fillRect/>
          </a:stretch>
        </p:blipFill>
        <p:spPr>
          <a:xfrm>
            <a:off x="8217338" y="2829399"/>
            <a:ext cx="379885" cy="801639"/>
          </a:xfrm>
          <a:prstGeom prst="rect">
            <a:avLst/>
          </a:prstGeom>
          <a:noFill/>
          <a:ln>
            <a:noFill/>
          </a:ln>
        </p:spPr>
      </p:pic>
      <p:pic>
        <p:nvPicPr>
          <p:cNvPr id="19" name="Google Shape;534;p63">
            <a:extLst>
              <a:ext uri="{FF2B5EF4-FFF2-40B4-BE49-F238E27FC236}">
                <a16:creationId xmlns="" xmlns:a16="http://schemas.microsoft.com/office/drawing/2014/main" id="{5D95FB6A-963A-44ED-8064-658EDF2163F7}"/>
              </a:ext>
            </a:extLst>
          </p:cNvPr>
          <p:cNvPicPr preferRelativeResize="0"/>
          <p:nvPr/>
        </p:nvPicPr>
        <p:blipFill>
          <a:blip r:embed="rId9">
            <a:alphaModFix/>
          </a:blip>
          <a:stretch>
            <a:fillRect/>
          </a:stretch>
        </p:blipFill>
        <p:spPr>
          <a:xfrm>
            <a:off x="8583971" y="3041965"/>
            <a:ext cx="1130300" cy="393700"/>
          </a:xfrm>
          <a:prstGeom prst="rect">
            <a:avLst/>
          </a:prstGeom>
          <a:noFill/>
          <a:ln>
            <a:noFill/>
          </a:ln>
        </p:spPr>
      </p:pic>
      <p:pic>
        <p:nvPicPr>
          <p:cNvPr id="22" name="Google Shape;517;p62">
            <a:extLst>
              <a:ext uri="{FF2B5EF4-FFF2-40B4-BE49-F238E27FC236}">
                <a16:creationId xmlns="" xmlns:a16="http://schemas.microsoft.com/office/drawing/2014/main" id="{9B82FFAB-DCCA-44B9-B4BA-1EB064217E0F}"/>
              </a:ext>
            </a:extLst>
          </p:cNvPr>
          <p:cNvPicPr preferRelativeResize="0"/>
          <p:nvPr/>
        </p:nvPicPr>
        <p:blipFill>
          <a:blip r:embed="rId10">
            <a:alphaModFix/>
          </a:blip>
          <a:stretch>
            <a:fillRect/>
          </a:stretch>
        </p:blipFill>
        <p:spPr>
          <a:xfrm>
            <a:off x="8217337" y="3670795"/>
            <a:ext cx="356819" cy="2086263"/>
          </a:xfrm>
          <a:prstGeom prst="rect">
            <a:avLst/>
          </a:prstGeom>
          <a:noFill/>
          <a:ln>
            <a:noFill/>
          </a:ln>
        </p:spPr>
      </p:pic>
      <p:pic>
        <p:nvPicPr>
          <p:cNvPr id="23" name="Google Shape;518;p62">
            <a:extLst>
              <a:ext uri="{FF2B5EF4-FFF2-40B4-BE49-F238E27FC236}">
                <a16:creationId xmlns="" xmlns:a16="http://schemas.microsoft.com/office/drawing/2014/main" id="{E78D620B-53BD-45A7-937A-C1FD2D44F849}"/>
              </a:ext>
            </a:extLst>
          </p:cNvPr>
          <p:cNvPicPr preferRelativeResize="0"/>
          <p:nvPr/>
        </p:nvPicPr>
        <p:blipFill>
          <a:blip r:embed="rId11">
            <a:alphaModFix/>
          </a:blip>
          <a:stretch>
            <a:fillRect/>
          </a:stretch>
        </p:blipFill>
        <p:spPr>
          <a:xfrm>
            <a:off x="8574156" y="4380979"/>
            <a:ext cx="1248867" cy="546709"/>
          </a:xfrm>
          <a:prstGeom prst="rect">
            <a:avLst/>
          </a:prstGeom>
          <a:noFill/>
          <a:ln>
            <a:noFill/>
          </a:ln>
        </p:spPr>
      </p:pic>
    </p:spTree>
    <p:extLst>
      <p:ext uri="{BB962C8B-B14F-4D97-AF65-F5344CB8AC3E}">
        <p14:creationId xmlns:p14="http://schemas.microsoft.com/office/powerpoint/2010/main" val="327266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pic>
        <p:nvPicPr>
          <p:cNvPr id="591" name="Google Shape;591;p69"/>
          <p:cNvPicPr preferRelativeResize="0"/>
          <p:nvPr/>
        </p:nvPicPr>
        <p:blipFill>
          <a:blip r:embed="rId3">
            <a:alphaModFix/>
          </a:blip>
          <a:stretch>
            <a:fillRect/>
          </a:stretch>
        </p:blipFill>
        <p:spPr>
          <a:xfrm>
            <a:off x="2510467" y="68"/>
            <a:ext cx="9127667" cy="6334471"/>
          </a:xfrm>
          <a:prstGeom prst="rect">
            <a:avLst/>
          </a:prstGeom>
          <a:noFill/>
          <a:ln>
            <a:noFill/>
          </a:ln>
        </p:spPr>
      </p:pic>
      <p:sp>
        <p:nvSpPr>
          <p:cNvPr id="7" name="Rectángulo: esquinas redondeadas 6">
            <a:extLst>
              <a:ext uri="{FF2B5EF4-FFF2-40B4-BE49-F238E27FC236}">
                <a16:creationId xmlns="" xmlns:a16="http://schemas.microsoft.com/office/drawing/2014/main" id="{416FC429-1D15-48D3-9C98-ADDC4D1F0E1A}"/>
              </a:ext>
            </a:extLst>
          </p:cNvPr>
          <p:cNvSpPr/>
          <p:nvPr/>
        </p:nvSpPr>
        <p:spPr>
          <a:xfrm>
            <a:off x="553866" y="369419"/>
            <a:ext cx="1956601" cy="544981"/>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Charge point location </a:t>
            </a:r>
          </a:p>
        </p:txBody>
      </p:sp>
      <p:sp>
        <p:nvSpPr>
          <p:cNvPr id="8" name="Marcador de número de diapositiva 2">
            <a:extLst>
              <a:ext uri="{FF2B5EF4-FFF2-40B4-BE49-F238E27FC236}">
                <a16:creationId xmlns="" xmlns:a16="http://schemas.microsoft.com/office/drawing/2014/main" id="{442F0198-00B3-452F-A2BC-806F6F12F43C}"/>
              </a:ext>
            </a:extLst>
          </p:cNvPr>
          <p:cNvSpPr>
            <a:spLocks noGrp="1"/>
          </p:cNvSpPr>
          <p:nvPr>
            <p:ph type="sldNum" sz="quarter" idx="12"/>
          </p:nvPr>
        </p:nvSpPr>
        <p:spPr>
          <a:xfrm>
            <a:off x="9900462" y="6539303"/>
            <a:ext cx="1312025" cy="365125"/>
          </a:xfrm>
        </p:spPr>
        <p:txBody>
          <a:bodyPr/>
          <a:lstStyle/>
          <a:p>
            <a:fld id="{8C76E393-6842-44F6-8D7F-29A03279A110}" type="slidenum">
              <a:rPr lang="es-ES" smtClean="0"/>
              <a:t>38</a:t>
            </a:fld>
            <a:endParaRPr lang="es-ES" dirty="0"/>
          </a:p>
        </p:txBody>
      </p:sp>
      <p:pic>
        <p:nvPicPr>
          <p:cNvPr id="9" name="Imagen 8">
            <a:extLst>
              <a:ext uri="{FF2B5EF4-FFF2-40B4-BE49-F238E27FC236}">
                <a16:creationId xmlns="" xmlns:a16="http://schemas.microsoft.com/office/drawing/2014/main" id="{8DCD5FA5-7296-498C-B9A8-6814ECE21198}"/>
              </a:ext>
            </a:extLst>
          </p:cNvPr>
          <p:cNvPicPr>
            <a:picLocks noChangeAspect="1"/>
          </p:cNvPicPr>
          <p:nvPr/>
        </p:nvPicPr>
        <p:blipFill>
          <a:blip r:embed="rId4"/>
          <a:stretch>
            <a:fillRect/>
          </a:stretch>
        </p:blipFill>
        <p:spPr>
          <a:xfrm>
            <a:off x="1099935" y="6539303"/>
            <a:ext cx="7413379" cy="3901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fecha 5"/>
          <p:cNvSpPr>
            <a:spLocks noGrp="1"/>
          </p:cNvSpPr>
          <p:nvPr>
            <p:ph type="dt" sz="half" idx="10"/>
          </p:nvPr>
        </p:nvSpPr>
        <p:spPr/>
        <p:txBody>
          <a:bodyPr/>
          <a:lstStyle/>
          <a:p>
            <a:r>
              <a:rPr lang="es-ES"/>
              <a:t>30/04/2019</a:t>
            </a:r>
            <a:endParaRPr lang="es-ES" dirty="0"/>
          </a:p>
        </p:txBody>
      </p:sp>
      <p:sp>
        <p:nvSpPr>
          <p:cNvPr id="7" name="Marcador de pie de página 6"/>
          <p:cNvSpPr>
            <a:spLocks noGrp="1"/>
          </p:cNvSpPr>
          <p:nvPr>
            <p:ph type="ftr" sz="quarter" idx="11"/>
          </p:nvPr>
        </p:nvSpPr>
        <p:spPr/>
        <p:txBody>
          <a:bodyPr/>
          <a:lstStyle/>
          <a:p>
            <a:r>
              <a:rPr lang="es-ES"/>
              <a:t>MARIA PEÑARRUBIA, OLATZ URIARTE, ALLY WRIGHT, HARRY MAHON, FERNANDO AGUDÍN &amp; FINDLAY FISHER </a:t>
            </a:r>
            <a:endParaRPr lang="es-ES" dirty="0"/>
          </a:p>
        </p:txBody>
      </p:sp>
      <p:sp>
        <p:nvSpPr>
          <p:cNvPr id="3" name="Marcador de número de diapositiva 2"/>
          <p:cNvSpPr>
            <a:spLocks noGrp="1"/>
          </p:cNvSpPr>
          <p:nvPr>
            <p:ph type="sldNum" sz="quarter" idx="12"/>
          </p:nvPr>
        </p:nvSpPr>
        <p:spPr/>
        <p:txBody>
          <a:bodyPr/>
          <a:lstStyle/>
          <a:p>
            <a:fld id="{8C76E393-6842-44F6-8D7F-29A03279A110}" type="slidenum">
              <a:rPr lang="es-ES" smtClean="0"/>
              <a:t>39</a:t>
            </a:fld>
            <a:endParaRPr lang="es-ES"/>
          </a:p>
        </p:txBody>
      </p:sp>
      <p:sp>
        <p:nvSpPr>
          <p:cNvPr id="4" name="Marcador de contenido 3"/>
          <p:cNvSpPr>
            <a:spLocks noGrp="1"/>
          </p:cNvSpPr>
          <p:nvPr>
            <p:ph sz="quarter" idx="4294967295"/>
          </p:nvPr>
        </p:nvSpPr>
        <p:spPr>
          <a:xfrm>
            <a:off x="3348038" y="248199"/>
            <a:ext cx="7777162" cy="519113"/>
          </a:xfrm>
          <a:prstGeom prst="rect">
            <a:avLst/>
          </a:prstGeom>
        </p:spPr>
        <p:txBody>
          <a:bodyPr/>
          <a:lstStyle/>
          <a:p>
            <a:pPr algn="r"/>
            <a:r>
              <a:rPr lang="es-ES" dirty="0"/>
              <a:t>CONCLUSIONS</a:t>
            </a:r>
          </a:p>
        </p:txBody>
      </p:sp>
      <p:pic>
        <p:nvPicPr>
          <p:cNvPr id="9" name="Imagen 8">
            <a:extLst>
              <a:ext uri="{FF2B5EF4-FFF2-40B4-BE49-F238E27FC236}">
                <a16:creationId xmlns="" xmlns:a16="http://schemas.microsoft.com/office/drawing/2014/main" id="{FEF9E3C6-E024-49E6-B4CF-2DA2CCC9F1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7096"/>
          <a:stretch/>
        </p:blipFill>
        <p:spPr>
          <a:xfrm>
            <a:off x="1378227" y="0"/>
            <a:ext cx="1250336" cy="786510"/>
          </a:xfrm>
          <a:prstGeom prst="rect">
            <a:avLst/>
          </a:prstGeom>
        </p:spPr>
      </p:pic>
      <p:pic>
        <p:nvPicPr>
          <p:cNvPr id="5" name="Imagen 4">
            <a:extLst>
              <a:ext uri="{FF2B5EF4-FFF2-40B4-BE49-F238E27FC236}">
                <a16:creationId xmlns="" xmlns:a16="http://schemas.microsoft.com/office/drawing/2014/main" id="{8ECCF6F8-FA20-4EAF-9040-EBFDFFD76E77}"/>
              </a:ext>
            </a:extLst>
          </p:cNvPr>
          <p:cNvPicPr>
            <a:picLocks noChangeAspect="1"/>
          </p:cNvPicPr>
          <p:nvPr/>
        </p:nvPicPr>
        <p:blipFill>
          <a:blip r:embed="rId3"/>
          <a:stretch>
            <a:fillRect/>
          </a:stretch>
        </p:blipFill>
        <p:spPr>
          <a:xfrm>
            <a:off x="1730237" y="1218510"/>
            <a:ext cx="9929856" cy="4584838"/>
          </a:xfrm>
          <a:prstGeom prst="rect">
            <a:avLst/>
          </a:prstGeom>
        </p:spPr>
      </p:pic>
    </p:spTree>
    <p:extLst>
      <p:ext uri="{BB962C8B-B14F-4D97-AF65-F5344CB8AC3E}">
        <p14:creationId xmlns:p14="http://schemas.microsoft.com/office/powerpoint/2010/main" val="144151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fecha 5"/>
          <p:cNvSpPr>
            <a:spLocks noGrp="1"/>
          </p:cNvSpPr>
          <p:nvPr>
            <p:ph type="dt" sz="half" idx="10"/>
          </p:nvPr>
        </p:nvSpPr>
        <p:spPr/>
        <p:txBody>
          <a:bodyPr/>
          <a:lstStyle/>
          <a:p>
            <a:r>
              <a:rPr lang="es-ES"/>
              <a:t>30/04/2019</a:t>
            </a:r>
            <a:endParaRPr lang="es-ES" dirty="0"/>
          </a:p>
        </p:txBody>
      </p:sp>
      <p:sp>
        <p:nvSpPr>
          <p:cNvPr id="7" name="Marcador de pie de página 6"/>
          <p:cNvSpPr>
            <a:spLocks noGrp="1"/>
          </p:cNvSpPr>
          <p:nvPr>
            <p:ph type="ftr" sz="quarter" idx="11"/>
          </p:nvPr>
        </p:nvSpPr>
        <p:spPr/>
        <p:txBody>
          <a:bodyPr/>
          <a:lstStyle/>
          <a:p>
            <a:r>
              <a:rPr lang="es-ES"/>
              <a:t>MARIA PEÑARRUBIA, OLATZ URIARTE, ALLY WRIGHT, HARRY MAHON, FERNANDO AGUDÍN &amp; FINDLAY FISHER </a:t>
            </a:r>
            <a:endParaRPr lang="es-ES" dirty="0"/>
          </a:p>
        </p:txBody>
      </p:sp>
      <p:sp>
        <p:nvSpPr>
          <p:cNvPr id="3" name="Marcador de número de diapositiva 2"/>
          <p:cNvSpPr>
            <a:spLocks noGrp="1"/>
          </p:cNvSpPr>
          <p:nvPr>
            <p:ph type="sldNum" sz="quarter" idx="12"/>
          </p:nvPr>
        </p:nvSpPr>
        <p:spPr/>
        <p:txBody>
          <a:bodyPr/>
          <a:lstStyle/>
          <a:p>
            <a:fld id="{8C76E393-6842-44F6-8D7F-29A03279A110}" type="slidenum">
              <a:rPr lang="es-ES" smtClean="0"/>
              <a:t>4</a:t>
            </a:fld>
            <a:endParaRPr lang="es-ES"/>
          </a:p>
        </p:txBody>
      </p:sp>
      <p:sp>
        <p:nvSpPr>
          <p:cNvPr id="4" name="Marcador de contenido 3"/>
          <p:cNvSpPr>
            <a:spLocks noGrp="1"/>
          </p:cNvSpPr>
          <p:nvPr>
            <p:ph sz="quarter" idx="4294967295"/>
          </p:nvPr>
        </p:nvSpPr>
        <p:spPr>
          <a:xfrm>
            <a:off x="3348038" y="248199"/>
            <a:ext cx="7777162" cy="519113"/>
          </a:xfrm>
          <a:prstGeom prst="rect">
            <a:avLst/>
          </a:prstGeom>
        </p:spPr>
        <p:txBody>
          <a:bodyPr/>
          <a:lstStyle/>
          <a:p>
            <a:pPr algn="r"/>
            <a:r>
              <a:rPr lang="es-ES" dirty="0"/>
              <a:t>DELIVERABLES</a:t>
            </a:r>
          </a:p>
        </p:txBody>
      </p:sp>
      <p:pic>
        <p:nvPicPr>
          <p:cNvPr id="9" name="Imagen 8">
            <a:extLst>
              <a:ext uri="{FF2B5EF4-FFF2-40B4-BE49-F238E27FC236}">
                <a16:creationId xmlns="" xmlns:a16="http://schemas.microsoft.com/office/drawing/2014/main" id="{FEF9E3C6-E024-49E6-B4CF-2DA2CCC9F1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096"/>
          <a:stretch/>
        </p:blipFill>
        <p:spPr>
          <a:xfrm>
            <a:off x="1378227" y="0"/>
            <a:ext cx="1250336" cy="786510"/>
          </a:xfrm>
          <a:prstGeom prst="rect">
            <a:avLst/>
          </a:prstGeom>
        </p:spPr>
      </p:pic>
      <p:sp>
        <p:nvSpPr>
          <p:cNvPr id="10" name="Rectángulo: esquinas redondeadas 9">
            <a:extLst>
              <a:ext uri="{FF2B5EF4-FFF2-40B4-BE49-F238E27FC236}">
                <a16:creationId xmlns="" xmlns:a16="http://schemas.microsoft.com/office/drawing/2014/main" id="{0C2FD12E-6DBF-4922-A188-ADA95CE6EA79}"/>
              </a:ext>
            </a:extLst>
          </p:cNvPr>
          <p:cNvSpPr/>
          <p:nvPr/>
        </p:nvSpPr>
        <p:spPr>
          <a:xfrm>
            <a:off x="3816626" y="918521"/>
            <a:ext cx="5035826" cy="519113"/>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u-ES" dirty="0"/>
              <a:t>DECISION SUPPORT TOOL</a:t>
            </a:r>
            <a:endParaRPr lang="en-GB" dirty="0"/>
          </a:p>
        </p:txBody>
      </p:sp>
      <p:grpSp>
        <p:nvGrpSpPr>
          <p:cNvPr id="12" name="Grupo 11">
            <a:extLst>
              <a:ext uri="{FF2B5EF4-FFF2-40B4-BE49-F238E27FC236}">
                <a16:creationId xmlns="" xmlns:a16="http://schemas.microsoft.com/office/drawing/2014/main" id="{57989DF7-C00B-4D6B-9ADE-92796AAEA4BA}"/>
              </a:ext>
            </a:extLst>
          </p:cNvPr>
          <p:cNvGrpSpPr/>
          <p:nvPr/>
        </p:nvGrpSpPr>
        <p:grpSpPr>
          <a:xfrm>
            <a:off x="1378227" y="1346958"/>
            <a:ext cx="10557552" cy="4310704"/>
            <a:chOff x="1378227" y="1346958"/>
            <a:chExt cx="10557552" cy="4310704"/>
          </a:xfrm>
        </p:grpSpPr>
        <p:pic>
          <p:nvPicPr>
            <p:cNvPr id="2" name="Imagen 1">
              <a:extLst>
                <a:ext uri="{FF2B5EF4-FFF2-40B4-BE49-F238E27FC236}">
                  <a16:creationId xmlns="" xmlns:a16="http://schemas.microsoft.com/office/drawing/2014/main" id="{CFC77688-E464-45A8-A41D-41696858F171}"/>
                </a:ext>
              </a:extLst>
            </p:cNvPr>
            <p:cNvPicPr>
              <a:picLocks noChangeAspect="1"/>
            </p:cNvPicPr>
            <p:nvPr/>
          </p:nvPicPr>
          <p:blipFill>
            <a:blip r:embed="rId4"/>
            <a:stretch>
              <a:fillRect/>
            </a:stretch>
          </p:blipFill>
          <p:spPr>
            <a:xfrm>
              <a:off x="1378227" y="1346958"/>
              <a:ext cx="10557552" cy="4164083"/>
            </a:xfrm>
            <a:prstGeom prst="rect">
              <a:avLst/>
            </a:prstGeom>
          </p:spPr>
        </p:pic>
        <p:pic>
          <p:nvPicPr>
            <p:cNvPr id="5" name="Imagen 4">
              <a:extLst>
                <a:ext uri="{FF2B5EF4-FFF2-40B4-BE49-F238E27FC236}">
                  <a16:creationId xmlns="" xmlns:a16="http://schemas.microsoft.com/office/drawing/2014/main" id="{B8BF2CB7-F094-40FA-A2C8-8F4F56EC45AF}"/>
                </a:ext>
              </a:extLst>
            </p:cNvPr>
            <p:cNvPicPr>
              <a:picLocks noChangeAspect="1"/>
            </p:cNvPicPr>
            <p:nvPr/>
          </p:nvPicPr>
          <p:blipFill rotWithShape="1">
            <a:blip r:embed="rId5"/>
            <a:srcRect b="965"/>
            <a:stretch/>
          </p:blipFill>
          <p:spPr>
            <a:xfrm>
              <a:off x="1405725" y="1735261"/>
              <a:ext cx="2886075" cy="1693740"/>
            </a:xfrm>
            <a:prstGeom prst="rect">
              <a:avLst/>
            </a:prstGeom>
            <a:ln>
              <a:solidFill>
                <a:schemeClr val="tx1">
                  <a:lumMod val="40000"/>
                  <a:lumOff val="60000"/>
                </a:schemeClr>
              </a:solidFill>
            </a:ln>
            <a:effectLst>
              <a:outerShdw blurRad="292100" dist="139700" dir="2700000" algn="tl" rotWithShape="0">
                <a:srgbClr val="333333">
                  <a:alpha val="65000"/>
                </a:srgbClr>
              </a:outerShdw>
            </a:effectLst>
          </p:spPr>
        </p:pic>
        <p:pic>
          <p:nvPicPr>
            <p:cNvPr id="8" name="Imagen 7">
              <a:extLst>
                <a:ext uri="{FF2B5EF4-FFF2-40B4-BE49-F238E27FC236}">
                  <a16:creationId xmlns="" xmlns:a16="http://schemas.microsoft.com/office/drawing/2014/main" id="{6C5CB950-5BA2-49F7-8A2C-69734595BC08}"/>
                </a:ext>
              </a:extLst>
            </p:cNvPr>
            <p:cNvPicPr>
              <a:picLocks noChangeAspect="1"/>
            </p:cNvPicPr>
            <p:nvPr/>
          </p:nvPicPr>
          <p:blipFill>
            <a:blip r:embed="rId6"/>
            <a:stretch>
              <a:fillRect/>
            </a:stretch>
          </p:blipFill>
          <p:spPr>
            <a:xfrm>
              <a:off x="1378227" y="3857437"/>
              <a:ext cx="2886075" cy="1800225"/>
            </a:xfrm>
            <a:prstGeom prst="rect">
              <a:avLst/>
            </a:prstGeom>
            <a:ln>
              <a:solidFill>
                <a:schemeClr val="tx1">
                  <a:lumMod val="40000"/>
                  <a:lumOff val="60000"/>
                </a:schemeClr>
              </a:solid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04096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71"/>
          <p:cNvSpPr txBox="1">
            <a:spLocks noGrp="1"/>
          </p:cNvSpPr>
          <p:nvPr>
            <p:ph type="body" idx="1"/>
          </p:nvPr>
        </p:nvSpPr>
        <p:spPr>
          <a:xfrm>
            <a:off x="8080967" y="3499033"/>
            <a:ext cx="3850400" cy="1742800"/>
          </a:xfrm>
          <a:prstGeom prst="rect">
            <a:avLst/>
          </a:prstGeom>
        </p:spPr>
        <p:txBody>
          <a:bodyPr spcFirstLastPara="1" vert="horz" wrap="square" lIns="0" tIns="45700" rIns="0" bIns="45700" rtlCol="0" anchor="t" anchorCtr="0">
            <a:noAutofit/>
          </a:bodyPr>
          <a:lstStyle/>
          <a:p>
            <a:pPr marL="0" indent="0">
              <a:buNone/>
            </a:pPr>
            <a:r>
              <a:rPr lang="en-GB">
                <a:solidFill>
                  <a:schemeClr val="lt1"/>
                </a:solidFill>
              </a:rPr>
              <a:t>-All available on our website </a:t>
            </a:r>
            <a:endParaRPr>
              <a:solidFill>
                <a:schemeClr val="lt1"/>
              </a:solidFill>
            </a:endParaRPr>
          </a:p>
          <a:p>
            <a:pPr marL="0" indent="0">
              <a:buNone/>
            </a:pPr>
            <a:r>
              <a:rPr lang="en-GB">
                <a:solidFill>
                  <a:schemeClr val="lt1"/>
                </a:solidFill>
              </a:rPr>
              <a:t>-URL</a:t>
            </a:r>
            <a:endParaRPr>
              <a:solidFill>
                <a:schemeClr val="lt1"/>
              </a:solidFill>
            </a:endParaRPr>
          </a:p>
        </p:txBody>
      </p:sp>
      <p:pic>
        <p:nvPicPr>
          <p:cNvPr id="1026" name="Picture 2" descr="https://lh5.googleusercontent.com/exvNkSpcmVpyLEOH0XlOnoKY678uCdJUmHK02SZ_AN5qKJOo6HtZsancTrw5cp0c8rRKY6epk5khHgb7SVlBwpgMzvhe1eFWrQMfig6vQwFDbsnqgFpI_WEwsdcmY_rcUYUFCNPwZBc">
            <a:extLst>
              <a:ext uri="{FF2B5EF4-FFF2-40B4-BE49-F238E27FC236}">
                <a16:creationId xmlns="" xmlns:a16="http://schemas.microsoft.com/office/drawing/2014/main" id="{2B79AECE-7EEA-4FD0-9C47-58B6FA65B8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3706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fecha 5"/>
          <p:cNvSpPr>
            <a:spLocks noGrp="1"/>
          </p:cNvSpPr>
          <p:nvPr>
            <p:ph type="dt" sz="half" idx="10"/>
          </p:nvPr>
        </p:nvSpPr>
        <p:spPr/>
        <p:txBody>
          <a:bodyPr/>
          <a:lstStyle/>
          <a:p>
            <a:r>
              <a:rPr lang="es-ES"/>
              <a:t>30/04/2019</a:t>
            </a:r>
            <a:endParaRPr lang="es-ES" dirty="0"/>
          </a:p>
        </p:txBody>
      </p:sp>
      <p:sp>
        <p:nvSpPr>
          <p:cNvPr id="7" name="Marcador de pie de página 6"/>
          <p:cNvSpPr>
            <a:spLocks noGrp="1"/>
          </p:cNvSpPr>
          <p:nvPr>
            <p:ph type="ftr" sz="quarter" idx="11"/>
          </p:nvPr>
        </p:nvSpPr>
        <p:spPr/>
        <p:txBody>
          <a:bodyPr/>
          <a:lstStyle/>
          <a:p>
            <a:r>
              <a:rPr lang="es-ES"/>
              <a:t>MARIA PEÑARRUBIA, OLATZ URIARTE, ALLY WRIGHT, HARRY MAHON, FERNANDO AGUDÍN &amp; FINDLAY FISHER </a:t>
            </a:r>
            <a:endParaRPr lang="es-ES" dirty="0"/>
          </a:p>
        </p:txBody>
      </p:sp>
      <p:sp>
        <p:nvSpPr>
          <p:cNvPr id="3" name="Marcador de número de diapositiva 2"/>
          <p:cNvSpPr>
            <a:spLocks noGrp="1"/>
          </p:cNvSpPr>
          <p:nvPr>
            <p:ph type="sldNum" sz="quarter" idx="12"/>
          </p:nvPr>
        </p:nvSpPr>
        <p:spPr/>
        <p:txBody>
          <a:bodyPr/>
          <a:lstStyle/>
          <a:p>
            <a:fld id="{8C76E393-6842-44F6-8D7F-29A03279A110}" type="slidenum">
              <a:rPr lang="es-ES" smtClean="0"/>
              <a:t>5</a:t>
            </a:fld>
            <a:endParaRPr lang="es-ES"/>
          </a:p>
        </p:txBody>
      </p:sp>
      <p:sp>
        <p:nvSpPr>
          <p:cNvPr id="4" name="Marcador de contenido 3"/>
          <p:cNvSpPr>
            <a:spLocks noGrp="1"/>
          </p:cNvSpPr>
          <p:nvPr>
            <p:ph sz="quarter" idx="4294967295"/>
          </p:nvPr>
        </p:nvSpPr>
        <p:spPr>
          <a:xfrm>
            <a:off x="3348038" y="248199"/>
            <a:ext cx="7777162" cy="519113"/>
          </a:xfrm>
          <a:prstGeom prst="rect">
            <a:avLst/>
          </a:prstGeom>
        </p:spPr>
        <p:txBody>
          <a:bodyPr/>
          <a:lstStyle/>
          <a:p>
            <a:pPr algn="r"/>
            <a:r>
              <a:rPr lang="es-ES" dirty="0"/>
              <a:t>ASSESSMENT OF ELECTRIC VEHICLE DEMAND</a:t>
            </a:r>
          </a:p>
        </p:txBody>
      </p:sp>
      <p:graphicFrame>
        <p:nvGraphicFramePr>
          <p:cNvPr id="8" name="Marcador de contenido 5"/>
          <p:cNvGraphicFramePr>
            <a:graphicFrameLocks/>
          </p:cNvGraphicFramePr>
          <p:nvPr>
            <p:extLst>
              <p:ext uri="{D42A27DB-BD31-4B8C-83A1-F6EECF244321}">
                <p14:modId xmlns:p14="http://schemas.microsoft.com/office/powerpoint/2010/main" val="2172797435"/>
              </p:ext>
            </p:extLst>
          </p:nvPr>
        </p:nvGraphicFramePr>
        <p:xfrm>
          <a:off x="0" y="767312"/>
          <a:ext cx="1250337" cy="52412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 xmlns:a16="http://schemas.microsoft.com/office/drawing/2014/main" id="{FEF9E3C6-E024-49E6-B4CF-2DA2CCC9F1E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7096"/>
          <a:stretch/>
        </p:blipFill>
        <p:spPr>
          <a:xfrm>
            <a:off x="1378227" y="0"/>
            <a:ext cx="1250336" cy="786510"/>
          </a:xfrm>
          <a:prstGeom prst="rect">
            <a:avLst/>
          </a:prstGeom>
        </p:spPr>
      </p:pic>
      <p:grpSp>
        <p:nvGrpSpPr>
          <p:cNvPr id="12" name="259894"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 xmlns:a16="http://schemas.microsoft.com/office/drawing/2014/main" id="{0CFD399B-DB65-471D-A1C3-223BF2C46E1E}"/>
              </a:ext>
            </a:extLst>
          </p:cNvPr>
          <p:cNvGrpSpPr>
            <a:grpSpLocks noChangeAspect="1"/>
          </p:cNvGrpSpPr>
          <p:nvPr/>
        </p:nvGrpSpPr>
        <p:grpSpPr>
          <a:xfrm>
            <a:off x="3348038" y="2583566"/>
            <a:ext cx="8580096" cy="3141374"/>
            <a:chOff x="2716211" y="2806699"/>
            <a:chExt cx="9475789" cy="4051301"/>
          </a:xfrm>
        </p:grpSpPr>
        <p:sp>
          <p:nvSpPr>
            <p:cNvPr id="16" name="iṣlïdê">
              <a:extLst>
                <a:ext uri="{FF2B5EF4-FFF2-40B4-BE49-F238E27FC236}">
                  <a16:creationId xmlns="" xmlns:a16="http://schemas.microsoft.com/office/drawing/2014/main" id="{5B69E8D4-87C2-42B7-98E9-23840BAA47A0}"/>
                </a:ext>
              </a:extLst>
            </p:cNvPr>
            <p:cNvSpPr/>
            <p:nvPr/>
          </p:nvSpPr>
          <p:spPr>
            <a:xfrm>
              <a:off x="2716211" y="2806699"/>
              <a:ext cx="9475789" cy="4051301"/>
            </a:xfrm>
            <a:prstGeom prst="rect">
              <a:avLst/>
            </a:prstGeom>
            <a:solidFill>
              <a:schemeClr val="accent6"/>
            </a:solidFill>
            <a:ln w="12700" cap="flat" cmpd="sng" algn="ctr">
              <a:no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17" name="ïşļïde">
              <a:extLst>
                <a:ext uri="{FF2B5EF4-FFF2-40B4-BE49-F238E27FC236}">
                  <a16:creationId xmlns="" xmlns:a16="http://schemas.microsoft.com/office/drawing/2014/main" id="{4BBBE251-6D5E-488A-A164-7C3399794A5B}"/>
                </a:ext>
              </a:extLst>
            </p:cNvPr>
            <p:cNvSpPr txBox="1"/>
            <p:nvPr/>
          </p:nvSpPr>
          <p:spPr bwMode="auto">
            <a:xfrm>
              <a:off x="7840625" y="3394265"/>
              <a:ext cx="3031289"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lnSpc>
                  <a:spcPct val="100000"/>
                </a:lnSpc>
                <a:spcBef>
                  <a:spcPct val="0"/>
                </a:spcBef>
              </a:pPr>
              <a:r>
                <a:rPr lang="en-US" altLang="zh-CN" b="1" dirty="0">
                  <a:solidFill>
                    <a:schemeClr val="bg1"/>
                  </a:solidFill>
                </a:rPr>
                <a:t>Three scenarios</a:t>
              </a:r>
            </a:p>
          </p:txBody>
        </p:sp>
        <p:sp>
          <p:nvSpPr>
            <p:cNvPr id="18" name="îśļiḍê">
              <a:extLst>
                <a:ext uri="{FF2B5EF4-FFF2-40B4-BE49-F238E27FC236}">
                  <a16:creationId xmlns="" xmlns:a16="http://schemas.microsoft.com/office/drawing/2014/main" id="{12EDDFE2-8B0A-421C-A0EA-2C740D595F1C}"/>
                </a:ext>
              </a:extLst>
            </p:cNvPr>
            <p:cNvSpPr/>
            <p:nvPr/>
          </p:nvSpPr>
          <p:spPr bwMode="auto">
            <a:xfrm>
              <a:off x="7471065" y="4856510"/>
              <a:ext cx="316609" cy="398217"/>
            </a:xfrm>
            <a:custGeom>
              <a:avLst/>
              <a:gdLst>
                <a:gd name="connsiteX0" fmla="*/ 267 w 482385"/>
                <a:gd name="connsiteY0" fmla="*/ 351063 h 606722"/>
                <a:gd name="connsiteX1" fmla="*/ 52246 w 482385"/>
                <a:gd name="connsiteY1" fmla="*/ 417442 h 606722"/>
                <a:gd name="connsiteX2" fmla="*/ 58120 w 482385"/>
                <a:gd name="connsiteY2" fmla="*/ 421796 h 606722"/>
                <a:gd name="connsiteX3" fmla="*/ 110011 w 482385"/>
                <a:gd name="connsiteY3" fmla="*/ 441967 h 606722"/>
                <a:gd name="connsiteX4" fmla="*/ 93367 w 482385"/>
                <a:gd name="connsiteY4" fmla="*/ 554997 h 606722"/>
                <a:gd name="connsiteX5" fmla="*/ 0 w 482385"/>
                <a:gd name="connsiteY5" fmla="*/ 361282 h 606722"/>
                <a:gd name="connsiteX6" fmla="*/ 267 w 482385"/>
                <a:gd name="connsiteY6" fmla="*/ 351063 h 606722"/>
                <a:gd name="connsiteX7" fmla="*/ 402364 w 482385"/>
                <a:gd name="connsiteY7" fmla="*/ 330105 h 606722"/>
                <a:gd name="connsiteX8" fmla="*/ 482296 w 482385"/>
                <a:gd name="connsiteY8" fmla="*/ 353921 h 606722"/>
                <a:gd name="connsiteX9" fmla="*/ 482385 w 482385"/>
                <a:gd name="connsiteY9" fmla="*/ 361297 h 606722"/>
                <a:gd name="connsiteX10" fmla="*/ 370675 w 482385"/>
                <a:gd name="connsiteY10" fmla="*/ 568263 h 606722"/>
                <a:gd name="connsiteX11" fmla="*/ 374236 w 482385"/>
                <a:gd name="connsiteY11" fmla="*/ 498326 h 606722"/>
                <a:gd name="connsiteX12" fmla="*/ 362753 w 482385"/>
                <a:gd name="connsiteY12" fmla="*/ 484019 h 606722"/>
                <a:gd name="connsiteX13" fmla="*/ 310058 w 482385"/>
                <a:gd name="connsiteY13" fmla="*/ 475133 h 606722"/>
                <a:gd name="connsiteX14" fmla="*/ 295104 w 482385"/>
                <a:gd name="connsiteY14" fmla="*/ 419148 h 606722"/>
                <a:gd name="connsiteX15" fmla="*/ 320473 w 482385"/>
                <a:gd name="connsiteY15" fmla="*/ 351788 h 606722"/>
                <a:gd name="connsiteX16" fmla="*/ 390822 w 482385"/>
                <a:gd name="connsiteY16" fmla="*/ 168863 h 606722"/>
                <a:gd name="connsiteX17" fmla="*/ 461850 w 482385"/>
                <a:gd name="connsiteY17" fmla="*/ 262009 h 606722"/>
                <a:gd name="connsiteX18" fmla="*/ 393759 w 482385"/>
                <a:gd name="connsiteY18" fmla="*/ 247877 h 606722"/>
                <a:gd name="connsiteX19" fmla="*/ 375690 w 482385"/>
                <a:gd name="connsiteY19" fmla="*/ 227968 h 606722"/>
                <a:gd name="connsiteX20" fmla="*/ 306058 w 482385"/>
                <a:gd name="connsiteY20" fmla="*/ 124901 h 606722"/>
                <a:gd name="connsiteX21" fmla="*/ 366669 w 482385"/>
                <a:gd name="connsiteY21" fmla="*/ 151738 h 606722"/>
                <a:gd name="connsiteX22" fmla="*/ 347089 w 482385"/>
                <a:gd name="connsiteY22" fmla="*/ 228339 h 606722"/>
                <a:gd name="connsiteX23" fmla="*/ 350204 w 482385"/>
                <a:gd name="connsiteY23" fmla="*/ 240957 h 606722"/>
                <a:gd name="connsiteX24" fmla="*/ 376193 w 482385"/>
                <a:gd name="connsiteY24" fmla="*/ 269749 h 606722"/>
                <a:gd name="connsiteX25" fmla="*/ 383669 w 482385"/>
                <a:gd name="connsiteY25" fmla="*/ 274015 h 606722"/>
                <a:gd name="connsiteX26" fmla="*/ 466354 w 482385"/>
                <a:gd name="connsiteY26" fmla="*/ 291166 h 606722"/>
                <a:gd name="connsiteX27" fmla="*/ 469202 w 482385"/>
                <a:gd name="connsiteY27" fmla="*/ 291432 h 606722"/>
                <a:gd name="connsiteX28" fmla="*/ 472317 w 482385"/>
                <a:gd name="connsiteY28" fmla="*/ 291077 h 606722"/>
                <a:gd name="connsiteX29" fmla="*/ 479704 w 482385"/>
                <a:gd name="connsiteY29" fmla="*/ 324312 h 606722"/>
                <a:gd name="connsiteX30" fmla="*/ 406543 w 482385"/>
                <a:gd name="connsiteY30" fmla="*/ 302540 h 606722"/>
                <a:gd name="connsiteX31" fmla="*/ 399067 w 482385"/>
                <a:gd name="connsiteY31" fmla="*/ 302451 h 606722"/>
                <a:gd name="connsiteX32" fmla="*/ 306503 w 482385"/>
                <a:gd name="connsiteY32" fmla="*/ 326978 h 606722"/>
                <a:gd name="connsiteX33" fmla="*/ 297069 w 482385"/>
                <a:gd name="connsiteY33" fmla="*/ 335420 h 606722"/>
                <a:gd name="connsiteX34" fmla="*/ 267608 w 482385"/>
                <a:gd name="connsiteY34" fmla="*/ 413531 h 606722"/>
                <a:gd name="connsiteX35" fmla="*/ 267252 w 482385"/>
                <a:gd name="connsiteY35" fmla="*/ 421974 h 606722"/>
                <a:gd name="connsiteX36" fmla="*/ 285676 w 482385"/>
                <a:gd name="connsiteY36" fmla="*/ 490843 h 606722"/>
                <a:gd name="connsiteX37" fmla="*/ 296713 w 482385"/>
                <a:gd name="connsiteY37" fmla="*/ 500885 h 606722"/>
                <a:gd name="connsiteX38" fmla="*/ 346021 w 482385"/>
                <a:gd name="connsiteY38" fmla="*/ 509149 h 606722"/>
                <a:gd name="connsiteX39" fmla="*/ 342193 w 482385"/>
                <a:gd name="connsiteY39" fmla="*/ 584151 h 606722"/>
                <a:gd name="connsiteX40" fmla="*/ 241174 w 482385"/>
                <a:gd name="connsiteY40" fmla="*/ 606722 h 606722"/>
                <a:gd name="connsiteX41" fmla="*/ 118527 w 482385"/>
                <a:gd name="connsiteY41" fmla="*/ 572509 h 606722"/>
                <a:gd name="connsiteX42" fmla="*/ 118972 w 482385"/>
                <a:gd name="connsiteY42" fmla="*/ 570465 h 606722"/>
                <a:gd name="connsiteX43" fmla="*/ 138909 w 482385"/>
                <a:gd name="connsiteY43" fmla="*/ 435037 h 606722"/>
                <a:gd name="connsiteX44" fmla="*/ 130276 w 482385"/>
                <a:gd name="connsiteY44" fmla="*/ 420196 h 606722"/>
                <a:gd name="connsiteX45" fmla="*/ 71622 w 482385"/>
                <a:gd name="connsiteY45" fmla="*/ 397447 h 606722"/>
                <a:gd name="connsiteX46" fmla="*/ 4869 w 482385"/>
                <a:gd name="connsiteY46" fmla="*/ 312226 h 606722"/>
                <a:gd name="connsiteX47" fmla="*/ 96276 w 482385"/>
                <a:gd name="connsiteY47" fmla="*/ 165156 h 606722"/>
                <a:gd name="connsiteX48" fmla="*/ 128139 w 482385"/>
                <a:gd name="connsiteY48" fmla="*/ 219986 h 606722"/>
                <a:gd name="connsiteX49" fmla="*/ 165610 w 482385"/>
                <a:gd name="connsiteY49" fmla="*/ 274992 h 606722"/>
                <a:gd name="connsiteX50" fmla="*/ 155909 w 482385"/>
                <a:gd name="connsiteY50" fmla="*/ 274992 h 606722"/>
                <a:gd name="connsiteX51" fmla="*/ 142113 w 482385"/>
                <a:gd name="connsiteY51" fmla="*/ 288766 h 606722"/>
                <a:gd name="connsiteX52" fmla="*/ 155909 w 482385"/>
                <a:gd name="connsiteY52" fmla="*/ 302540 h 606722"/>
                <a:gd name="connsiteX53" fmla="*/ 193112 w 482385"/>
                <a:gd name="connsiteY53" fmla="*/ 302540 h 606722"/>
                <a:gd name="connsiteX54" fmla="*/ 229515 w 482385"/>
                <a:gd name="connsiteY54" fmla="*/ 302540 h 606722"/>
                <a:gd name="connsiteX55" fmla="*/ 243399 w 482385"/>
                <a:gd name="connsiteY55" fmla="*/ 288766 h 606722"/>
                <a:gd name="connsiteX56" fmla="*/ 229515 w 482385"/>
                <a:gd name="connsiteY56" fmla="*/ 274992 h 606722"/>
                <a:gd name="connsiteX57" fmla="*/ 220258 w 482385"/>
                <a:gd name="connsiteY57" fmla="*/ 274992 h 606722"/>
                <a:gd name="connsiteX58" fmla="*/ 257818 w 482385"/>
                <a:gd name="connsiteY58" fmla="*/ 219097 h 606722"/>
                <a:gd name="connsiteX59" fmla="*/ 306058 w 482385"/>
                <a:gd name="connsiteY59" fmla="*/ 124901 h 606722"/>
                <a:gd name="connsiteX60" fmla="*/ 192660 w 482385"/>
                <a:gd name="connsiteY60" fmla="*/ 55805 h 606722"/>
                <a:gd name="connsiteX61" fmla="*/ 163556 w 482385"/>
                <a:gd name="connsiteY61" fmla="*/ 67890 h 606722"/>
                <a:gd name="connsiteX62" fmla="*/ 151540 w 482385"/>
                <a:gd name="connsiteY62" fmla="*/ 96948 h 606722"/>
                <a:gd name="connsiteX63" fmla="*/ 163645 w 482385"/>
                <a:gd name="connsiteY63" fmla="*/ 126006 h 606722"/>
                <a:gd name="connsiteX64" fmla="*/ 192749 w 482385"/>
                <a:gd name="connsiteY64" fmla="*/ 138002 h 606722"/>
                <a:gd name="connsiteX65" fmla="*/ 221943 w 482385"/>
                <a:gd name="connsiteY65" fmla="*/ 125917 h 606722"/>
                <a:gd name="connsiteX66" fmla="*/ 233958 w 482385"/>
                <a:gd name="connsiteY66" fmla="*/ 96859 h 606722"/>
                <a:gd name="connsiteX67" fmla="*/ 221765 w 482385"/>
                <a:gd name="connsiteY67" fmla="*/ 67802 h 606722"/>
                <a:gd name="connsiteX68" fmla="*/ 192749 w 482385"/>
                <a:gd name="connsiteY68" fmla="*/ 55805 h 606722"/>
                <a:gd name="connsiteX69" fmla="*/ 192571 w 482385"/>
                <a:gd name="connsiteY69" fmla="*/ 0 h 606722"/>
                <a:gd name="connsiteX70" fmla="*/ 192749 w 482385"/>
                <a:gd name="connsiteY70" fmla="*/ 0 h 606722"/>
                <a:gd name="connsiteX71" fmla="*/ 258079 w 482385"/>
                <a:gd name="connsiteY71" fmla="*/ 26303 h 606722"/>
                <a:gd name="connsiteX72" fmla="*/ 285136 w 482385"/>
                <a:gd name="connsiteY72" fmla="*/ 90728 h 606722"/>
                <a:gd name="connsiteX73" fmla="*/ 193016 w 482385"/>
                <a:gd name="connsiteY73" fmla="*/ 265608 h 606722"/>
                <a:gd name="connsiteX74" fmla="*/ 100273 w 482385"/>
                <a:gd name="connsiteY74" fmla="*/ 92416 h 606722"/>
                <a:gd name="connsiteX75" fmla="*/ 127242 w 482385"/>
                <a:gd name="connsiteY75" fmla="*/ 27103 h 606722"/>
                <a:gd name="connsiteX76" fmla="*/ 192571 w 482385"/>
                <a:gd name="connsiteY76"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82385" h="606722">
                  <a:moveTo>
                    <a:pt x="267" y="351063"/>
                  </a:moveTo>
                  <a:lnTo>
                    <a:pt x="52246" y="417442"/>
                  </a:lnTo>
                  <a:cubicBezTo>
                    <a:pt x="53759" y="419396"/>
                    <a:pt x="55806" y="420907"/>
                    <a:pt x="58120" y="421796"/>
                  </a:cubicBezTo>
                  <a:lnTo>
                    <a:pt x="110011" y="441967"/>
                  </a:lnTo>
                  <a:lnTo>
                    <a:pt x="93367" y="554997"/>
                  </a:lnTo>
                  <a:cubicBezTo>
                    <a:pt x="36581" y="510034"/>
                    <a:pt x="0" y="439923"/>
                    <a:pt x="0" y="361282"/>
                  </a:cubicBezTo>
                  <a:cubicBezTo>
                    <a:pt x="0" y="357905"/>
                    <a:pt x="89" y="354440"/>
                    <a:pt x="267" y="351063"/>
                  </a:cubicBezTo>
                  <a:close/>
                  <a:moveTo>
                    <a:pt x="402364" y="330105"/>
                  </a:moveTo>
                  <a:lnTo>
                    <a:pt x="482296" y="353921"/>
                  </a:lnTo>
                  <a:cubicBezTo>
                    <a:pt x="482385" y="356409"/>
                    <a:pt x="482385" y="358808"/>
                    <a:pt x="482385" y="361297"/>
                  </a:cubicBezTo>
                  <a:cubicBezTo>
                    <a:pt x="482385" y="448206"/>
                    <a:pt x="437790" y="524630"/>
                    <a:pt x="370675" y="568263"/>
                  </a:cubicBezTo>
                  <a:lnTo>
                    <a:pt x="374236" y="498326"/>
                  </a:lnTo>
                  <a:cubicBezTo>
                    <a:pt x="374592" y="491306"/>
                    <a:pt x="369696" y="485174"/>
                    <a:pt x="362753" y="484019"/>
                  </a:cubicBezTo>
                  <a:lnTo>
                    <a:pt x="310058" y="475133"/>
                  </a:lnTo>
                  <a:lnTo>
                    <a:pt x="295104" y="419148"/>
                  </a:lnTo>
                  <a:lnTo>
                    <a:pt x="320473" y="351788"/>
                  </a:lnTo>
                  <a:close/>
                  <a:moveTo>
                    <a:pt x="390822" y="168863"/>
                  </a:moveTo>
                  <a:cubicBezTo>
                    <a:pt x="421351" y="193483"/>
                    <a:pt x="445829" y="225391"/>
                    <a:pt x="461850" y="262009"/>
                  </a:cubicBezTo>
                  <a:lnTo>
                    <a:pt x="393759" y="247877"/>
                  </a:lnTo>
                  <a:lnTo>
                    <a:pt x="375690" y="227968"/>
                  </a:lnTo>
                  <a:close/>
                  <a:moveTo>
                    <a:pt x="306058" y="124901"/>
                  </a:moveTo>
                  <a:cubicBezTo>
                    <a:pt x="327686" y="131033"/>
                    <a:pt x="347979" y="140097"/>
                    <a:pt x="366669" y="151738"/>
                  </a:cubicBezTo>
                  <a:lnTo>
                    <a:pt x="347089" y="228339"/>
                  </a:lnTo>
                  <a:cubicBezTo>
                    <a:pt x="345932" y="232782"/>
                    <a:pt x="347089" y="237492"/>
                    <a:pt x="350204" y="240957"/>
                  </a:cubicBezTo>
                  <a:lnTo>
                    <a:pt x="376193" y="269749"/>
                  </a:lnTo>
                  <a:cubicBezTo>
                    <a:pt x="378151" y="271971"/>
                    <a:pt x="380732" y="273393"/>
                    <a:pt x="383669" y="274015"/>
                  </a:cubicBezTo>
                  <a:lnTo>
                    <a:pt x="466354" y="291166"/>
                  </a:lnTo>
                  <a:cubicBezTo>
                    <a:pt x="467333" y="291343"/>
                    <a:pt x="468312" y="291432"/>
                    <a:pt x="469202" y="291432"/>
                  </a:cubicBezTo>
                  <a:cubicBezTo>
                    <a:pt x="470270" y="291432"/>
                    <a:pt x="471338" y="291343"/>
                    <a:pt x="472317" y="291077"/>
                  </a:cubicBezTo>
                  <a:cubicBezTo>
                    <a:pt x="475521" y="301918"/>
                    <a:pt x="478013" y="312937"/>
                    <a:pt x="479704" y="324312"/>
                  </a:cubicBezTo>
                  <a:lnTo>
                    <a:pt x="406543" y="302540"/>
                  </a:lnTo>
                  <a:cubicBezTo>
                    <a:pt x="404140" y="301829"/>
                    <a:pt x="401559" y="301741"/>
                    <a:pt x="399067" y="302451"/>
                  </a:cubicBezTo>
                  <a:lnTo>
                    <a:pt x="306503" y="326978"/>
                  </a:lnTo>
                  <a:cubicBezTo>
                    <a:pt x="302142" y="328133"/>
                    <a:pt x="298671" y="331243"/>
                    <a:pt x="297069" y="335420"/>
                  </a:cubicBezTo>
                  <a:lnTo>
                    <a:pt x="267608" y="413531"/>
                  </a:lnTo>
                  <a:cubicBezTo>
                    <a:pt x="266629" y="416286"/>
                    <a:pt x="266451" y="419219"/>
                    <a:pt x="267252" y="421974"/>
                  </a:cubicBezTo>
                  <a:lnTo>
                    <a:pt x="285676" y="490843"/>
                  </a:lnTo>
                  <a:cubicBezTo>
                    <a:pt x="287011" y="495997"/>
                    <a:pt x="291372" y="499996"/>
                    <a:pt x="296713" y="500885"/>
                  </a:cubicBezTo>
                  <a:lnTo>
                    <a:pt x="346021" y="509149"/>
                  </a:lnTo>
                  <a:lnTo>
                    <a:pt x="342193" y="584151"/>
                  </a:lnTo>
                  <a:cubicBezTo>
                    <a:pt x="311398" y="598635"/>
                    <a:pt x="277221" y="606722"/>
                    <a:pt x="241174" y="606722"/>
                  </a:cubicBezTo>
                  <a:cubicBezTo>
                    <a:pt x="196405" y="606722"/>
                    <a:pt x="154485" y="594192"/>
                    <a:pt x="118527" y="572509"/>
                  </a:cubicBezTo>
                  <a:cubicBezTo>
                    <a:pt x="118705" y="571798"/>
                    <a:pt x="118883" y="571176"/>
                    <a:pt x="118972" y="570465"/>
                  </a:cubicBezTo>
                  <a:lnTo>
                    <a:pt x="138909" y="435037"/>
                  </a:lnTo>
                  <a:cubicBezTo>
                    <a:pt x="139888" y="428727"/>
                    <a:pt x="136239" y="422507"/>
                    <a:pt x="130276" y="420196"/>
                  </a:cubicBezTo>
                  <a:lnTo>
                    <a:pt x="71622" y="397447"/>
                  </a:lnTo>
                  <a:lnTo>
                    <a:pt x="4869" y="312226"/>
                  </a:lnTo>
                  <a:cubicBezTo>
                    <a:pt x="16795" y="252510"/>
                    <a:pt x="50172" y="200613"/>
                    <a:pt x="96276" y="165156"/>
                  </a:cubicBezTo>
                  <a:cubicBezTo>
                    <a:pt x="104731" y="181685"/>
                    <a:pt x="115323" y="199902"/>
                    <a:pt x="128139" y="219986"/>
                  </a:cubicBezTo>
                  <a:cubicBezTo>
                    <a:pt x="141846" y="241580"/>
                    <a:pt x="155464" y="260952"/>
                    <a:pt x="165610" y="274992"/>
                  </a:cubicBezTo>
                  <a:lnTo>
                    <a:pt x="155909" y="274992"/>
                  </a:lnTo>
                  <a:cubicBezTo>
                    <a:pt x="148254" y="274992"/>
                    <a:pt x="142113" y="281124"/>
                    <a:pt x="142113" y="288766"/>
                  </a:cubicBezTo>
                  <a:cubicBezTo>
                    <a:pt x="142113" y="296409"/>
                    <a:pt x="148254" y="302540"/>
                    <a:pt x="155909" y="302540"/>
                  </a:cubicBezTo>
                  <a:lnTo>
                    <a:pt x="193112" y="302540"/>
                  </a:lnTo>
                  <a:lnTo>
                    <a:pt x="229515" y="302540"/>
                  </a:lnTo>
                  <a:cubicBezTo>
                    <a:pt x="237169" y="302540"/>
                    <a:pt x="243399" y="296409"/>
                    <a:pt x="243399" y="288766"/>
                  </a:cubicBezTo>
                  <a:cubicBezTo>
                    <a:pt x="243399" y="281124"/>
                    <a:pt x="237169" y="274992"/>
                    <a:pt x="229515" y="274992"/>
                  </a:cubicBezTo>
                  <a:lnTo>
                    <a:pt x="220258" y="274992"/>
                  </a:lnTo>
                  <a:cubicBezTo>
                    <a:pt x="230405" y="260774"/>
                    <a:pt x="244022" y="240957"/>
                    <a:pt x="257818" y="219097"/>
                  </a:cubicBezTo>
                  <a:cubicBezTo>
                    <a:pt x="281582" y="181241"/>
                    <a:pt x="297692" y="149694"/>
                    <a:pt x="306058" y="124901"/>
                  </a:cubicBezTo>
                  <a:close/>
                  <a:moveTo>
                    <a:pt x="192660" y="55805"/>
                  </a:moveTo>
                  <a:cubicBezTo>
                    <a:pt x="181624" y="55805"/>
                    <a:pt x="171299" y="60071"/>
                    <a:pt x="163556" y="67890"/>
                  </a:cubicBezTo>
                  <a:cubicBezTo>
                    <a:pt x="155723" y="75621"/>
                    <a:pt x="151451" y="86018"/>
                    <a:pt x="151540" y="96948"/>
                  </a:cubicBezTo>
                  <a:cubicBezTo>
                    <a:pt x="151540" y="107967"/>
                    <a:pt x="155812" y="118275"/>
                    <a:pt x="163645" y="126006"/>
                  </a:cubicBezTo>
                  <a:cubicBezTo>
                    <a:pt x="171388" y="133826"/>
                    <a:pt x="181713" y="138002"/>
                    <a:pt x="192749" y="138002"/>
                  </a:cubicBezTo>
                  <a:cubicBezTo>
                    <a:pt x="203786" y="138002"/>
                    <a:pt x="214110" y="133737"/>
                    <a:pt x="221943" y="125917"/>
                  </a:cubicBezTo>
                  <a:cubicBezTo>
                    <a:pt x="229686" y="118186"/>
                    <a:pt x="233958" y="107789"/>
                    <a:pt x="233958" y="96859"/>
                  </a:cubicBezTo>
                  <a:cubicBezTo>
                    <a:pt x="233869" y="85841"/>
                    <a:pt x="229597" y="75533"/>
                    <a:pt x="221765" y="67802"/>
                  </a:cubicBezTo>
                  <a:cubicBezTo>
                    <a:pt x="214021" y="59982"/>
                    <a:pt x="203697" y="55805"/>
                    <a:pt x="192749" y="55805"/>
                  </a:cubicBezTo>
                  <a:close/>
                  <a:moveTo>
                    <a:pt x="192571" y="0"/>
                  </a:moveTo>
                  <a:lnTo>
                    <a:pt x="192749" y="0"/>
                  </a:lnTo>
                  <a:cubicBezTo>
                    <a:pt x="217493" y="0"/>
                    <a:pt x="240723" y="9330"/>
                    <a:pt x="258079" y="26303"/>
                  </a:cubicBezTo>
                  <a:cubicBezTo>
                    <a:pt x="275524" y="43365"/>
                    <a:pt x="285136" y="66202"/>
                    <a:pt x="285136" y="90728"/>
                  </a:cubicBezTo>
                  <a:cubicBezTo>
                    <a:pt x="285225" y="130094"/>
                    <a:pt x="226215" y="219844"/>
                    <a:pt x="193016" y="265608"/>
                  </a:cubicBezTo>
                  <a:cubicBezTo>
                    <a:pt x="159639" y="220377"/>
                    <a:pt x="100362" y="131782"/>
                    <a:pt x="100273" y="92416"/>
                  </a:cubicBezTo>
                  <a:cubicBezTo>
                    <a:pt x="100273" y="67802"/>
                    <a:pt x="109797" y="44609"/>
                    <a:pt x="127242" y="27103"/>
                  </a:cubicBezTo>
                  <a:cubicBezTo>
                    <a:pt x="144687" y="9686"/>
                    <a:pt x="167828" y="0"/>
                    <a:pt x="192571" y="0"/>
                  </a:cubicBezTo>
                  <a:close/>
                </a:path>
              </a:pathLst>
            </a:custGeom>
            <a:solidFill>
              <a:schemeClr val="bg1"/>
            </a:solidFill>
            <a:ln>
              <a:noFill/>
            </a:ln>
          </p:spPr>
          <p:txBody>
            <a:bodyPr wrap="square" lIns="91440" tIns="45720" rIns="91440" bIns="45720">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9" name="íṧliḍè">
              <a:extLst>
                <a:ext uri="{FF2B5EF4-FFF2-40B4-BE49-F238E27FC236}">
                  <a16:creationId xmlns="" xmlns:a16="http://schemas.microsoft.com/office/drawing/2014/main" id="{25CBA2B8-7D23-43D6-ADE9-CCCFCD89CB32}"/>
                </a:ext>
              </a:extLst>
            </p:cNvPr>
            <p:cNvSpPr txBox="1"/>
            <p:nvPr/>
          </p:nvSpPr>
          <p:spPr bwMode="auto">
            <a:xfrm>
              <a:off x="7927044" y="4856510"/>
              <a:ext cx="3029672"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lnSpc>
                  <a:spcPct val="100000"/>
                </a:lnSpc>
                <a:spcBef>
                  <a:spcPct val="0"/>
                </a:spcBef>
              </a:pPr>
              <a:r>
                <a:rPr lang="en-US" altLang="zh-CN" b="1" dirty="0">
                  <a:solidFill>
                    <a:schemeClr val="bg1"/>
                  </a:solidFill>
                </a:rPr>
                <a:t>Our example: Glasgow</a:t>
              </a:r>
            </a:p>
          </p:txBody>
        </p:sp>
      </p:grpSp>
      <p:pic>
        <p:nvPicPr>
          <p:cNvPr id="20" name="Google Shape;204;p31">
            <a:extLst>
              <a:ext uri="{FF2B5EF4-FFF2-40B4-BE49-F238E27FC236}">
                <a16:creationId xmlns="" xmlns:a16="http://schemas.microsoft.com/office/drawing/2014/main" id="{3472D694-A201-4034-ABA8-EDC6EAD5D812}"/>
              </a:ext>
            </a:extLst>
          </p:cNvPr>
          <p:cNvPicPr preferRelativeResize="0"/>
          <p:nvPr/>
        </p:nvPicPr>
        <p:blipFill>
          <a:blip r:embed="rId9">
            <a:alphaModFix/>
          </a:blip>
          <a:stretch>
            <a:fillRect/>
          </a:stretch>
        </p:blipFill>
        <p:spPr>
          <a:xfrm>
            <a:off x="1789042" y="1449743"/>
            <a:ext cx="5551223" cy="3851127"/>
          </a:xfrm>
          <a:prstGeom prst="rect">
            <a:avLst/>
          </a:prstGeom>
          <a:noFill/>
          <a:ln>
            <a:noFill/>
          </a:ln>
          <a:effectLst>
            <a:outerShdw blurRad="57150" dist="19050" dir="5400000" algn="bl" rotWithShape="0">
              <a:srgbClr val="000000">
                <a:alpha val="50000"/>
              </a:srgbClr>
            </a:outerShdw>
          </a:effectLst>
        </p:spPr>
      </p:pic>
      <p:sp>
        <p:nvSpPr>
          <p:cNvPr id="21" name="power_107742">
            <a:extLst>
              <a:ext uri="{FF2B5EF4-FFF2-40B4-BE49-F238E27FC236}">
                <a16:creationId xmlns="" xmlns:a16="http://schemas.microsoft.com/office/drawing/2014/main" id="{D856A53D-A99F-4899-BC26-365BA2E98ABC}"/>
              </a:ext>
            </a:extLst>
          </p:cNvPr>
          <p:cNvSpPr>
            <a:spLocks noChangeAspect="1"/>
          </p:cNvSpPr>
          <p:nvPr/>
        </p:nvSpPr>
        <p:spPr bwMode="auto">
          <a:xfrm>
            <a:off x="7653442" y="2986437"/>
            <a:ext cx="237084" cy="442563"/>
          </a:xfrm>
          <a:custGeom>
            <a:avLst/>
            <a:gdLst>
              <a:gd name="T0" fmla="*/ 1441 w 1541"/>
              <a:gd name="T1" fmla="*/ 670 h 2881"/>
              <a:gd name="T2" fmla="*/ 1205 w 1541"/>
              <a:gd name="T3" fmla="*/ 670 h 2881"/>
              <a:gd name="T4" fmla="*/ 1205 w 1541"/>
              <a:gd name="T5" fmla="*/ 100 h 2881"/>
              <a:gd name="T6" fmla="*/ 1105 w 1541"/>
              <a:gd name="T7" fmla="*/ 0 h 2881"/>
              <a:gd name="T8" fmla="*/ 1005 w 1541"/>
              <a:gd name="T9" fmla="*/ 100 h 2881"/>
              <a:gd name="T10" fmla="*/ 1005 w 1541"/>
              <a:gd name="T11" fmla="*/ 670 h 2881"/>
              <a:gd name="T12" fmla="*/ 535 w 1541"/>
              <a:gd name="T13" fmla="*/ 670 h 2881"/>
              <a:gd name="T14" fmla="*/ 535 w 1541"/>
              <a:gd name="T15" fmla="*/ 100 h 2881"/>
              <a:gd name="T16" fmla="*/ 435 w 1541"/>
              <a:gd name="T17" fmla="*/ 0 h 2881"/>
              <a:gd name="T18" fmla="*/ 335 w 1541"/>
              <a:gd name="T19" fmla="*/ 100 h 2881"/>
              <a:gd name="T20" fmla="*/ 335 w 1541"/>
              <a:gd name="T21" fmla="*/ 670 h 2881"/>
              <a:gd name="T22" fmla="*/ 100 w 1541"/>
              <a:gd name="T23" fmla="*/ 670 h 2881"/>
              <a:gd name="T24" fmla="*/ 0 w 1541"/>
              <a:gd name="T25" fmla="*/ 770 h 2881"/>
              <a:gd name="T26" fmla="*/ 0 w 1541"/>
              <a:gd name="T27" fmla="*/ 1440 h 2881"/>
              <a:gd name="T28" fmla="*/ 670 w 1541"/>
              <a:gd name="T29" fmla="*/ 2204 h 2881"/>
              <a:gd name="T30" fmla="*/ 670 w 1541"/>
              <a:gd name="T31" fmla="*/ 2781 h 2881"/>
              <a:gd name="T32" fmla="*/ 770 w 1541"/>
              <a:gd name="T33" fmla="*/ 2881 h 2881"/>
              <a:gd name="T34" fmla="*/ 870 w 1541"/>
              <a:gd name="T35" fmla="*/ 2781 h 2881"/>
              <a:gd name="T36" fmla="*/ 870 w 1541"/>
              <a:gd name="T37" fmla="*/ 2204 h 2881"/>
              <a:gd name="T38" fmla="*/ 1541 w 1541"/>
              <a:gd name="T39" fmla="*/ 1440 h 2881"/>
              <a:gd name="T40" fmla="*/ 1541 w 1541"/>
              <a:gd name="T41" fmla="*/ 770 h 2881"/>
              <a:gd name="T42" fmla="*/ 1441 w 1541"/>
              <a:gd name="T43" fmla="*/ 670 h 2881"/>
              <a:gd name="T44" fmla="*/ 1341 w 1541"/>
              <a:gd name="T45" fmla="*/ 1440 h 2881"/>
              <a:gd name="T46" fmla="*/ 770 w 1541"/>
              <a:gd name="T47" fmla="*/ 2010 h 2881"/>
              <a:gd name="T48" fmla="*/ 200 w 1541"/>
              <a:gd name="T49" fmla="*/ 1440 h 2881"/>
              <a:gd name="T50" fmla="*/ 200 w 1541"/>
              <a:gd name="T51" fmla="*/ 870 h 2881"/>
              <a:gd name="T52" fmla="*/ 1340 w 1541"/>
              <a:gd name="T53" fmla="*/ 870 h 2881"/>
              <a:gd name="T54" fmla="*/ 1340 w 1541"/>
              <a:gd name="T55" fmla="*/ 1440 h 2881"/>
              <a:gd name="T56" fmla="*/ 1341 w 1541"/>
              <a:gd name="T57" fmla="*/ 1440 h 2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1" h="2881">
                <a:moveTo>
                  <a:pt x="1441" y="670"/>
                </a:moveTo>
                <a:lnTo>
                  <a:pt x="1205" y="670"/>
                </a:lnTo>
                <a:lnTo>
                  <a:pt x="1205" y="100"/>
                </a:lnTo>
                <a:cubicBezTo>
                  <a:pt x="1205" y="45"/>
                  <a:pt x="1161" y="0"/>
                  <a:pt x="1105" y="0"/>
                </a:cubicBezTo>
                <a:cubicBezTo>
                  <a:pt x="1050" y="0"/>
                  <a:pt x="1005" y="45"/>
                  <a:pt x="1005" y="100"/>
                </a:cubicBezTo>
                <a:lnTo>
                  <a:pt x="1005" y="670"/>
                </a:lnTo>
                <a:lnTo>
                  <a:pt x="535" y="670"/>
                </a:lnTo>
                <a:lnTo>
                  <a:pt x="535" y="100"/>
                </a:lnTo>
                <a:cubicBezTo>
                  <a:pt x="535" y="45"/>
                  <a:pt x="490" y="0"/>
                  <a:pt x="435" y="0"/>
                </a:cubicBezTo>
                <a:cubicBezTo>
                  <a:pt x="380" y="0"/>
                  <a:pt x="335" y="45"/>
                  <a:pt x="335" y="100"/>
                </a:cubicBezTo>
                <a:lnTo>
                  <a:pt x="335" y="670"/>
                </a:lnTo>
                <a:lnTo>
                  <a:pt x="100" y="670"/>
                </a:lnTo>
                <a:cubicBezTo>
                  <a:pt x="45" y="670"/>
                  <a:pt x="0" y="715"/>
                  <a:pt x="0" y="770"/>
                </a:cubicBezTo>
                <a:lnTo>
                  <a:pt x="0" y="1440"/>
                </a:lnTo>
                <a:cubicBezTo>
                  <a:pt x="0" y="1831"/>
                  <a:pt x="293" y="2155"/>
                  <a:pt x="670" y="2204"/>
                </a:cubicBezTo>
                <a:lnTo>
                  <a:pt x="670" y="2781"/>
                </a:lnTo>
                <a:cubicBezTo>
                  <a:pt x="670" y="2836"/>
                  <a:pt x="715" y="2881"/>
                  <a:pt x="770" y="2881"/>
                </a:cubicBezTo>
                <a:cubicBezTo>
                  <a:pt x="826" y="2881"/>
                  <a:pt x="870" y="2836"/>
                  <a:pt x="870" y="2781"/>
                </a:cubicBezTo>
                <a:lnTo>
                  <a:pt x="870" y="2204"/>
                </a:lnTo>
                <a:cubicBezTo>
                  <a:pt x="1248" y="2155"/>
                  <a:pt x="1541" y="1831"/>
                  <a:pt x="1541" y="1440"/>
                </a:cubicBezTo>
                <a:lnTo>
                  <a:pt x="1541" y="770"/>
                </a:lnTo>
                <a:cubicBezTo>
                  <a:pt x="1541" y="715"/>
                  <a:pt x="1496" y="670"/>
                  <a:pt x="1441" y="670"/>
                </a:cubicBezTo>
                <a:close/>
                <a:moveTo>
                  <a:pt x="1341" y="1440"/>
                </a:moveTo>
                <a:cubicBezTo>
                  <a:pt x="1341" y="1755"/>
                  <a:pt x="1085" y="2010"/>
                  <a:pt x="770" y="2010"/>
                </a:cubicBezTo>
                <a:cubicBezTo>
                  <a:pt x="456" y="2010"/>
                  <a:pt x="200" y="1755"/>
                  <a:pt x="200" y="1440"/>
                </a:cubicBezTo>
                <a:lnTo>
                  <a:pt x="200" y="870"/>
                </a:lnTo>
                <a:lnTo>
                  <a:pt x="1340" y="870"/>
                </a:lnTo>
                <a:lnTo>
                  <a:pt x="1340" y="1440"/>
                </a:lnTo>
                <a:lnTo>
                  <a:pt x="1341" y="1440"/>
                </a:lnTo>
                <a:close/>
              </a:path>
            </a:pathLst>
          </a:custGeom>
          <a:solidFill>
            <a:schemeClr val="bg1"/>
          </a:solidFill>
          <a:ln>
            <a:noFill/>
          </a:ln>
        </p:spPr>
        <p:txBody>
          <a:bodyPr/>
          <a:lstStyle/>
          <a:p>
            <a:endParaRPr lang="en-GB" dirty="0">
              <a:solidFill>
                <a:schemeClr val="bg1"/>
              </a:solidFill>
            </a:endParaRPr>
          </a:p>
        </p:txBody>
      </p:sp>
    </p:spTree>
    <p:extLst>
      <p:ext uri="{BB962C8B-B14F-4D97-AF65-F5344CB8AC3E}">
        <p14:creationId xmlns:p14="http://schemas.microsoft.com/office/powerpoint/2010/main" val="256910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pSp>
        <p:nvGrpSpPr>
          <p:cNvPr id="211" name="Google Shape;211;p32"/>
          <p:cNvGrpSpPr/>
          <p:nvPr/>
        </p:nvGrpSpPr>
        <p:grpSpPr>
          <a:xfrm>
            <a:off x="-4813998" y="1080495"/>
            <a:ext cx="13035811" cy="5948400"/>
            <a:chOff x="-4994717" y="-765276"/>
            <a:chExt cx="13035810" cy="5948400"/>
          </a:xfrm>
        </p:grpSpPr>
        <p:sp>
          <p:nvSpPr>
            <p:cNvPr id="212" name="Google Shape;212;p32"/>
            <p:cNvSpPr/>
            <p:nvPr/>
          </p:nvSpPr>
          <p:spPr>
            <a:xfrm>
              <a:off x="-4994717" y="-765276"/>
              <a:ext cx="5948400" cy="5948400"/>
            </a:xfrm>
            <a:prstGeom prst="blockArc">
              <a:avLst>
                <a:gd name="adj1" fmla="val 18900000"/>
                <a:gd name="adj2" fmla="val 2700000"/>
                <a:gd name="adj3" fmla="val 363"/>
              </a:avLst>
            </a:prstGeom>
            <a:solidFill>
              <a:srgbClr val="5F8368"/>
            </a:solidFill>
            <a:ln w="15875" cap="flat" cmpd="sng">
              <a:solidFill>
                <a:srgbClr val="5F8368"/>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213" name="Google Shape;213;p32"/>
            <p:cNvSpPr/>
            <p:nvPr/>
          </p:nvSpPr>
          <p:spPr>
            <a:xfrm>
              <a:off x="613393" y="441788"/>
              <a:ext cx="7427700" cy="883500"/>
            </a:xfrm>
            <a:prstGeom prst="rect">
              <a:avLst/>
            </a:prstGeom>
            <a:solidFill>
              <a:srgbClr val="3B8850"/>
            </a:solidFill>
            <a:ln w="25400" cap="flat" cmpd="sng">
              <a:solidFill>
                <a:srgbClr val="5F8368"/>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214" name="Google Shape;214;p32"/>
            <p:cNvSpPr txBox="1"/>
            <p:nvPr/>
          </p:nvSpPr>
          <p:spPr>
            <a:xfrm>
              <a:off x="613393" y="441871"/>
              <a:ext cx="7427700" cy="883500"/>
            </a:xfrm>
            <a:prstGeom prst="rect">
              <a:avLst/>
            </a:prstGeom>
            <a:solidFill>
              <a:srgbClr val="5F8368"/>
            </a:solidFill>
            <a:ln w="9525" cap="flat" cmpd="sng">
              <a:solidFill>
                <a:srgbClr val="5F8368"/>
              </a:solidFill>
              <a:prstDash val="solid"/>
              <a:round/>
              <a:headEnd type="none" w="sm" len="sm"/>
              <a:tailEnd type="none" w="sm" len="sm"/>
            </a:ln>
          </p:spPr>
          <p:txBody>
            <a:bodyPr spcFirstLastPara="1" wrap="square" lIns="701333" tIns="66033" rIns="66033" bIns="66033" anchor="ctr" anchorCtr="0">
              <a:noAutofit/>
            </a:bodyPr>
            <a:lstStyle/>
            <a:p>
              <a:pPr>
                <a:lnSpc>
                  <a:spcPct val="90000"/>
                </a:lnSpc>
                <a:buClr>
                  <a:schemeClr val="lt1"/>
                </a:buClr>
                <a:buSzPts val="2000"/>
              </a:pPr>
              <a:r>
                <a:rPr lang="en-GB" sz="2667" b="1" dirty="0">
                  <a:solidFill>
                    <a:schemeClr val="lt1"/>
                  </a:solidFill>
                  <a:latin typeface="Calibri"/>
                  <a:ea typeface="Calibri"/>
                  <a:cs typeface="Calibri"/>
                  <a:sym typeface="Calibri"/>
                </a:rPr>
                <a:t>SCENARIO 2024: </a:t>
              </a:r>
              <a:endParaRPr sz="2667" b="1" dirty="0">
                <a:solidFill>
                  <a:schemeClr val="lt1"/>
                </a:solidFill>
                <a:latin typeface="Calibri"/>
                <a:ea typeface="Calibri"/>
                <a:cs typeface="Calibri"/>
                <a:sym typeface="Calibri"/>
              </a:endParaRPr>
            </a:p>
            <a:p>
              <a:pPr>
                <a:lnSpc>
                  <a:spcPct val="90000"/>
                </a:lnSpc>
                <a:buClr>
                  <a:schemeClr val="lt1"/>
                </a:buClr>
                <a:buSzPts val="2000"/>
              </a:pPr>
              <a:r>
                <a:rPr lang="en-GB" sz="2667" dirty="0">
                  <a:solidFill>
                    <a:schemeClr val="lt1"/>
                  </a:solidFill>
                  <a:latin typeface="Calibri"/>
                  <a:ea typeface="Calibri"/>
                  <a:cs typeface="Calibri"/>
                  <a:sym typeface="Calibri"/>
                </a:rPr>
                <a:t>Glasgow City Council target </a:t>
              </a:r>
              <a:endParaRPr sz="2667" dirty="0">
                <a:solidFill>
                  <a:schemeClr val="lt1"/>
                </a:solidFill>
                <a:latin typeface="Calibri"/>
                <a:ea typeface="Calibri"/>
                <a:cs typeface="Calibri"/>
                <a:sym typeface="Calibri"/>
              </a:endParaRPr>
            </a:p>
            <a:p>
              <a:pPr>
                <a:lnSpc>
                  <a:spcPct val="90000"/>
                </a:lnSpc>
                <a:buClr>
                  <a:schemeClr val="lt1"/>
                </a:buClr>
                <a:buSzPts val="2000"/>
              </a:pPr>
              <a:endParaRPr sz="1467" dirty="0"/>
            </a:p>
          </p:txBody>
        </p:sp>
        <p:sp>
          <p:nvSpPr>
            <p:cNvPr id="215" name="Google Shape;215;p32"/>
            <p:cNvSpPr/>
            <p:nvPr/>
          </p:nvSpPr>
          <p:spPr>
            <a:xfrm>
              <a:off x="61157" y="331341"/>
              <a:ext cx="1104600" cy="1104600"/>
            </a:xfrm>
            <a:prstGeom prst="ellipse">
              <a:avLst/>
            </a:prstGeom>
            <a:solidFill>
              <a:schemeClr val="lt1"/>
            </a:solidFill>
            <a:ln w="15875" cap="flat" cmpd="sng">
              <a:solidFill>
                <a:srgbClr val="5F8368"/>
              </a:solidFill>
              <a:prstDash val="solid"/>
              <a:round/>
              <a:headEnd type="none" w="sm" len="sm"/>
              <a:tailEnd type="none" w="sm" len="sm"/>
            </a:ln>
          </p:spPr>
          <p:txBody>
            <a:bodyPr spcFirstLastPara="1" wrap="square" lIns="91433" tIns="91433" rIns="91433" bIns="91433" anchor="ctr" anchorCtr="0">
              <a:noAutofit/>
            </a:bodyPr>
            <a:lstStyle/>
            <a:p>
              <a:endParaRPr sz="2400"/>
            </a:p>
          </p:txBody>
        </p:sp>
      </p:grpSp>
      <p:pic>
        <p:nvPicPr>
          <p:cNvPr id="217" name="Google Shape;217;p32"/>
          <p:cNvPicPr preferRelativeResize="0"/>
          <p:nvPr/>
        </p:nvPicPr>
        <p:blipFill>
          <a:blip r:embed="rId3">
            <a:alphaModFix/>
          </a:blip>
          <a:stretch>
            <a:fillRect/>
          </a:stretch>
        </p:blipFill>
        <p:spPr>
          <a:xfrm>
            <a:off x="1521533" y="4261634"/>
            <a:ext cx="3616368" cy="2025167"/>
          </a:xfrm>
          <a:prstGeom prst="rect">
            <a:avLst/>
          </a:prstGeom>
          <a:noFill/>
          <a:ln>
            <a:noFill/>
          </a:ln>
        </p:spPr>
      </p:pic>
      <p:sp>
        <p:nvSpPr>
          <p:cNvPr id="218" name="Google Shape;218;p32"/>
          <p:cNvSpPr txBox="1"/>
          <p:nvPr/>
        </p:nvSpPr>
        <p:spPr>
          <a:xfrm>
            <a:off x="1521533" y="5996233"/>
            <a:ext cx="3249600" cy="412800"/>
          </a:xfrm>
          <a:prstGeom prst="rect">
            <a:avLst/>
          </a:prstGeom>
          <a:noFill/>
          <a:ln>
            <a:noFill/>
          </a:ln>
        </p:spPr>
        <p:txBody>
          <a:bodyPr spcFirstLastPara="1" wrap="square" lIns="121900" tIns="121900" rIns="121900" bIns="121900" anchor="t" anchorCtr="0">
            <a:noAutofit/>
          </a:bodyPr>
          <a:lstStyle/>
          <a:p>
            <a:r>
              <a:rPr lang="en-GB" sz="1467">
                <a:latin typeface="Calibri"/>
                <a:ea typeface="Calibri"/>
                <a:cs typeface="Calibri"/>
                <a:sym typeface="Calibri"/>
              </a:rPr>
              <a:t>Source: electtricomagazine.it</a:t>
            </a:r>
            <a:endParaRPr sz="2400"/>
          </a:p>
        </p:txBody>
      </p:sp>
      <p:sp>
        <p:nvSpPr>
          <p:cNvPr id="219" name="Google Shape;219;p32"/>
          <p:cNvSpPr txBox="1"/>
          <p:nvPr/>
        </p:nvSpPr>
        <p:spPr>
          <a:xfrm>
            <a:off x="8221800" y="2193367"/>
            <a:ext cx="4000000" cy="4000000"/>
          </a:xfrm>
          <a:prstGeom prst="rect">
            <a:avLst/>
          </a:prstGeom>
          <a:noFill/>
          <a:ln>
            <a:noFill/>
          </a:ln>
        </p:spPr>
        <p:txBody>
          <a:bodyPr spcFirstLastPara="1" wrap="square" lIns="121900" tIns="121900" rIns="121900" bIns="121900" anchor="t" anchorCtr="0">
            <a:noAutofit/>
          </a:bodyPr>
          <a:lstStyle/>
          <a:p>
            <a:pPr marL="609585" indent="-457189">
              <a:lnSpc>
                <a:spcPct val="90000"/>
              </a:lnSpc>
              <a:buClr>
                <a:srgbClr val="5F8368"/>
              </a:buClr>
              <a:buSzPts val="1800"/>
              <a:buFont typeface="Calibri"/>
              <a:buChar char="●"/>
            </a:pPr>
            <a:r>
              <a:rPr lang="en-GB" sz="2400">
                <a:solidFill>
                  <a:srgbClr val="5F8368"/>
                </a:solidFill>
                <a:latin typeface="Calibri"/>
                <a:ea typeface="Calibri"/>
                <a:cs typeface="Calibri"/>
                <a:sym typeface="Calibri"/>
              </a:rPr>
              <a:t>25,000 EVs → 10% of private car fleet</a:t>
            </a:r>
            <a:r>
              <a:rPr lang="en-GB" sz="2400">
                <a:solidFill>
                  <a:schemeClr val="lt1"/>
                </a:solidFill>
                <a:latin typeface="Calibri"/>
                <a:ea typeface="Calibri"/>
                <a:cs typeface="Calibri"/>
                <a:sym typeface="Calibri"/>
              </a:rPr>
              <a:t> </a:t>
            </a:r>
            <a:endParaRPr sz="2400"/>
          </a:p>
        </p:txBody>
      </p:sp>
      <p:sp>
        <p:nvSpPr>
          <p:cNvPr id="11" name="Marcador de contenido 3">
            <a:extLst>
              <a:ext uri="{FF2B5EF4-FFF2-40B4-BE49-F238E27FC236}">
                <a16:creationId xmlns="" xmlns:a16="http://schemas.microsoft.com/office/drawing/2014/main" id="{C3D15A21-C646-48ED-B13A-D2F5CC724344}"/>
              </a:ext>
            </a:extLst>
          </p:cNvPr>
          <p:cNvSpPr txBox="1">
            <a:spLocks/>
          </p:cNvSpPr>
          <p:nvPr/>
        </p:nvSpPr>
        <p:spPr>
          <a:xfrm>
            <a:off x="3348038" y="248199"/>
            <a:ext cx="7777162" cy="519113"/>
          </a:xfrm>
          <a:prstGeom prst="rect">
            <a:avLst/>
          </a:prstGeom>
        </p:spPr>
        <p:txBody>
          <a:bodyPr vert="horz" lIns="0" tIns="45720" rIns="0" bIns="45720" rtlCol="0">
            <a:normAutofit/>
          </a:bodyPr>
          <a:lstStyle>
            <a:lvl1pPr marL="91436" indent="-91436" algn="l" defTabSz="914354"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29" indent="-182870" algn="l" defTabSz="914354"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00"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71"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42"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r>
              <a:rPr lang="es-ES" dirty="0"/>
              <a:t>ASSESSMENT OF ELECTRIC VEHICLE DEMAND</a:t>
            </a:r>
          </a:p>
        </p:txBody>
      </p:sp>
      <p:pic>
        <p:nvPicPr>
          <p:cNvPr id="12" name="Imagen 11">
            <a:extLst>
              <a:ext uri="{FF2B5EF4-FFF2-40B4-BE49-F238E27FC236}">
                <a16:creationId xmlns="" xmlns:a16="http://schemas.microsoft.com/office/drawing/2014/main" id="{728830E4-9342-4090-B808-31FDA5DFD7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7096"/>
          <a:stretch/>
        </p:blipFill>
        <p:spPr>
          <a:xfrm>
            <a:off x="1378227" y="0"/>
            <a:ext cx="1250336" cy="786510"/>
          </a:xfrm>
          <a:prstGeom prst="rect">
            <a:avLst/>
          </a:prstGeom>
        </p:spPr>
      </p:pic>
      <p:sp>
        <p:nvSpPr>
          <p:cNvPr id="13" name="Rectángulo: esquinas redondeadas 12">
            <a:extLst>
              <a:ext uri="{FF2B5EF4-FFF2-40B4-BE49-F238E27FC236}">
                <a16:creationId xmlns="" xmlns:a16="http://schemas.microsoft.com/office/drawing/2014/main" id="{AA48C93F-BC9F-4944-83C3-2EE4B4879B32}"/>
              </a:ext>
            </a:extLst>
          </p:cNvPr>
          <p:cNvSpPr/>
          <p:nvPr/>
        </p:nvSpPr>
        <p:spPr>
          <a:xfrm>
            <a:off x="3565467" y="1239613"/>
            <a:ext cx="4784391" cy="464431"/>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EV roll-out short-term scenario</a:t>
            </a:r>
            <a:endParaRPr lang="en-GB" dirty="0">
              <a:solidFill>
                <a:schemeClr val="bg1"/>
              </a:solidFill>
            </a:endParaRPr>
          </a:p>
        </p:txBody>
      </p:sp>
      <p:sp>
        <p:nvSpPr>
          <p:cNvPr id="14" name="Marcador de fecha 5">
            <a:extLst>
              <a:ext uri="{FF2B5EF4-FFF2-40B4-BE49-F238E27FC236}">
                <a16:creationId xmlns="" xmlns:a16="http://schemas.microsoft.com/office/drawing/2014/main" id="{E1F266BD-374E-4F2C-9760-E81630CD3288}"/>
              </a:ext>
            </a:extLst>
          </p:cNvPr>
          <p:cNvSpPr>
            <a:spLocks noGrp="1"/>
          </p:cNvSpPr>
          <p:nvPr>
            <p:ph type="dt" sz="half" idx="10"/>
          </p:nvPr>
        </p:nvSpPr>
        <p:spPr>
          <a:xfrm>
            <a:off x="1097285" y="6459791"/>
            <a:ext cx="2472271" cy="365125"/>
          </a:xfrm>
        </p:spPr>
        <p:txBody>
          <a:bodyPr/>
          <a:lstStyle/>
          <a:p>
            <a:r>
              <a:rPr lang="es-ES"/>
              <a:t>30/04/2019</a:t>
            </a:r>
            <a:endParaRPr lang="es-ES" dirty="0"/>
          </a:p>
        </p:txBody>
      </p:sp>
      <p:sp>
        <p:nvSpPr>
          <p:cNvPr id="15" name="Marcador de pie de página 6">
            <a:extLst>
              <a:ext uri="{FF2B5EF4-FFF2-40B4-BE49-F238E27FC236}">
                <a16:creationId xmlns="" xmlns:a16="http://schemas.microsoft.com/office/drawing/2014/main" id="{3E8B6266-FEF7-481B-AD32-C425B0C0A226}"/>
              </a:ext>
            </a:extLst>
          </p:cNvPr>
          <p:cNvSpPr>
            <a:spLocks noGrp="1"/>
          </p:cNvSpPr>
          <p:nvPr>
            <p:ph type="ftr" sz="quarter" idx="11"/>
          </p:nvPr>
        </p:nvSpPr>
        <p:spPr>
          <a:xfrm>
            <a:off x="3686187" y="6459791"/>
            <a:ext cx="4822804" cy="365125"/>
          </a:xfrm>
        </p:spPr>
        <p:txBody>
          <a:bodyPr/>
          <a:lstStyle/>
          <a:p>
            <a:r>
              <a:rPr lang="es-ES"/>
              <a:t>MARIA PEÑARRUBIA, OLATZ URIARTE, ALLY WRIGHT, HARRY MAHON, FERNANDO AGUDÍN &amp; FINDLAY FISHER </a:t>
            </a:r>
            <a:endParaRPr lang="es-ES" dirty="0"/>
          </a:p>
        </p:txBody>
      </p:sp>
      <p:sp>
        <p:nvSpPr>
          <p:cNvPr id="16" name="Marcador de número de diapositiva 2">
            <a:extLst>
              <a:ext uri="{FF2B5EF4-FFF2-40B4-BE49-F238E27FC236}">
                <a16:creationId xmlns="" xmlns:a16="http://schemas.microsoft.com/office/drawing/2014/main" id="{2F84524A-6952-4A45-A344-D5EEA0AD85AB}"/>
              </a:ext>
            </a:extLst>
          </p:cNvPr>
          <p:cNvSpPr>
            <a:spLocks noGrp="1"/>
          </p:cNvSpPr>
          <p:nvPr>
            <p:ph type="sldNum" sz="quarter" idx="12"/>
          </p:nvPr>
        </p:nvSpPr>
        <p:spPr>
          <a:xfrm>
            <a:off x="9900462" y="6459791"/>
            <a:ext cx="1312025" cy="365125"/>
          </a:xfrm>
        </p:spPr>
        <p:txBody>
          <a:bodyPr/>
          <a:lstStyle/>
          <a:p>
            <a:fld id="{8C76E393-6842-44F6-8D7F-29A03279A110}" type="slidenum">
              <a:rPr lang="es-ES" smtClean="0"/>
              <a:t>6</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grpSp>
        <p:nvGrpSpPr>
          <p:cNvPr id="225" name="Google Shape;225;p33"/>
          <p:cNvGrpSpPr/>
          <p:nvPr/>
        </p:nvGrpSpPr>
        <p:grpSpPr>
          <a:xfrm>
            <a:off x="-4813998" y="1080495"/>
            <a:ext cx="13035811" cy="5948400"/>
            <a:chOff x="-4994717" y="-765276"/>
            <a:chExt cx="13035810" cy="5948400"/>
          </a:xfrm>
        </p:grpSpPr>
        <p:sp>
          <p:nvSpPr>
            <p:cNvPr id="226" name="Google Shape;226;p33"/>
            <p:cNvSpPr/>
            <p:nvPr/>
          </p:nvSpPr>
          <p:spPr>
            <a:xfrm>
              <a:off x="-4994717" y="-765276"/>
              <a:ext cx="5948400" cy="5948400"/>
            </a:xfrm>
            <a:prstGeom prst="blockArc">
              <a:avLst>
                <a:gd name="adj1" fmla="val 18900000"/>
                <a:gd name="adj2" fmla="val 2700000"/>
                <a:gd name="adj3" fmla="val 363"/>
              </a:avLst>
            </a:prstGeom>
            <a:solidFill>
              <a:srgbClr val="5F8368"/>
            </a:solidFill>
            <a:ln w="15875" cap="flat" cmpd="sng">
              <a:solidFill>
                <a:srgbClr val="5F8368"/>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227" name="Google Shape;227;p33"/>
            <p:cNvSpPr/>
            <p:nvPr/>
          </p:nvSpPr>
          <p:spPr>
            <a:xfrm>
              <a:off x="613393" y="441788"/>
              <a:ext cx="7427700" cy="883500"/>
            </a:xfrm>
            <a:prstGeom prst="rect">
              <a:avLst/>
            </a:prstGeom>
            <a:solidFill>
              <a:srgbClr val="3B8850"/>
            </a:solidFill>
            <a:ln w="25400" cap="flat" cmpd="sng">
              <a:solidFill>
                <a:srgbClr val="5F8368"/>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228" name="Google Shape;228;p33"/>
            <p:cNvSpPr txBox="1"/>
            <p:nvPr/>
          </p:nvSpPr>
          <p:spPr>
            <a:xfrm>
              <a:off x="613393" y="441871"/>
              <a:ext cx="7427700" cy="883500"/>
            </a:xfrm>
            <a:prstGeom prst="rect">
              <a:avLst/>
            </a:prstGeom>
            <a:solidFill>
              <a:srgbClr val="2E663E"/>
            </a:solidFill>
            <a:ln w="9525" cap="flat" cmpd="sng">
              <a:solidFill>
                <a:srgbClr val="5F8368"/>
              </a:solidFill>
              <a:prstDash val="solid"/>
              <a:round/>
              <a:headEnd type="none" w="sm" len="sm"/>
              <a:tailEnd type="none" w="sm" len="sm"/>
            </a:ln>
          </p:spPr>
          <p:txBody>
            <a:bodyPr spcFirstLastPara="1" wrap="square" lIns="701333" tIns="66033" rIns="66033" bIns="66033" anchor="ctr" anchorCtr="0">
              <a:noAutofit/>
            </a:bodyPr>
            <a:lstStyle/>
            <a:p>
              <a:pPr>
                <a:lnSpc>
                  <a:spcPct val="90000"/>
                </a:lnSpc>
                <a:buClr>
                  <a:schemeClr val="lt1"/>
                </a:buClr>
                <a:buSzPts val="2000"/>
              </a:pPr>
              <a:r>
                <a:rPr lang="en-GB" sz="2667" b="1" dirty="0">
                  <a:solidFill>
                    <a:schemeClr val="lt1"/>
                  </a:solidFill>
                  <a:latin typeface="Calibri"/>
                  <a:ea typeface="Calibri"/>
                  <a:cs typeface="Calibri"/>
                  <a:sym typeface="Calibri"/>
                </a:rPr>
                <a:t>SCENARIO 2030: </a:t>
              </a:r>
              <a:endParaRPr sz="2667" b="1" dirty="0">
                <a:solidFill>
                  <a:schemeClr val="lt1"/>
                </a:solidFill>
                <a:latin typeface="Calibri"/>
                <a:ea typeface="Calibri"/>
                <a:cs typeface="Calibri"/>
                <a:sym typeface="Calibri"/>
              </a:endParaRPr>
            </a:p>
            <a:p>
              <a:pPr>
                <a:lnSpc>
                  <a:spcPct val="90000"/>
                </a:lnSpc>
                <a:buClr>
                  <a:schemeClr val="lt1"/>
                </a:buClr>
                <a:buSzPts val="2000"/>
              </a:pPr>
              <a:r>
                <a:rPr lang="en-GB" sz="2667" dirty="0">
                  <a:solidFill>
                    <a:schemeClr val="lt1"/>
                  </a:solidFill>
                  <a:latin typeface="Calibri"/>
                  <a:ea typeface="Calibri"/>
                  <a:cs typeface="Calibri"/>
                  <a:sym typeface="Calibri"/>
                </a:rPr>
                <a:t>Scenario 2024 +  Scottish Government target</a:t>
              </a:r>
              <a:endParaRPr sz="2667" dirty="0">
                <a:solidFill>
                  <a:schemeClr val="lt1"/>
                </a:solidFill>
                <a:latin typeface="Calibri"/>
                <a:ea typeface="Calibri"/>
                <a:cs typeface="Calibri"/>
                <a:sym typeface="Calibri"/>
              </a:endParaRPr>
            </a:p>
            <a:p>
              <a:pPr>
                <a:lnSpc>
                  <a:spcPct val="90000"/>
                </a:lnSpc>
                <a:buClr>
                  <a:schemeClr val="lt1"/>
                </a:buClr>
                <a:buSzPts val="2000"/>
              </a:pPr>
              <a:endParaRPr sz="1467" dirty="0"/>
            </a:p>
          </p:txBody>
        </p:sp>
        <p:sp>
          <p:nvSpPr>
            <p:cNvPr id="229" name="Google Shape;229;p33"/>
            <p:cNvSpPr/>
            <p:nvPr/>
          </p:nvSpPr>
          <p:spPr>
            <a:xfrm>
              <a:off x="61157" y="331341"/>
              <a:ext cx="1104600" cy="1104600"/>
            </a:xfrm>
            <a:prstGeom prst="ellipse">
              <a:avLst/>
            </a:prstGeom>
            <a:solidFill>
              <a:schemeClr val="lt1"/>
            </a:solidFill>
            <a:ln w="15875" cap="flat" cmpd="sng">
              <a:solidFill>
                <a:srgbClr val="5F8368"/>
              </a:solidFill>
              <a:prstDash val="solid"/>
              <a:round/>
              <a:headEnd type="none" w="sm" len="sm"/>
              <a:tailEnd type="none" w="sm" len="sm"/>
            </a:ln>
          </p:spPr>
          <p:txBody>
            <a:bodyPr spcFirstLastPara="1" wrap="square" lIns="91433" tIns="91433" rIns="91433" bIns="91433" anchor="ctr" anchorCtr="0">
              <a:noAutofit/>
            </a:bodyPr>
            <a:lstStyle/>
            <a:p>
              <a:endParaRPr sz="2400"/>
            </a:p>
          </p:txBody>
        </p:sp>
      </p:grpSp>
      <p:pic>
        <p:nvPicPr>
          <p:cNvPr id="231" name="Google Shape;231;p33"/>
          <p:cNvPicPr preferRelativeResize="0"/>
          <p:nvPr/>
        </p:nvPicPr>
        <p:blipFill>
          <a:blip r:embed="rId3">
            <a:alphaModFix/>
          </a:blip>
          <a:stretch>
            <a:fillRect/>
          </a:stretch>
        </p:blipFill>
        <p:spPr>
          <a:xfrm>
            <a:off x="1521533" y="4261634"/>
            <a:ext cx="3616368" cy="2025167"/>
          </a:xfrm>
          <a:prstGeom prst="rect">
            <a:avLst/>
          </a:prstGeom>
          <a:noFill/>
          <a:ln>
            <a:noFill/>
          </a:ln>
        </p:spPr>
      </p:pic>
      <p:sp>
        <p:nvSpPr>
          <p:cNvPr id="232" name="Google Shape;232;p33"/>
          <p:cNvSpPr txBox="1"/>
          <p:nvPr/>
        </p:nvSpPr>
        <p:spPr>
          <a:xfrm>
            <a:off x="8221800" y="2193367"/>
            <a:ext cx="4000000" cy="4000000"/>
          </a:xfrm>
          <a:prstGeom prst="rect">
            <a:avLst/>
          </a:prstGeom>
          <a:noFill/>
          <a:ln>
            <a:noFill/>
          </a:ln>
        </p:spPr>
        <p:txBody>
          <a:bodyPr spcFirstLastPara="1" wrap="square" lIns="121900" tIns="121900" rIns="121900" bIns="121900" anchor="t" anchorCtr="0">
            <a:noAutofit/>
          </a:bodyPr>
          <a:lstStyle/>
          <a:p>
            <a:pPr marL="609585" indent="-457189">
              <a:lnSpc>
                <a:spcPct val="90000"/>
              </a:lnSpc>
              <a:buClr>
                <a:srgbClr val="3B8850"/>
              </a:buClr>
              <a:buSzPts val="1800"/>
              <a:buFont typeface="Calibri"/>
              <a:buChar char="●"/>
            </a:pPr>
            <a:r>
              <a:rPr lang="en-GB" sz="2400" dirty="0">
                <a:solidFill>
                  <a:srgbClr val="3B8850"/>
                </a:solidFill>
                <a:latin typeface="Calibri"/>
                <a:ea typeface="Calibri"/>
                <a:cs typeface="Calibri"/>
                <a:sym typeface="Calibri"/>
              </a:rPr>
              <a:t>25,000 EVs → 10% of private car fleet </a:t>
            </a:r>
            <a:endParaRPr sz="2400" dirty="0">
              <a:solidFill>
                <a:srgbClr val="3B8850"/>
              </a:solidFill>
              <a:latin typeface="Calibri"/>
              <a:ea typeface="Calibri"/>
              <a:cs typeface="Calibri"/>
              <a:sym typeface="Calibri"/>
            </a:endParaRPr>
          </a:p>
          <a:p>
            <a:pPr marL="609585" indent="-457189">
              <a:lnSpc>
                <a:spcPct val="90000"/>
              </a:lnSpc>
              <a:buClr>
                <a:srgbClr val="3B8850"/>
              </a:buClr>
              <a:buSzPts val="1800"/>
              <a:buFont typeface="Calibri"/>
              <a:buChar char="●"/>
            </a:pPr>
            <a:r>
              <a:rPr lang="en-GB" sz="2400" dirty="0">
                <a:solidFill>
                  <a:srgbClr val="3B8850"/>
                </a:solidFill>
                <a:latin typeface="Calibri"/>
                <a:ea typeface="Calibri"/>
                <a:cs typeface="Calibri"/>
                <a:sym typeface="Calibri"/>
              </a:rPr>
              <a:t>486 electric buses →    50% of bus fleet</a:t>
            </a:r>
            <a:endParaRPr sz="2400" dirty="0">
              <a:solidFill>
                <a:srgbClr val="3B8850"/>
              </a:solidFill>
              <a:latin typeface="Calibri"/>
              <a:ea typeface="Calibri"/>
              <a:cs typeface="Calibri"/>
              <a:sym typeface="Calibri"/>
            </a:endParaRPr>
          </a:p>
        </p:txBody>
      </p:sp>
      <p:pic>
        <p:nvPicPr>
          <p:cNvPr id="233" name="Google Shape;233;p33"/>
          <p:cNvPicPr preferRelativeResize="0"/>
          <p:nvPr/>
        </p:nvPicPr>
        <p:blipFill>
          <a:blip r:embed="rId4">
            <a:alphaModFix/>
          </a:blip>
          <a:stretch>
            <a:fillRect/>
          </a:stretch>
        </p:blipFill>
        <p:spPr>
          <a:xfrm>
            <a:off x="5048367" y="4391135"/>
            <a:ext cx="3098867" cy="1856467"/>
          </a:xfrm>
          <a:prstGeom prst="rect">
            <a:avLst/>
          </a:prstGeom>
          <a:noFill/>
          <a:ln>
            <a:noFill/>
          </a:ln>
        </p:spPr>
      </p:pic>
      <p:sp>
        <p:nvSpPr>
          <p:cNvPr id="234" name="Google Shape;234;p33"/>
          <p:cNvSpPr txBox="1"/>
          <p:nvPr/>
        </p:nvSpPr>
        <p:spPr>
          <a:xfrm>
            <a:off x="5137891" y="5996232"/>
            <a:ext cx="3949600" cy="3943600"/>
          </a:xfrm>
          <a:prstGeom prst="rect">
            <a:avLst/>
          </a:prstGeom>
          <a:noFill/>
          <a:ln>
            <a:noFill/>
          </a:ln>
        </p:spPr>
        <p:txBody>
          <a:bodyPr spcFirstLastPara="1" wrap="square" lIns="121900" tIns="121900" rIns="121900" bIns="121900" anchor="t" anchorCtr="0">
            <a:noAutofit/>
          </a:bodyPr>
          <a:lstStyle/>
          <a:p>
            <a:r>
              <a:rPr lang="en-GB" sz="1467">
                <a:latin typeface="Calibri"/>
                <a:ea typeface="Calibri"/>
                <a:cs typeface="Calibri"/>
                <a:sym typeface="Calibri"/>
              </a:rPr>
              <a:t>Source:trimet.org</a:t>
            </a:r>
            <a:endParaRPr sz="2400"/>
          </a:p>
        </p:txBody>
      </p:sp>
      <p:sp>
        <p:nvSpPr>
          <p:cNvPr id="12" name="Marcador de contenido 3">
            <a:extLst>
              <a:ext uri="{FF2B5EF4-FFF2-40B4-BE49-F238E27FC236}">
                <a16:creationId xmlns="" xmlns:a16="http://schemas.microsoft.com/office/drawing/2014/main" id="{F020C342-09A0-457D-AD8D-381C7EE560CE}"/>
              </a:ext>
            </a:extLst>
          </p:cNvPr>
          <p:cNvSpPr txBox="1">
            <a:spLocks/>
          </p:cNvSpPr>
          <p:nvPr/>
        </p:nvSpPr>
        <p:spPr>
          <a:xfrm>
            <a:off x="3348038" y="248199"/>
            <a:ext cx="7777162" cy="519113"/>
          </a:xfrm>
          <a:prstGeom prst="rect">
            <a:avLst/>
          </a:prstGeom>
        </p:spPr>
        <p:txBody>
          <a:bodyPr vert="horz" lIns="0" tIns="45720" rIns="0" bIns="45720" rtlCol="0">
            <a:normAutofit/>
          </a:bodyPr>
          <a:lstStyle>
            <a:lvl1pPr marL="91436" indent="-91436" algn="l" defTabSz="914354"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29" indent="-182870" algn="l" defTabSz="914354"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00"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71"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42"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r>
              <a:rPr lang="es-ES" dirty="0"/>
              <a:t>ASSESSMENT OF ELECTRIC VEHICLE DEMAND</a:t>
            </a:r>
          </a:p>
        </p:txBody>
      </p:sp>
      <p:pic>
        <p:nvPicPr>
          <p:cNvPr id="13" name="Imagen 12">
            <a:extLst>
              <a:ext uri="{FF2B5EF4-FFF2-40B4-BE49-F238E27FC236}">
                <a16:creationId xmlns="" xmlns:a16="http://schemas.microsoft.com/office/drawing/2014/main" id="{29956BB3-1DC0-4230-8ED9-F8DFCDCBB66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7096"/>
          <a:stretch/>
        </p:blipFill>
        <p:spPr>
          <a:xfrm>
            <a:off x="1378227" y="0"/>
            <a:ext cx="1250336" cy="786510"/>
          </a:xfrm>
          <a:prstGeom prst="rect">
            <a:avLst/>
          </a:prstGeom>
        </p:spPr>
      </p:pic>
      <p:sp>
        <p:nvSpPr>
          <p:cNvPr id="16" name="Rectángulo: esquinas redondeadas 15">
            <a:extLst>
              <a:ext uri="{FF2B5EF4-FFF2-40B4-BE49-F238E27FC236}">
                <a16:creationId xmlns="" xmlns:a16="http://schemas.microsoft.com/office/drawing/2014/main" id="{38DA4D4C-AB8F-484B-B415-5FC6EC2B5D53}"/>
              </a:ext>
            </a:extLst>
          </p:cNvPr>
          <p:cNvSpPr/>
          <p:nvPr/>
        </p:nvSpPr>
        <p:spPr>
          <a:xfrm>
            <a:off x="3565467" y="1252865"/>
            <a:ext cx="4784391" cy="464431"/>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EV roll-out medium-term scenario</a:t>
            </a:r>
          </a:p>
        </p:txBody>
      </p:sp>
      <p:sp>
        <p:nvSpPr>
          <p:cNvPr id="14" name="Marcador de fecha 5">
            <a:extLst>
              <a:ext uri="{FF2B5EF4-FFF2-40B4-BE49-F238E27FC236}">
                <a16:creationId xmlns="" xmlns:a16="http://schemas.microsoft.com/office/drawing/2014/main" id="{C3565638-638B-4457-A62E-78D8FCB6D614}"/>
              </a:ext>
            </a:extLst>
          </p:cNvPr>
          <p:cNvSpPr>
            <a:spLocks noGrp="1"/>
          </p:cNvSpPr>
          <p:nvPr>
            <p:ph type="dt" sz="half" idx="10"/>
          </p:nvPr>
        </p:nvSpPr>
        <p:spPr>
          <a:xfrm>
            <a:off x="1097285" y="6459791"/>
            <a:ext cx="2472271" cy="365125"/>
          </a:xfrm>
        </p:spPr>
        <p:txBody>
          <a:bodyPr/>
          <a:lstStyle/>
          <a:p>
            <a:r>
              <a:rPr lang="es-ES"/>
              <a:t>30/04/2019</a:t>
            </a:r>
            <a:endParaRPr lang="es-ES" dirty="0"/>
          </a:p>
        </p:txBody>
      </p:sp>
      <p:sp>
        <p:nvSpPr>
          <p:cNvPr id="15" name="Marcador de pie de página 6">
            <a:extLst>
              <a:ext uri="{FF2B5EF4-FFF2-40B4-BE49-F238E27FC236}">
                <a16:creationId xmlns="" xmlns:a16="http://schemas.microsoft.com/office/drawing/2014/main" id="{AE08EB2C-8196-48EF-86E7-372AB18F107E}"/>
              </a:ext>
            </a:extLst>
          </p:cNvPr>
          <p:cNvSpPr>
            <a:spLocks noGrp="1"/>
          </p:cNvSpPr>
          <p:nvPr>
            <p:ph type="ftr" sz="quarter" idx="11"/>
          </p:nvPr>
        </p:nvSpPr>
        <p:spPr>
          <a:xfrm>
            <a:off x="3686187" y="6459791"/>
            <a:ext cx="4822804" cy="365125"/>
          </a:xfrm>
        </p:spPr>
        <p:txBody>
          <a:bodyPr/>
          <a:lstStyle/>
          <a:p>
            <a:r>
              <a:rPr lang="es-ES"/>
              <a:t>MARIA PEÑARRUBIA, OLATZ URIARTE, ALLY WRIGHT, HARRY MAHON, FERNANDO AGUDÍN &amp; FINDLAY FISHER </a:t>
            </a:r>
            <a:endParaRPr lang="es-ES" dirty="0"/>
          </a:p>
        </p:txBody>
      </p:sp>
      <p:sp>
        <p:nvSpPr>
          <p:cNvPr id="17" name="Marcador de número de diapositiva 2">
            <a:extLst>
              <a:ext uri="{FF2B5EF4-FFF2-40B4-BE49-F238E27FC236}">
                <a16:creationId xmlns="" xmlns:a16="http://schemas.microsoft.com/office/drawing/2014/main" id="{997CA66D-00A0-47D0-A261-65A705428F5C}"/>
              </a:ext>
            </a:extLst>
          </p:cNvPr>
          <p:cNvSpPr>
            <a:spLocks noGrp="1"/>
          </p:cNvSpPr>
          <p:nvPr>
            <p:ph type="sldNum" sz="quarter" idx="12"/>
          </p:nvPr>
        </p:nvSpPr>
        <p:spPr>
          <a:xfrm>
            <a:off x="9900462" y="6459791"/>
            <a:ext cx="1312025" cy="365125"/>
          </a:xfrm>
        </p:spPr>
        <p:txBody>
          <a:bodyPr/>
          <a:lstStyle/>
          <a:p>
            <a:fld id="{8C76E393-6842-44F6-8D7F-29A03279A110}" type="slidenum">
              <a:rPr lang="es-ES" smtClean="0"/>
              <a:t>7</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grpSp>
        <p:nvGrpSpPr>
          <p:cNvPr id="240" name="Google Shape;240;p34"/>
          <p:cNvGrpSpPr/>
          <p:nvPr/>
        </p:nvGrpSpPr>
        <p:grpSpPr>
          <a:xfrm>
            <a:off x="-4813998" y="1080495"/>
            <a:ext cx="13035811" cy="5948400"/>
            <a:chOff x="-4994717" y="-765276"/>
            <a:chExt cx="13035810" cy="5948400"/>
          </a:xfrm>
        </p:grpSpPr>
        <p:sp>
          <p:nvSpPr>
            <p:cNvPr id="241" name="Google Shape;241;p34"/>
            <p:cNvSpPr/>
            <p:nvPr/>
          </p:nvSpPr>
          <p:spPr>
            <a:xfrm>
              <a:off x="-4994717" y="-765276"/>
              <a:ext cx="5948400" cy="5948400"/>
            </a:xfrm>
            <a:prstGeom prst="blockArc">
              <a:avLst>
                <a:gd name="adj1" fmla="val 18900000"/>
                <a:gd name="adj2" fmla="val 2700000"/>
                <a:gd name="adj3" fmla="val 363"/>
              </a:avLst>
            </a:prstGeom>
            <a:solidFill>
              <a:srgbClr val="5F8368"/>
            </a:solidFill>
            <a:ln w="15875" cap="flat" cmpd="sng">
              <a:solidFill>
                <a:srgbClr val="5F8368"/>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242" name="Google Shape;242;p34"/>
            <p:cNvSpPr/>
            <p:nvPr/>
          </p:nvSpPr>
          <p:spPr>
            <a:xfrm>
              <a:off x="613393" y="441788"/>
              <a:ext cx="7427700" cy="883500"/>
            </a:xfrm>
            <a:prstGeom prst="rect">
              <a:avLst/>
            </a:prstGeom>
            <a:solidFill>
              <a:srgbClr val="3B8850"/>
            </a:solidFill>
            <a:ln w="25400" cap="flat" cmpd="sng">
              <a:solidFill>
                <a:srgbClr val="5F8368"/>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243" name="Google Shape;243;p34"/>
            <p:cNvSpPr txBox="1"/>
            <p:nvPr/>
          </p:nvSpPr>
          <p:spPr>
            <a:xfrm>
              <a:off x="613380" y="331330"/>
              <a:ext cx="5948400" cy="1450800"/>
            </a:xfrm>
            <a:prstGeom prst="rect">
              <a:avLst/>
            </a:prstGeom>
            <a:noFill/>
            <a:ln w="9525" cap="flat" cmpd="sng">
              <a:noFill/>
              <a:prstDash val="solid"/>
              <a:round/>
              <a:headEnd type="none" w="sm" len="sm"/>
              <a:tailEnd type="none" w="sm" len="sm"/>
            </a:ln>
          </p:spPr>
          <p:txBody>
            <a:bodyPr spcFirstLastPara="1" wrap="square" lIns="701333" tIns="66033" rIns="66033" bIns="66033" anchor="ctr" anchorCtr="0">
              <a:noAutofit/>
            </a:bodyPr>
            <a:lstStyle/>
            <a:p>
              <a:pPr>
                <a:lnSpc>
                  <a:spcPct val="90000"/>
                </a:lnSpc>
                <a:buClr>
                  <a:schemeClr val="lt1"/>
                </a:buClr>
                <a:buSzPts val="2000"/>
              </a:pPr>
              <a:r>
                <a:rPr lang="en-GB" sz="2667" b="1" dirty="0">
                  <a:solidFill>
                    <a:schemeClr val="lt1"/>
                  </a:solidFill>
                  <a:latin typeface="Calibri"/>
                  <a:ea typeface="Calibri"/>
                  <a:cs typeface="Calibri"/>
                  <a:sym typeface="Calibri"/>
                </a:rPr>
                <a:t>SCENARIO 2050:</a:t>
              </a:r>
              <a:br>
                <a:rPr lang="en-GB" sz="2667" b="1" dirty="0">
                  <a:solidFill>
                    <a:schemeClr val="lt1"/>
                  </a:solidFill>
                  <a:latin typeface="Calibri"/>
                  <a:ea typeface="Calibri"/>
                  <a:cs typeface="Calibri"/>
                  <a:sym typeface="Calibri"/>
                </a:rPr>
              </a:br>
              <a:r>
                <a:rPr lang="en-GB" sz="2667" dirty="0">
                  <a:solidFill>
                    <a:schemeClr val="lt1"/>
                  </a:solidFill>
                  <a:latin typeface="Calibri"/>
                  <a:ea typeface="Calibri"/>
                  <a:cs typeface="Calibri"/>
                  <a:sym typeface="Calibri"/>
                </a:rPr>
                <a:t>Complete electrification of transport </a:t>
              </a:r>
              <a:br>
                <a:rPr lang="en-GB" sz="2667" dirty="0">
                  <a:solidFill>
                    <a:schemeClr val="lt1"/>
                  </a:solidFill>
                  <a:latin typeface="Calibri"/>
                  <a:ea typeface="Calibri"/>
                  <a:cs typeface="Calibri"/>
                  <a:sym typeface="Calibri"/>
                </a:rPr>
              </a:br>
              <a:endParaRPr sz="2667" dirty="0">
                <a:solidFill>
                  <a:schemeClr val="lt1"/>
                </a:solidFill>
                <a:latin typeface="Calibri"/>
                <a:ea typeface="Calibri"/>
                <a:cs typeface="Calibri"/>
                <a:sym typeface="Calibri"/>
              </a:endParaRPr>
            </a:p>
            <a:p>
              <a:pPr>
                <a:lnSpc>
                  <a:spcPct val="90000"/>
                </a:lnSpc>
                <a:buClr>
                  <a:schemeClr val="lt1"/>
                </a:buClr>
                <a:buSzPts val="2000"/>
              </a:pPr>
              <a:endParaRPr sz="1467" dirty="0"/>
            </a:p>
          </p:txBody>
        </p:sp>
        <p:sp>
          <p:nvSpPr>
            <p:cNvPr id="244" name="Google Shape;244;p34"/>
            <p:cNvSpPr/>
            <p:nvPr/>
          </p:nvSpPr>
          <p:spPr>
            <a:xfrm>
              <a:off x="61157" y="331341"/>
              <a:ext cx="1104600" cy="1104600"/>
            </a:xfrm>
            <a:prstGeom prst="ellipse">
              <a:avLst/>
            </a:prstGeom>
            <a:solidFill>
              <a:schemeClr val="lt1"/>
            </a:solidFill>
            <a:ln w="15875" cap="flat" cmpd="sng">
              <a:solidFill>
                <a:srgbClr val="5F8368"/>
              </a:solidFill>
              <a:prstDash val="solid"/>
              <a:round/>
              <a:headEnd type="none" w="sm" len="sm"/>
              <a:tailEnd type="none" w="sm" len="sm"/>
            </a:ln>
          </p:spPr>
          <p:txBody>
            <a:bodyPr spcFirstLastPara="1" wrap="square" lIns="91433" tIns="91433" rIns="91433" bIns="91433" anchor="ctr" anchorCtr="0">
              <a:noAutofit/>
            </a:bodyPr>
            <a:lstStyle/>
            <a:p>
              <a:endParaRPr sz="2400"/>
            </a:p>
          </p:txBody>
        </p:sp>
      </p:grpSp>
      <p:pic>
        <p:nvPicPr>
          <p:cNvPr id="246" name="Google Shape;246;p34"/>
          <p:cNvPicPr preferRelativeResize="0"/>
          <p:nvPr/>
        </p:nvPicPr>
        <p:blipFill>
          <a:blip r:embed="rId3">
            <a:alphaModFix/>
          </a:blip>
          <a:stretch>
            <a:fillRect/>
          </a:stretch>
        </p:blipFill>
        <p:spPr>
          <a:xfrm>
            <a:off x="1521533" y="4261634"/>
            <a:ext cx="3616368" cy="2025167"/>
          </a:xfrm>
          <a:prstGeom prst="rect">
            <a:avLst/>
          </a:prstGeom>
          <a:noFill/>
          <a:ln>
            <a:noFill/>
          </a:ln>
        </p:spPr>
      </p:pic>
      <p:sp>
        <p:nvSpPr>
          <p:cNvPr id="247" name="Google Shape;247;p34"/>
          <p:cNvSpPr txBox="1"/>
          <p:nvPr/>
        </p:nvSpPr>
        <p:spPr>
          <a:xfrm>
            <a:off x="8221800" y="2193367"/>
            <a:ext cx="4000000" cy="2651600"/>
          </a:xfrm>
          <a:prstGeom prst="rect">
            <a:avLst/>
          </a:prstGeom>
          <a:noFill/>
          <a:ln>
            <a:noFill/>
          </a:ln>
        </p:spPr>
        <p:txBody>
          <a:bodyPr spcFirstLastPara="1" wrap="square" lIns="121900" tIns="121900" rIns="121900" bIns="121900" anchor="t" anchorCtr="0">
            <a:noAutofit/>
          </a:bodyPr>
          <a:lstStyle/>
          <a:p>
            <a:pPr marL="609585" indent="-457189">
              <a:lnSpc>
                <a:spcPct val="90000"/>
              </a:lnSpc>
              <a:buClr>
                <a:srgbClr val="3B8850"/>
              </a:buClr>
              <a:buSzPts val="1800"/>
              <a:buFont typeface="Calibri"/>
              <a:buChar char="●"/>
            </a:pPr>
            <a:r>
              <a:rPr lang="en-GB" sz="2400" dirty="0">
                <a:solidFill>
                  <a:srgbClr val="3B8850"/>
                </a:solidFill>
                <a:latin typeface="Calibri"/>
                <a:ea typeface="Calibri"/>
                <a:cs typeface="Calibri"/>
                <a:sym typeface="Calibri"/>
              </a:rPr>
              <a:t>217,463 EVs → 100% of private car fleet </a:t>
            </a:r>
            <a:endParaRPr sz="2400" dirty="0">
              <a:solidFill>
                <a:srgbClr val="3B8850"/>
              </a:solidFill>
              <a:latin typeface="Calibri"/>
              <a:ea typeface="Calibri"/>
              <a:cs typeface="Calibri"/>
              <a:sym typeface="Calibri"/>
            </a:endParaRPr>
          </a:p>
          <a:p>
            <a:pPr marL="609585" indent="-457189">
              <a:lnSpc>
                <a:spcPct val="90000"/>
              </a:lnSpc>
              <a:buClr>
                <a:srgbClr val="3B8850"/>
              </a:buClr>
              <a:buSzPts val="1800"/>
              <a:buFont typeface="Calibri"/>
              <a:buChar char="●"/>
            </a:pPr>
            <a:r>
              <a:rPr lang="en-GB" sz="2400" dirty="0">
                <a:solidFill>
                  <a:srgbClr val="3B8850"/>
                </a:solidFill>
                <a:latin typeface="Calibri"/>
                <a:ea typeface="Calibri"/>
                <a:cs typeface="Calibri"/>
                <a:sym typeface="Calibri"/>
              </a:rPr>
              <a:t>971 electric buses →  100 % of bus fleet</a:t>
            </a:r>
            <a:endParaRPr sz="2400" dirty="0">
              <a:solidFill>
                <a:srgbClr val="3B8850"/>
              </a:solidFill>
              <a:latin typeface="Calibri"/>
              <a:ea typeface="Calibri"/>
              <a:cs typeface="Calibri"/>
              <a:sym typeface="Calibri"/>
            </a:endParaRPr>
          </a:p>
          <a:p>
            <a:pPr marL="609585" indent="-457189">
              <a:lnSpc>
                <a:spcPct val="90000"/>
              </a:lnSpc>
              <a:buClr>
                <a:srgbClr val="3B8850"/>
              </a:buClr>
              <a:buSzPts val="1800"/>
              <a:buFont typeface="Calibri"/>
              <a:buChar char="●"/>
            </a:pPr>
            <a:r>
              <a:rPr lang="en-GB" sz="2400" dirty="0">
                <a:solidFill>
                  <a:srgbClr val="3B8850"/>
                </a:solidFill>
                <a:latin typeface="Calibri"/>
                <a:ea typeface="Calibri"/>
                <a:cs typeface="Calibri"/>
                <a:sym typeface="Calibri"/>
              </a:rPr>
              <a:t>1 personal mode of transport per 10 cars</a:t>
            </a:r>
            <a:endParaRPr sz="2400" dirty="0">
              <a:solidFill>
                <a:srgbClr val="3B8850"/>
              </a:solidFill>
              <a:latin typeface="Calibri"/>
              <a:ea typeface="Calibri"/>
              <a:cs typeface="Calibri"/>
              <a:sym typeface="Calibri"/>
            </a:endParaRPr>
          </a:p>
        </p:txBody>
      </p:sp>
      <p:pic>
        <p:nvPicPr>
          <p:cNvPr id="248" name="Google Shape;248;p34"/>
          <p:cNvPicPr preferRelativeResize="0"/>
          <p:nvPr/>
        </p:nvPicPr>
        <p:blipFill>
          <a:blip r:embed="rId4">
            <a:alphaModFix/>
          </a:blip>
          <a:stretch>
            <a:fillRect/>
          </a:stretch>
        </p:blipFill>
        <p:spPr>
          <a:xfrm>
            <a:off x="5048367" y="4391135"/>
            <a:ext cx="3098867" cy="1856467"/>
          </a:xfrm>
          <a:prstGeom prst="rect">
            <a:avLst/>
          </a:prstGeom>
          <a:noFill/>
          <a:ln>
            <a:noFill/>
          </a:ln>
        </p:spPr>
      </p:pic>
      <p:pic>
        <p:nvPicPr>
          <p:cNvPr id="249" name="Google Shape;249;p34"/>
          <p:cNvPicPr preferRelativeResize="0"/>
          <p:nvPr/>
        </p:nvPicPr>
        <p:blipFill>
          <a:blip r:embed="rId5">
            <a:alphaModFix/>
          </a:blip>
          <a:stretch>
            <a:fillRect/>
          </a:stretch>
        </p:blipFill>
        <p:spPr>
          <a:xfrm>
            <a:off x="8424467" y="4593967"/>
            <a:ext cx="2350900" cy="1565700"/>
          </a:xfrm>
          <a:prstGeom prst="rect">
            <a:avLst/>
          </a:prstGeom>
          <a:noFill/>
          <a:ln>
            <a:noFill/>
          </a:ln>
        </p:spPr>
      </p:pic>
      <p:sp>
        <p:nvSpPr>
          <p:cNvPr id="250" name="Google Shape;250;p34"/>
          <p:cNvSpPr txBox="1"/>
          <p:nvPr/>
        </p:nvSpPr>
        <p:spPr>
          <a:xfrm>
            <a:off x="8221800" y="6035233"/>
            <a:ext cx="3446800" cy="334800"/>
          </a:xfrm>
          <a:prstGeom prst="rect">
            <a:avLst/>
          </a:prstGeom>
          <a:noFill/>
          <a:ln>
            <a:noFill/>
          </a:ln>
        </p:spPr>
        <p:txBody>
          <a:bodyPr spcFirstLastPara="1" wrap="square" lIns="121900" tIns="121900" rIns="121900" bIns="121900" anchor="t" anchorCtr="0">
            <a:noAutofit/>
          </a:bodyPr>
          <a:lstStyle/>
          <a:p>
            <a:r>
              <a:rPr lang="en-GB" sz="1467"/>
              <a:t>Source: Scott cycles</a:t>
            </a:r>
            <a:endParaRPr sz="1467"/>
          </a:p>
        </p:txBody>
      </p:sp>
      <p:sp>
        <p:nvSpPr>
          <p:cNvPr id="13" name="Marcador de contenido 3">
            <a:extLst>
              <a:ext uri="{FF2B5EF4-FFF2-40B4-BE49-F238E27FC236}">
                <a16:creationId xmlns="" xmlns:a16="http://schemas.microsoft.com/office/drawing/2014/main" id="{9BE21593-0AD6-41E2-9BA3-BFF815623B34}"/>
              </a:ext>
            </a:extLst>
          </p:cNvPr>
          <p:cNvSpPr txBox="1">
            <a:spLocks/>
          </p:cNvSpPr>
          <p:nvPr/>
        </p:nvSpPr>
        <p:spPr>
          <a:xfrm>
            <a:off x="3348038" y="248199"/>
            <a:ext cx="7777162" cy="519113"/>
          </a:xfrm>
          <a:prstGeom prst="rect">
            <a:avLst/>
          </a:prstGeom>
        </p:spPr>
        <p:txBody>
          <a:bodyPr vert="horz" lIns="0" tIns="45720" rIns="0" bIns="45720" rtlCol="0">
            <a:normAutofit/>
          </a:bodyPr>
          <a:lstStyle>
            <a:lvl1pPr marL="91436" indent="-91436" algn="l" defTabSz="914354"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29" indent="-182870" algn="l" defTabSz="914354"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00"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71"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42"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r>
              <a:rPr lang="es-ES" dirty="0"/>
              <a:t>ASSESSMENT OF ELECTRIC VEHICLE DEMAND</a:t>
            </a:r>
          </a:p>
        </p:txBody>
      </p:sp>
      <p:pic>
        <p:nvPicPr>
          <p:cNvPr id="14" name="Imagen 13">
            <a:extLst>
              <a:ext uri="{FF2B5EF4-FFF2-40B4-BE49-F238E27FC236}">
                <a16:creationId xmlns="" xmlns:a16="http://schemas.microsoft.com/office/drawing/2014/main" id="{505DB79F-3AA7-489A-9EBF-C7ACC846FF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7096"/>
          <a:stretch/>
        </p:blipFill>
        <p:spPr>
          <a:xfrm>
            <a:off x="1378227" y="0"/>
            <a:ext cx="1250336" cy="786510"/>
          </a:xfrm>
          <a:prstGeom prst="rect">
            <a:avLst/>
          </a:prstGeom>
        </p:spPr>
      </p:pic>
      <p:sp>
        <p:nvSpPr>
          <p:cNvPr id="17" name="Rectángulo: esquinas redondeadas 16">
            <a:extLst>
              <a:ext uri="{FF2B5EF4-FFF2-40B4-BE49-F238E27FC236}">
                <a16:creationId xmlns="" xmlns:a16="http://schemas.microsoft.com/office/drawing/2014/main" id="{8AF7AE2B-010B-4444-8AFF-3113A2809E2D}"/>
              </a:ext>
            </a:extLst>
          </p:cNvPr>
          <p:cNvSpPr/>
          <p:nvPr/>
        </p:nvSpPr>
        <p:spPr>
          <a:xfrm>
            <a:off x="3565467" y="1239613"/>
            <a:ext cx="4784391" cy="464431"/>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EV roll-out long-term scenario</a:t>
            </a:r>
          </a:p>
        </p:txBody>
      </p:sp>
      <p:sp>
        <p:nvSpPr>
          <p:cNvPr id="15" name="Marcador de fecha 5">
            <a:extLst>
              <a:ext uri="{FF2B5EF4-FFF2-40B4-BE49-F238E27FC236}">
                <a16:creationId xmlns="" xmlns:a16="http://schemas.microsoft.com/office/drawing/2014/main" id="{BC76DA03-E56C-4D20-8938-464D19B385C1}"/>
              </a:ext>
            </a:extLst>
          </p:cNvPr>
          <p:cNvSpPr>
            <a:spLocks noGrp="1"/>
          </p:cNvSpPr>
          <p:nvPr>
            <p:ph type="dt" sz="half" idx="10"/>
          </p:nvPr>
        </p:nvSpPr>
        <p:spPr>
          <a:xfrm>
            <a:off x="1097285" y="6459791"/>
            <a:ext cx="2472271" cy="365125"/>
          </a:xfrm>
        </p:spPr>
        <p:txBody>
          <a:bodyPr/>
          <a:lstStyle/>
          <a:p>
            <a:r>
              <a:rPr lang="es-ES"/>
              <a:t>30/04/2019</a:t>
            </a:r>
            <a:endParaRPr lang="es-ES" dirty="0"/>
          </a:p>
        </p:txBody>
      </p:sp>
      <p:sp>
        <p:nvSpPr>
          <p:cNvPr id="16" name="Marcador de pie de página 6">
            <a:extLst>
              <a:ext uri="{FF2B5EF4-FFF2-40B4-BE49-F238E27FC236}">
                <a16:creationId xmlns="" xmlns:a16="http://schemas.microsoft.com/office/drawing/2014/main" id="{44B0C0CE-C10B-4B24-B988-B7A2B72A5B1C}"/>
              </a:ext>
            </a:extLst>
          </p:cNvPr>
          <p:cNvSpPr>
            <a:spLocks noGrp="1"/>
          </p:cNvSpPr>
          <p:nvPr>
            <p:ph type="ftr" sz="quarter" idx="11"/>
          </p:nvPr>
        </p:nvSpPr>
        <p:spPr>
          <a:xfrm>
            <a:off x="3686187" y="6459791"/>
            <a:ext cx="4822804" cy="365125"/>
          </a:xfrm>
        </p:spPr>
        <p:txBody>
          <a:bodyPr/>
          <a:lstStyle/>
          <a:p>
            <a:r>
              <a:rPr lang="es-ES"/>
              <a:t>MARIA PEÑARRUBIA, OLATZ URIARTE, ALLY WRIGHT, HARRY MAHON, FERNANDO AGUDÍN &amp; FINDLAY FISHER </a:t>
            </a:r>
            <a:endParaRPr lang="es-ES" dirty="0"/>
          </a:p>
        </p:txBody>
      </p:sp>
      <p:sp>
        <p:nvSpPr>
          <p:cNvPr id="18" name="Marcador de número de diapositiva 2">
            <a:extLst>
              <a:ext uri="{FF2B5EF4-FFF2-40B4-BE49-F238E27FC236}">
                <a16:creationId xmlns="" xmlns:a16="http://schemas.microsoft.com/office/drawing/2014/main" id="{68C7627D-7204-444C-BD84-8D5E4FD71234}"/>
              </a:ext>
            </a:extLst>
          </p:cNvPr>
          <p:cNvSpPr>
            <a:spLocks noGrp="1"/>
          </p:cNvSpPr>
          <p:nvPr>
            <p:ph type="sldNum" sz="quarter" idx="12"/>
          </p:nvPr>
        </p:nvSpPr>
        <p:spPr>
          <a:xfrm>
            <a:off x="9900462" y="6459791"/>
            <a:ext cx="1312025" cy="365125"/>
          </a:xfrm>
        </p:spPr>
        <p:txBody>
          <a:bodyPr/>
          <a:lstStyle/>
          <a:p>
            <a:fld id="{8C76E393-6842-44F6-8D7F-29A03279A110}" type="slidenum">
              <a:rPr lang="es-ES" smtClean="0"/>
              <a:t>8</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8" name="Google Shape;258;p35"/>
          <p:cNvSpPr txBox="1"/>
          <p:nvPr/>
        </p:nvSpPr>
        <p:spPr>
          <a:xfrm>
            <a:off x="7560433" y="2627433"/>
            <a:ext cx="4245600" cy="2278800"/>
          </a:xfrm>
          <a:prstGeom prst="rect">
            <a:avLst/>
          </a:prstGeom>
          <a:noFill/>
          <a:ln>
            <a:noFill/>
          </a:ln>
        </p:spPr>
        <p:txBody>
          <a:bodyPr spcFirstLastPara="1" wrap="square" lIns="121900" tIns="121900" rIns="121900" bIns="121900" anchor="t" anchorCtr="0">
            <a:noAutofit/>
          </a:bodyPr>
          <a:lstStyle/>
          <a:p>
            <a:pPr>
              <a:lnSpc>
                <a:spcPct val="90000"/>
              </a:lnSpc>
              <a:spcBef>
                <a:spcPts val="1200"/>
              </a:spcBef>
            </a:pPr>
            <a:endParaRPr sz="2400">
              <a:solidFill>
                <a:srgbClr val="485257"/>
              </a:solidFill>
              <a:latin typeface="Calibri"/>
              <a:ea typeface="Calibri"/>
              <a:cs typeface="Calibri"/>
              <a:sym typeface="Calibri"/>
            </a:endParaRPr>
          </a:p>
        </p:txBody>
      </p:sp>
      <p:pic>
        <p:nvPicPr>
          <p:cNvPr id="259" name="Google Shape;259;p35"/>
          <p:cNvPicPr preferRelativeResize="0"/>
          <p:nvPr/>
        </p:nvPicPr>
        <p:blipFill rotWithShape="1">
          <a:blip r:embed="rId3">
            <a:alphaModFix/>
          </a:blip>
          <a:srcRect r="2458" b="3260"/>
          <a:stretch/>
        </p:blipFill>
        <p:spPr>
          <a:xfrm>
            <a:off x="2175867" y="1485609"/>
            <a:ext cx="6982007" cy="4778933"/>
          </a:xfrm>
          <a:prstGeom prst="rect">
            <a:avLst/>
          </a:prstGeom>
          <a:noFill/>
          <a:ln w="9525" cap="flat" cmpd="sng">
            <a:solidFill>
              <a:schemeClr val="dk2"/>
            </a:solidFill>
            <a:prstDash val="solid"/>
            <a:round/>
            <a:headEnd type="none" w="sm" len="sm"/>
            <a:tailEnd type="none" w="sm" len="sm"/>
          </a:ln>
        </p:spPr>
      </p:pic>
      <p:sp>
        <p:nvSpPr>
          <p:cNvPr id="7" name="Rectángulo: esquinas redondeadas 6">
            <a:extLst>
              <a:ext uri="{FF2B5EF4-FFF2-40B4-BE49-F238E27FC236}">
                <a16:creationId xmlns="" xmlns:a16="http://schemas.microsoft.com/office/drawing/2014/main" id="{2B8D273A-10F8-4425-BA63-36FCD2340171}"/>
              </a:ext>
            </a:extLst>
          </p:cNvPr>
          <p:cNvSpPr/>
          <p:nvPr/>
        </p:nvSpPr>
        <p:spPr>
          <a:xfrm>
            <a:off x="2982371" y="905990"/>
            <a:ext cx="5843576" cy="464431"/>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Electrical energy requirements for Glasgow scenarios</a:t>
            </a:r>
          </a:p>
        </p:txBody>
      </p:sp>
      <p:sp>
        <p:nvSpPr>
          <p:cNvPr id="8" name="Marcador de contenido 3">
            <a:extLst>
              <a:ext uri="{FF2B5EF4-FFF2-40B4-BE49-F238E27FC236}">
                <a16:creationId xmlns="" xmlns:a16="http://schemas.microsoft.com/office/drawing/2014/main" id="{E1C91C6D-2418-45FF-8A25-CA943D184CF8}"/>
              </a:ext>
            </a:extLst>
          </p:cNvPr>
          <p:cNvSpPr txBox="1">
            <a:spLocks/>
          </p:cNvSpPr>
          <p:nvPr/>
        </p:nvSpPr>
        <p:spPr>
          <a:xfrm>
            <a:off x="3348038" y="248199"/>
            <a:ext cx="7777162" cy="519113"/>
          </a:xfrm>
          <a:prstGeom prst="rect">
            <a:avLst/>
          </a:prstGeom>
        </p:spPr>
        <p:txBody>
          <a:bodyPr vert="horz" lIns="0" tIns="45720" rIns="0" bIns="45720" rtlCol="0">
            <a:normAutofit/>
          </a:bodyPr>
          <a:lstStyle>
            <a:lvl1pPr marL="91436" indent="-91436" algn="l" defTabSz="914354"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29" indent="-182870" algn="l" defTabSz="914354"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00"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71"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42"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r>
              <a:rPr lang="es-ES" dirty="0"/>
              <a:t>ASSESSMENT OF ELECTRIC VEHICLE DEMAND</a:t>
            </a:r>
          </a:p>
        </p:txBody>
      </p:sp>
      <p:pic>
        <p:nvPicPr>
          <p:cNvPr id="9" name="Imagen 8">
            <a:extLst>
              <a:ext uri="{FF2B5EF4-FFF2-40B4-BE49-F238E27FC236}">
                <a16:creationId xmlns="" xmlns:a16="http://schemas.microsoft.com/office/drawing/2014/main" id="{9773D13F-3EA1-4213-8050-F031A7CC81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7096"/>
          <a:stretch/>
        </p:blipFill>
        <p:spPr>
          <a:xfrm>
            <a:off x="1378227" y="0"/>
            <a:ext cx="1250336" cy="786510"/>
          </a:xfrm>
          <a:prstGeom prst="rect">
            <a:avLst/>
          </a:prstGeom>
        </p:spPr>
      </p:pic>
      <p:sp>
        <p:nvSpPr>
          <p:cNvPr id="10" name="Marcador de fecha 5">
            <a:extLst>
              <a:ext uri="{FF2B5EF4-FFF2-40B4-BE49-F238E27FC236}">
                <a16:creationId xmlns="" xmlns:a16="http://schemas.microsoft.com/office/drawing/2014/main" id="{0966709D-C875-4DF0-8A76-21C0C71A0BED}"/>
              </a:ext>
            </a:extLst>
          </p:cNvPr>
          <p:cNvSpPr>
            <a:spLocks noGrp="1"/>
          </p:cNvSpPr>
          <p:nvPr>
            <p:ph type="dt" sz="half" idx="10"/>
          </p:nvPr>
        </p:nvSpPr>
        <p:spPr>
          <a:xfrm>
            <a:off x="1097285" y="6459791"/>
            <a:ext cx="2472271" cy="365125"/>
          </a:xfrm>
        </p:spPr>
        <p:txBody>
          <a:bodyPr/>
          <a:lstStyle/>
          <a:p>
            <a:r>
              <a:rPr lang="es-ES"/>
              <a:t>30/04/2019</a:t>
            </a:r>
            <a:endParaRPr lang="es-ES" dirty="0"/>
          </a:p>
        </p:txBody>
      </p:sp>
      <p:sp>
        <p:nvSpPr>
          <p:cNvPr id="11" name="Marcador de pie de página 6">
            <a:extLst>
              <a:ext uri="{FF2B5EF4-FFF2-40B4-BE49-F238E27FC236}">
                <a16:creationId xmlns="" xmlns:a16="http://schemas.microsoft.com/office/drawing/2014/main" id="{B4AB02A4-B18B-4483-BE31-ABB0A5451772}"/>
              </a:ext>
            </a:extLst>
          </p:cNvPr>
          <p:cNvSpPr>
            <a:spLocks noGrp="1"/>
          </p:cNvSpPr>
          <p:nvPr>
            <p:ph type="ftr" sz="quarter" idx="11"/>
          </p:nvPr>
        </p:nvSpPr>
        <p:spPr>
          <a:xfrm>
            <a:off x="3686187" y="6459791"/>
            <a:ext cx="4822804" cy="365125"/>
          </a:xfrm>
        </p:spPr>
        <p:txBody>
          <a:bodyPr/>
          <a:lstStyle/>
          <a:p>
            <a:r>
              <a:rPr lang="es-ES"/>
              <a:t>MARIA PEÑARRUBIA, OLATZ URIARTE, ALLY WRIGHT, HARRY MAHON, FERNANDO AGUDÍN &amp; FINDLAY FISHER </a:t>
            </a:r>
            <a:endParaRPr lang="es-ES" dirty="0"/>
          </a:p>
        </p:txBody>
      </p:sp>
      <p:sp>
        <p:nvSpPr>
          <p:cNvPr id="12" name="Marcador de número de diapositiva 2">
            <a:extLst>
              <a:ext uri="{FF2B5EF4-FFF2-40B4-BE49-F238E27FC236}">
                <a16:creationId xmlns="" xmlns:a16="http://schemas.microsoft.com/office/drawing/2014/main" id="{ACC22DBE-B2C0-4E1C-B379-4E7886AA80C8}"/>
              </a:ext>
            </a:extLst>
          </p:cNvPr>
          <p:cNvSpPr>
            <a:spLocks noGrp="1"/>
          </p:cNvSpPr>
          <p:nvPr>
            <p:ph type="sldNum" sz="quarter" idx="12"/>
          </p:nvPr>
        </p:nvSpPr>
        <p:spPr>
          <a:xfrm>
            <a:off x="9900462" y="6459791"/>
            <a:ext cx="1312025" cy="365125"/>
          </a:xfrm>
        </p:spPr>
        <p:txBody>
          <a:bodyPr/>
          <a:lstStyle/>
          <a:p>
            <a:fld id="{8C76E393-6842-44F6-8D7F-29A03279A110}" type="slidenum">
              <a:rPr lang="es-ES" smtClean="0"/>
              <a:t>9</a:t>
            </a:fld>
            <a:endParaRPr lang="es-ES"/>
          </a:p>
        </p:txBody>
      </p:sp>
      <p:pic>
        <p:nvPicPr>
          <p:cNvPr id="2" name="Imagen 1">
            <a:extLst>
              <a:ext uri="{FF2B5EF4-FFF2-40B4-BE49-F238E27FC236}">
                <a16:creationId xmlns="" xmlns:a16="http://schemas.microsoft.com/office/drawing/2014/main" id="{126BAC82-4241-4164-A857-C9C105DF45AE}"/>
              </a:ext>
            </a:extLst>
          </p:cNvPr>
          <p:cNvPicPr>
            <a:picLocks noChangeAspect="1"/>
          </p:cNvPicPr>
          <p:nvPr/>
        </p:nvPicPr>
        <p:blipFill>
          <a:blip r:embed="rId5"/>
          <a:stretch>
            <a:fillRect/>
          </a:stretch>
        </p:blipFill>
        <p:spPr>
          <a:xfrm>
            <a:off x="9626483" y="2644704"/>
            <a:ext cx="2220454" cy="1798692"/>
          </a:xfrm>
          <a:prstGeom prst="rect">
            <a:avLst/>
          </a:prstGeom>
          <a:ln>
            <a:solidFill>
              <a:schemeClr val="bg1">
                <a:lumMod val="75000"/>
              </a:schemeClr>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Retrospección">
  <a:themeElements>
    <a:clrScheme name="Personalizado 1">
      <a:dk1>
        <a:srgbClr val="124163"/>
      </a:dk1>
      <a:lt1>
        <a:sysClr val="window" lastClr="FFFFFF"/>
      </a:lt1>
      <a:dk2>
        <a:srgbClr val="335B74"/>
      </a:dk2>
      <a:lt2>
        <a:srgbClr val="DFE3E5"/>
      </a:lt2>
      <a:accent1>
        <a:srgbClr val="00B050"/>
      </a:accent1>
      <a:accent2>
        <a:srgbClr val="124163"/>
      </a:accent2>
      <a:accent3>
        <a:srgbClr val="27CED7"/>
      </a:accent3>
      <a:accent4>
        <a:srgbClr val="42BA97"/>
      </a:accent4>
      <a:accent5>
        <a:srgbClr val="3E8853"/>
      </a:accent5>
      <a:accent6>
        <a:srgbClr val="62A39F"/>
      </a:accent6>
      <a:hlink>
        <a:srgbClr val="6EAC1C"/>
      </a:hlink>
      <a:folHlink>
        <a:srgbClr val="B26B02"/>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22731</TotalTime>
  <Words>2690</Words>
  <Application>Microsoft Office PowerPoint</Application>
  <PresentationFormat>Widescreen</PresentationFormat>
  <Paragraphs>382</Paragraphs>
  <Slides>40</Slides>
  <Notes>35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宋体</vt:lpstr>
      <vt:lpstr>Arial</vt:lpstr>
      <vt:lpstr>Calibri</vt:lpstr>
      <vt:lpstr>Calibri Light</vt:lpstr>
      <vt:lpstr>Cambria Math</vt:lpstr>
      <vt:lpstr>Roboto</vt:lpstr>
      <vt:lpstr>Segoe UI</vt:lpstr>
      <vt:lpstr>Times New Roman</vt:lpstr>
      <vt:lpstr>Retrospección</vt:lpstr>
      <vt:lpstr>Feasibility study into the use of clean urban energy resources to make a contribution to electric vehicle (EV) demand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MARÍA PEÑARRUBIA POZO</dc:creator>
  <cp:lastModifiedBy>Ally Wright</cp:lastModifiedBy>
  <cp:revision>343</cp:revision>
  <dcterms:created xsi:type="dcterms:W3CDTF">2018-06-27T07:55:06Z</dcterms:created>
  <dcterms:modified xsi:type="dcterms:W3CDTF">2019-05-07T13:31:06Z</dcterms:modified>
</cp:coreProperties>
</file>