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7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notesMasterIdLst>
    <p:notesMasterId r:id="rId54"/>
  </p:notesMasterIdLst>
  <p:sldIdLst>
    <p:sldId id="264" r:id="rId3"/>
    <p:sldId id="305" r:id="rId4"/>
    <p:sldId id="259" r:id="rId5"/>
    <p:sldId id="258" r:id="rId6"/>
    <p:sldId id="257" r:id="rId7"/>
    <p:sldId id="306" r:id="rId8"/>
    <p:sldId id="260" r:id="rId9"/>
    <p:sldId id="261" r:id="rId10"/>
    <p:sldId id="262" r:id="rId11"/>
    <p:sldId id="285" r:id="rId12"/>
    <p:sldId id="286" r:id="rId13"/>
    <p:sldId id="287" r:id="rId14"/>
    <p:sldId id="307" r:id="rId15"/>
    <p:sldId id="308" r:id="rId16"/>
    <p:sldId id="309" r:id="rId17"/>
    <p:sldId id="289" r:id="rId18"/>
    <p:sldId id="293" r:id="rId19"/>
    <p:sldId id="290" r:id="rId20"/>
    <p:sldId id="291" r:id="rId21"/>
    <p:sldId id="310" r:id="rId22"/>
    <p:sldId id="311" r:id="rId23"/>
    <p:sldId id="292" r:id="rId24"/>
    <p:sldId id="312" r:id="rId25"/>
    <p:sldId id="313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72" r:id="rId36"/>
    <p:sldId id="274" r:id="rId37"/>
    <p:sldId id="265" r:id="rId38"/>
    <p:sldId id="266" r:id="rId39"/>
    <p:sldId id="269" r:id="rId40"/>
    <p:sldId id="267" r:id="rId41"/>
    <p:sldId id="268" r:id="rId42"/>
    <p:sldId id="271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4" r:id="rId52"/>
    <p:sldId id="303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BB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65" autoAdjust="0"/>
    <p:restoredTop sz="94658" autoAdjust="0"/>
  </p:normalViewPr>
  <p:slideViewPr>
    <p:cSldViewPr snapToGrid="0">
      <p:cViewPr varScale="1">
        <p:scale>
          <a:sx n="47" d="100"/>
          <a:sy n="47" d="100"/>
        </p:scale>
        <p:origin x="58" y="854"/>
      </p:cViewPr>
      <p:guideLst/>
    </p:cSldViewPr>
  </p:slideViewPr>
  <p:outlineViewPr>
    <p:cViewPr>
      <p:scale>
        <a:sx n="33" d="100"/>
        <a:sy n="33" d="100"/>
      </p:scale>
      <p:origin x="0" y="-2304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wnloads\Masters\Uni%202nd%20Sem\Sustainability%20Group%20Projects\Final%20Presenation\Tidal%20Current%20EquationEnerg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wnloads\Masters\Uni%202nd%20Sem\Sustainability%20Group%20Projects\Final%20Presenation\Tidal%20Current%20EquationEnergy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AppData\Roaming\Microsoft\Excel\Tidal%20Current%20EquationEnergy%20(version%201).xlsb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uncan\Documents\Wave-Tidal%20Group%20Project\Cost-Analysis-Wind-Turbine2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uncan\Documents\Wave-Tidal%20Group%20Project\Cost-Analysis-Wind-Turbine2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Current Speed Throughout Lunar</a:t>
            </a:r>
            <a:r>
              <a:rPr lang="en-US" baseline="0"/>
              <a:t> Cycle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Current Speed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'[Tidal Current EquationEnergy.xlsx]Sheet1'!$B$11:$B$2845</c:f>
              <c:numCache>
                <c:formatCode>General</c:formatCode>
                <c:ptCount val="2835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  <c:pt idx="193">
                  <c:v>48.25</c:v>
                </c:pt>
                <c:pt idx="194">
                  <c:v>48.5</c:v>
                </c:pt>
                <c:pt idx="195">
                  <c:v>48.75</c:v>
                </c:pt>
                <c:pt idx="196">
                  <c:v>49</c:v>
                </c:pt>
                <c:pt idx="197">
                  <c:v>49.25</c:v>
                </c:pt>
                <c:pt idx="198">
                  <c:v>49.5</c:v>
                </c:pt>
                <c:pt idx="199">
                  <c:v>49.75</c:v>
                </c:pt>
                <c:pt idx="200">
                  <c:v>50</c:v>
                </c:pt>
                <c:pt idx="201">
                  <c:v>50.25</c:v>
                </c:pt>
                <c:pt idx="202">
                  <c:v>50.5</c:v>
                </c:pt>
                <c:pt idx="203">
                  <c:v>50.75</c:v>
                </c:pt>
                <c:pt idx="204">
                  <c:v>51</c:v>
                </c:pt>
                <c:pt idx="205">
                  <c:v>51.25</c:v>
                </c:pt>
                <c:pt idx="206">
                  <c:v>51.5</c:v>
                </c:pt>
                <c:pt idx="207">
                  <c:v>51.75</c:v>
                </c:pt>
                <c:pt idx="208">
                  <c:v>52</c:v>
                </c:pt>
                <c:pt idx="209">
                  <c:v>52.25</c:v>
                </c:pt>
                <c:pt idx="210">
                  <c:v>52.5</c:v>
                </c:pt>
                <c:pt idx="211">
                  <c:v>52.75</c:v>
                </c:pt>
                <c:pt idx="212">
                  <c:v>53</c:v>
                </c:pt>
                <c:pt idx="213">
                  <c:v>53.25</c:v>
                </c:pt>
                <c:pt idx="214">
                  <c:v>53.5</c:v>
                </c:pt>
                <c:pt idx="215">
                  <c:v>53.75</c:v>
                </c:pt>
                <c:pt idx="216">
                  <c:v>54</c:v>
                </c:pt>
                <c:pt idx="217">
                  <c:v>54.25</c:v>
                </c:pt>
                <c:pt idx="218">
                  <c:v>54.5</c:v>
                </c:pt>
                <c:pt idx="219">
                  <c:v>54.75</c:v>
                </c:pt>
                <c:pt idx="220">
                  <c:v>55</c:v>
                </c:pt>
                <c:pt idx="221">
                  <c:v>55.25</c:v>
                </c:pt>
                <c:pt idx="222">
                  <c:v>55.5</c:v>
                </c:pt>
                <c:pt idx="223">
                  <c:v>55.75</c:v>
                </c:pt>
                <c:pt idx="224">
                  <c:v>56</c:v>
                </c:pt>
                <c:pt idx="225">
                  <c:v>56.25</c:v>
                </c:pt>
                <c:pt idx="226">
                  <c:v>56.5</c:v>
                </c:pt>
                <c:pt idx="227">
                  <c:v>56.75</c:v>
                </c:pt>
                <c:pt idx="228">
                  <c:v>57</c:v>
                </c:pt>
                <c:pt idx="229">
                  <c:v>57.25</c:v>
                </c:pt>
                <c:pt idx="230">
                  <c:v>57.5</c:v>
                </c:pt>
                <c:pt idx="231">
                  <c:v>57.75</c:v>
                </c:pt>
                <c:pt idx="232">
                  <c:v>58</c:v>
                </c:pt>
                <c:pt idx="233">
                  <c:v>58.25</c:v>
                </c:pt>
                <c:pt idx="234">
                  <c:v>58.5</c:v>
                </c:pt>
                <c:pt idx="235">
                  <c:v>58.75</c:v>
                </c:pt>
                <c:pt idx="236">
                  <c:v>59</c:v>
                </c:pt>
                <c:pt idx="237">
                  <c:v>59.25</c:v>
                </c:pt>
                <c:pt idx="238">
                  <c:v>59.5</c:v>
                </c:pt>
                <c:pt idx="239">
                  <c:v>59.75</c:v>
                </c:pt>
                <c:pt idx="240">
                  <c:v>60</c:v>
                </c:pt>
                <c:pt idx="241">
                  <c:v>60.25</c:v>
                </c:pt>
                <c:pt idx="242">
                  <c:v>60.5</c:v>
                </c:pt>
                <c:pt idx="243">
                  <c:v>60.75</c:v>
                </c:pt>
                <c:pt idx="244">
                  <c:v>61</c:v>
                </c:pt>
                <c:pt idx="245">
                  <c:v>61.25</c:v>
                </c:pt>
                <c:pt idx="246">
                  <c:v>61.5</c:v>
                </c:pt>
                <c:pt idx="247">
                  <c:v>61.75</c:v>
                </c:pt>
                <c:pt idx="248">
                  <c:v>62</c:v>
                </c:pt>
                <c:pt idx="249">
                  <c:v>62.25</c:v>
                </c:pt>
                <c:pt idx="250">
                  <c:v>62.5</c:v>
                </c:pt>
                <c:pt idx="251">
                  <c:v>62.75</c:v>
                </c:pt>
                <c:pt idx="252">
                  <c:v>63</c:v>
                </c:pt>
                <c:pt idx="253">
                  <c:v>63.25</c:v>
                </c:pt>
                <c:pt idx="254">
                  <c:v>63.5</c:v>
                </c:pt>
                <c:pt idx="255">
                  <c:v>63.75</c:v>
                </c:pt>
                <c:pt idx="256">
                  <c:v>64</c:v>
                </c:pt>
                <c:pt idx="257">
                  <c:v>64.25</c:v>
                </c:pt>
                <c:pt idx="258">
                  <c:v>64.5</c:v>
                </c:pt>
                <c:pt idx="259">
                  <c:v>64.75</c:v>
                </c:pt>
                <c:pt idx="260">
                  <c:v>65</c:v>
                </c:pt>
                <c:pt idx="261">
                  <c:v>65.25</c:v>
                </c:pt>
                <c:pt idx="262">
                  <c:v>65.5</c:v>
                </c:pt>
                <c:pt idx="263">
                  <c:v>65.75</c:v>
                </c:pt>
                <c:pt idx="264">
                  <c:v>66</c:v>
                </c:pt>
                <c:pt idx="265">
                  <c:v>66.25</c:v>
                </c:pt>
                <c:pt idx="266">
                  <c:v>66.5</c:v>
                </c:pt>
                <c:pt idx="267">
                  <c:v>66.75</c:v>
                </c:pt>
                <c:pt idx="268">
                  <c:v>67</c:v>
                </c:pt>
                <c:pt idx="269">
                  <c:v>67.25</c:v>
                </c:pt>
                <c:pt idx="270">
                  <c:v>67.5</c:v>
                </c:pt>
                <c:pt idx="271">
                  <c:v>67.75</c:v>
                </c:pt>
                <c:pt idx="272">
                  <c:v>68</c:v>
                </c:pt>
                <c:pt idx="273">
                  <c:v>68.25</c:v>
                </c:pt>
                <c:pt idx="274">
                  <c:v>68.5</c:v>
                </c:pt>
                <c:pt idx="275">
                  <c:v>68.75</c:v>
                </c:pt>
                <c:pt idx="276">
                  <c:v>69</c:v>
                </c:pt>
                <c:pt idx="277">
                  <c:v>69.25</c:v>
                </c:pt>
                <c:pt idx="278">
                  <c:v>69.5</c:v>
                </c:pt>
                <c:pt idx="279">
                  <c:v>69.75</c:v>
                </c:pt>
                <c:pt idx="280">
                  <c:v>70</c:v>
                </c:pt>
                <c:pt idx="281">
                  <c:v>70.25</c:v>
                </c:pt>
                <c:pt idx="282">
                  <c:v>70.5</c:v>
                </c:pt>
                <c:pt idx="283">
                  <c:v>70.75</c:v>
                </c:pt>
                <c:pt idx="284">
                  <c:v>71</c:v>
                </c:pt>
                <c:pt idx="285">
                  <c:v>71.25</c:v>
                </c:pt>
                <c:pt idx="286">
                  <c:v>71.5</c:v>
                </c:pt>
                <c:pt idx="287">
                  <c:v>71.75</c:v>
                </c:pt>
                <c:pt idx="288">
                  <c:v>72</c:v>
                </c:pt>
                <c:pt idx="289">
                  <c:v>72.25</c:v>
                </c:pt>
                <c:pt idx="290">
                  <c:v>72.5</c:v>
                </c:pt>
                <c:pt idx="291">
                  <c:v>72.75</c:v>
                </c:pt>
                <c:pt idx="292">
                  <c:v>73</c:v>
                </c:pt>
                <c:pt idx="293">
                  <c:v>73.25</c:v>
                </c:pt>
                <c:pt idx="294">
                  <c:v>73.5</c:v>
                </c:pt>
                <c:pt idx="295">
                  <c:v>73.75</c:v>
                </c:pt>
                <c:pt idx="296">
                  <c:v>74</c:v>
                </c:pt>
                <c:pt idx="297">
                  <c:v>74.25</c:v>
                </c:pt>
                <c:pt idx="298">
                  <c:v>74.5</c:v>
                </c:pt>
                <c:pt idx="299">
                  <c:v>74.75</c:v>
                </c:pt>
                <c:pt idx="300">
                  <c:v>75</c:v>
                </c:pt>
                <c:pt idx="301">
                  <c:v>75.25</c:v>
                </c:pt>
                <c:pt idx="302">
                  <c:v>75.5</c:v>
                </c:pt>
                <c:pt idx="303">
                  <c:v>75.75</c:v>
                </c:pt>
                <c:pt idx="304">
                  <c:v>76</c:v>
                </c:pt>
                <c:pt idx="305">
                  <c:v>76.25</c:v>
                </c:pt>
                <c:pt idx="306">
                  <c:v>76.5</c:v>
                </c:pt>
                <c:pt idx="307">
                  <c:v>76.75</c:v>
                </c:pt>
                <c:pt idx="308">
                  <c:v>77</c:v>
                </c:pt>
                <c:pt idx="309">
                  <c:v>77.25</c:v>
                </c:pt>
                <c:pt idx="310">
                  <c:v>77.5</c:v>
                </c:pt>
                <c:pt idx="311">
                  <c:v>77.75</c:v>
                </c:pt>
                <c:pt idx="312">
                  <c:v>78</c:v>
                </c:pt>
                <c:pt idx="313">
                  <c:v>78.25</c:v>
                </c:pt>
                <c:pt idx="314">
                  <c:v>78.5</c:v>
                </c:pt>
                <c:pt idx="315">
                  <c:v>78.75</c:v>
                </c:pt>
                <c:pt idx="316">
                  <c:v>79</c:v>
                </c:pt>
                <c:pt idx="317">
                  <c:v>79.25</c:v>
                </c:pt>
                <c:pt idx="318">
                  <c:v>79.5</c:v>
                </c:pt>
                <c:pt idx="319">
                  <c:v>79.75</c:v>
                </c:pt>
                <c:pt idx="320">
                  <c:v>80</c:v>
                </c:pt>
                <c:pt idx="321">
                  <c:v>80.25</c:v>
                </c:pt>
                <c:pt idx="322">
                  <c:v>80.5</c:v>
                </c:pt>
                <c:pt idx="323">
                  <c:v>80.75</c:v>
                </c:pt>
                <c:pt idx="324">
                  <c:v>81</c:v>
                </c:pt>
                <c:pt idx="325">
                  <c:v>81.25</c:v>
                </c:pt>
                <c:pt idx="326">
                  <c:v>81.5</c:v>
                </c:pt>
                <c:pt idx="327">
                  <c:v>81.75</c:v>
                </c:pt>
                <c:pt idx="328">
                  <c:v>82</c:v>
                </c:pt>
                <c:pt idx="329">
                  <c:v>82.25</c:v>
                </c:pt>
                <c:pt idx="330">
                  <c:v>82.5</c:v>
                </c:pt>
                <c:pt idx="331">
                  <c:v>82.75</c:v>
                </c:pt>
                <c:pt idx="332">
                  <c:v>83</c:v>
                </c:pt>
                <c:pt idx="333">
                  <c:v>83.25</c:v>
                </c:pt>
                <c:pt idx="334">
                  <c:v>83.5</c:v>
                </c:pt>
                <c:pt idx="335">
                  <c:v>83.75</c:v>
                </c:pt>
                <c:pt idx="336">
                  <c:v>84</c:v>
                </c:pt>
                <c:pt idx="337">
                  <c:v>84.25</c:v>
                </c:pt>
                <c:pt idx="338">
                  <c:v>84.5</c:v>
                </c:pt>
                <c:pt idx="339">
                  <c:v>84.75</c:v>
                </c:pt>
                <c:pt idx="340">
                  <c:v>85</c:v>
                </c:pt>
                <c:pt idx="341">
                  <c:v>85.25</c:v>
                </c:pt>
                <c:pt idx="342">
                  <c:v>85.5</c:v>
                </c:pt>
                <c:pt idx="343">
                  <c:v>85.75</c:v>
                </c:pt>
                <c:pt idx="344">
                  <c:v>86</c:v>
                </c:pt>
                <c:pt idx="345">
                  <c:v>86.25</c:v>
                </c:pt>
                <c:pt idx="346">
                  <c:v>86.5</c:v>
                </c:pt>
                <c:pt idx="347">
                  <c:v>86.75</c:v>
                </c:pt>
                <c:pt idx="348">
                  <c:v>87</c:v>
                </c:pt>
                <c:pt idx="349">
                  <c:v>87.25</c:v>
                </c:pt>
                <c:pt idx="350">
                  <c:v>87.5</c:v>
                </c:pt>
                <c:pt idx="351">
                  <c:v>87.75</c:v>
                </c:pt>
                <c:pt idx="352">
                  <c:v>88</c:v>
                </c:pt>
                <c:pt idx="353">
                  <c:v>88.25</c:v>
                </c:pt>
                <c:pt idx="354">
                  <c:v>88.5</c:v>
                </c:pt>
                <c:pt idx="355">
                  <c:v>88.75</c:v>
                </c:pt>
                <c:pt idx="356">
                  <c:v>89</c:v>
                </c:pt>
                <c:pt idx="357">
                  <c:v>89.25</c:v>
                </c:pt>
                <c:pt idx="358">
                  <c:v>89.5</c:v>
                </c:pt>
                <c:pt idx="359">
                  <c:v>89.75</c:v>
                </c:pt>
                <c:pt idx="360">
                  <c:v>90</c:v>
                </c:pt>
                <c:pt idx="361">
                  <c:v>90.25</c:v>
                </c:pt>
                <c:pt idx="362">
                  <c:v>90.5</c:v>
                </c:pt>
                <c:pt idx="363">
                  <c:v>90.75</c:v>
                </c:pt>
                <c:pt idx="364">
                  <c:v>91</c:v>
                </c:pt>
                <c:pt idx="365">
                  <c:v>91.25</c:v>
                </c:pt>
                <c:pt idx="366">
                  <c:v>91.5</c:v>
                </c:pt>
                <c:pt idx="367">
                  <c:v>91.75</c:v>
                </c:pt>
                <c:pt idx="368">
                  <c:v>92</c:v>
                </c:pt>
                <c:pt idx="369">
                  <c:v>92.25</c:v>
                </c:pt>
                <c:pt idx="370">
                  <c:v>92.5</c:v>
                </c:pt>
                <c:pt idx="371">
                  <c:v>92.75</c:v>
                </c:pt>
                <c:pt idx="372">
                  <c:v>93</c:v>
                </c:pt>
                <c:pt idx="373">
                  <c:v>93.25</c:v>
                </c:pt>
                <c:pt idx="374">
                  <c:v>93.5</c:v>
                </c:pt>
                <c:pt idx="375">
                  <c:v>93.75</c:v>
                </c:pt>
                <c:pt idx="376">
                  <c:v>94</c:v>
                </c:pt>
                <c:pt idx="377">
                  <c:v>94.25</c:v>
                </c:pt>
                <c:pt idx="378">
                  <c:v>94.5</c:v>
                </c:pt>
                <c:pt idx="379">
                  <c:v>94.75</c:v>
                </c:pt>
                <c:pt idx="380">
                  <c:v>95</c:v>
                </c:pt>
                <c:pt idx="381">
                  <c:v>95.25</c:v>
                </c:pt>
                <c:pt idx="382">
                  <c:v>95.5</c:v>
                </c:pt>
                <c:pt idx="383">
                  <c:v>95.75</c:v>
                </c:pt>
                <c:pt idx="384">
                  <c:v>96</c:v>
                </c:pt>
                <c:pt idx="385">
                  <c:v>96.25</c:v>
                </c:pt>
                <c:pt idx="386">
                  <c:v>96.5</c:v>
                </c:pt>
                <c:pt idx="387">
                  <c:v>96.75</c:v>
                </c:pt>
                <c:pt idx="388">
                  <c:v>97</c:v>
                </c:pt>
                <c:pt idx="389">
                  <c:v>97.25</c:v>
                </c:pt>
                <c:pt idx="390">
                  <c:v>97.5</c:v>
                </c:pt>
                <c:pt idx="391">
                  <c:v>97.75</c:v>
                </c:pt>
                <c:pt idx="392">
                  <c:v>98</c:v>
                </c:pt>
                <c:pt idx="393">
                  <c:v>98.25</c:v>
                </c:pt>
                <c:pt idx="394">
                  <c:v>98.5</c:v>
                </c:pt>
                <c:pt idx="395">
                  <c:v>98.75</c:v>
                </c:pt>
                <c:pt idx="396">
                  <c:v>99</c:v>
                </c:pt>
                <c:pt idx="397">
                  <c:v>99.25</c:v>
                </c:pt>
                <c:pt idx="398">
                  <c:v>99.5</c:v>
                </c:pt>
                <c:pt idx="399">
                  <c:v>99.75</c:v>
                </c:pt>
                <c:pt idx="400">
                  <c:v>100</c:v>
                </c:pt>
                <c:pt idx="401">
                  <c:v>100.25</c:v>
                </c:pt>
                <c:pt idx="402">
                  <c:v>100.5</c:v>
                </c:pt>
                <c:pt idx="403">
                  <c:v>100.75</c:v>
                </c:pt>
                <c:pt idx="404">
                  <c:v>101</c:v>
                </c:pt>
                <c:pt idx="405">
                  <c:v>101.25</c:v>
                </c:pt>
                <c:pt idx="406">
                  <c:v>101.5</c:v>
                </c:pt>
                <c:pt idx="407">
                  <c:v>101.75</c:v>
                </c:pt>
                <c:pt idx="408">
                  <c:v>102</c:v>
                </c:pt>
                <c:pt idx="409">
                  <c:v>102.25</c:v>
                </c:pt>
                <c:pt idx="410">
                  <c:v>102.5</c:v>
                </c:pt>
                <c:pt idx="411">
                  <c:v>102.75</c:v>
                </c:pt>
                <c:pt idx="412">
                  <c:v>103</c:v>
                </c:pt>
                <c:pt idx="413">
                  <c:v>103.25</c:v>
                </c:pt>
                <c:pt idx="414">
                  <c:v>103.5</c:v>
                </c:pt>
                <c:pt idx="415">
                  <c:v>103.75</c:v>
                </c:pt>
                <c:pt idx="416">
                  <c:v>104</c:v>
                </c:pt>
                <c:pt idx="417">
                  <c:v>104.25</c:v>
                </c:pt>
                <c:pt idx="418">
                  <c:v>104.5</c:v>
                </c:pt>
                <c:pt idx="419">
                  <c:v>104.75</c:v>
                </c:pt>
                <c:pt idx="420">
                  <c:v>105</c:v>
                </c:pt>
                <c:pt idx="421">
                  <c:v>105.25</c:v>
                </c:pt>
                <c:pt idx="422">
                  <c:v>105.5</c:v>
                </c:pt>
                <c:pt idx="423">
                  <c:v>105.75</c:v>
                </c:pt>
                <c:pt idx="424">
                  <c:v>106</c:v>
                </c:pt>
                <c:pt idx="425">
                  <c:v>106.25</c:v>
                </c:pt>
                <c:pt idx="426">
                  <c:v>106.5</c:v>
                </c:pt>
                <c:pt idx="427">
                  <c:v>106.75</c:v>
                </c:pt>
                <c:pt idx="428">
                  <c:v>107</c:v>
                </c:pt>
                <c:pt idx="429">
                  <c:v>107.25</c:v>
                </c:pt>
                <c:pt idx="430">
                  <c:v>107.5</c:v>
                </c:pt>
                <c:pt idx="431">
                  <c:v>107.75</c:v>
                </c:pt>
                <c:pt idx="432">
                  <c:v>108</c:v>
                </c:pt>
                <c:pt idx="433">
                  <c:v>108.25</c:v>
                </c:pt>
                <c:pt idx="434">
                  <c:v>108.5</c:v>
                </c:pt>
                <c:pt idx="435">
                  <c:v>108.75</c:v>
                </c:pt>
                <c:pt idx="436">
                  <c:v>109</c:v>
                </c:pt>
                <c:pt idx="437">
                  <c:v>109.25</c:v>
                </c:pt>
                <c:pt idx="438">
                  <c:v>109.5</c:v>
                </c:pt>
                <c:pt idx="439">
                  <c:v>109.75</c:v>
                </c:pt>
                <c:pt idx="440">
                  <c:v>110</c:v>
                </c:pt>
                <c:pt idx="441">
                  <c:v>110.25</c:v>
                </c:pt>
                <c:pt idx="442">
                  <c:v>110.5</c:v>
                </c:pt>
                <c:pt idx="443">
                  <c:v>110.75</c:v>
                </c:pt>
                <c:pt idx="444">
                  <c:v>111</c:v>
                </c:pt>
                <c:pt idx="445">
                  <c:v>111.25</c:v>
                </c:pt>
                <c:pt idx="446">
                  <c:v>111.5</c:v>
                </c:pt>
                <c:pt idx="447">
                  <c:v>111.75</c:v>
                </c:pt>
                <c:pt idx="448">
                  <c:v>112</c:v>
                </c:pt>
                <c:pt idx="449">
                  <c:v>112.25</c:v>
                </c:pt>
                <c:pt idx="450">
                  <c:v>112.5</c:v>
                </c:pt>
                <c:pt idx="451">
                  <c:v>112.75</c:v>
                </c:pt>
                <c:pt idx="452">
                  <c:v>113</c:v>
                </c:pt>
                <c:pt idx="453">
                  <c:v>113.25</c:v>
                </c:pt>
                <c:pt idx="454">
                  <c:v>113.5</c:v>
                </c:pt>
                <c:pt idx="455">
                  <c:v>113.75</c:v>
                </c:pt>
                <c:pt idx="456">
                  <c:v>114</c:v>
                </c:pt>
                <c:pt idx="457">
                  <c:v>114.25</c:v>
                </c:pt>
                <c:pt idx="458">
                  <c:v>114.5</c:v>
                </c:pt>
                <c:pt idx="459">
                  <c:v>114.75</c:v>
                </c:pt>
                <c:pt idx="460">
                  <c:v>115</c:v>
                </c:pt>
                <c:pt idx="461">
                  <c:v>115.25</c:v>
                </c:pt>
                <c:pt idx="462">
                  <c:v>115.5</c:v>
                </c:pt>
                <c:pt idx="463">
                  <c:v>115.75</c:v>
                </c:pt>
                <c:pt idx="464">
                  <c:v>116</c:v>
                </c:pt>
                <c:pt idx="465">
                  <c:v>116.25</c:v>
                </c:pt>
                <c:pt idx="466">
                  <c:v>116.5</c:v>
                </c:pt>
                <c:pt idx="467">
                  <c:v>116.75</c:v>
                </c:pt>
                <c:pt idx="468">
                  <c:v>117</c:v>
                </c:pt>
                <c:pt idx="469">
                  <c:v>117.25</c:v>
                </c:pt>
                <c:pt idx="470">
                  <c:v>117.5</c:v>
                </c:pt>
                <c:pt idx="471">
                  <c:v>117.75</c:v>
                </c:pt>
                <c:pt idx="472">
                  <c:v>118</c:v>
                </c:pt>
                <c:pt idx="473">
                  <c:v>118.25</c:v>
                </c:pt>
                <c:pt idx="474">
                  <c:v>118.5</c:v>
                </c:pt>
                <c:pt idx="475">
                  <c:v>118.75</c:v>
                </c:pt>
                <c:pt idx="476">
                  <c:v>119</c:v>
                </c:pt>
                <c:pt idx="477">
                  <c:v>119.25</c:v>
                </c:pt>
                <c:pt idx="478">
                  <c:v>119.5</c:v>
                </c:pt>
                <c:pt idx="479">
                  <c:v>119.75</c:v>
                </c:pt>
                <c:pt idx="480">
                  <c:v>120</c:v>
                </c:pt>
                <c:pt idx="481">
                  <c:v>120.25</c:v>
                </c:pt>
                <c:pt idx="482">
                  <c:v>120.5</c:v>
                </c:pt>
                <c:pt idx="483">
                  <c:v>120.75</c:v>
                </c:pt>
                <c:pt idx="484">
                  <c:v>121</c:v>
                </c:pt>
                <c:pt idx="485">
                  <c:v>121.25</c:v>
                </c:pt>
                <c:pt idx="486">
                  <c:v>121.5</c:v>
                </c:pt>
                <c:pt idx="487">
                  <c:v>121.75</c:v>
                </c:pt>
                <c:pt idx="488">
                  <c:v>122</c:v>
                </c:pt>
                <c:pt idx="489">
                  <c:v>122.25</c:v>
                </c:pt>
                <c:pt idx="490">
                  <c:v>122.5</c:v>
                </c:pt>
                <c:pt idx="491">
                  <c:v>122.75</c:v>
                </c:pt>
                <c:pt idx="492">
                  <c:v>123</c:v>
                </c:pt>
                <c:pt idx="493">
                  <c:v>123.25</c:v>
                </c:pt>
                <c:pt idx="494">
                  <c:v>123.5</c:v>
                </c:pt>
                <c:pt idx="495">
                  <c:v>123.75</c:v>
                </c:pt>
                <c:pt idx="496">
                  <c:v>124</c:v>
                </c:pt>
                <c:pt idx="497">
                  <c:v>124.25</c:v>
                </c:pt>
                <c:pt idx="498">
                  <c:v>124.5</c:v>
                </c:pt>
                <c:pt idx="499">
                  <c:v>124.75</c:v>
                </c:pt>
                <c:pt idx="500">
                  <c:v>125</c:v>
                </c:pt>
                <c:pt idx="501">
                  <c:v>125.25</c:v>
                </c:pt>
                <c:pt idx="502">
                  <c:v>125.5</c:v>
                </c:pt>
                <c:pt idx="503">
                  <c:v>125.75</c:v>
                </c:pt>
                <c:pt idx="504">
                  <c:v>126</c:v>
                </c:pt>
                <c:pt idx="505">
                  <c:v>126.25</c:v>
                </c:pt>
                <c:pt idx="506">
                  <c:v>126.5</c:v>
                </c:pt>
                <c:pt idx="507">
                  <c:v>126.75</c:v>
                </c:pt>
                <c:pt idx="508">
                  <c:v>127</c:v>
                </c:pt>
                <c:pt idx="509">
                  <c:v>127.25</c:v>
                </c:pt>
                <c:pt idx="510">
                  <c:v>127.5</c:v>
                </c:pt>
                <c:pt idx="511">
                  <c:v>127.75</c:v>
                </c:pt>
                <c:pt idx="512">
                  <c:v>128</c:v>
                </c:pt>
                <c:pt idx="513">
                  <c:v>128.25</c:v>
                </c:pt>
                <c:pt idx="514">
                  <c:v>128.5</c:v>
                </c:pt>
                <c:pt idx="515">
                  <c:v>128.75</c:v>
                </c:pt>
                <c:pt idx="516">
                  <c:v>129</c:v>
                </c:pt>
                <c:pt idx="517">
                  <c:v>129.25</c:v>
                </c:pt>
                <c:pt idx="518">
                  <c:v>129.5</c:v>
                </c:pt>
                <c:pt idx="519">
                  <c:v>129.75</c:v>
                </c:pt>
                <c:pt idx="520">
                  <c:v>130</c:v>
                </c:pt>
                <c:pt idx="521">
                  <c:v>130.25</c:v>
                </c:pt>
                <c:pt idx="522">
                  <c:v>130.5</c:v>
                </c:pt>
                <c:pt idx="523">
                  <c:v>130.75</c:v>
                </c:pt>
                <c:pt idx="524">
                  <c:v>131</c:v>
                </c:pt>
                <c:pt idx="525">
                  <c:v>131.25</c:v>
                </c:pt>
                <c:pt idx="526">
                  <c:v>131.5</c:v>
                </c:pt>
                <c:pt idx="527">
                  <c:v>131.75</c:v>
                </c:pt>
                <c:pt idx="528">
                  <c:v>132</c:v>
                </c:pt>
                <c:pt idx="529">
                  <c:v>132.25</c:v>
                </c:pt>
                <c:pt idx="530">
                  <c:v>132.5</c:v>
                </c:pt>
                <c:pt idx="531">
                  <c:v>132.75</c:v>
                </c:pt>
                <c:pt idx="532">
                  <c:v>133</c:v>
                </c:pt>
                <c:pt idx="533">
                  <c:v>133.25</c:v>
                </c:pt>
                <c:pt idx="534">
                  <c:v>133.5</c:v>
                </c:pt>
                <c:pt idx="535">
                  <c:v>133.75</c:v>
                </c:pt>
                <c:pt idx="536">
                  <c:v>134</c:v>
                </c:pt>
                <c:pt idx="537">
                  <c:v>134.25</c:v>
                </c:pt>
                <c:pt idx="538">
                  <c:v>134.5</c:v>
                </c:pt>
                <c:pt idx="539">
                  <c:v>134.75</c:v>
                </c:pt>
                <c:pt idx="540">
                  <c:v>135</c:v>
                </c:pt>
                <c:pt idx="541">
                  <c:v>135.25</c:v>
                </c:pt>
                <c:pt idx="542">
                  <c:v>135.5</c:v>
                </c:pt>
                <c:pt idx="543">
                  <c:v>135.75</c:v>
                </c:pt>
                <c:pt idx="544">
                  <c:v>136</c:v>
                </c:pt>
                <c:pt idx="545">
                  <c:v>136.25</c:v>
                </c:pt>
                <c:pt idx="546">
                  <c:v>136.5</c:v>
                </c:pt>
                <c:pt idx="547">
                  <c:v>136.75</c:v>
                </c:pt>
                <c:pt idx="548">
                  <c:v>137</c:v>
                </c:pt>
                <c:pt idx="549">
                  <c:v>137.25</c:v>
                </c:pt>
                <c:pt idx="550">
                  <c:v>137.5</c:v>
                </c:pt>
                <c:pt idx="551">
                  <c:v>137.75</c:v>
                </c:pt>
                <c:pt idx="552">
                  <c:v>138</c:v>
                </c:pt>
                <c:pt idx="553">
                  <c:v>138.25</c:v>
                </c:pt>
                <c:pt idx="554">
                  <c:v>138.5</c:v>
                </c:pt>
                <c:pt idx="555">
                  <c:v>138.75</c:v>
                </c:pt>
                <c:pt idx="556">
                  <c:v>139</c:v>
                </c:pt>
                <c:pt idx="557">
                  <c:v>139.25</c:v>
                </c:pt>
                <c:pt idx="558">
                  <c:v>139.5</c:v>
                </c:pt>
                <c:pt idx="559">
                  <c:v>139.75</c:v>
                </c:pt>
                <c:pt idx="560">
                  <c:v>140</c:v>
                </c:pt>
                <c:pt idx="561">
                  <c:v>140.25</c:v>
                </c:pt>
                <c:pt idx="562">
                  <c:v>140.5</c:v>
                </c:pt>
                <c:pt idx="563">
                  <c:v>140.75</c:v>
                </c:pt>
                <c:pt idx="564">
                  <c:v>141</c:v>
                </c:pt>
                <c:pt idx="565">
                  <c:v>141.25</c:v>
                </c:pt>
                <c:pt idx="566">
                  <c:v>141.5</c:v>
                </c:pt>
                <c:pt idx="567">
                  <c:v>141.75</c:v>
                </c:pt>
                <c:pt idx="568">
                  <c:v>142</c:v>
                </c:pt>
                <c:pt idx="569">
                  <c:v>142.25</c:v>
                </c:pt>
                <c:pt idx="570">
                  <c:v>142.5</c:v>
                </c:pt>
                <c:pt idx="571">
                  <c:v>142.75</c:v>
                </c:pt>
                <c:pt idx="572">
                  <c:v>143</c:v>
                </c:pt>
                <c:pt idx="573">
                  <c:v>143.25</c:v>
                </c:pt>
                <c:pt idx="574">
                  <c:v>143.5</c:v>
                </c:pt>
                <c:pt idx="575">
                  <c:v>143.75</c:v>
                </c:pt>
                <c:pt idx="576">
                  <c:v>144</c:v>
                </c:pt>
                <c:pt idx="577">
                  <c:v>144.25</c:v>
                </c:pt>
                <c:pt idx="578">
                  <c:v>144.5</c:v>
                </c:pt>
                <c:pt idx="579">
                  <c:v>144.75</c:v>
                </c:pt>
                <c:pt idx="580">
                  <c:v>145</c:v>
                </c:pt>
                <c:pt idx="581">
                  <c:v>145.25</c:v>
                </c:pt>
                <c:pt idx="582">
                  <c:v>145.5</c:v>
                </c:pt>
                <c:pt idx="583">
                  <c:v>145.75</c:v>
                </c:pt>
                <c:pt idx="584">
                  <c:v>146</c:v>
                </c:pt>
                <c:pt idx="585">
                  <c:v>146.25</c:v>
                </c:pt>
                <c:pt idx="586">
                  <c:v>146.5</c:v>
                </c:pt>
                <c:pt idx="587">
                  <c:v>146.75</c:v>
                </c:pt>
                <c:pt idx="588">
                  <c:v>147</c:v>
                </c:pt>
                <c:pt idx="589">
                  <c:v>147.25</c:v>
                </c:pt>
                <c:pt idx="590">
                  <c:v>147.5</c:v>
                </c:pt>
                <c:pt idx="591">
                  <c:v>147.75</c:v>
                </c:pt>
                <c:pt idx="592">
                  <c:v>148</c:v>
                </c:pt>
                <c:pt idx="593">
                  <c:v>148.25</c:v>
                </c:pt>
                <c:pt idx="594">
                  <c:v>148.5</c:v>
                </c:pt>
                <c:pt idx="595">
                  <c:v>148.75</c:v>
                </c:pt>
                <c:pt idx="596">
                  <c:v>149</c:v>
                </c:pt>
                <c:pt idx="597">
                  <c:v>149.25</c:v>
                </c:pt>
                <c:pt idx="598">
                  <c:v>149.5</c:v>
                </c:pt>
                <c:pt idx="599">
                  <c:v>149.75</c:v>
                </c:pt>
                <c:pt idx="600">
                  <c:v>150</c:v>
                </c:pt>
                <c:pt idx="601">
                  <c:v>150.25</c:v>
                </c:pt>
                <c:pt idx="602">
                  <c:v>150.5</c:v>
                </c:pt>
                <c:pt idx="603">
                  <c:v>150.75</c:v>
                </c:pt>
                <c:pt idx="604">
                  <c:v>151</c:v>
                </c:pt>
                <c:pt idx="605">
                  <c:v>151.25</c:v>
                </c:pt>
                <c:pt idx="606">
                  <c:v>151.5</c:v>
                </c:pt>
                <c:pt idx="607">
                  <c:v>151.75</c:v>
                </c:pt>
                <c:pt idx="608">
                  <c:v>152</c:v>
                </c:pt>
                <c:pt idx="609">
                  <c:v>152.25</c:v>
                </c:pt>
                <c:pt idx="610">
                  <c:v>152.5</c:v>
                </c:pt>
                <c:pt idx="611">
                  <c:v>152.75</c:v>
                </c:pt>
                <c:pt idx="612">
                  <c:v>153</c:v>
                </c:pt>
                <c:pt idx="613">
                  <c:v>153.25</c:v>
                </c:pt>
                <c:pt idx="614">
                  <c:v>153.5</c:v>
                </c:pt>
                <c:pt idx="615">
                  <c:v>153.75</c:v>
                </c:pt>
                <c:pt idx="616">
                  <c:v>154</c:v>
                </c:pt>
                <c:pt idx="617">
                  <c:v>154.25</c:v>
                </c:pt>
                <c:pt idx="618">
                  <c:v>154.5</c:v>
                </c:pt>
                <c:pt idx="619">
                  <c:v>154.75</c:v>
                </c:pt>
                <c:pt idx="620">
                  <c:v>155</c:v>
                </c:pt>
                <c:pt idx="621">
                  <c:v>155.25</c:v>
                </c:pt>
                <c:pt idx="622">
                  <c:v>155.5</c:v>
                </c:pt>
                <c:pt idx="623">
                  <c:v>155.75</c:v>
                </c:pt>
                <c:pt idx="624">
                  <c:v>156</c:v>
                </c:pt>
                <c:pt idx="625">
                  <c:v>156.25</c:v>
                </c:pt>
                <c:pt idx="626">
                  <c:v>156.5</c:v>
                </c:pt>
                <c:pt idx="627">
                  <c:v>156.75</c:v>
                </c:pt>
                <c:pt idx="628">
                  <c:v>157</c:v>
                </c:pt>
                <c:pt idx="629">
                  <c:v>157.25</c:v>
                </c:pt>
                <c:pt idx="630">
                  <c:v>157.5</c:v>
                </c:pt>
                <c:pt idx="631">
                  <c:v>157.75</c:v>
                </c:pt>
                <c:pt idx="632">
                  <c:v>158</c:v>
                </c:pt>
                <c:pt idx="633">
                  <c:v>158.25</c:v>
                </c:pt>
                <c:pt idx="634">
                  <c:v>158.5</c:v>
                </c:pt>
                <c:pt idx="635">
                  <c:v>158.75</c:v>
                </c:pt>
                <c:pt idx="636">
                  <c:v>159</c:v>
                </c:pt>
                <c:pt idx="637">
                  <c:v>159.25</c:v>
                </c:pt>
                <c:pt idx="638">
                  <c:v>159.5</c:v>
                </c:pt>
                <c:pt idx="639">
                  <c:v>159.75</c:v>
                </c:pt>
                <c:pt idx="640">
                  <c:v>160</c:v>
                </c:pt>
                <c:pt idx="641">
                  <c:v>160.25</c:v>
                </c:pt>
                <c:pt idx="642">
                  <c:v>160.5</c:v>
                </c:pt>
                <c:pt idx="643">
                  <c:v>160.75</c:v>
                </c:pt>
                <c:pt idx="644">
                  <c:v>161</c:v>
                </c:pt>
                <c:pt idx="645">
                  <c:v>161.25</c:v>
                </c:pt>
                <c:pt idx="646">
                  <c:v>161.5</c:v>
                </c:pt>
                <c:pt idx="647">
                  <c:v>161.75</c:v>
                </c:pt>
                <c:pt idx="648">
                  <c:v>162</c:v>
                </c:pt>
                <c:pt idx="649">
                  <c:v>162.25</c:v>
                </c:pt>
                <c:pt idx="650">
                  <c:v>162.5</c:v>
                </c:pt>
                <c:pt idx="651">
                  <c:v>162.75</c:v>
                </c:pt>
                <c:pt idx="652">
                  <c:v>163</c:v>
                </c:pt>
                <c:pt idx="653">
                  <c:v>163.25</c:v>
                </c:pt>
                <c:pt idx="654">
                  <c:v>163.5</c:v>
                </c:pt>
                <c:pt idx="655">
                  <c:v>163.75</c:v>
                </c:pt>
                <c:pt idx="656">
                  <c:v>164</c:v>
                </c:pt>
                <c:pt idx="657">
                  <c:v>164.25</c:v>
                </c:pt>
                <c:pt idx="658">
                  <c:v>164.5</c:v>
                </c:pt>
                <c:pt idx="659">
                  <c:v>164.75</c:v>
                </c:pt>
                <c:pt idx="660">
                  <c:v>165</c:v>
                </c:pt>
                <c:pt idx="661">
                  <c:v>165.25</c:v>
                </c:pt>
                <c:pt idx="662">
                  <c:v>165.5</c:v>
                </c:pt>
                <c:pt idx="663">
                  <c:v>165.75</c:v>
                </c:pt>
                <c:pt idx="664">
                  <c:v>166</c:v>
                </c:pt>
                <c:pt idx="665">
                  <c:v>166.25</c:v>
                </c:pt>
                <c:pt idx="666">
                  <c:v>166.5</c:v>
                </c:pt>
                <c:pt idx="667">
                  <c:v>166.75</c:v>
                </c:pt>
                <c:pt idx="668">
                  <c:v>167</c:v>
                </c:pt>
                <c:pt idx="669">
                  <c:v>167.25</c:v>
                </c:pt>
                <c:pt idx="670">
                  <c:v>167.5</c:v>
                </c:pt>
                <c:pt idx="671">
                  <c:v>167.75</c:v>
                </c:pt>
                <c:pt idx="672">
                  <c:v>168</c:v>
                </c:pt>
                <c:pt idx="673">
                  <c:v>168.25</c:v>
                </c:pt>
                <c:pt idx="674">
                  <c:v>168.5</c:v>
                </c:pt>
                <c:pt idx="675">
                  <c:v>168.75</c:v>
                </c:pt>
                <c:pt idx="676">
                  <c:v>169</c:v>
                </c:pt>
                <c:pt idx="677">
                  <c:v>169.25</c:v>
                </c:pt>
                <c:pt idx="678">
                  <c:v>169.5</c:v>
                </c:pt>
                <c:pt idx="679">
                  <c:v>169.75</c:v>
                </c:pt>
                <c:pt idx="680">
                  <c:v>170</c:v>
                </c:pt>
                <c:pt idx="681">
                  <c:v>170.25</c:v>
                </c:pt>
                <c:pt idx="682">
                  <c:v>170.5</c:v>
                </c:pt>
                <c:pt idx="683">
                  <c:v>170.75</c:v>
                </c:pt>
                <c:pt idx="684">
                  <c:v>171</c:v>
                </c:pt>
                <c:pt idx="685">
                  <c:v>171.25</c:v>
                </c:pt>
                <c:pt idx="686">
                  <c:v>171.5</c:v>
                </c:pt>
                <c:pt idx="687">
                  <c:v>171.75</c:v>
                </c:pt>
                <c:pt idx="688">
                  <c:v>172</c:v>
                </c:pt>
                <c:pt idx="689">
                  <c:v>172.25</c:v>
                </c:pt>
                <c:pt idx="690">
                  <c:v>172.5</c:v>
                </c:pt>
                <c:pt idx="691">
                  <c:v>172.75</c:v>
                </c:pt>
                <c:pt idx="692">
                  <c:v>173</c:v>
                </c:pt>
                <c:pt idx="693">
                  <c:v>173.25</c:v>
                </c:pt>
                <c:pt idx="694">
                  <c:v>173.5</c:v>
                </c:pt>
                <c:pt idx="695">
                  <c:v>173.75</c:v>
                </c:pt>
                <c:pt idx="696">
                  <c:v>174</c:v>
                </c:pt>
                <c:pt idx="697">
                  <c:v>174.25</c:v>
                </c:pt>
                <c:pt idx="698">
                  <c:v>174.5</c:v>
                </c:pt>
                <c:pt idx="699">
                  <c:v>174.75</c:v>
                </c:pt>
                <c:pt idx="700">
                  <c:v>175</c:v>
                </c:pt>
                <c:pt idx="701">
                  <c:v>175.25</c:v>
                </c:pt>
                <c:pt idx="702">
                  <c:v>175.5</c:v>
                </c:pt>
                <c:pt idx="703">
                  <c:v>175.75</c:v>
                </c:pt>
                <c:pt idx="704">
                  <c:v>176</c:v>
                </c:pt>
                <c:pt idx="705">
                  <c:v>176.25</c:v>
                </c:pt>
                <c:pt idx="706">
                  <c:v>176.5</c:v>
                </c:pt>
                <c:pt idx="707">
                  <c:v>176.75</c:v>
                </c:pt>
                <c:pt idx="708">
                  <c:v>177</c:v>
                </c:pt>
                <c:pt idx="709">
                  <c:v>177.25</c:v>
                </c:pt>
                <c:pt idx="710">
                  <c:v>177.5</c:v>
                </c:pt>
                <c:pt idx="711">
                  <c:v>177.75</c:v>
                </c:pt>
                <c:pt idx="712">
                  <c:v>178</c:v>
                </c:pt>
                <c:pt idx="713">
                  <c:v>178.25</c:v>
                </c:pt>
                <c:pt idx="714">
                  <c:v>178.5</c:v>
                </c:pt>
                <c:pt idx="715">
                  <c:v>178.75</c:v>
                </c:pt>
                <c:pt idx="716">
                  <c:v>179</c:v>
                </c:pt>
                <c:pt idx="717">
                  <c:v>179.25</c:v>
                </c:pt>
                <c:pt idx="718">
                  <c:v>179.5</c:v>
                </c:pt>
                <c:pt idx="719">
                  <c:v>179.75</c:v>
                </c:pt>
                <c:pt idx="720">
                  <c:v>180</c:v>
                </c:pt>
                <c:pt idx="721">
                  <c:v>180.25</c:v>
                </c:pt>
                <c:pt idx="722">
                  <c:v>180.5</c:v>
                </c:pt>
                <c:pt idx="723">
                  <c:v>180.75</c:v>
                </c:pt>
                <c:pt idx="724">
                  <c:v>181</c:v>
                </c:pt>
                <c:pt idx="725">
                  <c:v>181.25</c:v>
                </c:pt>
                <c:pt idx="726">
                  <c:v>181.5</c:v>
                </c:pt>
                <c:pt idx="727">
                  <c:v>181.75</c:v>
                </c:pt>
                <c:pt idx="728">
                  <c:v>182</c:v>
                </c:pt>
                <c:pt idx="729">
                  <c:v>182.25</c:v>
                </c:pt>
                <c:pt idx="730">
                  <c:v>182.5</c:v>
                </c:pt>
                <c:pt idx="731">
                  <c:v>182.75</c:v>
                </c:pt>
                <c:pt idx="732">
                  <c:v>183</c:v>
                </c:pt>
                <c:pt idx="733">
                  <c:v>183.25</c:v>
                </c:pt>
                <c:pt idx="734">
                  <c:v>183.5</c:v>
                </c:pt>
                <c:pt idx="735">
                  <c:v>183.75</c:v>
                </c:pt>
                <c:pt idx="736">
                  <c:v>184</c:v>
                </c:pt>
                <c:pt idx="737">
                  <c:v>184.25</c:v>
                </c:pt>
                <c:pt idx="738">
                  <c:v>184.5</c:v>
                </c:pt>
                <c:pt idx="739">
                  <c:v>184.75</c:v>
                </c:pt>
                <c:pt idx="740">
                  <c:v>185</c:v>
                </c:pt>
                <c:pt idx="741">
                  <c:v>185.25</c:v>
                </c:pt>
                <c:pt idx="742">
                  <c:v>185.5</c:v>
                </c:pt>
                <c:pt idx="743">
                  <c:v>185.75</c:v>
                </c:pt>
                <c:pt idx="744">
                  <c:v>186</c:v>
                </c:pt>
                <c:pt idx="745">
                  <c:v>186.25</c:v>
                </c:pt>
                <c:pt idx="746">
                  <c:v>186.5</c:v>
                </c:pt>
                <c:pt idx="747">
                  <c:v>186.75</c:v>
                </c:pt>
                <c:pt idx="748">
                  <c:v>187</c:v>
                </c:pt>
                <c:pt idx="749">
                  <c:v>187.25</c:v>
                </c:pt>
                <c:pt idx="750">
                  <c:v>187.5</c:v>
                </c:pt>
                <c:pt idx="751">
                  <c:v>187.75</c:v>
                </c:pt>
                <c:pt idx="752">
                  <c:v>188</c:v>
                </c:pt>
                <c:pt idx="753">
                  <c:v>188.25</c:v>
                </c:pt>
                <c:pt idx="754">
                  <c:v>188.5</c:v>
                </c:pt>
                <c:pt idx="755">
                  <c:v>188.75</c:v>
                </c:pt>
                <c:pt idx="756">
                  <c:v>189</c:v>
                </c:pt>
                <c:pt idx="757">
                  <c:v>189.25</c:v>
                </c:pt>
                <c:pt idx="758">
                  <c:v>189.5</c:v>
                </c:pt>
                <c:pt idx="759">
                  <c:v>189.75</c:v>
                </c:pt>
                <c:pt idx="760">
                  <c:v>190</c:v>
                </c:pt>
                <c:pt idx="761">
                  <c:v>190.25</c:v>
                </c:pt>
                <c:pt idx="762">
                  <c:v>190.5</c:v>
                </c:pt>
                <c:pt idx="763">
                  <c:v>190.75</c:v>
                </c:pt>
                <c:pt idx="764">
                  <c:v>191</c:v>
                </c:pt>
                <c:pt idx="765">
                  <c:v>191.25</c:v>
                </c:pt>
                <c:pt idx="766">
                  <c:v>191.5</c:v>
                </c:pt>
                <c:pt idx="767">
                  <c:v>191.75</c:v>
                </c:pt>
                <c:pt idx="768">
                  <c:v>192</c:v>
                </c:pt>
                <c:pt idx="769">
                  <c:v>192.25</c:v>
                </c:pt>
                <c:pt idx="770">
                  <c:v>192.5</c:v>
                </c:pt>
                <c:pt idx="771">
                  <c:v>192.75</c:v>
                </c:pt>
                <c:pt idx="772">
                  <c:v>193</c:v>
                </c:pt>
                <c:pt idx="773">
                  <c:v>193.25</c:v>
                </c:pt>
                <c:pt idx="774">
                  <c:v>193.5</c:v>
                </c:pt>
                <c:pt idx="775">
                  <c:v>193.75</c:v>
                </c:pt>
                <c:pt idx="776">
                  <c:v>194</c:v>
                </c:pt>
                <c:pt idx="777">
                  <c:v>194.25</c:v>
                </c:pt>
                <c:pt idx="778">
                  <c:v>194.5</c:v>
                </c:pt>
                <c:pt idx="779">
                  <c:v>194.75</c:v>
                </c:pt>
                <c:pt idx="780">
                  <c:v>195</c:v>
                </c:pt>
                <c:pt idx="781">
                  <c:v>195.25</c:v>
                </c:pt>
                <c:pt idx="782">
                  <c:v>195.5</c:v>
                </c:pt>
                <c:pt idx="783">
                  <c:v>195.75</c:v>
                </c:pt>
                <c:pt idx="784">
                  <c:v>196</c:v>
                </c:pt>
                <c:pt idx="785">
                  <c:v>196.25</c:v>
                </c:pt>
                <c:pt idx="786">
                  <c:v>196.5</c:v>
                </c:pt>
                <c:pt idx="787">
                  <c:v>196.75</c:v>
                </c:pt>
                <c:pt idx="788">
                  <c:v>197</c:v>
                </c:pt>
                <c:pt idx="789">
                  <c:v>197.25</c:v>
                </c:pt>
                <c:pt idx="790">
                  <c:v>197.5</c:v>
                </c:pt>
                <c:pt idx="791">
                  <c:v>197.75</c:v>
                </c:pt>
                <c:pt idx="792">
                  <c:v>198</c:v>
                </c:pt>
                <c:pt idx="793">
                  <c:v>198.25</c:v>
                </c:pt>
                <c:pt idx="794">
                  <c:v>198.5</c:v>
                </c:pt>
                <c:pt idx="795">
                  <c:v>198.75</c:v>
                </c:pt>
                <c:pt idx="796">
                  <c:v>199</c:v>
                </c:pt>
                <c:pt idx="797">
                  <c:v>199.25</c:v>
                </c:pt>
                <c:pt idx="798">
                  <c:v>199.5</c:v>
                </c:pt>
                <c:pt idx="799">
                  <c:v>199.75</c:v>
                </c:pt>
                <c:pt idx="800">
                  <c:v>200</c:v>
                </c:pt>
                <c:pt idx="801">
                  <c:v>200.25</c:v>
                </c:pt>
                <c:pt idx="802">
                  <c:v>200.5</c:v>
                </c:pt>
                <c:pt idx="803">
                  <c:v>200.75</c:v>
                </c:pt>
                <c:pt idx="804">
                  <c:v>201</c:v>
                </c:pt>
                <c:pt idx="805">
                  <c:v>201.25</c:v>
                </c:pt>
                <c:pt idx="806">
                  <c:v>201.5</c:v>
                </c:pt>
                <c:pt idx="807">
                  <c:v>201.75</c:v>
                </c:pt>
                <c:pt idx="808">
                  <c:v>202</c:v>
                </c:pt>
                <c:pt idx="809">
                  <c:v>202.25</c:v>
                </c:pt>
                <c:pt idx="810">
                  <c:v>202.5</c:v>
                </c:pt>
                <c:pt idx="811">
                  <c:v>202.75</c:v>
                </c:pt>
                <c:pt idx="812">
                  <c:v>203</c:v>
                </c:pt>
                <c:pt idx="813">
                  <c:v>203.25</c:v>
                </c:pt>
                <c:pt idx="814">
                  <c:v>203.5</c:v>
                </c:pt>
                <c:pt idx="815">
                  <c:v>203.75</c:v>
                </c:pt>
                <c:pt idx="816">
                  <c:v>204</c:v>
                </c:pt>
                <c:pt idx="817">
                  <c:v>204.25</c:v>
                </c:pt>
                <c:pt idx="818">
                  <c:v>204.5</c:v>
                </c:pt>
                <c:pt idx="819">
                  <c:v>204.75</c:v>
                </c:pt>
                <c:pt idx="820">
                  <c:v>205</c:v>
                </c:pt>
                <c:pt idx="821">
                  <c:v>205.25</c:v>
                </c:pt>
                <c:pt idx="822">
                  <c:v>205.5</c:v>
                </c:pt>
                <c:pt idx="823">
                  <c:v>205.75</c:v>
                </c:pt>
                <c:pt idx="824">
                  <c:v>206</c:v>
                </c:pt>
                <c:pt idx="825">
                  <c:v>206.25</c:v>
                </c:pt>
                <c:pt idx="826">
                  <c:v>206.5</c:v>
                </c:pt>
                <c:pt idx="827">
                  <c:v>206.75</c:v>
                </c:pt>
                <c:pt idx="828">
                  <c:v>207</c:v>
                </c:pt>
                <c:pt idx="829">
                  <c:v>207.25</c:v>
                </c:pt>
                <c:pt idx="830">
                  <c:v>207.5</c:v>
                </c:pt>
                <c:pt idx="831">
                  <c:v>207.75</c:v>
                </c:pt>
                <c:pt idx="832">
                  <c:v>208</c:v>
                </c:pt>
                <c:pt idx="833">
                  <c:v>208.25</c:v>
                </c:pt>
                <c:pt idx="834">
                  <c:v>208.5</c:v>
                </c:pt>
                <c:pt idx="835">
                  <c:v>208.75</c:v>
                </c:pt>
                <c:pt idx="836">
                  <c:v>209</c:v>
                </c:pt>
                <c:pt idx="837">
                  <c:v>209.25</c:v>
                </c:pt>
                <c:pt idx="838">
                  <c:v>209.5</c:v>
                </c:pt>
                <c:pt idx="839">
                  <c:v>209.75</c:v>
                </c:pt>
                <c:pt idx="840">
                  <c:v>210</c:v>
                </c:pt>
                <c:pt idx="841">
                  <c:v>210.25</c:v>
                </c:pt>
                <c:pt idx="842">
                  <c:v>210.5</c:v>
                </c:pt>
                <c:pt idx="843">
                  <c:v>210.75</c:v>
                </c:pt>
                <c:pt idx="844">
                  <c:v>211</c:v>
                </c:pt>
                <c:pt idx="845">
                  <c:v>211.25</c:v>
                </c:pt>
                <c:pt idx="846">
                  <c:v>211.5</c:v>
                </c:pt>
                <c:pt idx="847">
                  <c:v>211.75</c:v>
                </c:pt>
                <c:pt idx="848">
                  <c:v>212</c:v>
                </c:pt>
                <c:pt idx="849">
                  <c:v>212.25</c:v>
                </c:pt>
                <c:pt idx="850">
                  <c:v>212.5</c:v>
                </c:pt>
                <c:pt idx="851">
                  <c:v>212.75</c:v>
                </c:pt>
                <c:pt idx="852">
                  <c:v>213</c:v>
                </c:pt>
                <c:pt idx="853">
                  <c:v>213.25</c:v>
                </c:pt>
                <c:pt idx="854">
                  <c:v>213.5</c:v>
                </c:pt>
                <c:pt idx="855">
                  <c:v>213.75</c:v>
                </c:pt>
                <c:pt idx="856">
                  <c:v>214</c:v>
                </c:pt>
                <c:pt idx="857">
                  <c:v>214.25</c:v>
                </c:pt>
                <c:pt idx="858">
                  <c:v>214.5</c:v>
                </c:pt>
                <c:pt idx="859">
                  <c:v>214.75</c:v>
                </c:pt>
                <c:pt idx="860">
                  <c:v>215</c:v>
                </c:pt>
                <c:pt idx="861">
                  <c:v>215.25</c:v>
                </c:pt>
                <c:pt idx="862">
                  <c:v>215.5</c:v>
                </c:pt>
                <c:pt idx="863">
                  <c:v>215.75</c:v>
                </c:pt>
                <c:pt idx="864">
                  <c:v>216</c:v>
                </c:pt>
                <c:pt idx="865">
                  <c:v>216.25</c:v>
                </c:pt>
                <c:pt idx="866">
                  <c:v>216.5</c:v>
                </c:pt>
                <c:pt idx="867">
                  <c:v>216.75</c:v>
                </c:pt>
                <c:pt idx="868">
                  <c:v>217</c:v>
                </c:pt>
                <c:pt idx="869">
                  <c:v>217.25</c:v>
                </c:pt>
                <c:pt idx="870">
                  <c:v>217.5</c:v>
                </c:pt>
                <c:pt idx="871">
                  <c:v>217.75</c:v>
                </c:pt>
                <c:pt idx="872">
                  <c:v>218</c:v>
                </c:pt>
                <c:pt idx="873">
                  <c:v>218.25</c:v>
                </c:pt>
                <c:pt idx="874">
                  <c:v>218.5</c:v>
                </c:pt>
                <c:pt idx="875">
                  <c:v>218.75</c:v>
                </c:pt>
                <c:pt idx="876">
                  <c:v>219</c:v>
                </c:pt>
                <c:pt idx="877">
                  <c:v>219.25</c:v>
                </c:pt>
                <c:pt idx="878">
                  <c:v>219.5</c:v>
                </c:pt>
                <c:pt idx="879">
                  <c:v>219.75</c:v>
                </c:pt>
                <c:pt idx="880">
                  <c:v>220</c:v>
                </c:pt>
                <c:pt idx="881">
                  <c:v>220.25</c:v>
                </c:pt>
                <c:pt idx="882">
                  <c:v>220.5</c:v>
                </c:pt>
                <c:pt idx="883">
                  <c:v>220.75</c:v>
                </c:pt>
                <c:pt idx="884">
                  <c:v>221</c:v>
                </c:pt>
                <c:pt idx="885">
                  <c:v>221.25</c:v>
                </c:pt>
                <c:pt idx="886">
                  <c:v>221.5</c:v>
                </c:pt>
                <c:pt idx="887">
                  <c:v>221.75</c:v>
                </c:pt>
                <c:pt idx="888">
                  <c:v>222</c:v>
                </c:pt>
                <c:pt idx="889">
                  <c:v>222.25</c:v>
                </c:pt>
                <c:pt idx="890">
                  <c:v>222.5</c:v>
                </c:pt>
                <c:pt idx="891">
                  <c:v>222.75</c:v>
                </c:pt>
                <c:pt idx="892">
                  <c:v>223</c:v>
                </c:pt>
                <c:pt idx="893">
                  <c:v>223.25</c:v>
                </c:pt>
                <c:pt idx="894">
                  <c:v>223.5</c:v>
                </c:pt>
                <c:pt idx="895">
                  <c:v>223.75</c:v>
                </c:pt>
                <c:pt idx="896">
                  <c:v>224</c:v>
                </c:pt>
                <c:pt idx="897">
                  <c:v>224.25</c:v>
                </c:pt>
                <c:pt idx="898">
                  <c:v>224.5</c:v>
                </c:pt>
                <c:pt idx="899">
                  <c:v>224.75</c:v>
                </c:pt>
                <c:pt idx="900">
                  <c:v>225</c:v>
                </c:pt>
                <c:pt idx="901">
                  <c:v>225.25</c:v>
                </c:pt>
                <c:pt idx="902">
                  <c:v>225.5</c:v>
                </c:pt>
                <c:pt idx="903">
                  <c:v>225.75</c:v>
                </c:pt>
                <c:pt idx="904">
                  <c:v>226</c:v>
                </c:pt>
                <c:pt idx="905">
                  <c:v>226.25</c:v>
                </c:pt>
                <c:pt idx="906">
                  <c:v>226.5</c:v>
                </c:pt>
                <c:pt idx="907">
                  <c:v>226.75</c:v>
                </c:pt>
                <c:pt idx="908">
                  <c:v>227</c:v>
                </c:pt>
                <c:pt idx="909">
                  <c:v>227.25</c:v>
                </c:pt>
                <c:pt idx="910">
                  <c:v>227.5</c:v>
                </c:pt>
                <c:pt idx="911">
                  <c:v>227.75</c:v>
                </c:pt>
                <c:pt idx="912">
                  <c:v>228</c:v>
                </c:pt>
                <c:pt idx="913">
                  <c:v>228.25</c:v>
                </c:pt>
                <c:pt idx="914">
                  <c:v>228.5</c:v>
                </c:pt>
                <c:pt idx="915">
                  <c:v>228.75</c:v>
                </c:pt>
                <c:pt idx="916">
                  <c:v>229</c:v>
                </c:pt>
                <c:pt idx="917">
                  <c:v>229.25</c:v>
                </c:pt>
                <c:pt idx="918">
                  <c:v>229.5</c:v>
                </c:pt>
                <c:pt idx="919">
                  <c:v>229.75</c:v>
                </c:pt>
                <c:pt idx="920">
                  <c:v>230</c:v>
                </c:pt>
                <c:pt idx="921">
                  <c:v>230.25</c:v>
                </c:pt>
                <c:pt idx="922">
                  <c:v>230.5</c:v>
                </c:pt>
                <c:pt idx="923">
                  <c:v>230.75</c:v>
                </c:pt>
                <c:pt idx="924">
                  <c:v>231</c:v>
                </c:pt>
                <c:pt idx="925">
                  <c:v>231.25</c:v>
                </c:pt>
                <c:pt idx="926">
                  <c:v>231.5</c:v>
                </c:pt>
                <c:pt idx="927">
                  <c:v>231.75</c:v>
                </c:pt>
                <c:pt idx="928">
                  <c:v>232</c:v>
                </c:pt>
                <c:pt idx="929">
                  <c:v>232.25</c:v>
                </c:pt>
                <c:pt idx="930">
                  <c:v>232.5</c:v>
                </c:pt>
                <c:pt idx="931">
                  <c:v>232.75</c:v>
                </c:pt>
                <c:pt idx="932">
                  <c:v>233</c:v>
                </c:pt>
                <c:pt idx="933">
                  <c:v>233.25</c:v>
                </c:pt>
                <c:pt idx="934">
                  <c:v>233.5</c:v>
                </c:pt>
                <c:pt idx="935">
                  <c:v>233.75</c:v>
                </c:pt>
                <c:pt idx="936">
                  <c:v>234</c:v>
                </c:pt>
                <c:pt idx="937">
                  <c:v>234.25</c:v>
                </c:pt>
                <c:pt idx="938">
                  <c:v>234.5</c:v>
                </c:pt>
                <c:pt idx="939">
                  <c:v>234.75</c:v>
                </c:pt>
                <c:pt idx="940">
                  <c:v>235</c:v>
                </c:pt>
                <c:pt idx="941">
                  <c:v>235.25</c:v>
                </c:pt>
                <c:pt idx="942">
                  <c:v>235.5</c:v>
                </c:pt>
                <c:pt idx="943">
                  <c:v>235.75</c:v>
                </c:pt>
                <c:pt idx="944">
                  <c:v>236</c:v>
                </c:pt>
                <c:pt idx="945">
                  <c:v>236.25</c:v>
                </c:pt>
                <c:pt idx="946">
                  <c:v>236.5</c:v>
                </c:pt>
                <c:pt idx="947">
                  <c:v>236.75</c:v>
                </c:pt>
                <c:pt idx="948">
                  <c:v>237</c:v>
                </c:pt>
                <c:pt idx="949">
                  <c:v>237.25</c:v>
                </c:pt>
                <c:pt idx="950">
                  <c:v>237.5</c:v>
                </c:pt>
                <c:pt idx="951">
                  <c:v>237.75</c:v>
                </c:pt>
                <c:pt idx="952">
                  <c:v>238</c:v>
                </c:pt>
                <c:pt idx="953">
                  <c:v>238.25</c:v>
                </c:pt>
                <c:pt idx="954">
                  <c:v>238.5</c:v>
                </c:pt>
                <c:pt idx="955">
                  <c:v>238.75</c:v>
                </c:pt>
                <c:pt idx="956">
                  <c:v>239</c:v>
                </c:pt>
                <c:pt idx="957">
                  <c:v>239.25</c:v>
                </c:pt>
                <c:pt idx="958">
                  <c:v>239.5</c:v>
                </c:pt>
                <c:pt idx="959">
                  <c:v>239.75</c:v>
                </c:pt>
                <c:pt idx="960">
                  <c:v>240</c:v>
                </c:pt>
                <c:pt idx="961">
                  <c:v>240.25</c:v>
                </c:pt>
                <c:pt idx="962">
                  <c:v>240.5</c:v>
                </c:pt>
                <c:pt idx="963">
                  <c:v>240.75</c:v>
                </c:pt>
                <c:pt idx="964">
                  <c:v>241</c:v>
                </c:pt>
                <c:pt idx="965">
                  <c:v>241.25</c:v>
                </c:pt>
                <c:pt idx="966">
                  <c:v>241.5</c:v>
                </c:pt>
                <c:pt idx="967">
                  <c:v>241.75</c:v>
                </c:pt>
                <c:pt idx="968">
                  <c:v>242</c:v>
                </c:pt>
                <c:pt idx="969">
                  <c:v>242.25</c:v>
                </c:pt>
                <c:pt idx="970">
                  <c:v>242.5</c:v>
                </c:pt>
                <c:pt idx="971">
                  <c:v>242.75</c:v>
                </c:pt>
                <c:pt idx="972">
                  <c:v>243</c:v>
                </c:pt>
                <c:pt idx="973">
                  <c:v>243.25</c:v>
                </c:pt>
                <c:pt idx="974">
                  <c:v>243.5</c:v>
                </c:pt>
                <c:pt idx="975">
                  <c:v>243.75</c:v>
                </c:pt>
                <c:pt idx="976">
                  <c:v>244</c:v>
                </c:pt>
                <c:pt idx="977">
                  <c:v>244.25</c:v>
                </c:pt>
                <c:pt idx="978">
                  <c:v>244.5</c:v>
                </c:pt>
                <c:pt idx="979">
                  <c:v>244.75</c:v>
                </c:pt>
                <c:pt idx="980">
                  <c:v>245</c:v>
                </c:pt>
                <c:pt idx="981">
                  <c:v>245.25</c:v>
                </c:pt>
                <c:pt idx="982">
                  <c:v>245.5</c:v>
                </c:pt>
                <c:pt idx="983">
                  <c:v>245.75</c:v>
                </c:pt>
                <c:pt idx="984">
                  <c:v>246</c:v>
                </c:pt>
                <c:pt idx="985">
                  <c:v>246.25</c:v>
                </c:pt>
                <c:pt idx="986">
                  <c:v>246.5</c:v>
                </c:pt>
                <c:pt idx="987">
                  <c:v>246.75</c:v>
                </c:pt>
                <c:pt idx="988">
                  <c:v>247</c:v>
                </c:pt>
                <c:pt idx="989">
                  <c:v>247.25</c:v>
                </c:pt>
                <c:pt idx="990">
                  <c:v>247.5</c:v>
                </c:pt>
                <c:pt idx="991">
                  <c:v>247.75</c:v>
                </c:pt>
                <c:pt idx="992">
                  <c:v>248</c:v>
                </c:pt>
                <c:pt idx="993">
                  <c:v>248.25</c:v>
                </c:pt>
                <c:pt idx="994">
                  <c:v>248.5</c:v>
                </c:pt>
                <c:pt idx="995">
                  <c:v>248.75</c:v>
                </c:pt>
                <c:pt idx="996">
                  <c:v>249</c:v>
                </c:pt>
                <c:pt idx="997">
                  <c:v>249.25</c:v>
                </c:pt>
                <c:pt idx="998">
                  <c:v>249.5</c:v>
                </c:pt>
                <c:pt idx="999">
                  <c:v>249.75</c:v>
                </c:pt>
                <c:pt idx="1000">
                  <c:v>250</c:v>
                </c:pt>
                <c:pt idx="1001">
                  <c:v>250.25</c:v>
                </c:pt>
                <c:pt idx="1002">
                  <c:v>250.5</c:v>
                </c:pt>
                <c:pt idx="1003">
                  <c:v>250.75</c:v>
                </c:pt>
                <c:pt idx="1004">
                  <c:v>251</c:v>
                </c:pt>
                <c:pt idx="1005">
                  <c:v>251.25</c:v>
                </c:pt>
                <c:pt idx="1006">
                  <c:v>251.5</c:v>
                </c:pt>
                <c:pt idx="1007">
                  <c:v>251.75</c:v>
                </c:pt>
                <c:pt idx="1008">
                  <c:v>252</c:v>
                </c:pt>
                <c:pt idx="1009">
                  <c:v>252.25</c:v>
                </c:pt>
                <c:pt idx="1010">
                  <c:v>252.5</c:v>
                </c:pt>
                <c:pt idx="1011">
                  <c:v>252.75</c:v>
                </c:pt>
                <c:pt idx="1012">
                  <c:v>253</c:v>
                </c:pt>
                <c:pt idx="1013">
                  <c:v>253.25</c:v>
                </c:pt>
                <c:pt idx="1014">
                  <c:v>253.5</c:v>
                </c:pt>
                <c:pt idx="1015">
                  <c:v>253.75</c:v>
                </c:pt>
                <c:pt idx="1016">
                  <c:v>254</c:v>
                </c:pt>
                <c:pt idx="1017">
                  <c:v>254.25</c:v>
                </c:pt>
                <c:pt idx="1018">
                  <c:v>254.5</c:v>
                </c:pt>
                <c:pt idx="1019">
                  <c:v>254.75</c:v>
                </c:pt>
                <c:pt idx="1020">
                  <c:v>255</c:v>
                </c:pt>
                <c:pt idx="1021">
                  <c:v>255.25</c:v>
                </c:pt>
                <c:pt idx="1022">
                  <c:v>255.5</c:v>
                </c:pt>
                <c:pt idx="1023">
                  <c:v>255.75</c:v>
                </c:pt>
                <c:pt idx="1024">
                  <c:v>256</c:v>
                </c:pt>
                <c:pt idx="1025">
                  <c:v>256.25</c:v>
                </c:pt>
                <c:pt idx="1026">
                  <c:v>256.5</c:v>
                </c:pt>
                <c:pt idx="1027">
                  <c:v>256.75</c:v>
                </c:pt>
                <c:pt idx="1028">
                  <c:v>257</c:v>
                </c:pt>
                <c:pt idx="1029">
                  <c:v>257.25</c:v>
                </c:pt>
                <c:pt idx="1030">
                  <c:v>257.5</c:v>
                </c:pt>
                <c:pt idx="1031">
                  <c:v>257.75</c:v>
                </c:pt>
                <c:pt idx="1032">
                  <c:v>258</c:v>
                </c:pt>
                <c:pt idx="1033">
                  <c:v>258.25</c:v>
                </c:pt>
                <c:pt idx="1034">
                  <c:v>258.5</c:v>
                </c:pt>
                <c:pt idx="1035">
                  <c:v>258.75</c:v>
                </c:pt>
                <c:pt idx="1036">
                  <c:v>259</c:v>
                </c:pt>
                <c:pt idx="1037">
                  <c:v>259.25</c:v>
                </c:pt>
                <c:pt idx="1038">
                  <c:v>259.5</c:v>
                </c:pt>
                <c:pt idx="1039">
                  <c:v>259.75</c:v>
                </c:pt>
                <c:pt idx="1040">
                  <c:v>260</c:v>
                </c:pt>
                <c:pt idx="1041">
                  <c:v>260.25</c:v>
                </c:pt>
                <c:pt idx="1042">
                  <c:v>260.5</c:v>
                </c:pt>
                <c:pt idx="1043">
                  <c:v>260.75</c:v>
                </c:pt>
                <c:pt idx="1044">
                  <c:v>261</c:v>
                </c:pt>
                <c:pt idx="1045">
                  <c:v>261.25</c:v>
                </c:pt>
                <c:pt idx="1046">
                  <c:v>261.5</c:v>
                </c:pt>
                <c:pt idx="1047">
                  <c:v>261.75</c:v>
                </c:pt>
                <c:pt idx="1048">
                  <c:v>262</c:v>
                </c:pt>
                <c:pt idx="1049">
                  <c:v>262.25</c:v>
                </c:pt>
                <c:pt idx="1050">
                  <c:v>262.5</c:v>
                </c:pt>
                <c:pt idx="1051">
                  <c:v>262.75</c:v>
                </c:pt>
                <c:pt idx="1052">
                  <c:v>263</c:v>
                </c:pt>
                <c:pt idx="1053">
                  <c:v>263.25</c:v>
                </c:pt>
                <c:pt idx="1054">
                  <c:v>263.5</c:v>
                </c:pt>
                <c:pt idx="1055">
                  <c:v>263.75</c:v>
                </c:pt>
                <c:pt idx="1056">
                  <c:v>264</c:v>
                </c:pt>
                <c:pt idx="1057">
                  <c:v>264.25</c:v>
                </c:pt>
                <c:pt idx="1058">
                  <c:v>264.5</c:v>
                </c:pt>
                <c:pt idx="1059">
                  <c:v>264.75</c:v>
                </c:pt>
                <c:pt idx="1060">
                  <c:v>265</c:v>
                </c:pt>
                <c:pt idx="1061">
                  <c:v>265.25</c:v>
                </c:pt>
                <c:pt idx="1062">
                  <c:v>265.5</c:v>
                </c:pt>
                <c:pt idx="1063">
                  <c:v>265.75</c:v>
                </c:pt>
                <c:pt idx="1064">
                  <c:v>266</c:v>
                </c:pt>
                <c:pt idx="1065">
                  <c:v>266.25</c:v>
                </c:pt>
                <c:pt idx="1066">
                  <c:v>266.5</c:v>
                </c:pt>
                <c:pt idx="1067">
                  <c:v>266.75</c:v>
                </c:pt>
                <c:pt idx="1068">
                  <c:v>267</c:v>
                </c:pt>
                <c:pt idx="1069">
                  <c:v>267.25</c:v>
                </c:pt>
                <c:pt idx="1070">
                  <c:v>267.5</c:v>
                </c:pt>
                <c:pt idx="1071">
                  <c:v>267.75</c:v>
                </c:pt>
                <c:pt idx="1072">
                  <c:v>268</c:v>
                </c:pt>
                <c:pt idx="1073">
                  <c:v>268.25</c:v>
                </c:pt>
                <c:pt idx="1074">
                  <c:v>268.5</c:v>
                </c:pt>
                <c:pt idx="1075">
                  <c:v>268.75</c:v>
                </c:pt>
                <c:pt idx="1076">
                  <c:v>269</c:v>
                </c:pt>
                <c:pt idx="1077">
                  <c:v>269.25</c:v>
                </c:pt>
                <c:pt idx="1078">
                  <c:v>269.5</c:v>
                </c:pt>
                <c:pt idx="1079">
                  <c:v>269.75</c:v>
                </c:pt>
                <c:pt idx="1080">
                  <c:v>270</c:v>
                </c:pt>
                <c:pt idx="1081">
                  <c:v>270.25</c:v>
                </c:pt>
                <c:pt idx="1082">
                  <c:v>270.5</c:v>
                </c:pt>
                <c:pt idx="1083">
                  <c:v>270.75</c:v>
                </c:pt>
                <c:pt idx="1084">
                  <c:v>271</c:v>
                </c:pt>
                <c:pt idx="1085">
                  <c:v>271.25</c:v>
                </c:pt>
                <c:pt idx="1086">
                  <c:v>271.5</c:v>
                </c:pt>
                <c:pt idx="1087">
                  <c:v>271.75</c:v>
                </c:pt>
                <c:pt idx="1088">
                  <c:v>272</c:v>
                </c:pt>
                <c:pt idx="1089">
                  <c:v>272.25</c:v>
                </c:pt>
                <c:pt idx="1090">
                  <c:v>272.5</c:v>
                </c:pt>
                <c:pt idx="1091">
                  <c:v>272.75</c:v>
                </c:pt>
                <c:pt idx="1092">
                  <c:v>273</c:v>
                </c:pt>
                <c:pt idx="1093">
                  <c:v>273.25</c:v>
                </c:pt>
                <c:pt idx="1094">
                  <c:v>273.5</c:v>
                </c:pt>
                <c:pt idx="1095">
                  <c:v>273.75</c:v>
                </c:pt>
                <c:pt idx="1096">
                  <c:v>274</c:v>
                </c:pt>
                <c:pt idx="1097">
                  <c:v>274.25</c:v>
                </c:pt>
                <c:pt idx="1098">
                  <c:v>274.5</c:v>
                </c:pt>
                <c:pt idx="1099">
                  <c:v>274.75</c:v>
                </c:pt>
                <c:pt idx="1100">
                  <c:v>275</c:v>
                </c:pt>
                <c:pt idx="1101">
                  <c:v>275.25</c:v>
                </c:pt>
                <c:pt idx="1102">
                  <c:v>275.5</c:v>
                </c:pt>
                <c:pt idx="1103">
                  <c:v>275.75</c:v>
                </c:pt>
                <c:pt idx="1104">
                  <c:v>276</c:v>
                </c:pt>
                <c:pt idx="1105">
                  <c:v>276.25</c:v>
                </c:pt>
                <c:pt idx="1106">
                  <c:v>276.5</c:v>
                </c:pt>
                <c:pt idx="1107">
                  <c:v>276.75</c:v>
                </c:pt>
                <c:pt idx="1108">
                  <c:v>277</c:v>
                </c:pt>
                <c:pt idx="1109">
                  <c:v>277.25</c:v>
                </c:pt>
                <c:pt idx="1110">
                  <c:v>277.5</c:v>
                </c:pt>
                <c:pt idx="1111">
                  <c:v>277.75</c:v>
                </c:pt>
                <c:pt idx="1112">
                  <c:v>278</c:v>
                </c:pt>
                <c:pt idx="1113">
                  <c:v>278.25</c:v>
                </c:pt>
                <c:pt idx="1114">
                  <c:v>278.5</c:v>
                </c:pt>
                <c:pt idx="1115">
                  <c:v>278.75</c:v>
                </c:pt>
                <c:pt idx="1116">
                  <c:v>279</c:v>
                </c:pt>
                <c:pt idx="1117">
                  <c:v>279.25</c:v>
                </c:pt>
                <c:pt idx="1118">
                  <c:v>279.5</c:v>
                </c:pt>
                <c:pt idx="1119">
                  <c:v>279.75</c:v>
                </c:pt>
                <c:pt idx="1120">
                  <c:v>280</c:v>
                </c:pt>
                <c:pt idx="1121">
                  <c:v>280.25</c:v>
                </c:pt>
                <c:pt idx="1122">
                  <c:v>280.5</c:v>
                </c:pt>
                <c:pt idx="1123">
                  <c:v>280.75</c:v>
                </c:pt>
                <c:pt idx="1124">
                  <c:v>281</c:v>
                </c:pt>
                <c:pt idx="1125">
                  <c:v>281.25</c:v>
                </c:pt>
                <c:pt idx="1126">
                  <c:v>281.5</c:v>
                </c:pt>
                <c:pt idx="1127">
                  <c:v>281.75</c:v>
                </c:pt>
                <c:pt idx="1128">
                  <c:v>282</c:v>
                </c:pt>
                <c:pt idx="1129">
                  <c:v>282.25</c:v>
                </c:pt>
                <c:pt idx="1130">
                  <c:v>282.5</c:v>
                </c:pt>
                <c:pt idx="1131">
                  <c:v>282.75</c:v>
                </c:pt>
                <c:pt idx="1132">
                  <c:v>283</c:v>
                </c:pt>
                <c:pt idx="1133">
                  <c:v>283.25</c:v>
                </c:pt>
                <c:pt idx="1134">
                  <c:v>283.5</c:v>
                </c:pt>
                <c:pt idx="1135">
                  <c:v>283.75</c:v>
                </c:pt>
                <c:pt idx="1136">
                  <c:v>284</c:v>
                </c:pt>
                <c:pt idx="1137">
                  <c:v>284.25</c:v>
                </c:pt>
                <c:pt idx="1138">
                  <c:v>284.5</c:v>
                </c:pt>
                <c:pt idx="1139">
                  <c:v>284.75</c:v>
                </c:pt>
                <c:pt idx="1140">
                  <c:v>285</c:v>
                </c:pt>
                <c:pt idx="1141">
                  <c:v>285.25</c:v>
                </c:pt>
                <c:pt idx="1142">
                  <c:v>285.5</c:v>
                </c:pt>
                <c:pt idx="1143">
                  <c:v>285.75</c:v>
                </c:pt>
                <c:pt idx="1144">
                  <c:v>286</c:v>
                </c:pt>
                <c:pt idx="1145">
                  <c:v>286.25</c:v>
                </c:pt>
                <c:pt idx="1146">
                  <c:v>286.5</c:v>
                </c:pt>
                <c:pt idx="1147">
                  <c:v>286.75</c:v>
                </c:pt>
                <c:pt idx="1148">
                  <c:v>287</c:v>
                </c:pt>
                <c:pt idx="1149">
                  <c:v>287.25</c:v>
                </c:pt>
                <c:pt idx="1150">
                  <c:v>287.5</c:v>
                </c:pt>
                <c:pt idx="1151">
                  <c:v>287.75</c:v>
                </c:pt>
                <c:pt idx="1152">
                  <c:v>288</c:v>
                </c:pt>
                <c:pt idx="1153">
                  <c:v>288.25</c:v>
                </c:pt>
                <c:pt idx="1154">
                  <c:v>288.5</c:v>
                </c:pt>
                <c:pt idx="1155">
                  <c:v>288.75</c:v>
                </c:pt>
                <c:pt idx="1156">
                  <c:v>289</c:v>
                </c:pt>
                <c:pt idx="1157">
                  <c:v>289.25</c:v>
                </c:pt>
                <c:pt idx="1158">
                  <c:v>289.5</c:v>
                </c:pt>
                <c:pt idx="1159">
                  <c:v>289.75</c:v>
                </c:pt>
                <c:pt idx="1160">
                  <c:v>290</c:v>
                </c:pt>
                <c:pt idx="1161">
                  <c:v>290.25</c:v>
                </c:pt>
                <c:pt idx="1162">
                  <c:v>290.5</c:v>
                </c:pt>
                <c:pt idx="1163">
                  <c:v>290.75</c:v>
                </c:pt>
                <c:pt idx="1164">
                  <c:v>291</c:v>
                </c:pt>
                <c:pt idx="1165">
                  <c:v>291.25</c:v>
                </c:pt>
                <c:pt idx="1166">
                  <c:v>291.5</c:v>
                </c:pt>
                <c:pt idx="1167">
                  <c:v>291.75</c:v>
                </c:pt>
                <c:pt idx="1168">
                  <c:v>292</c:v>
                </c:pt>
                <c:pt idx="1169">
                  <c:v>292.25</c:v>
                </c:pt>
                <c:pt idx="1170">
                  <c:v>292.5</c:v>
                </c:pt>
                <c:pt idx="1171">
                  <c:v>292.75</c:v>
                </c:pt>
                <c:pt idx="1172">
                  <c:v>293</c:v>
                </c:pt>
                <c:pt idx="1173">
                  <c:v>293.25</c:v>
                </c:pt>
                <c:pt idx="1174">
                  <c:v>293.5</c:v>
                </c:pt>
                <c:pt idx="1175">
                  <c:v>293.75</c:v>
                </c:pt>
                <c:pt idx="1176">
                  <c:v>294</c:v>
                </c:pt>
                <c:pt idx="1177">
                  <c:v>294.25</c:v>
                </c:pt>
                <c:pt idx="1178">
                  <c:v>294.5</c:v>
                </c:pt>
                <c:pt idx="1179">
                  <c:v>294.75</c:v>
                </c:pt>
                <c:pt idx="1180">
                  <c:v>295</c:v>
                </c:pt>
                <c:pt idx="1181">
                  <c:v>295.25</c:v>
                </c:pt>
                <c:pt idx="1182">
                  <c:v>295.5</c:v>
                </c:pt>
                <c:pt idx="1183">
                  <c:v>295.75</c:v>
                </c:pt>
                <c:pt idx="1184">
                  <c:v>296</c:v>
                </c:pt>
                <c:pt idx="1185">
                  <c:v>296.25</c:v>
                </c:pt>
                <c:pt idx="1186">
                  <c:v>296.5</c:v>
                </c:pt>
                <c:pt idx="1187">
                  <c:v>296.75</c:v>
                </c:pt>
                <c:pt idx="1188">
                  <c:v>297</c:v>
                </c:pt>
                <c:pt idx="1189">
                  <c:v>297.25</c:v>
                </c:pt>
                <c:pt idx="1190">
                  <c:v>297.5</c:v>
                </c:pt>
                <c:pt idx="1191">
                  <c:v>297.75</c:v>
                </c:pt>
                <c:pt idx="1192">
                  <c:v>298</c:v>
                </c:pt>
                <c:pt idx="1193">
                  <c:v>298.25</c:v>
                </c:pt>
                <c:pt idx="1194">
                  <c:v>298.5</c:v>
                </c:pt>
                <c:pt idx="1195">
                  <c:v>298.75</c:v>
                </c:pt>
                <c:pt idx="1196">
                  <c:v>299</c:v>
                </c:pt>
                <c:pt idx="1197">
                  <c:v>299.25</c:v>
                </c:pt>
                <c:pt idx="1198">
                  <c:v>299.5</c:v>
                </c:pt>
                <c:pt idx="1199">
                  <c:v>299.75</c:v>
                </c:pt>
                <c:pt idx="1200">
                  <c:v>300</c:v>
                </c:pt>
                <c:pt idx="1201">
                  <c:v>300.25</c:v>
                </c:pt>
                <c:pt idx="1202">
                  <c:v>300.5</c:v>
                </c:pt>
                <c:pt idx="1203">
                  <c:v>300.75</c:v>
                </c:pt>
                <c:pt idx="1204">
                  <c:v>301</c:v>
                </c:pt>
                <c:pt idx="1205">
                  <c:v>301.25</c:v>
                </c:pt>
                <c:pt idx="1206">
                  <c:v>301.5</c:v>
                </c:pt>
                <c:pt idx="1207">
                  <c:v>301.75</c:v>
                </c:pt>
                <c:pt idx="1208">
                  <c:v>302</c:v>
                </c:pt>
                <c:pt idx="1209">
                  <c:v>302.25</c:v>
                </c:pt>
                <c:pt idx="1210">
                  <c:v>302.5</c:v>
                </c:pt>
                <c:pt idx="1211">
                  <c:v>302.75</c:v>
                </c:pt>
                <c:pt idx="1212">
                  <c:v>303</c:v>
                </c:pt>
                <c:pt idx="1213">
                  <c:v>303.25</c:v>
                </c:pt>
                <c:pt idx="1214">
                  <c:v>303.5</c:v>
                </c:pt>
                <c:pt idx="1215">
                  <c:v>303.75</c:v>
                </c:pt>
                <c:pt idx="1216">
                  <c:v>304</c:v>
                </c:pt>
                <c:pt idx="1217">
                  <c:v>304.25</c:v>
                </c:pt>
                <c:pt idx="1218">
                  <c:v>304.5</c:v>
                </c:pt>
                <c:pt idx="1219">
                  <c:v>304.75</c:v>
                </c:pt>
                <c:pt idx="1220">
                  <c:v>305</c:v>
                </c:pt>
                <c:pt idx="1221">
                  <c:v>305.25</c:v>
                </c:pt>
                <c:pt idx="1222">
                  <c:v>305.5</c:v>
                </c:pt>
                <c:pt idx="1223">
                  <c:v>305.75</c:v>
                </c:pt>
                <c:pt idx="1224">
                  <c:v>306</c:v>
                </c:pt>
                <c:pt idx="1225">
                  <c:v>306.25</c:v>
                </c:pt>
                <c:pt idx="1226">
                  <c:v>306.5</c:v>
                </c:pt>
                <c:pt idx="1227">
                  <c:v>306.75</c:v>
                </c:pt>
                <c:pt idx="1228">
                  <c:v>307</c:v>
                </c:pt>
                <c:pt idx="1229">
                  <c:v>307.25</c:v>
                </c:pt>
                <c:pt idx="1230">
                  <c:v>307.5</c:v>
                </c:pt>
                <c:pt idx="1231">
                  <c:v>307.75</c:v>
                </c:pt>
                <c:pt idx="1232">
                  <c:v>308</c:v>
                </c:pt>
                <c:pt idx="1233">
                  <c:v>308.25</c:v>
                </c:pt>
                <c:pt idx="1234">
                  <c:v>308.5</c:v>
                </c:pt>
                <c:pt idx="1235">
                  <c:v>308.75</c:v>
                </c:pt>
                <c:pt idx="1236">
                  <c:v>309</c:v>
                </c:pt>
                <c:pt idx="1237">
                  <c:v>309.25</c:v>
                </c:pt>
                <c:pt idx="1238">
                  <c:v>309.5</c:v>
                </c:pt>
                <c:pt idx="1239">
                  <c:v>309.75</c:v>
                </c:pt>
                <c:pt idx="1240">
                  <c:v>310</c:v>
                </c:pt>
                <c:pt idx="1241">
                  <c:v>310.25</c:v>
                </c:pt>
                <c:pt idx="1242">
                  <c:v>310.5</c:v>
                </c:pt>
                <c:pt idx="1243">
                  <c:v>310.75</c:v>
                </c:pt>
                <c:pt idx="1244">
                  <c:v>311</c:v>
                </c:pt>
                <c:pt idx="1245">
                  <c:v>311.25</c:v>
                </c:pt>
                <c:pt idx="1246">
                  <c:v>311.5</c:v>
                </c:pt>
                <c:pt idx="1247">
                  <c:v>311.75</c:v>
                </c:pt>
                <c:pt idx="1248">
                  <c:v>312</c:v>
                </c:pt>
                <c:pt idx="1249">
                  <c:v>312.25</c:v>
                </c:pt>
                <c:pt idx="1250">
                  <c:v>312.5</c:v>
                </c:pt>
                <c:pt idx="1251">
                  <c:v>312.75</c:v>
                </c:pt>
                <c:pt idx="1252">
                  <c:v>313</c:v>
                </c:pt>
                <c:pt idx="1253">
                  <c:v>313.25</c:v>
                </c:pt>
                <c:pt idx="1254">
                  <c:v>313.5</c:v>
                </c:pt>
                <c:pt idx="1255">
                  <c:v>313.75</c:v>
                </c:pt>
                <c:pt idx="1256">
                  <c:v>314</c:v>
                </c:pt>
                <c:pt idx="1257">
                  <c:v>314.25</c:v>
                </c:pt>
                <c:pt idx="1258">
                  <c:v>314.5</c:v>
                </c:pt>
                <c:pt idx="1259">
                  <c:v>314.75</c:v>
                </c:pt>
                <c:pt idx="1260">
                  <c:v>315</c:v>
                </c:pt>
                <c:pt idx="1261">
                  <c:v>315.25</c:v>
                </c:pt>
                <c:pt idx="1262">
                  <c:v>315.5</c:v>
                </c:pt>
                <c:pt idx="1263">
                  <c:v>315.75</c:v>
                </c:pt>
                <c:pt idx="1264">
                  <c:v>316</c:v>
                </c:pt>
                <c:pt idx="1265">
                  <c:v>316.25</c:v>
                </c:pt>
                <c:pt idx="1266">
                  <c:v>316.5</c:v>
                </c:pt>
                <c:pt idx="1267">
                  <c:v>316.75</c:v>
                </c:pt>
                <c:pt idx="1268">
                  <c:v>317</c:v>
                </c:pt>
                <c:pt idx="1269">
                  <c:v>317.25</c:v>
                </c:pt>
                <c:pt idx="1270">
                  <c:v>317.5</c:v>
                </c:pt>
                <c:pt idx="1271">
                  <c:v>317.75</c:v>
                </c:pt>
                <c:pt idx="1272">
                  <c:v>318</c:v>
                </c:pt>
                <c:pt idx="1273">
                  <c:v>318.25</c:v>
                </c:pt>
                <c:pt idx="1274">
                  <c:v>318.5</c:v>
                </c:pt>
                <c:pt idx="1275">
                  <c:v>318.75</c:v>
                </c:pt>
                <c:pt idx="1276">
                  <c:v>319</c:v>
                </c:pt>
                <c:pt idx="1277">
                  <c:v>319.25</c:v>
                </c:pt>
                <c:pt idx="1278">
                  <c:v>319.5</c:v>
                </c:pt>
                <c:pt idx="1279">
                  <c:v>319.75</c:v>
                </c:pt>
                <c:pt idx="1280">
                  <c:v>320</c:v>
                </c:pt>
                <c:pt idx="1281">
                  <c:v>320.25</c:v>
                </c:pt>
                <c:pt idx="1282">
                  <c:v>320.5</c:v>
                </c:pt>
                <c:pt idx="1283">
                  <c:v>320.75</c:v>
                </c:pt>
                <c:pt idx="1284">
                  <c:v>321</c:v>
                </c:pt>
                <c:pt idx="1285">
                  <c:v>321.25</c:v>
                </c:pt>
                <c:pt idx="1286">
                  <c:v>321.5</c:v>
                </c:pt>
                <c:pt idx="1287">
                  <c:v>321.75</c:v>
                </c:pt>
                <c:pt idx="1288">
                  <c:v>322</c:v>
                </c:pt>
                <c:pt idx="1289">
                  <c:v>322.25</c:v>
                </c:pt>
                <c:pt idx="1290">
                  <c:v>322.5</c:v>
                </c:pt>
                <c:pt idx="1291">
                  <c:v>322.75</c:v>
                </c:pt>
                <c:pt idx="1292">
                  <c:v>323</c:v>
                </c:pt>
                <c:pt idx="1293">
                  <c:v>323.25</c:v>
                </c:pt>
                <c:pt idx="1294">
                  <c:v>323.5</c:v>
                </c:pt>
                <c:pt idx="1295">
                  <c:v>323.75</c:v>
                </c:pt>
                <c:pt idx="1296">
                  <c:v>324</c:v>
                </c:pt>
                <c:pt idx="1297">
                  <c:v>324.25</c:v>
                </c:pt>
                <c:pt idx="1298">
                  <c:v>324.5</c:v>
                </c:pt>
                <c:pt idx="1299">
                  <c:v>324.75</c:v>
                </c:pt>
                <c:pt idx="1300">
                  <c:v>325</c:v>
                </c:pt>
                <c:pt idx="1301">
                  <c:v>325.25</c:v>
                </c:pt>
                <c:pt idx="1302">
                  <c:v>325.5</c:v>
                </c:pt>
                <c:pt idx="1303">
                  <c:v>325.75</c:v>
                </c:pt>
                <c:pt idx="1304">
                  <c:v>326</c:v>
                </c:pt>
                <c:pt idx="1305">
                  <c:v>326.25</c:v>
                </c:pt>
                <c:pt idx="1306">
                  <c:v>326.5</c:v>
                </c:pt>
                <c:pt idx="1307">
                  <c:v>326.75</c:v>
                </c:pt>
                <c:pt idx="1308">
                  <c:v>327</c:v>
                </c:pt>
                <c:pt idx="1309">
                  <c:v>327.25</c:v>
                </c:pt>
                <c:pt idx="1310">
                  <c:v>327.5</c:v>
                </c:pt>
                <c:pt idx="1311">
                  <c:v>327.75</c:v>
                </c:pt>
                <c:pt idx="1312">
                  <c:v>328</c:v>
                </c:pt>
                <c:pt idx="1313">
                  <c:v>328.25</c:v>
                </c:pt>
                <c:pt idx="1314">
                  <c:v>328.5</c:v>
                </c:pt>
                <c:pt idx="1315">
                  <c:v>328.75</c:v>
                </c:pt>
                <c:pt idx="1316">
                  <c:v>329</c:v>
                </c:pt>
                <c:pt idx="1317">
                  <c:v>329.25</c:v>
                </c:pt>
                <c:pt idx="1318">
                  <c:v>329.5</c:v>
                </c:pt>
                <c:pt idx="1319">
                  <c:v>329.75</c:v>
                </c:pt>
                <c:pt idx="1320">
                  <c:v>330</c:v>
                </c:pt>
                <c:pt idx="1321">
                  <c:v>330.25</c:v>
                </c:pt>
                <c:pt idx="1322">
                  <c:v>330.5</c:v>
                </c:pt>
                <c:pt idx="1323">
                  <c:v>330.75</c:v>
                </c:pt>
                <c:pt idx="1324">
                  <c:v>331</c:v>
                </c:pt>
                <c:pt idx="1325">
                  <c:v>331.25</c:v>
                </c:pt>
                <c:pt idx="1326">
                  <c:v>331.5</c:v>
                </c:pt>
                <c:pt idx="1327">
                  <c:v>331.75</c:v>
                </c:pt>
                <c:pt idx="1328">
                  <c:v>332</c:v>
                </c:pt>
                <c:pt idx="1329">
                  <c:v>332.25</c:v>
                </c:pt>
                <c:pt idx="1330">
                  <c:v>332.5</c:v>
                </c:pt>
                <c:pt idx="1331">
                  <c:v>332.75</c:v>
                </c:pt>
                <c:pt idx="1332">
                  <c:v>333</c:v>
                </c:pt>
                <c:pt idx="1333">
                  <c:v>333.25</c:v>
                </c:pt>
                <c:pt idx="1334">
                  <c:v>333.5</c:v>
                </c:pt>
                <c:pt idx="1335">
                  <c:v>333.75</c:v>
                </c:pt>
                <c:pt idx="1336">
                  <c:v>334</c:v>
                </c:pt>
                <c:pt idx="1337">
                  <c:v>334.25</c:v>
                </c:pt>
                <c:pt idx="1338">
                  <c:v>334.5</c:v>
                </c:pt>
                <c:pt idx="1339">
                  <c:v>334.75</c:v>
                </c:pt>
                <c:pt idx="1340">
                  <c:v>335</c:v>
                </c:pt>
                <c:pt idx="1341">
                  <c:v>335.25</c:v>
                </c:pt>
                <c:pt idx="1342">
                  <c:v>335.5</c:v>
                </c:pt>
                <c:pt idx="1343">
                  <c:v>335.75</c:v>
                </c:pt>
                <c:pt idx="1344">
                  <c:v>336</c:v>
                </c:pt>
                <c:pt idx="1345">
                  <c:v>336.25</c:v>
                </c:pt>
                <c:pt idx="1346">
                  <c:v>336.5</c:v>
                </c:pt>
                <c:pt idx="1347">
                  <c:v>336.75</c:v>
                </c:pt>
                <c:pt idx="1348">
                  <c:v>337</c:v>
                </c:pt>
                <c:pt idx="1349">
                  <c:v>337.25</c:v>
                </c:pt>
                <c:pt idx="1350">
                  <c:v>337.5</c:v>
                </c:pt>
                <c:pt idx="1351">
                  <c:v>337.75</c:v>
                </c:pt>
                <c:pt idx="1352">
                  <c:v>338</c:v>
                </c:pt>
                <c:pt idx="1353">
                  <c:v>338.25</c:v>
                </c:pt>
                <c:pt idx="1354">
                  <c:v>338.5</c:v>
                </c:pt>
                <c:pt idx="1355">
                  <c:v>338.75</c:v>
                </c:pt>
                <c:pt idx="1356">
                  <c:v>339</c:v>
                </c:pt>
                <c:pt idx="1357">
                  <c:v>339.25</c:v>
                </c:pt>
                <c:pt idx="1358">
                  <c:v>339.5</c:v>
                </c:pt>
                <c:pt idx="1359">
                  <c:v>339.75</c:v>
                </c:pt>
                <c:pt idx="1360">
                  <c:v>340</c:v>
                </c:pt>
                <c:pt idx="1361">
                  <c:v>340.25</c:v>
                </c:pt>
                <c:pt idx="1362">
                  <c:v>340.5</c:v>
                </c:pt>
                <c:pt idx="1363">
                  <c:v>340.75</c:v>
                </c:pt>
                <c:pt idx="1364">
                  <c:v>341</c:v>
                </c:pt>
                <c:pt idx="1365">
                  <c:v>341.25</c:v>
                </c:pt>
                <c:pt idx="1366">
                  <c:v>341.5</c:v>
                </c:pt>
                <c:pt idx="1367">
                  <c:v>341.75</c:v>
                </c:pt>
                <c:pt idx="1368">
                  <c:v>342</c:v>
                </c:pt>
                <c:pt idx="1369">
                  <c:v>342.25</c:v>
                </c:pt>
                <c:pt idx="1370">
                  <c:v>342.5</c:v>
                </c:pt>
                <c:pt idx="1371">
                  <c:v>342.75</c:v>
                </c:pt>
                <c:pt idx="1372">
                  <c:v>343</c:v>
                </c:pt>
                <c:pt idx="1373">
                  <c:v>343.25</c:v>
                </c:pt>
                <c:pt idx="1374">
                  <c:v>343.5</c:v>
                </c:pt>
                <c:pt idx="1375">
                  <c:v>343.75</c:v>
                </c:pt>
                <c:pt idx="1376">
                  <c:v>344</c:v>
                </c:pt>
                <c:pt idx="1377">
                  <c:v>344.25</c:v>
                </c:pt>
                <c:pt idx="1378">
                  <c:v>344.5</c:v>
                </c:pt>
                <c:pt idx="1379">
                  <c:v>344.75</c:v>
                </c:pt>
                <c:pt idx="1380">
                  <c:v>345</c:v>
                </c:pt>
                <c:pt idx="1381">
                  <c:v>345.25</c:v>
                </c:pt>
                <c:pt idx="1382">
                  <c:v>345.5</c:v>
                </c:pt>
                <c:pt idx="1383">
                  <c:v>345.75</c:v>
                </c:pt>
                <c:pt idx="1384">
                  <c:v>346</c:v>
                </c:pt>
                <c:pt idx="1385">
                  <c:v>346.25</c:v>
                </c:pt>
                <c:pt idx="1386">
                  <c:v>346.5</c:v>
                </c:pt>
                <c:pt idx="1387">
                  <c:v>346.75</c:v>
                </c:pt>
                <c:pt idx="1388">
                  <c:v>347</c:v>
                </c:pt>
                <c:pt idx="1389">
                  <c:v>347.25</c:v>
                </c:pt>
                <c:pt idx="1390">
                  <c:v>347.5</c:v>
                </c:pt>
                <c:pt idx="1391">
                  <c:v>347.75</c:v>
                </c:pt>
                <c:pt idx="1392">
                  <c:v>348</c:v>
                </c:pt>
                <c:pt idx="1393">
                  <c:v>348.25</c:v>
                </c:pt>
                <c:pt idx="1394">
                  <c:v>348.5</c:v>
                </c:pt>
                <c:pt idx="1395">
                  <c:v>348.75</c:v>
                </c:pt>
                <c:pt idx="1396">
                  <c:v>349</c:v>
                </c:pt>
                <c:pt idx="1397">
                  <c:v>349.25</c:v>
                </c:pt>
                <c:pt idx="1398">
                  <c:v>349.5</c:v>
                </c:pt>
                <c:pt idx="1399">
                  <c:v>349.75</c:v>
                </c:pt>
                <c:pt idx="1400">
                  <c:v>350</c:v>
                </c:pt>
                <c:pt idx="1401">
                  <c:v>350.25</c:v>
                </c:pt>
                <c:pt idx="1402">
                  <c:v>350.5</c:v>
                </c:pt>
                <c:pt idx="1403">
                  <c:v>350.75</c:v>
                </c:pt>
                <c:pt idx="1404">
                  <c:v>351</c:v>
                </c:pt>
                <c:pt idx="1405">
                  <c:v>351.25</c:v>
                </c:pt>
                <c:pt idx="1406">
                  <c:v>351.5</c:v>
                </c:pt>
                <c:pt idx="1407">
                  <c:v>351.75</c:v>
                </c:pt>
                <c:pt idx="1408">
                  <c:v>352</c:v>
                </c:pt>
                <c:pt idx="1409">
                  <c:v>352.25</c:v>
                </c:pt>
                <c:pt idx="1410">
                  <c:v>352.5</c:v>
                </c:pt>
                <c:pt idx="1411">
                  <c:v>352.75</c:v>
                </c:pt>
                <c:pt idx="1412">
                  <c:v>353</c:v>
                </c:pt>
                <c:pt idx="1413">
                  <c:v>353.25</c:v>
                </c:pt>
                <c:pt idx="1414">
                  <c:v>353.5</c:v>
                </c:pt>
                <c:pt idx="1415">
                  <c:v>353.75</c:v>
                </c:pt>
                <c:pt idx="1416">
                  <c:v>354</c:v>
                </c:pt>
                <c:pt idx="1417">
                  <c:v>354.25</c:v>
                </c:pt>
                <c:pt idx="1418">
                  <c:v>354.5</c:v>
                </c:pt>
                <c:pt idx="1419">
                  <c:v>354.75</c:v>
                </c:pt>
                <c:pt idx="1420">
                  <c:v>355</c:v>
                </c:pt>
                <c:pt idx="1421">
                  <c:v>355.25</c:v>
                </c:pt>
                <c:pt idx="1422">
                  <c:v>355.5</c:v>
                </c:pt>
                <c:pt idx="1423">
                  <c:v>355.75</c:v>
                </c:pt>
                <c:pt idx="1424">
                  <c:v>356</c:v>
                </c:pt>
                <c:pt idx="1425">
                  <c:v>356.25</c:v>
                </c:pt>
                <c:pt idx="1426">
                  <c:v>356.5</c:v>
                </c:pt>
                <c:pt idx="1427">
                  <c:v>356.75</c:v>
                </c:pt>
                <c:pt idx="1428">
                  <c:v>357</c:v>
                </c:pt>
                <c:pt idx="1429">
                  <c:v>357.25</c:v>
                </c:pt>
                <c:pt idx="1430">
                  <c:v>357.5</c:v>
                </c:pt>
                <c:pt idx="1431">
                  <c:v>357.75</c:v>
                </c:pt>
                <c:pt idx="1432">
                  <c:v>358</c:v>
                </c:pt>
                <c:pt idx="1433">
                  <c:v>358.25</c:v>
                </c:pt>
                <c:pt idx="1434">
                  <c:v>358.5</c:v>
                </c:pt>
                <c:pt idx="1435">
                  <c:v>358.75</c:v>
                </c:pt>
                <c:pt idx="1436">
                  <c:v>359</c:v>
                </c:pt>
                <c:pt idx="1437">
                  <c:v>359.25</c:v>
                </c:pt>
                <c:pt idx="1438">
                  <c:v>359.5</c:v>
                </c:pt>
                <c:pt idx="1439">
                  <c:v>359.75</c:v>
                </c:pt>
                <c:pt idx="1440">
                  <c:v>360</c:v>
                </c:pt>
                <c:pt idx="1441">
                  <c:v>360.25</c:v>
                </c:pt>
                <c:pt idx="1442">
                  <c:v>360.5</c:v>
                </c:pt>
                <c:pt idx="1443">
                  <c:v>360.75</c:v>
                </c:pt>
                <c:pt idx="1444">
                  <c:v>361</c:v>
                </c:pt>
                <c:pt idx="1445">
                  <c:v>361.25</c:v>
                </c:pt>
                <c:pt idx="1446">
                  <c:v>361.5</c:v>
                </c:pt>
                <c:pt idx="1447">
                  <c:v>361.75</c:v>
                </c:pt>
                <c:pt idx="1448">
                  <c:v>362</c:v>
                </c:pt>
                <c:pt idx="1449">
                  <c:v>362.25</c:v>
                </c:pt>
                <c:pt idx="1450">
                  <c:v>362.5</c:v>
                </c:pt>
                <c:pt idx="1451">
                  <c:v>362.75</c:v>
                </c:pt>
                <c:pt idx="1452">
                  <c:v>363</c:v>
                </c:pt>
                <c:pt idx="1453">
                  <c:v>363.25</c:v>
                </c:pt>
                <c:pt idx="1454">
                  <c:v>363.5</c:v>
                </c:pt>
                <c:pt idx="1455">
                  <c:v>363.75</c:v>
                </c:pt>
                <c:pt idx="1456">
                  <c:v>364</c:v>
                </c:pt>
                <c:pt idx="1457">
                  <c:v>364.25</c:v>
                </c:pt>
                <c:pt idx="1458">
                  <c:v>364.5</c:v>
                </c:pt>
                <c:pt idx="1459">
                  <c:v>364.75</c:v>
                </c:pt>
                <c:pt idx="1460">
                  <c:v>365</c:v>
                </c:pt>
                <c:pt idx="1461">
                  <c:v>365.25</c:v>
                </c:pt>
                <c:pt idx="1462">
                  <c:v>365.5</c:v>
                </c:pt>
                <c:pt idx="1463">
                  <c:v>365.75</c:v>
                </c:pt>
                <c:pt idx="1464">
                  <c:v>366</c:v>
                </c:pt>
                <c:pt idx="1465">
                  <c:v>366.25</c:v>
                </c:pt>
                <c:pt idx="1466">
                  <c:v>366.5</c:v>
                </c:pt>
                <c:pt idx="1467">
                  <c:v>366.75</c:v>
                </c:pt>
                <c:pt idx="1468">
                  <c:v>367</c:v>
                </c:pt>
                <c:pt idx="1469">
                  <c:v>367.25</c:v>
                </c:pt>
                <c:pt idx="1470">
                  <c:v>367.5</c:v>
                </c:pt>
                <c:pt idx="1471">
                  <c:v>367.75</c:v>
                </c:pt>
                <c:pt idx="1472">
                  <c:v>368</c:v>
                </c:pt>
                <c:pt idx="1473">
                  <c:v>368.25</c:v>
                </c:pt>
                <c:pt idx="1474">
                  <c:v>368.5</c:v>
                </c:pt>
                <c:pt idx="1475">
                  <c:v>368.75</c:v>
                </c:pt>
                <c:pt idx="1476">
                  <c:v>369</c:v>
                </c:pt>
                <c:pt idx="1477">
                  <c:v>369.25</c:v>
                </c:pt>
                <c:pt idx="1478">
                  <c:v>369.5</c:v>
                </c:pt>
                <c:pt idx="1479">
                  <c:v>369.75</c:v>
                </c:pt>
                <c:pt idx="1480">
                  <c:v>370</c:v>
                </c:pt>
                <c:pt idx="1481">
                  <c:v>370.25</c:v>
                </c:pt>
                <c:pt idx="1482">
                  <c:v>370.5</c:v>
                </c:pt>
                <c:pt idx="1483">
                  <c:v>370.75</c:v>
                </c:pt>
                <c:pt idx="1484">
                  <c:v>371</c:v>
                </c:pt>
                <c:pt idx="1485">
                  <c:v>371.25</c:v>
                </c:pt>
                <c:pt idx="1486">
                  <c:v>371.5</c:v>
                </c:pt>
                <c:pt idx="1487">
                  <c:v>371.75</c:v>
                </c:pt>
                <c:pt idx="1488">
                  <c:v>372</c:v>
                </c:pt>
                <c:pt idx="1489">
                  <c:v>372.25</c:v>
                </c:pt>
                <c:pt idx="1490">
                  <c:v>372.5</c:v>
                </c:pt>
                <c:pt idx="1491">
                  <c:v>372.75</c:v>
                </c:pt>
                <c:pt idx="1492">
                  <c:v>373</c:v>
                </c:pt>
                <c:pt idx="1493">
                  <c:v>373.25</c:v>
                </c:pt>
                <c:pt idx="1494">
                  <c:v>373.5</c:v>
                </c:pt>
                <c:pt idx="1495">
                  <c:v>373.75</c:v>
                </c:pt>
                <c:pt idx="1496">
                  <c:v>374</c:v>
                </c:pt>
                <c:pt idx="1497">
                  <c:v>374.25</c:v>
                </c:pt>
                <c:pt idx="1498">
                  <c:v>374.5</c:v>
                </c:pt>
                <c:pt idx="1499">
                  <c:v>374.75</c:v>
                </c:pt>
                <c:pt idx="1500">
                  <c:v>375</c:v>
                </c:pt>
                <c:pt idx="1501">
                  <c:v>375.25</c:v>
                </c:pt>
                <c:pt idx="1502">
                  <c:v>375.5</c:v>
                </c:pt>
                <c:pt idx="1503">
                  <c:v>375.75</c:v>
                </c:pt>
                <c:pt idx="1504">
                  <c:v>376</c:v>
                </c:pt>
                <c:pt idx="1505">
                  <c:v>376.25</c:v>
                </c:pt>
                <c:pt idx="1506">
                  <c:v>376.5</c:v>
                </c:pt>
                <c:pt idx="1507">
                  <c:v>376.75</c:v>
                </c:pt>
                <c:pt idx="1508">
                  <c:v>377</c:v>
                </c:pt>
                <c:pt idx="1509">
                  <c:v>377.25</c:v>
                </c:pt>
                <c:pt idx="1510">
                  <c:v>377.5</c:v>
                </c:pt>
                <c:pt idx="1511">
                  <c:v>377.75</c:v>
                </c:pt>
                <c:pt idx="1512">
                  <c:v>378</c:v>
                </c:pt>
                <c:pt idx="1513">
                  <c:v>378.25</c:v>
                </c:pt>
                <c:pt idx="1514">
                  <c:v>378.5</c:v>
                </c:pt>
                <c:pt idx="1515">
                  <c:v>378.75</c:v>
                </c:pt>
                <c:pt idx="1516">
                  <c:v>379</c:v>
                </c:pt>
                <c:pt idx="1517">
                  <c:v>379.25</c:v>
                </c:pt>
                <c:pt idx="1518">
                  <c:v>379.5</c:v>
                </c:pt>
                <c:pt idx="1519">
                  <c:v>379.75</c:v>
                </c:pt>
                <c:pt idx="1520">
                  <c:v>380</c:v>
                </c:pt>
                <c:pt idx="1521">
                  <c:v>380.25</c:v>
                </c:pt>
                <c:pt idx="1522">
                  <c:v>380.5</c:v>
                </c:pt>
                <c:pt idx="1523">
                  <c:v>380.75</c:v>
                </c:pt>
                <c:pt idx="1524">
                  <c:v>381</c:v>
                </c:pt>
                <c:pt idx="1525">
                  <c:v>381.25</c:v>
                </c:pt>
                <c:pt idx="1526">
                  <c:v>381.5</c:v>
                </c:pt>
                <c:pt idx="1527">
                  <c:v>381.75</c:v>
                </c:pt>
                <c:pt idx="1528">
                  <c:v>382</c:v>
                </c:pt>
                <c:pt idx="1529">
                  <c:v>382.25</c:v>
                </c:pt>
                <c:pt idx="1530">
                  <c:v>382.5</c:v>
                </c:pt>
                <c:pt idx="1531">
                  <c:v>382.75</c:v>
                </c:pt>
                <c:pt idx="1532">
                  <c:v>383</c:v>
                </c:pt>
                <c:pt idx="1533">
                  <c:v>383.25</c:v>
                </c:pt>
                <c:pt idx="1534">
                  <c:v>383.5</c:v>
                </c:pt>
                <c:pt idx="1535">
                  <c:v>383.75</c:v>
                </c:pt>
                <c:pt idx="1536">
                  <c:v>384</c:v>
                </c:pt>
                <c:pt idx="1537">
                  <c:v>384.25</c:v>
                </c:pt>
                <c:pt idx="1538">
                  <c:v>384.5</c:v>
                </c:pt>
                <c:pt idx="1539">
                  <c:v>384.75</c:v>
                </c:pt>
                <c:pt idx="1540">
                  <c:v>385</c:v>
                </c:pt>
                <c:pt idx="1541">
                  <c:v>385.25</c:v>
                </c:pt>
                <c:pt idx="1542">
                  <c:v>385.5</c:v>
                </c:pt>
                <c:pt idx="1543">
                  <c:v>385.75</c:v>
                </c:pt>
                <c:pt idx="1544">
                  <c:v>386</c:v>
                </c:pt>
                <c:pt idx="1545">
                  <c:v>386.25</c:v>
                </c:pt>
                <c:pt idx="1546">
                  <c:v>386.5</c:v>
                </c:pt>
                <c:pt idx="1547">
                  <c:v>386.75</c:v>
                </c:pt>
                <c:pt idx="1548">
                  <c:v>387</c:v>
                </c:pt>
                <c:pt idx="1549">
                  <c:v>387.25</c:v>
                </c:pt>
                <c:pt idx="1550">
                  <c:v>387.5</c:v>
                </c:pt>
                <c:pt idx="1551">
                  <c:v>387.75</c:v>
                </c:pt>
                <c:pt idx="1552">
                  <c:v>388</c:v>
                </c:pt>
                <c:pt idx="1553">
                  <c:v>388.25</c:v>
                </c:pt>
                <c:pt idx="1554">
                  <c:v>388.5</c:v>
                </c:pt>
                <c:pt idx="1555">
                  <c:v>388.75</c:v>
                </c:pt>
                <c:pt idx="1556">
                  <c:v>389</c:v>
                </c:pt>
                <c:pt idx="1557">
                  <c:v>389.25</c:v>
                </c:pt>
                <c:pt idx="1558">
                  <c:v>389.5</c:v>
                </c:pt>
                <c:pt idx="1559">
                  <c:v>389.75</c:v>
                </c:pt>
                <c:pt idx="1560">
                  <c:v>390</c:v>
                </c:pt>
                <c:pt idx="1561">
                  <c:v>390.25</c:v>
                </c:pt>
                <c:pt idx="1562">
                  <c:v>390.5</c:v>
                </c:pt>
                <c:pt idx="1563">
                  <c:v>390.75</c:v>
                </c:pt>
                <c:pt idx="1564">
                  <c:v>391</c:v>
                </c:pt>
                <c:pt idx="1565">
                  <c:v>391.25</c:v>
                </c:pt>
                <c:pt idx="1566">
                  <c:v>391.5</c:v>
                </c:pt>
                <c:pt idx="1567">
                  <c:v>391.75</c:v>
                </c:pt>
                <c:pt idx="1568">
                  <c:v>392</c:v>
                </c:pt>
                <c:pt idx="1569">
                  <c:v>392.25</c:v>
                </c:pt>
                <c:pt idx="1570">
                  <c:v>392.5</c:v>
                </c:pt>
                <c:pt idx="1571">
                  <c:v>392.75</c:v>
                </c:pt>
                <c:pt idx="1572">
                  <c:v>393</c:v>
                </c:pt>
                <c:pt idx="1573">
                  <c:v>393.25</c:v>
                </c:pt>
                <c:pt idx="1574">
                  <c:v>393.5</c:v>
                </c:pt>
                <c:pt idx="1575">
                  <c:v>393.75</c:v>
                </c:pt>
                <c:pt idx="1576">
                  <c:v>394</c:v>
                </c:pt>
                <c:pt idx="1577">
                  <c:v>394.25</c:v>
                </c:pt>
                <c:pt idx="1578">
                  <c:v>394.5</c:v>
                </c:pt>
                <c:pt idx="1579">
                  <c:v>394.75</c:v>
                </c:pt>
                <c:pt idx="1580">
                  <c:v>395</c:v>
                </c:pt>
                <c:pt idx="1581">
                  <c:v>395.25</c:v>
                </c:pt>
                <c:pt idx="1582">
                  <c:v>395.5</c:v>
                </c:pt>
                <c:pt idx="1583">
                  <c:v>395.75</c:v>
                </c:pt>
                <c:pt idx="1584">
                  <c:v>396</c:v>
                </c:pt>
                <c:pt idx="1585">
                  <c:v>396.25</c:v>
                </c:pt>
                <c:pt idx="1586">
                  <c:v>396.5</c:v>
                </c:pt>
                <c:pt idx="1587">
                  <c:v>396.75</c:v>
                </c:pt>
                <c:pt idx="1588">
                  <c:v>397</c:v>
                </c:pt>
                <c:pt idx="1589">
                  <c:v>397.25</c:v>
                </c:pt>
                <c:pt idx="1590">
                  <c:v>397.5</c:v>
                </c:pt>
                <c:pt idx="1591">
                  <c:v>397.75</c:v>
                </c:pt>
                <c:pt idx="1592">
                  <c:v>398</c:v>
                </c:pt>
                <c:pt idx="1593">
                  <c:v>398.25</c:v>
                </c:pt>
                <c:pt idx="1594">
                  <c:v>398.5</c:v>
                </c:pt>
                <c:pt idx="1595">
                  <c:v>398.75</c:v>
                </c:pt>
                <c:pt idx="1596">
                  <c:v>399</c:v>
                </c:pt>
                <c:pt idx="1597">
                  <c:v>399.25</c:v>
                </c:pt>
                <c:pt idx="1598">
                  <c:v>399.5</c:v>
                </c:pt>
                <c:pt idx="1599">
                  <c:v>399.75</c:v>
                </c:pt>
                <c:pt idx="1600">
                  <c:v>400</c:v>
                </c:pt>
                <c:pt idx="1601">
                  <c:v>400.25</c:v>
                </c:pt>
                <c:pt idx="1602">
                  <c:v>400.5</c:v>
                </c:pt>
                <c:pt idx="1603">
                  <c:v>400.75</c:v>
                </c:pt>
                <c:pt idx="1604">
                  <c:v>401</c:v>
                </c:pt>
                <c:pt idx="1605">
                  <c:v>401.25</c:v>
                </c:pt>
                <c:pt idx="1606">
                  <c:v>401.5</c:v>
                </c:pt>
                <c:pt idx="1607">
                  <c:v>401.75</c:v>
                </c:pt>
                <c:pt idx="1608">
                  <c:v>402</c:v>
                </c:pt>
                <c:pt idx="1609">
                  <c:v>402.25</c:v>
                </c:pt>
                <c:pt idx="1610">
                  <c:v>402.5</c:v>
                </c:pt>
                <c:pt idx="1611">
                  <c:v>402.75</c:v>
                </c:pt>
                <c:pt idx="1612">
                  <c:v>403</c:v>
                </c:pt>
                <c:pt idx="1613">
                  <c:v>403.25</c:v>
                </c:pt>
                <c:pt idx="1614">
                  <c:v>403.5</c:v>
                </c:pt>
                <c:pt idx="1615">
                  <c:v>403.75</c:v>
                </c:pt>
                <c:pt idx="1616">
                  <c:v>404</c:v>
                </c:pt>
                <c:pt idx="1617">
                  <c:v>404.25</c:v>
                </c:pt>
                <c:pt idx="1618">
                  <c:v>404.5</c:v>
                </c:pt>
                <c:pt idx="1619">
                  <c:v>404.75</c:v>
                </c:pt>
                <c:pt idx="1620">
                  <c:v>405</c:v>
                </c:pt>
                <c:pt idx="1621">
                  <c:v>405.25</c:v>
                </c:pt>
                <c:pt idx="1622">
                  <c:v>405.5</c:v>
                </c:pt>
                <c:pt idx="1623">
                  <c:v>405.75</c:v>
                </c:pt>
                <c:pt idx="1624">
                  <c:v>406</c:v>
                </c:pt>
                <c:pt idx="1625">
                  <c:v>406.25</c:v>
                </c:pt>
                <c:pt idx="1626">
                  <c:v>406.5</c:v>
                </c:pt>
                <c:pt idx="1627">
                  <c:v>406.75</c:v>
                </c:pt>
                <c:pt idx="1628">
                  <c:v>407</c:v>
                </c:pt>
                <c:pt idx="1629">
                  <c:v>407.25</c:v>
                </c:pt>
                <c:pt idx="1630">
                  <c:v>407.5</c:v>
                </c:pt>
                <c:pt idx="1631">
                  <c:v>407.75</c:v>
                </c:pt>
                <c:pt idx="1632">
                  <c:v>408</c:v>
                </c:pt>
                <c:pt idx="1633">
                  <c:v>408.25</c:v>
                </c:pt>
                <c:pt idx="1634">
                  <c:v>408.5</c:v>
                </c:pt>
                <c:pt idx="1635">
                  <c:v>408.75</c:v>
                </c:pt>
                <c:pt idx="1636">
                  <c:v>409</c:v>
                </c:pt>
                <c:pt idx="1637">
                  <c:v>409.25</c:v>
                </c:pt>
                <c:pt idx="1638">
                  <c:v>409.5</c:v>
                </c:pt>
                <c:pt idx="1639">
                  <c:v>409.75</c:v>
                </c:pt>
                <c:pt idx="1640">
                  <c:v>410</c:v>
                </c:pt>
                <c:pt idx="1641">
                  <c:v>410.25</c:v>
                </c:pt>
                <c:pt idx="1642">
                  <c:v>410.5</c:v>
                </c:pt>
                <c:pt idx="1643">
                  <c:v>410.75</c:v>
                </c:pt>
                <c:pt idx="1644">
                  <c:v>411</c:v>
                </c:pt>
                <c:pt idx="1645">
                  <c:v>411.25</c:v>
                </c:pt>
                <c:pt idx="1646">
                  <c:v>411.5</c:v>
                </c:pt>
                <c:pt idx="1647">
                  <c:v>411.75</c:v>
                </c:pt>
                <c:pt idx="1648">
                  <c:v>412</c:v>
                </c:pt>
                <c:pt idx="1649">
                  <c:v>412.25</c:v>
                </c:pt>
                <c:pt idx="1650">
                  <c:v>412.5</c:v>
                </c:pt>
                <c:pt idx="1651">
                  <c:v>412.75</c:v>
                </c:pt>
                <c:pt idx="1652">
                  <c:v>413</c:v>
                </c:pt>
                <c:pt idx="1653">
                  <c:v>413.25</c:v>
                </c:pt>
                <c:pt idx="1654">
                  <c:v>413.5</c:v>
                </c:pt>
                <c:pt idx="1655">
                  <c:v>413.75</c:v>
                </c:pt>
                <c:pt idx="1656">
                  <c:v>414</c:v>
                </c:pt>
                <c:pt idx="1657">
                  <c:v>414.25</c:v>
                </c:pt>
                <c:pt idx="1658">
                  <c:v>414.5</c:v>
                </c:pt>
                <c:pt idx="1659">
                  <c:v>414.75</c:v>
                </c:pt>
                <c:pt idx="1660">
                  <c:v>415</c:v>
                </c:pt>
                <c:pt idx="1661">
                  <c:v>415.25</c:v>
                </c:pt>
                <c:pt idx="1662">
                  <c:v>415.5</c:v>
                </c:pt>
                <c:pt idx="1663">
                  <c:v>415.75</c:v>
                </c:pt>
                <c:pt idx="1664">
                  <c:v>416</c:v>
                </c:pt>
                <c:pt idx="1665">
                  <c:v>416.25</c:v>
                </c:pt>
                <c:pt idx="1666">
                  <c:v>416.5</c:v>
                </c:pt>
                <c:pt idx="1667">
                  <c:v>416.75</c:v>
                </c:pt>
                <c:pt idx="1668">
                  <c:v>417</c:v>
                </c:pt>
                <c:pt idx="1669">
                  <c:v>417.25</c:v>
                </c:pt>
                <c:pt idx="1670">
                  <c:v>417.5</c:v>
                </c:pt>
                <c:pt idx="1671">
                  <c:v>417.75</c:v>
                </c:pt>
                <c:pt idx="1672">
                  <c:v>418</c:v>
                </c:pt>
                <c:pt idx="1673">
                  <c:v>418.25</c:v>
                </c:pt>
                <c:pt idx="1674">
                  <c:v>418.5</c:v>
                </c:pt>
                <c:pt idx="1675">
                  <c:v>418.75</c:v>
                </c:pt>
                <c:pt idx="1676">
                  <c:v>419</c:v>
                </c:pt>
                <c:pt idx="1677">
                  <c:v>419.25</c:v>
                </c:pt>
                <c:pt idx="1678">
                  <c:v>419.5</c:v>
                </c:pt>
                <c:pt idx="1679">
                  <c:v>419.75</c:v>
                </c:pt>
                <c:pt idx="1680">
                  <c:v>420</c:v>
                </c:pt>
                <c:pt idx="1681">
                  <c:v>420.25</c:v>
                </c:pt>
                <c:pt idx="1682">
                  <c:v>420.5</c:v>
                </c:pt>
                <c:pt idx="1683">
                  <c:v>420.75</c:v>
                </c:pt>
                <c:pt idx="1684">
                  <c:v>421</c:v>
                </c:pt>
                <c:pt idx="1685">
                  <c:v>421.25</c:v>
                </c:pt>
                <c:pt idx="1686">
                  <c:v>421.5</c:v>
                </c:pt>
                <c:pt idx="1687">
                  <c:v>421.75</c:v>
                </c:pt>
                <c:pt idx="1688">
                  <c:v>422</c:v>
                </c:pt>
                <c:pt idx="1689">
                  <c:v>422.25</c:v>
                </c:pt>
                <c:pt idx="1690">
                  <c:v>422.5</c:v>
                </c:pt>
                <c:pt idx="1691">
                  <c:v>422.75</c:v>
                </c:pt>
                <c:pt idx="1692">
                  <c:v>423</c:v>
                </c:pt>
                <c:pt idx="1693">
                  <c:v>423.25</c:v>
                </c:pt>
                <c:pt idx="1694">
                  <c:v>423.5</c:v>
                </c:pt>
                <c:pt idx="1695">
                  <c:v>423.75</c:v>
                </c:pt>
                <c:pt idx="1696">
                  <c:v>424</c:v>
                </c:pt>
                <c:pt idx="1697">
                  <c:v>424.25</c:v>
                </c:pt>
                <c:pt idx="1698">
                  <c:v>424.5</c:v>
                </c:pt>
                <c:pt idx="1699">
                  <c:v>424.75</c:v>
                </c:pt>
                <c:pt idx="1700">
                  <c:v>425</c:v>
                </c:pt>
                <c:pt idx="1701">
                  <c:v>425.25</c:v>
                </c:pt>
                <c:pt idx="1702">
                  <c:v>425.5</c:v>
                </c:pt>
                <c:pt idx="1703">
                  <c:v>425.75</c:v>
                </c:pt>
                <c:pt idx="1704">
                  <c:v>426</c:v>
                </c:pt>
                <c:pt idx="1705">
                  <c:v>426.25</c:v>
                </c:pt>
                <c:pt idx="1706">
                  <c:v>426.5</c:v>
                </c:pt>
                <c:pt idx="1707">
                  <c:v>426.75</c:v>
                </c:pt>
                <c:pt idx="1708">
                  <c:v>427</c:v>
                </c:pt>
                <c:pt idx="1709">
                  <c:v>427.25</c:v>
                </c:pt>
                <c:pt idx="1710">
                  <c:v>427.5</c:v>
                </c:pt>
                <c:pt idx="1711">
                  <c:v>427.75</c:v>
                </c:pt>
                <c:pt idx="1712">
                  <c:v>428</c:v>
                </c:pt>
                <c:pt idx="1713">
                  <c:v>428.25</c:v>
                </c:pt>
                <c:pt idx="1714">
                  <c:v>428.5</c:v>
                </c:pt>
                <c:pt idx="1715">
                  <c:v>428.75</c:v>
                </c:pt>
                <c:pt idx="1716">
                  <c:v>429</c:v>
                </c:pt>
                <c:pt idx="1717">
                  <c:v>429.25</c:v>
                </c:pt>
                <c:pt idx="1718">
                  <c:v>429.5</c:v>
                </c:pt>
                <c:pt idx="1719">
                  <c:v>429.75</c:v>
                </c:pt>
                <c:pt idx="1720">
                  <c:v>430</c:v>
                </c:pt>
                <c:pt idx="1721">
                  <c:v>430.25</c:v>
                </c:pt>
                <c:pt idx="1722">
                  <c:v>430.5</c:v>
                </c:pt>
                <c:pt idx="1723">
                  <c:v>430.75</c:v>
                </c:pt>
                <c:pt idx="1724">
                  <c:v>431</c:v>
                </c:pt>
                <c:pt idx="1725">
                  <c:v>431.25</c:v>
                </c:pt>
                <c:pt idx="1726">
                  <c:v>431.5</c:v>
                </c:pt>
                <c:pt idx="1727">
                  <c:v>431.75</c:v>
                </c:pt>
                <c:pt idx="1728">
                  <c:v>432</c:v>
                </c:pt>
                <c:pt idx="1729">
                  <c:v>432.25</c:v>
                </c:pt>
                <c:pt idx="1730">
                  <c:v>432.5</c:v>
                </c:pt>
                <c:pt idx="1731">
                  <c:v>432.75</c:v>
                </c:pt>
                <c:pt idx="1732">
                  <c:v>433</c:v>
                </c:pt>
                <c:pt idx="1733">
                  <c:v>433.25</c:v>
                </c:pt>
                <c:pt idx="1734">
                  <c:v>433.5</c:v>
                </c:pt>
                <c:pt idx="1735">
                  <c:v>433.75</c:v>
                </c:pt>
                <c:pt idx="1736">
                  <c:v>434</c:v>
                </c:pt>
                <c:pt idx="1737">
                  <c:v>434.25</c:v>
                </c:pt>
                <c:pt idx="1738">
                  <c:v>434.5</c:v>
                </c:pt>
                <c:pt idx="1739">
                  <c:v>434.75</c:v>
                </c:pt>
                <c:pt idx="1740">
                  <c:v>435</c:v>
                </c:pt>
                <c:pt idx="1741">
                  <c:v>435.25</c:v>
                </c:pt>
                <c:pt idx="1742">
                  <c:v>435.5</c:v>
                </c:pt>
                <c:pt idx="1743">
                  <c:v>435.75</c:v>
                </c:pt>
                <c:pt idx="1744">
                  <c:v>436</c:v>
                </c:pt>
                <c:pt idx="1745">
                  <c:v>436.25</c:v>
                </c:pt>
                <c:pt idx="1746">
                  <c:v>436.5</c:v>
                </c:pt>
                <c:pt idx="1747">
                  <c:v>436.75</c:v>
                </c:pt>
                <c:pt idx="1748">
                  <c:v>437</c:v>
                </c:pt>
                <c:pt idx="1749">
                  <c:v>437.25</c:v>
                </c:pt>
                <c:pt idx="1750">
                  <c:v>437.5</c:v>
                </c:pt>
                <c:pt idx="1751">
                  <c:v>437.75</c:v>
                </c:pt>
                <c:pt idx="1752">
                  <c:v>438</c:v>
                </c:pt>
                <c:pt idx="1753">
                  <c:v>438.25</c:v>
                </c:pt>
                <c:pt idx="1754">
                  <c:v>438.5</c:v>
                </c:pt>
                <c:pt idx="1755">
                  <c:v>438.75</c:v>
                </c:pt>
                <c:pt idx="1756">
                  <c:v>439</c:v>
                </c:pt>
                <c:pt idx="1757">
                  <c:v>439.25</c:v>
                </c:pt>
                <c:pt idx="1758">
                  <c:v>439.5</c:v>
                </c:pt>
                <c:pt idx="1759">
                  <c:v>439.75</c:v>
                </c:pt>
                <c:pt idx="1760">
                  <c:v>440</c:v>
                </c:pt>
                <c:pt idx="1761">
                  <c:v>440.25</c:v>
                </c:pt>
                <c:pt idx="1762">
                  <c:v>440.5</c:v>
                </c:pt>
                <c:pt idx="1763">
                  <c:v>440.75</c:v>
                </c:pt>
                <c:pt idx="1764">
                  <c:v>441</c:v>
                </c:pt>
                <c:pt idx="1765">
                  <c:v>441.25</c:v>
                </c:pt>
                <c:pt idx="1766">
                  <c:v>441.5</c:v>
                </c:pt>
                <c:pt idx="1767">
                  <c:v>441.75</c:v>
                </c:pt>
                <c:pt idx="1768">
                  <c:v>442</c:v>
                </c:pt>
                <c:pt idx="1769">
                  <c:v>442.25</c:v>
                </c:pt>
                <c:pt idx="1770">
                  <c:v>442.5</c:v>
                </c:pt>
                <c:pt idx="1771">
                  <c:v>442.75</c:v>
                </c:pt>
                <c:pt idx="1772">
                  <c:v>443</c:v>
                </c:pt>
                <c:pt idx="1773">
                  <c:v>443.25</c:v>
                </c:pt>
                <c:pt idx="1774">
                  <c:v>443.5</c:v>
                </c:pt>
                <c:pt idx="1775">
                  <c:v>443.75</c:v>
                </c:pt>
                <c:pt idx="1776">
                  <c:v>444</c:v>
                </c:pt>
                <c:pt idx="1777">
                  <c:v>444.25</c:v>
                </c:pt>
                <c:pt idx="1778">
                  <c:v>444.5</c:v>
                </c:pt>
                <c:pt idx="1779">
                  <c:v>444.75</c:v>
                </c:pt>
                <c:pt idx="1780">
                  <c:v>445</c:v>
                </c:pt>
                <c:pt idx="1781">
                  <c:v>445.25</c:v>
                </c:pt>
                <c:pt idx="1782">
                  <c:v>445.5</c:v>
                </c:pt>
                <c:pt idx="1783">
                  <c:v>445.75</c:v>
                </c:pt>
                <c:pt idx="1784">
                  <c:v>446</c:v>
                </c:pt>
                <c:pt idx="1785">
                  <c:v>446.25</c:v>
                </c:pt>
                <c:pt idx="1786">
                  <c:v>446.5</c:v>
                </c:pt>
                <c:pt idx="1787">
                  <c:v>446.75</c:v>
                </c:pt>
                <c:pt idx="1788">
                  <c:v>447</c:v>
                </c:pt>
                <c:pt idx="1789">
                  <c:v>447.25</c:v>
                </c:pt>
                <c:pt idx="1790">
                  <c:v>447.5</c:v>
                </c:pt>
                <c:pt idx="1791">
                  <c:v>447.75</c:v>
                </c:pt>
                <c:pt idx="1792">
                  <c:v>448</c:v>
                </c:pt>
                <c:pt idx="1793">
                  <c:v>448.25</c:v>
                </c:pt>
                <c:pt idx="1794">
                  <c:v>448.5</c:v>
                </c:pt>
                <c:pt idx="1795">
                  <c:v>448.75</c:v>
                </c:pt>
                <c:pt idx="1796">
                  <c:v>449</c:v>
                </c:pt>
                <c:pt idx="1797">
                  <c:v>449.25</c:v>
                </c:pt>
                <c:pt idx="1798">
                  <c:v>449.5</c:v>
                </c:pt>
                <c:pt idx="1799">
                  <c:v>449.75</c:v>
                </c:pt>
                <c:pt idx="1800">
                  <c:v>450</c:v>
                </c:pt>
                <c:pt idx="1801">
                  <c:v>450.25</c:v>
                </c:pt>
                <c:pt idx="1802">
                  <c:v>450.5</c:v>
                </c:pt>
                <c:pt idx="1803">
                  <c:v>450.75</c:v>
                </c:pt>
                <c:pt idx="1804">
                  <c:v>451</c:v>
                </c:pt>
                <c:pt idx="1805">
                  <c:v>451.25</c:v>
                </c:pt>
                <c:pt idx="1806">
                  <c:v>451.5</c:v>
                </c:pt>
                <c:pt idx="1807">
                  <c:v>451.75</c:v>
                </c:pt>
                <c:pt idx="1808">
                  <c:v>452</c:v>
                </c:pt>
                <c:pt idx="1809">
                  <c:v>452.25</c:v>
                </c:pt>
                <c:pt idx="1810">
                  <c:v>452.5</c:v>
                </c:pt>
                <c:pt idx="1811">
                  <c:v>452.75</c:v>
                </c:pt>
                <c:pt idx="1812">
                  <c:v>453</c:v>
                </c:pt>
                <c:pt idx="1813">
                  <c:v>453.25</c:v>
                </c:pt>
                <c:pt idx="1814">
                  <c:v>453.5</c:v>
                </c:pt>
                <c:pt idx="1815">
                  <c:v>453.75</c:v>
                </c:pt>
                <c:pt idx="1816">
                  <c:v>454</c:v>
                </c:pt>
                <c:pt idx="1817">
                  <c:v>454.25</c:v>
                </c:pt>
                <c:pt idx="1818">
                  <c:v>454.5</c:v>
                </c:pt>
                <c:pt idx="1819">
                  <c:v>454.75</c:v>
                </c:pt>
                <c:pt idx="1820">
                  <c:v>455</c:v>
                </c:pt>
                <c:pt idx="1821">
                  <c:v>455.25</c:v>
                </c:pt>
                <c:pt idx="1822">
                  <c:v>455.5</c:v>
                </c:pt>
                <c:pt idx="1823">
                  <c:v>455.75</c:v>
                </c:pt>
                <c:pt idx="1824">
                  <c:v>456</c:v>
                </c:pt>
                <c:pt idx="1825">
                  <c:v>456.25</c:v>
                </c:pt>
                <c:pt idx="1826">
                  <c:v>456.5</c:v>
                </c:pt>
                <c:pt idx="1827">
                  <c:v>456.75</c:v>
                </c:pt>
                <c:pt idx="1828">
                  <c:v>457</c:v>
                </c:pt>
                <c:pt idx="1829">
                  <c:v>457.25</c:v>
                </c:pt>
                <c:pt idx="1830">
                  <c:v>457.5</c:v>
                </c:pt>
                <c:pt idx="1831">
                  <c:v>457.75</c:v>
                </c:pt>
                <c:pt idx="1832">
                  <c:v>458</c:v>
                </c:pt>
                <c:pt idx="1833">
                  <c:v>458.25</c:v>
                </c:pt>
                <c:pt idx="1834">
                  <c:v>458.5</c:v>
                </c:pt>
                <c:pt idx="1835">
                  <c:v>458.75</c:v>
                </c:pt>
                <c:pt idx="1836">
                  <c:v>459</c:v>
                </c:pt>
                <c:pt idx="1837">
                  <c:v>459.25</c:v>
                </c:pt>
                <c:pt idx="1838">
                  <c:v>459.5</c:v>
                </c:pt>
                <c:pt idx="1839">
                  <c:v>459.75</c:v>
                </c:pt>
                <c:pt idx="1840">
                  <c:v>460</c:v>
                </c:pt>
                <c:pt idx="1841">
                  <c:v>460.25</c:v>
                </c:pt>
                <c:pt idx="1842">
                  <c:v>460.5</c:v>
                </c:pt>
                <c:pt idx="1843">
                  <c:v>460.75</c:v>
                </c:pt>
                <c:pt idx="1844">
                  <c:v>461</c:v>
                </c:pt>
                <c:pt idx="1845">
                  <c:v>461.25</c:v>
                </c:pt>
                <c:pt idx="1846">
                  <c:v>461.5</c:v>
                </c:pt>
                <c:pt idx="1847">
                  <c:v>461.75</c:v>
                </c:pt>
                <c:pt idx="1848">
                  <c:v>462</c:v>
                </c:pt>
                <c:pt idx="1849">
                  <c:v>462.25</c:v>
                </c:pt>
                <c:pt idx="1850">
                  <c:v>462.5</c:v>
                </c:pt>
                <c:pt idx="1851">
                  <c:v>462.75</c:v>
                </c:pt>
                <c:pt idx="1852">
                  <c:v>463</c:v>
                </c:pt>
                <c:pt idx="1853">
                  <c:v>463.25</c:v>
                </c:pt>
                <c:pt idx="1854">
                  <c:v>463.5</c:v>
                </c:pt>
                <c:pt idx="1855">
                  <c:v>463.75</c:v>
                </c:pt>
                <c:pt idx="1856">
                  <c:v>464</c:v>
                </c:pt>
                <c:pt idx="1857">
                  <c:v>464.25</c:v>
                </c:pt>
                <c:pt idx="1858">
                  <c:v>464.5</c:v>
                </c:pt>
                <c:pt idx="1859">
                  <c:v>464.75</c:v>
                </c:pt>
                <c:pt idx="1860">
                  <c:v>465</c:v>
                </c:pt>
                <c:pt idx="1861">
                  <c:v>465.25</c:v>
                </c:pt>
                <c:pt idx="1862">
                  <c:v>465.5</c:v>
                </c:pt>
                <c:pt idx="1863">
                  <c:v>465.75</c:v>
                </c:pt>
                <c:pt idx="1864">
                  <c:v>466</c:v>
                </c:pt>
                <c:pt idx="1865">
                  <c:v>466.25</c:v>
                </c:pt>
                <c:pt idx="1866">
                  <c:v>466.5</c:v>
                </c:pt>
                <c:pt idx="1867">
                  <c:v>466.75</c:v>
                </c:pt>
                <c:pt idx="1868">
                  <c:v>467</c:v>
                </c:pt>
                <c:pt idx="1869">
                  <c:v>467.25</c:v>
                </c:pt>
                <c:pt idx="1870">
                  <c:v>467.5</c:v>
                </c:pt>
                <c:pt idx="1871">
                  <c:v>467.75</c:v>
                </c:pt>
                <c:pt idx="1872">
                  <c:v>468</c:v>
                </c:pt>
                <c:pt idx="1873">
                  <c:v>468.25</c:v>
                </c:pt>
                <c:pt idx="1874">
                  <c:v>468.5</c:v>
                </c:pt>
                <c:pt idx="1875">
                  <c:v>468.75</c:v>
                </c:pt>
                <c:pt idx="1876">
                  <c:v>469</c:v>
                </c:pt>
                <c:pt idx="1877">
                  <c:v>469.25</c:v>
                </c:pt>
                <c:pt idx="1878">
                  <c:v>469.5</c:v>
                </c:pt>
                <c:pt idx="1879">
                  <c:v>469.75</c:v>
                </c:pt>
                <c:pt idx="1880">
                  <c:v>470</c:v>
                </c:pt>
                <c:pt idx="1881">
                  <c:v>470.25</c:v>
                </c:pt>
                <c:pt idx="1882">
                  <c:v>470.5</c:v>
                </c:pt>
                <c:pt idx="1883">
                  <c:v>470.75</c:v>
                </c:pt>
                <c:pt idx="1884">
                  <c:v>471</c:v>
                </c:pt>
                <c:pt idx="1885">
                  <c:v>471.25</c:v>
                </c:pt>
                <c:pt idx="1886">
                  <c:v>471.5</c:v>
                </c:pt>
                <c:pt idx="1887">
                  <c:v>471.75</c:v>
                </c:pt>
                <c:pt idx="1888">
                  <c:v>472</c:v>
                </c:pt>
                <c:pt idx="1889">
                  <c:v>472.25</c:v>
                </c:pt>
                <c:pt idx="1890">
                  <c:v>472.5</c:v>
                </c:pt>
                <c:pt idx="1891">
                  <c:v>472.75</c:v>
                </c:pt>
                <c:pt idx="1892">
                  <c:v>473</c:v>
                </c:pt>
                <c:pt idx="1893">
                  <c:v>473.25</c:v>
                </c:pt>
                <c:pt idx="1894">
                  <c:v>473.5</c:v>
                </c:pt>
                <c:pt idx="1895">
                  <c:v>473.75</c:v>
                </c:pt>
                <c:pt idx="1896">
                  <c:v>474</c:v>
                </c:pt>
                <c:pt idx="1897">
                  <c:v>474.25</c:v>
                </c:pt>
                <c:pt idx="1898">
                  <c:v>474.5</c:v>
                </c:pt>
                <c:pt idx="1899">
                  <c:v>474.75</c:v>
                </c:pt>
                <c:pt idx="1900">
                  <c:v>475</c:v>
                </c:pt>
                <c:pt idx="1901">
                  <c:v>475.25</c:v>
                </c:pt>
                <c:pt idx="1902">
                  <c:v>475.5</c:v>
                </c:pt>
                <c:pt idx="1903">
                  <c:v>475.75</c:v>
                </c:pt>
                <c:pt idx="1904">
                  <c:v>476</c:v>
                </c:pt>
                <c:pt idx="1905">
                  <c:v>476.25</c:v>
                </c:pt>
                <c:pt idx="1906">
                  <c:v>476.5</c:v>
                </c:pt>
                <c:pt idx="1907">
                  <c:v>476.75</c:v>
                </c:pt>
                <c:pt idx="1908">
                  <c:v>477</c:v>
                </c:pt>
                <c:pt idx="1909">
                  <c:v>477.25</c:v>
                </c:pt>
                <c:pt idx="1910">
                  <c:v>477.5</c:v>
                </c:pt>
                <c:pt idx="1911">
                  <c:v>477.75</c:v>
                </c:pt>
                <c:pt idx="1912">
                  <c:v>478</c:v>
                </c:pt>
                <c:pt idx="1913">
                  <c:v>478.25</c:v>
                </c:pt>
                <c:pt idx="1914">
                  <c:v>478.5</c:v>
                </c:pt>
                <c:pt idx="1915">
                  <c:v>478.75</c:v>
                </c:pt>
                <c:pt idx="1916">
                  <c:v>479</c:v>
                </c:pt>
                <c:pt idx="1917">
                  <c:v>479.25</c:v>
                </c:pt>
                <c:pt idx="1918">
                  <c:v>479.5</c:v>
                </c:pt>
                <c:pt idx="1919">
                  <c:v>479.75</c:v>
                </c:pt>
                <c:pt idx="1920">
                  <c:v>480</c:v>
                </c:pt>
                <c:pt idx="1921">
                  <c:v>480.25</c:v>
                </c:pt>
                <c:pt idx="1922">
                  <c:v>480.5</c:v>
                </c:pt>
                <c:pt idx="1923">
                  <c:v>480.75</c:v>
                </c:pt>
                <c:pt idx="1924">
                  <c:v>481</c:v>
                </c:pt>
                <c:pt idx="1925">
                  <c:v>481.25</c:v>
                </c:pt>
                <c:pt idx="1926">
                  <c:v>481.5</c:v>
                </c:pt>
                <c:pt idx="1927">
                  <c:v>481.75</c:v>
                </c:pt>
                <c:pt idx="1928">
                  <c:v>482</c:v>
                </c:pt>
                <c:pt idx="1929">
                  <c:v>482.25</c:v>
                </c:pt>
                <c:pt idx="1930">
                  <c:v>482.5</c:v>
                </c:pt>
                <c:pt idx="1931">
                  <c:v>482.75</c:v>
                </c:pt>
                <c:pt idx="1932">
                  <c:v>483</c:v>
                </c:pt>
                <c:pt idx="1933">
                  <c:v>483.25</c:v>
                </c:pt>
                <c:pt idx="1934">
                  <c:v>483.5</c:v>
                </c:pt>
                <c:pt idx="1935">
                  <c:v>483.75</c:v>
                </c:pt>
                <c:pt idx="1936">
                  <c:v>484</c:v>
                </c:pt>
                <c:pt idx="1937">
                  <c:v>484.25</c:v>
                </c:pt>
                <c:pt idx="1938">
                  <c:v>484.5</c:v>
                </c:pt>
                <c:pt idx="1939">
                  <c:v>484.75</c:v>
                </c:pt>
                <c:pt idx="1940">
                  <c:v>485</c:v>
                </c:pt>
                <c:pt idx="1941">
                  <c:v>485.25</c:v>
                </c:pt>
                <c:pt idx="1942">
                  <c:v>485.5</c:v>
                </c:pt>
                <c:pt idx="1943">
                  <c:v>485.75</c:v>
                </c:pt>
                <c:pt idx="1944">
                  <c:v>486</c:v>
                </c:pt>
                <c:pt idx="1945">
                  <c:v>486.25</c:v>
                </c:pt>
                <c:pt idx="1946">
                  <c:v>486.5</c:v>
                </c:pt>
                <c:pt idx="1947">
                  <c:v>486.75</c:v>
                </c:pt>
                <c:pt idx="1948">
                  <c:v>487</c:v>
                </c:pt>
                <c:pt idx="1949">
                  <c:v>487.25</c:v>
                </c:pt>
                <c:pt idx="1950">
                  <c:v>487.5</c:v>
                </c:pt>
                <c:pt idx="1951">
                  <c:v>487.75</c:v>
                </c:pt>
                <c:pt idx="1952">
                  <c:v>488</c:v>
                </c:pt>
                <c:pt idx="1953">
                  <c:v>488.25</c:v>
                </c:pt>
                <c:pt idx="1954">
                  <c:v>488.5</c:v>
                </c:pt>
                <c:pt idx="1955">
                  <c:v>488.75</c:v>
                </c:pt>
                <c:pt idx="1956">
                  <c:v>489</c:v>
                </c:pt>
                <c:pt idx="1957">
                  <c:v>489.25</c:v>
                </c:pt>
                <c:pt idx="1958">
                  <c:v>489.5</c:v>
                </c:pt>
                <c:pt idx="1959">
                  <c:v>489.75</c:v>
                </c:pt>
                <c:pt idx="1960">
                  <c:v>490</c:v>
                </c:pt>
                <c:pt idx="1961">
                  <c:v>490.25</c:v>
                </c:pt>
                <c:pt idx="1962">
                  <c:v>490.5</c:v>
                </c:pt>
                <c:pt idx="1963">
                  <c:v>490.75</c:v>
                </c:pt>
                <c:pt idx="1964">
                  <c:v>491</c:v>
                </c:pt>
                <c:pt idx="1965">
                  <c:v>491.25</c:v>
                </c:pt>
                <c:pt idx="1966">
                  <c:v>491.5</c:v>
                </c:pt>
                <c:pt idx="1967">
                  <c:v>491.75</c:v>
                </c:pt>
                <c:pt idx="1968">
                  <c:v>492</c:v>
                </c:pt>
                <c:pt idx="1969">
                  <c:v>492.25</c:v>
                </c:pt>
                <c:pt idx="1970">
                  <c:v>492.5</c:v>
                </c:pt>
                <c:pt idx="1971">
                  <c:v>492.75</c:v>
                </c:pt>
                <c:pt idx="1972">
                  <c:v>493</c:v>
                </c:pt>
                <c:pt idx="1973">
                  <c:v>493.25</c:v>
                </c:pt>
                <c:pt idx="1974">
                  <c:v>493.5</c:v>
                </c:pt>
                <c:pt idx="1975">
                  <c:v>493.75</c:v>
                </c:pt>
                <c:pt idx="1976">
                  <c:v>494</c:v>
                </c:pt>
                <c:pt idx="1977">
                  <c:v>494.25</c:v>
                </c:pt>
                <c:pt idx="1978">
                  <c:v>494.5</c:v>
                </c:pt>
                <c:pt idx="1979">
                  <c:v>494.75</c:v>
                </c:pt>
                <c:pt idx="1980">
                  <c:v>495</c:v>
                </c:pt>
                <c:pt idx="1981">
                  <c:v>495.25</c:v>
                </c:pt>
                <c:pt idx="1982">
                  <c:v>495.5</c:v>
                </c:pt>
                <c:pt idx="1983">
                  <c:v>495.75</c:v>
                </c:pt>
                <c:pt idx="1984">
                  <c:v>496</c:v>
                </c:pt>
                <c:pt idx="1985">
                  <c:v>496.25</c:v>
                </c:pt>
                <c:pt idx="1986">
                  <c:v>496.5</c:v>
                </c:pt>
                <c:pt idx="1987">
                  <c:v>496.75</c:v>
                </c:pt>
                <c:pt idx="1988">
                  <c:v>497</c:v>
                </c:pt>
                <c:pt idx="1989">
                  <c:v>497.25</c:v>
                </c:pt>
                <c:pt idx="1990">
                  <c:v>497.5</c:v>
                </c:pt>
                <c:pt idx="1991">
                  <c:v>497.75</c:v>
                </c:pt>
                <c:pt idx="1992">
                  <c:v>498</c:v>
                </c:pt>
                <c:pt idx="1993">
                  <c:v>498.25</c:v>
                </c:pt>
                <c:pt idx="1994">
                  <c:v>498.5</c:v>
                </c:pt>
                <c:pt idx="1995">
                  <c:v>498.75</c:v>
                </c:pt>
                <c:pt idx="1996">
                  <c:v>499</c:v>
                </c:pt>
                <c:pt idx="1997">
                  <c:v>499.25</c:v>
                </c:pt>
                <c:pt idx="1998">
                  <c:v>499.5</c:v>
                </c:pt>
                <c:pt idx="1999">
                  <c:v>499.75</c:v>
                </c:pt>
                <c:pt idx="2000">
                  <c:v>500</c:v>
                </c:pt>
                <c:pt idx="2001">
                  <c:v>500.25</c:v>
                </c:pt>
                <c:pt idx="2002">
                  <c:v>500.5</c:v>
                </c:pt>
                <c:pt idx="2003">
                  <c:v>500.75</c:v>
                </c:pt>
                <c:pt idx="2004">
                  <c:v>501</c:v>
                </c:pt>
                <c:pt idx="2005">
                  <c:v>501.25</c:v>
                </c:pt>
                <c:pt idx="2006">
                  <c:v>501.5</c:v>
                </c:pt>
                <c:pt idx="2007">
                  <c:v>501.75</c:v>
                </c:pt>
                <c:pt idx="2008">
                  <c:v>502</c:v>
                </c:pt>
                <c:pt idx="2009">
                  <c:v>502.25</c:v>
                </c:pt>
                <c:pt idx="2010">
                  <c:v>502.5</c:v>
                </c:pt>
                <c:pt idx="2011">
                  <c:v>502.75</c:v>
                </c:pt>
                <c:pt idx="2012">
                  <c:v>503</c:v>
                </c:pt>
                <c:pt idx="2013">
                  <c:v>503.25</c:v>
                </c:pt>
                <c:pt idx="2014">
                  <c:v>503.5</c:v>
                </c:pt>
                <c:pt idx="2015">
                  <c:v>503.75</c:v>
                </c:pt>
                <c:pt idx="2016">
                  <c:v>504</c:v>
                </c:pt>
                <c:pt idx="2017">
                  <c:v>504.25</c:v>
                </c:pt>
                <c:pt idx="2018">
                  <c:v>504.5</c:v>
                </c:pt>
                <c:pt idx="2019">
                  <c:v>504.75</c:v>
                </c:pt>
                <c:pt idx="2020">
                  <c:v>505</c:v>
                </c:pt>
                <c:pt idx="2021">
                  <c:v>505.25</c:v>
                </c:pt>
                <c:pt idx="2022">
                  <c:v>505.5</c:v>
                </c:pt>
                <c:pt idx="2023">
                  <c:v>505.75</c:v>
                </c:pt>
                <c:pt idx="2024">
                  <c:v>506</c:v>
                </c:pt>
                <c:pt idx="2025">
                  <c:v>506.25</c:v>
                </c:pt>
                <c:pt idx="2026">
                  <c:v>506.5</c:v>
                </c:pt>
                <c:pt idx="2027">
                  <c:v>506.75</c:v>
                </c:pt>
                <c:pt idx="2028">
                  <c:v>507</c:v>
                </c:pt>
                <c:pt idx="2029">
                  <c:v>507.25</c:v>
                </c:pt>
                <c:pt idx="2030">
                  <c:v>507.5</c:v>
                </c:pt>
                <c:pt idx="2031">
                  <c:v>507.75</c:v>
                </c:pt>
                <c:pt idx="2032">
                  <c:v>508</c:v>
                </c:pt>
                <c:pt idx="2033">
                  <c:v>508.25</c:v>
                </c:pt>
                <c:pt idx="2034">
                  <c:v>508.5</c:v>
                </c:pt>
                <c:pt idx="2035">
                  <c:v>508.75</c:v>
                </c:pt>
                <c:pt idx="2036">
                  <c:v>509</c:v>
                </c:pt>
                <c:pt idx="2037">
                  <c:v>509.25</c:v>
                </c:pt>
                <c:pt idx="2038">
                  <c:v>509.5</c:v>
                </c:pt>
                <c:pt idx="2039">
                  <c:v>509.75</c:v>
                </c:pt>
                <c:pt idx="2040">
                  <c:v>510</c:v>
                </c:pt>
                <c:pt idx="2041">
                  <c:v>510.25</c:v>
                </c:pt>
                <c:pt idx="2042">
                  <c:v>510.5</c:v>
                </c:pt>
                <c:pt idx="2043">
                  <c:v>510.75</c:v>
                </c:pt>
                <c:pt idx="2044">
                  <c:v>511</c:v>
                </c:pt>
                <c:pt idx="2045">
                  <c:v>511.25</c:v>
                </c:pt>
                <c:pt idx="2046">
                  <c:v>511.5</c:v>
                </c:pt>
                <c:pt idx="2047">
                  <c:v>511.75</c:v>
                </c:pt>
                <c:pt idx="2048">
                  <c:v>512</c:v>
                </c:pt>
                <c:pt idx="2049">
                  <c:v>512.25</c:v>
                </c:pt>
                <c:pt idx="2050">
                  <c:v>512.5</c:v>
                </c:pt>
                <c:pt idx="2051">
                  <c:v>512.75</c:v>
                </c:pt>
                <c:pt idx="2052">
                  <c:v>513</c:v>
                </c:pt>
                <c:pt idx="2053">
                  <c:v>513.25</c:v>
                </c:pt>
                <c:pt idx="2054">
                  <c:v>513.5</c:v>
                </c:pt>
                <c:pt idx="2055">
                  <c:v>513.75</c:v>
                </c:pt>
                <c:pt idx="2056">
                  <c:v>514</c:v>
                </c:pt>
                <c:pt idx="2057">
                  <c:v>514.25</c:v>
                </c:pt>
                <c:pt idx="2058">
                  <c:v>514.5</c:v>
                </c:pt>
                <c:pt idx="2059">
                  <c:v>514.75</c:v>
                </c:pt>
                <c:pt idx="2060">
                  <c:v>515</c:v>
                </c:pt>
                <c:pt idx="2061">
                  <c:v>515.25</c:v>
                </c:pt>
                <c:pt idx="2062">
                  <c:v>515.5</c:v>
                </c:pt>
                <c:pt idx="2063">
                  <c:v>515.75</c:v>
                </c:pt>
                <c:pt idx="2064">
                  <c:v>516</c:v>
                </c:pt>
                <c:pt idx="2065">
                  <c:v>516.25</c:v>
                </c:pt>
                <c:pt idx="2066">
                  <c:v>516.5</c:v>
                </c:pt>
                <c:pt idx="2067">
                  <c:v>516.75</c:v>
                </c:pt>
                <c:pt idx="2068">
                  <c:v>517</c:v>
                </c:pt>
                <c:pt idx="2069">
                  <c:v>517.25</c:v>
                </c:pt>
                <c:pt idx="2070">
                  <c:v>517.5</c:v>
                </c:pt>
                <c:pt idx="2071">
                  <c:v>517.75</c:v>
                </c:pt>
                <c:pt idx="2072">
                  <c:v>518</c:v>
                </c:pt>
                <c:pt idx="2073">
                  <c:v>518.25</c:v>
                </c:pt>
                <c:pt idx="2074">
                  <c:v>518.5</c:v>
                </c:pt>
                <c:pt idx="2075">
                  <c:v>518.75</c:v>
                </c:pt>
                <c:pt idx="2076">
                  <c:v>519</c:v>
                </c:pt>
                <c:pt idx="2077">
                  <c:v>519.25</c:v>
                </c:pt>
                <c:pt idx="2078">
                  <c:v>519.5</c:v>
                </c:pt>
                <c:pt idx="2079">
                  <c:v>519.75</c:v>
                </c:pt>
                <c:pt idx="2080">
                  <c:v>520</c:v>
                </c:pt>
                <c:pt idx="2081">
                  <c:v>520.25</c:v>
                </c:pt>
                <c:pt idx="2082">
                  <c:v>520.5</c:v>
                </c:pt>
                <c:pt idx="2083">
                  <c:v>520.75</c:v>
                </c:pt>
                <c:pt idx="2084">
                  <c:v>521</c:v>
                </c:pt>
                <c:pt idx="2085">
                  <c:v>521.25</c:v>
                </c:pt>
                <c:pt idx="2086">
                  <c:v>521.5</c:v>
                </c:pt>
                <c:pt idx="2087">
                  <c:v>521.75</c:v>
                </c:pt>
                <c:pt idx="2088">
                  <c:v>522</c:v>
                </c:pt>
                <c:pt idx="2089">
                  <c:v>522.25</c:v>
                </c:pt>
                <c:pt idx="2090">
                  <c:v>522.5</c:v>
                </c:pt>
                <c:pt idx="2091">
                  <c:v>522.75</c:v>
                </c:pt>
                <c:pt idx="2092">
                  <c:v>523</c:v>
                </c:pt>
                <c:pt idx="2093">
                  <c:v>523.25</c:v>
                </c:pt>
                <c:pt idx="2094">
                  <c:v>523.5</c:v>
                </c:pt>
                <c:pt idx="2095">
                  <c:v>523.75</c:v>
                </c:pt>
                <c:pt idx="2096">
                  <c:v>524</c:v>
                </c:pt>
                <c:pt idx="2097">
                  <c:v>524.25</c:v>
                </c:pt>
                <c:pt idx="2098">
                  <c:v>524.5</c:v>
                </c:pt>
                <c:pt idx="2099">
                  <c:v>524.75</c:v>
                </c:pt>
                <c:pt idx="2100">
                  <c:v>525</c:v>
                </c:pt>
                <c:pt idx="2101">
                  <c:v>525.25</c:v>
                </c:pt>
                <c:pt idx="2102">
                  <c:v>525.5</c:v>
                </c:pt>
                <c:pt idx="2103">
                  <c:v>525.75</c:v>
                </c:pt>
                <c:pt idx="2104">
                  <c:v>526</c:v>
                </c:pt>
                <c:pt idx="2105">
                  <c:v>526.25</c:v>
                </c:pt>
                <c:pt idx="2106">
                  <c:v>526.5</c:v>
                </c:pt>
                <c:pt idx="2107">
                  <c:v>526.75</c:v>
                </c:pt>
                <c:pt idx="2108">
                  <c:v>527</c:v>
                </c:pt>
                <c:pt idx="2109">
                  <c:v>527.25</c:v>
                </c:pt>
                <c:pt idx="2110">
                  <c:v>527.5</c:v>
                </c:pt>
                <c:pt idx="2111">
                  <c:v>527.75</c:v>
                </c:pt>
                <c:pt idx="2112">
                  <c:v>528</c:v>
                </c:pt>
                <c:pt idx="2113">
                  <c:v>528.25</c:v>
                </c:pt>
                <c:pt idx="2114">
                  <c:v>528.5</c:v>
                </c:pt>
                <c:pt idx="2115">
                  <c:v>528.75</c:v>
                </c:pt>
                <c:pt idx="2116">
                  <c:v>529</c:v>
                </c:pt>
                <c:pt idx="2117">
                  <c:v>529.25</c:v>
                </c:pt>
                <c:pt idx="2118">
                  <c:v>529.5</c:v>
                </c:pt>
                <c:pt idx="2119">
                  <c:v>529.75</c:v>
                </c:pt>
                <c:pt idx="2120">
                  <c:v>530</c:v>
                </c:pt>
                <c:pt idx="2121">
                  <c:v>530.25</c:v>
                </c:pt>
                <c:pt idx="2122">
                  <c:v>530.5</c:v>
                </c:pt>
                <c:pt idx="2123">
                  <c:v>530.75</c:v>
                </c:pt>
                <c:pt idx="2124">
                  <c:v>531</c:v>
                </c:pt>
                <c:pt idx="2125">
                  <c:v>531.25</c:v>
                </c:pt>
                <c:pt idx="2126">
                  <c:v>531.5</c:v>
                </c:pt>
                <c:pt idx="2127">
                  <c:v>531.75</c:v>
                </c:pt>
                <c:pt idx="2128">
                  <c:v>532</c:v>
                </c:pt>
                <c:pt idx="2129">
                  <c:v>532.25</c:v>
                </c:pt>
                <c:pt idx="2130">
                  <c:v>532.5</c:v>
                </c:pt>
                <c:pt idx="2131">
                  <c:v>532.75</c:v>
                </c:pt>
                <c:pt idx="2132">
                  <c:v>533</c:v>
                </c:pt>
                <c:pt idx="2133">
                  <c:v>533.25</c:v>
                </c:pt>
                <c:pt idx="2134">
                  <c:v>533.5</c:v>
                </c:pt>
                <c:pt idx="2135">
                  <c:v>533.75</c:v>
                </c:pt>
                <c:pt idx="2136">
                  <c:v>534</c:v>
                </c:pt>
                <c:pt idx="2137">
                  <c:v>534.25</c:v>
                </c:pt>
                <c:pt idx="2138">
                  <c:v>534.5</c:v>
                </c:pt>
                <c:pt idx="2139">
                  <c:v>534.75</c:v>
                </c:pt>
                <c:pt idx="2140">
                  <c:v>535</c:v>
                </c:pt>
                <c:pt idx="2141">
                  <c:v>535.25</c:v>
                </c:pt>
                <c:pt idx="2142">
                  <c:v>535.5</c:v>
                </c:pt>
                <c:pt idx="2143">
                  <c:v>535.75</c:v>
                </c:pt>
                <c:pt idx="2144">
                  <c:v>536</c:v>
                </c:pt>
                <c:pt idx="2145">
                  <c:v>536.25</c:v>
                </c:pt>
                <c:pt idx="2146">
                  <c:v>536.5</c:v>
                </c:pt>
                <c:pt idx="2147">
                  <c:v>536.75</c:v>
                </c:pt>
                <c:pt idx="2148">
                  <c:v>537</c:v>
                </c:pt>
                <c:pt idx="2149">
                  <c:v>537.25</c:v>
                </c:pt>
                <c:pt idx="2150">
                  <c:v>537.5</c:v>
                </c:pt>
                <c:pt idx="2151">
                  <c:v>537.75</c:v>
                </c:pt>
                <c:pt idx="2152">
                  <c:v>538</c:v>
                </c:pt>
                <c:pt idx="2153">
                  <c:v>538.25</c:v>
                </c:pt>
                <c:pt idx="2154">
                  <c:v>538.5</c:v>
                </c:pt>
                <c:pt idx="2155">
                  <c:v>538.75</c:v>
                </c:pt>
                <c:pt idx="2156">
                  <c:v>539</c:v>
                </c:pt>
                <c:pt idx="2157">
                  <c:v>539.25</c:v>
                </c:pt>
                <c:pt idx="2158">
                  <c:v>539.5</c:v>
                </c:pt>
                <c:pt idx="2159">
                  <c:v>539.75</c:v>
                </c:pt>
                <c:pt idx="2160">
                  <c:v>540</c:v>
                </c:pt>
                <c:pt idx="2161">
                  <c:v>540.25</c:v>
                </c:pt>
                <c:pt idx="2162">
                  <c:v>540.5</c:v>
                </c:pt>
                <c:pt idx="2163">
                  <c:v>540.75</c:v>
                </c:pt>
                <c:pt idx="2164">
                  <c:v>541</c:v>
                </c:pt>
                <c:pt idx="2165">
                  <c:v>541.25</c:v>
                </c:pt>
                <c:pt idx="2166">
                  <c:v>541.5</c:v>
                </c:pt>
                <c:pt idx="2167">
                  <c:v>541.75</c:v>
                </c:pt>
                <c:pt idx="2168">
                  <c:v>542</c:v>
                </c:pt>
                <c:pt idx="2169">
                  <c:v>542.25</c:v>
                </c:pt>
                <c:pt idx="2170">
                  <c:v>542.5</c:v>
                </c:pt>
                <c:pt idx="2171">
                  <c:v>542.75</c:v>
                </c:pt>
                <c:pt idx="2172">
                  <c:v>543</c:v>
                </c:pt>
                <c:pt idx="2173">
                  <c:v>543.25</c:v>
                </c:pt>
                <c:pt idx="2174">
                  <c:v>543.5</c:v>
                </c:pt>
                <c:pt idx="2175">
                  <c:v>543.75</c:v>
                </c:pt>
                <c:pt idx="2176">
                  <c:v>544</c:v>
                </c:pt>
                <c:pt idx="2177">
                  <c:v>544.25</c:v>
                </c:pt>
                <c:pt idx="2178">
                  <c:v>544.5</c:v>
                </c:pt>
                <c:pt idx="2179">
                  <c:v>544.75</c:v>
                </c:pt>
                <c:pt idx="2180">
                  <c:v>545</c:v>
                </c:pt>
                <c:pt idx="2181">
                  <c:v>545.25</c:v>
                </c:pt>
                <c:pt idx="2182">
                  <c:v>545.5</c:v>
                </c:pt>
                <c:pt idx="2183">
                  <c:v>545.75</c:v>
                </c:pt>
                <c:pt idx="2184">
                  <c:v>546</c:v>
                </c:pt>
                <c:pt idx="2185">
                  <c:v>546.25</c:v>
                </c:pt>
                <c:pt idx="2186">
                  <c:v>546.5</c:v>
                </c:pt>
                <c:pt idx="2187">
                  <c:v>546.75</c:v>
                </c:pt>
                <c:pt idx="2188">
                  <c:v>547</c:v>
                </c:pt>
                <c:pt idx="2189">
                  <c:v>547.25</c:v>
                </c:pt>
                <c:pt idx="2190">
                  <c:v>547.5</c:v>
                </c:pt>
                <c:pt idx="2191">
                  <c:v>547.75</c:v>
                </c:pt>
                <c:pt idx="2192">
                  <c:v>548</c:v>
                </c:pt>
                <c:pt idx="2193">
                  <c:v>548.25</c:v>
                </c:pt>
                <c:pt idx="2194">
                  <c:v>548.5</c:v>
                </c:pt>
                <c:pt idx="2195">
                  <c:v>548.75</c:v>
                </c:pt>
                <c:pt idx="2196">
                  <c:v>549</c:v>
                </c:pt>
                <c:pt idx="2197">
                  <c:v>549.25</c:v>
                </c:pt>
                <c:pt idx="2198">
                  <c:v>549.5</c:v>
                </c:pt>
                <c:pt idx="2199">
                  <c:v>549.75</c:v>
                </c:pt>
                <c:pt idx="2200">
                  <c:v>550</c:v>
                </c:pt>
                <c:pt idx="2201">
                  <c:v>550.25</c:v>
                </c:pt>
                <c:pt idx="2202">
                  <c:v>550.5</c:v>
                </c:pt>
                <c:pt idx="2203">
                  <c:v>550.75</c:v>
                </c:pt>
                <c:pt idx="2204">
                  <c:v>551</c:v>
                </c:pt>
                <c:pt idx="2205">
                  <c:v>551.25</c:v>
                </c:pt>
                <c:pt idx="2206">
                  <c:v>551.5</c:v>
                </c:pt>
                <c:pt idx="2207">
                  <c:v>551.75</c:v>
                </c:pt>
                <c:pt idx="2208">
                  <c:v>552</c:v>
                </c:pt>
                <c:pt idx="2209">
                  <c:v>552.25</c:v>
                </c:pt>
                <c:pt idx="2210">
                  <c:v>552.5</c:v>
                </c:pt>
                <c:pt idx="2211">
                  <c:v>552.75</c:v>
                </c:pt>
                <c:pt idx="2212">
                  <c:v>553</c:v>
                </c:pt>
                <c:pt idx="2213">
                  <c:v>553.25</c:v>
                </c:pt>
                <c:pt idx="2214">
                  <c:v>553.5</c:v>
                </c:pt>
                <c:pt idx="2215">
                  <c:v>553.75</c:v>
                </c:pt>
                <c:pt idx="2216">
                  <c:v>554</c:v>
                </c:pt>
                <c:pt idx="2217">
                  <c:v>554.25</c:v>
                </c:pt>
                <c:pt idx="2218">
                  <c:v>554.5</c:v>
                </c:pt>
                <c:pt idx="2219">
                  <c:v>554.75</c:v>
                </c:pt>
                <c:pt idx="2220">
                  <c:v>555</c:v>
                </c:pt>
                <c:pt idx="2221">
                  <c:v>555.25</c:v>
                </c:pt>
                <c:pt idx="2222">
                  <c:v>555.5</c:v>
                </c:pt>
                <c:pt idx="2223">
                  <c:v>555.75</c:v>
                </c:pt>
                <c:pt idx="2224">
                  <c:v>556</c:v>
                </c:pt>
                <c:pt idx="2225">
                  <c:v>556.25</c:v>
                </c:pt>
                <c:pt idx="2226">
                  <c:v>556.5</c:v>
                </c:pt>
                <c:pt idx="2227">
                  <c:v>556.75</c:v>
                </c:pt>
                <c:pt idx="2228">
                  <c:v>557</c:v>
                </c:pt>
                <c:pt idx="2229">
                  <c:v>557.25</c:v>
                </c:pt>
                <c:pt idx="2230">
                  <c:v>557.5</c:v>
                </c:pt>
                <c:pt idx="2231">
                  <c:v>557.75</c:v>
                </c:pt>
                <c:pt idx="2232">
                  <c:v>558</c:v>
                </c:pt>
                <c:pt idx="2233">
                  <c:v>558.25</c:v>
                </c:pt>
                <c:pt idx="2234">
                  <c:v>558.5</c:v>
                </c:pt>
                <c:pt idx="2235">
                  <c:v>558.75</c:v>
                </c:pt>
                <c:pt idx="2236">
                  <c:v>559</c:v>
                </c:pt>
                <c:pt idx="2237">
                  <c:v>559.25</c:v>
                </c:pt>
                <c:pt idx="2238">
                  <c:v>559.5</c:v>
                </c:pt>
                <c:pt idx="2239">
                  <c:v>559.75</c:v>
                </c:pt>
                <c:pt idx="2240">
                  <c:v>560</c:v>
                </c:pt>
                <c:pt idx="2241">
                  <c:v>560.25</c:v>
                </c:pt>
                <c:pt idx="2242">
                  <c:v>560.5</c:v>
                </c:pt>
                <c:pt idx="2243">
                  <c:v>560.75</c:v>
                </c:pt>
                <c:pt idx="2244">
                  <c:v>561</c:v>
                </c:pt>
                <c:pt idx="2245">
                  <c:v>561.25</c:v>
                </c:pt>
                <c:pt idx="2246">
                  <c:v>561.5</c:v>
                </c:pt>
                <c:pt idx="2247">
                  <c:v>561.75</c:v>
                </c:pt>
                <c:pt idx="2248">
                  <c:v>562</c:v>
                </c:pt>
                <c:pt idx="2249">
                  <c:v>562.25</c:v>
                </c:pt>
                <c:pt idx="2250">
                  <c:v>562.5</c:v>
                </c:pt>
                <c:pt idx="2251">
                  <c:v>562.75</c:v>
                </c:pt>
                <c:pt idx="2252">
                  <c:v>563</c:v>
                </c:pt>
                <c:pt idx="2253">
                  <c:v>563.25</c:v>
                </c:pt>
                <c:pt idx="2254">
                  <c:v>563.5</c:v>
                </c:pt>
                <c:pt idx="2255">
                  <c:v>563.75</c:v>
                </c:pt>
                <c:pt idx="2256">
                  <c:v>564</c:v>
                </c:pt>
                <c:pt idx="2257">
                  <c:v>564.25</c:v>
                </c:pt>
                <c:pt idx="2258">
                  <c:v>564.5</c:v>
                </c:pt>
                <c:pt idx="2259">
                  <c:v>564.75</c:v>
                </c:pt>
                <c:pt idx="2260">
                  <c:v>565</c:v>
                </c:pt>
                <c:pt idx="2261">
                  <c:v>565.25</c:v>
                </c:pt>
                <c:pt idx="2262">
                  <c:v>565.5</c:v>
                </c:pt>
                <c:pt idx="2263">
                  <c:v>565.75</c:v>
                </c:pt>
                <c:pt idx="2264">
                  <c:v>566</c:v>
                </c:pt>
                <c:pt idx="2265">
                  <c:v>566.25</c:v>
                </c:pt>
                <c:pt idx="2266">
                  <c:v>566.5</c:v>
                </c:pt>
                <c:pt idx="2267">
                  <c:v>566.75</c:v>
                </c:pt>
                <c:pt idx="2268">
                  <c:v>567</c:v>
                </c:pt>
                <c:pt idx="2269">
                  <c:v>567.25</c:v>
                </c:pt>
                <c:pt idx="2270">
                  <c:v>567.5</c:v>
                </c:pt>
                <c:pt idx="2271">
                  <c:v>567.75</c:v>
                </c:pt>
                <c:pt idx="2272">
                  <c:v>568</c:v>
                </c:pt>
                <c:pt idx="2273">
                  <c:v>568.25</c:v>
                </c:pt>
                <c:pt idx="2274">
                  <c:v>568.5</c:v>
                </c:pt>
                <c:pt idx="2275">
                  <c:v>568.75</c:v>
                </c:pt>
                <c:pt idx="2276">
                  <c:v>569</c:v>
                </c:pt>
                <c:pt idx="2277">
                  <c:v>569.25</c:v>
                </c:pt>
                <c:pt idx="2278">
                  <c:v>569.5</c:v>
                </c:pt>
                <c:pt idx="2279">
                  <c:v>569.75</c:v>
                </c:pt>
                <c:pt idx="2280">
                  <c:v>570</c:v>
                </c:pt>
                <c:pt idx="2281">
                  <c:v>570.25</c:v>
                </c:pt>
                <c:pt idx="2282">
                  <c:v>570.5</c:v>
                </c:pt>
                <c:pt idx="2283">
                  <c:v>570.75</c:v>
                </c:pt>
                <c:pt idx="2284">
                  <c:v>571</c:v>
                </c:pt>
                <c:pt idx="2285">
                  <c:v>571.25</c:v>
                </c:pt>
                <c:pt idx="2286">
                  <c:v>571.5</c:v>
                </c:pt>
                <c:pt idx="2287">
                  <c:v>571.75</c:v>
                </c:pt>
                <c:pt idx="2288">
                  <c:v>572</c:v>
                </c:pt>
                <c:pt idx="2289">
                  <c:v>572.25</c:v>
                </c:pt>
                <c:pt idx="2290">
                  <c:v>572.5</c:v>
                </c:pt>
                <c:pt idx="2291">
                  <c:v>572.75</c:v>
                </c:pt>
                <c:pt idx="2292">
                  <c:v>573</c:v>
                </c:pt>
                <c:pt idx="2293">
                  <c:v>573.25</c:v>
                </c:pt>
                <c:pt idx="2294">
                  <c:v>573.5</c:v>
                </c:pt>
                <c:pt idx="2295">
                  <c:v>573.75</c:v>
                </c:pt>
                <c:pt idx="2296">
                  <c:v>574</c:v>
                </c:pt>
                <c:pt idx="2297">
                  <c:v>574.25</c:v>
                </c:pt>
                <c:pt idx="2298">
                  <c:v>574.5</c:v>
                </c:pt>
                <c:pt idx="2299">
                  <c:v>574.75</c:v>
                </c:pt>
                <c:pt idx="2300">
                  <c:v>575</c:v>
                </c:pt>
                <c:pt idx="2301">
                  <c:v>575.25</c:v>
                </c:pt>
                <c:pt idx="2302">
                  <c:v>575.5</c:v>
                </c:pt>
                <c:pt idx="2303">
                  <c:v>575.75</c:v>
                </c:pt>
                <c:pt idx="2304">
                  <c:v>576</c:v>
                </c:pt>
                <c:pt idx="2305">
                  <c:v>576.25</c:v>
                </c:pt>
                <c:pt idx="2306">
                  <c:v>576.5</c:v>
                </c:pt>
                <c:pt idx="2307">
                  <c:v>576.75</c:v>
                </c:pt>
                <c:pt idx="2308">
                  <c:v>577</c:v>
                </c:pt>
                <c:pt idx="2309">
                  <c:v>577.25</c:v>
                </c:pt>
                <c:pt idx="2310">
                  <c:v>577.5</c:v>
                </c:pt>
                <c:pt idx="2311">
                  <c:v>577.75</c:v>
                </c:pt>
                <c:pt idx="2312">
                  <c:v>578</c:v>
                </c:pt>
                <c:pt idx="2313">
                  <c:v>578.25</c:v>
                </c:pt>
                <c:pt idx="2314">
                  <c:v>578.5</c:v>
                </c:pt>
                <c:pt idx="2315">
                  <c:v>578.75</c:v>
                </c:pt>
                <c:pt idx="2316">
                  <c:v>579</c:v>
                </c:pt>
                <c:pt idx="2317">
                  <c:v>579.25</c:v>
                </c:pt>
                <c:pt idx="2318">
                  <c:v>579.5</c:v>
                </c:pt>
                <c:pt idx="2319">
                  <c:v>579.75</c:v>
                </c:pt>
                <c:pt idx="2320">
                  <c:v>580</c:v>
                </c:pt>
                <c:pt idx="2321">
                  <c:v>580.25</c:v>
                </c:pt>
                <c:pt idx="2322">
                  <c:v>580.5</c:v>
                </c:pt>
                <c:pt idx="2323">
                  <c:v>580.75</c:v>
                </c:pt>
                <c:pt idx="2324">
                  <c:v>581</c:v>
                </c:pt>
                <c:pt idx="2325">
                  <c:v>581.25</c:v>
                </c:pt>
                <c:pt idx="2326">
                  <c:v>581.5</c:v>
                </c:pt>
                <c:pt idx="2327">
                  <c:v>581.75</c:v>
                </c:pt>
                <c:pt idx="2328">
                  <c:v>582</c:v>
                </c:pt>
                <c:pt idx="2329">
                  <c:v>582.25</c:v>
                </c:pt>
                <c:pt idx="2330">
                  <c:v>582.5</c:v>
                </c:pt>
                <c:pt idx="2331">
                  <c:v>582.75</c:v>
                </c:pt>
                <c:pt idx="2332">
                  <c:v>583</c:v>
                </c:pt>
                <c:pt idx="2333">
                  <c:v>583.25</c:v>
                </c:pt>
                <c:pt idx="2334">
                  <c:v>583.5</c:v>
                </c:pt>
                <c:pt idx="2335">
                  <c:v>583.75</c:v>
                </c:pt>
                <c:pt idx="2336">
                  <c:v>584</c:v>
                </c:pt>
                <c:pt idx="2337">
                  <c:v>584.25</c:v>
                </c:pt>
                <c:pt idx="2338">
                  <c:v>584.5</c:v>
                </c:pt>
                <c:pt idx="2339">
                  <c:v>584.75</c:v>
                </c:pt>
                <c:pt idx="2340">
                  <c:v>585</c:v>
                </c:pt>
                <c:pt idx="2341">
                  <c:v>585.25</c:v>
                </c:pt>
                <c:pt idx="2342">
                  <c:v>585.5</c:v>
                </c:pt>
                <c:pt idx="2343">
                  <c:v>585.75</c:v>
                </c:pt>
                <c:pt idx="2344">
                  <c:v>586</c:v>
                </c:pt>
                <c:pt idx="2345">
                  <c:v>586.25</c:v>
                </c:pt>
                <c:pt idx="2346">
                  <c:v>586.5</c:v>
                </c:pt>
                <c:pt idx="2347">
                  <c:v>586.75</c:v>
                </c:pt>
                <c:pt idx="2348">
                  <c:v>587</c:v>
                </c:pt>
                <c:pt idx="2349">
                  <c:v>587.25</c:v>
                </c:pt>
                <c:pt idx="2350">
                  <c:v>587.5</c:v>
                </c:pt>
                <c:pt idx="2351">
                  <c:v>587.75</c:v>
                </c:pt>
                <c:pt idx="2352">
                  <c:v>588</c:v>
                </c:pt>
                <c:pt idx="2353">
                  <c:v>588.25</c:v>
                </c:pt>
                <c:pt idx="2354">
                  <c:v>588.5</c:v>
                </c:pt>
                <c:pt idx="2355">
                  <c:v>588.75</c:v>
                </c:pt>
                <c:pt idx="2356">
                  <c:v>589</c:v>
                </c:pt>
                <c:pt idx="2357">
                  <c:v>589.25</c:v>
                </c:pt>
                <c:pt idx="2358">
                  <c:v>589.5</c:v>
                </c:pt>
                <c:pt idx="2359">
                  <c:v>589.75</c:v>
                </c:pt>
                <c:pt idx="2360">
                  <c:v>590</c:v>
                </c:pt>
                <c:pt idx="2361">
                  <c:v>590.25</c:v>
                </c:pt>
                <c:pt idx="2362">
                  <c:v>590.5</c:v>
                </c:pt>
                <c:pt idx="2363">
                  <c:v>590.75</c:v>
                </c:pt>
                <c:pt idx="2364">
                  <c:v>591</c:v>
                </c:pt>
                <c:pt idx="2365">
                  <c:v>591.25</c:v>
                </c:pt>
                <c:pt idx="2366">
                  <c:v>591.5</c:v>
                </c:pt>
                <c:pt idx="2367">
                  <c:v>591.75</c:v>
                </c:pt>
                <c:pt idx="2368">
                  <c:v>592</c:v>
                </c:pt>
                <c:pt idx="2369">
                  <c:v>592.25</c:v>
                </c:pt>
                <c:pt idx="2370">
                  <c:v>592.5</c:v>
                </c:pt>
                <c:pt idx="2371">
                  <c:v>592.75</c:v>
                </c:pt>
                <c:pt idx="2372">
                  <c:v>593</c:v>
                </c:pt>
                <c:pt idx="2373">
                  <c:v>593.25</c:v>
                </c:pt>
                <c:pt idx="2374">
                  <c:v>593.5</c:v>
                </c:pt>
                <c:pt idx="2375">
                  <c:v>593.75</c:v>
                </c:pt>
                <c:pt idx="2376">
                  <c:v>594</c:v>
                </c:pt>
                <c:pt idx="2377">
                  <c:v>594.25</c:v>
                </c:pt>
                <c:pt idx="2378">
                  <c:v>594.5</c:v>
                </c:pt>
                <c:pt idx="2379">
                  <c:v>594.75</c:v>
                </c:pt>
                <c:pt idx="2380">
                  <c:v>595</c:v>
                </c:pt>
                <c:pt idx="2381">
                  <c:v>595.25</c:v>
                </c:pt>
                <c:pt idx="2382">
                  <c:v>595.5</c:v>
                </c:pt>
                <c:pt idx="2383">
                  <c:v>595.75</c:v>
                </c:pt>
                <c:pt idx="2384">
                  <c:v>596</c:v>
                </c:pt>
                <c:pt idx="2385">
                  <c:v>596.25</c:v>
                </c:pt>
                <c:pt idx="2386">
                  <c:v>596.5</c:v>
                </c:pt>
                <c:pt idx="2387">
                  <c:v>596.75</c:v>
                </c:pt>
                <c:pt idx="2388">
                  <c:v>597</c:v>
                </c:pt>
                <c:pt idx="2389">
                  <c:v>597.25</c:v>
                </c:pt>
                <c:pt idx="2390">
                  <c:v>597.5</c:v>
                </c:pt>
                <c:pt idx="2391">
                  <c:v>597.75</c:v>
                </c:pt>
                <c:pt idx="2392">
                  <c:v>598</c:v>
                </c:pt>
                <c:pt idx="2393">
                  <c:v>598.25</c:v>
                </c:pt>
                <c:pt idx="2394">
                  <c:v>598.5</c:v>
                </c:pt>
                <c:pt idx="2395">
                  <c:v>598.75</c:v>
                </c:pt>
                <c:pt idx="2396">
                  <c:v>599</c:v>
                </c:pt>
                <c:pt idx="2397">
                  <c:v>599.25</c:v>
                </c:pt>
                <c:pt idx="2398">
                  <c:v>599.5</c:v>
                </c:pt>
                <c:pt idx="2399">
                  <c:v>599.75</c:v>
                </c:pt>
                <c:pt idx="2400">
                  <c:v>600</c:v>
                </c:pt>
                <c:pt idx="2401">
                  <c:v>600.25</c:v>
                </c:pt>
                <c:pt idx="2402">
                  <c:v>600.5</c:v>
                </c:pt>
                <c:pt idx="2403">
                  <c:v>600.75</c:v>
                </c:pt>
                <c:pt idx="2404">
                  <c:v>601</c:v>
                </c:pt>
                <c:pt idx="2405">
                  <c:v>601.25</c:v>
                </c:pt>
                <c:pt idx="2406">
                  <c:v>601.5</c:v>
                </c:pt>
                <c:pt idx="2407">
                  <c:v>601.75</c:v>
                </c:pt>
                <c:pt idx="2408">
                  <c:v>602</c:v>
                </c:pt>
                <c:pt idx="2409">
                  <c:v>602.25</c:v>
                </c:pt>
                <c:pt idx="2410">
                  <c:v>602.5</c:v>
                </c:pt>
                <c:pt idx="2411">
                  <c:v>602.75</c:v>
                </c:pt>
                <c:pt idx="2412">
                  <c:v>603</c:v>
                </c:pt>
                <c:pt idx="2413">
                  <c:v>603.25</c:v>
                </c:pt>
                <c:pt idx="2414">
                  <c:v>603.5</c:v>
                </c:pt>
                <c:pt idx="2415">
                  <c:v>603.75</c:v>
                </c:pt>
                <c:pt idx="2416">
                  <c:v>604</c:v>
                </c:pt>
                <c:pt idx="2417">
                  <c:v>604.25</c:v>
                </c:pt>
                <c:pt idx="2418">
                  <c:v>604.5</c:v>
                </c:pt>
                <c:pt idx="2419">
                  <c:v>604.75</c:v>
                </c:pt>
                <c:pt idx="2420">
                  <c:v>605</c:v>
                </c:pt>
                <c:pt idx="2421">
                  <c:v>605.25</c:v>
                </c:pt>
                <c:pt idx="2422">
                  <c:v>605.5</c:v>
                </c:pt>
                <c:pt idx="2423">
                  <c:v>605.75</c:v>
                </c:pt>
                <c:pt idx="2424">
                  <c:v>606</c:v>
                </c:pt>
                <c:pt idx="2425">
                  <c:v>606.25</c:v>
                </c:pt>
                <c:pt idx="2426">
                  <c:v>606.5</c:v>
                </c:pt>
                <c:pt idx="2427">
                  <c:v>606.75</c:v>
                </c:pt>
                <c:pt idx="2428">
                  <c:v>607</c:v>
                </c:pt>
                <c:pt idx="2429">
                  <c:v>607.25</c:v>
                </c:pt>
                <c:pt idx="2430">
                  <c:v>607.5</c:v>
                </c:pt>
                <c:pt idx="2431">
                  <c:v>607.75</c:v>
                </c:pt>
                <c:pt idx="2432">
                  <c:v>608</c:v>
                </c:pt>
                <c:pt idx="2433">
                  <c:v>608.25</c:v>
                </c:pt>
                <c:pt idx="2434">
                  <c:v>608.5</c:v>
                </c:pt>
                <c:pt idx="2435">
                  <c:v>608.75</c:v>
                </c:pt>
                <c:pt idx="2436">
                  <c:v>609</c:v>
                </c:pt>
                <c:pt idx="2437">
                  <c:v>609.25</c:v>
                </c:pt>
                <c:pt idx="2438">
                  <c:v>609.5</c:v>
                </c:pt>
                <c:pt idx="2439">
                  <c:v>609.75</c:v>
                </c:pt>
                <c:pt idx="2440">
                  <c:v>610</c:v>
                </c:pt>
                <c:pt idx="2441">
                  <c:v>610.25</c:v>
                </c:pt>
                <c:pt idx="2442">
                  <c:v>610.5</c:v>
                </c:pt>
                <c:pt idx="2443">
                  <c:v>610.75</c:v>
                </c:pt>
                <c:pt idx="2444">
                  <c:v>611</c:v>
                </c:pt>
                <c:pt idx="2445">
                  <c:v>611.25</c:v>
                </c:pt>
                <c:pt idx="2446">
                  <c:v>611.5</c:v>
                </c:pt>
                <c:pt idx="2447">
                  <c:v>611.75</c:v>
                </c:pt>
                <c:pt idx="2448">
                  <c:v>612</c:v>
                </c:pt>
                <c:pt idx="2449">
                  <c:v>612.25</c:v>
                </c:pt>
                <c:pt idx="2450">
                  <c:v>612.5</c:v>
                </c:pt>
                <c:pt idx="2451">
                  <c:v>612.75</c:v>
                </c:pt>
                <c:pt idx="2452">
                  <c:v>613</c:v>
                </c:pt>
                <c:pt idx="2453">
                  <c:v>613.25</c:v>
                </c:pt>
                <c:pt idx="2454">
                  <c:v>613.5</c:v>
                </c:pt>
                <c:pt idx="2455">
                  <c:v>613.75</c:v>
                </c:pt>
                <c:pt idx="2456">
                  <c:v>614</c:v>
                </c:pt>
                <c:pt idx="2457">
                  <c:v>614.25</c:v>
                </c:pt>
                <c:pt idx="2458">
                  <c:v>614.5</c:v>
                </c:pt>
                <c:pt idx="2459">
                  <c:v>614.75</c:v>
                </c:pt>
                <c:pt idx="2460">
                  <c:v>615</c:v>
                </c:pt>
                <c:pt idx="2461">
                  <c:v>615.25</c:v>
                </c:pt>
                <c:pt idx="2462">
                  <c:v>615.5</c:v>
                </c:pt>
                <c:pt idx="2463">
                  <c:v>615.75</c:v>
                </c:pt>
                <c:pt idx="2464">
                  <c:v>616</c:v>
                </c:pt>
                <c:pt idx="2465">
                  <c:v>616.25</c:v>
                </c:pt>
                <c:pt idx="2466">
                  <c:v>616.5</c:v>
                </c:pt>
                <c:pt idx="2467">
                  <c:v>616.75</c:v>
                </c:pt>
                <c:pt idx="2468">
                  <c:v>617</c:v>
                </c:pt>
                <c:pt idx="2469">
                  <c:v>617.25</c:v>
                </c:pt>
                <c:pt idx="2470">
                  <c:v>617.5</c:v>
                </c:pt>
                <c:pt idx="2471">
                  <c:v>617.75</c:v>
                </c:pt>
                <c:pt idx="2472">
                  <c:v>618</c:v>
                </c:pt>
                <c:pt idx="2473">
                  <c:v>618.25</c:v>
                </c:pt>
                <c:pt idx="2474">
                  <c:v>618.5</c:v>
                </c:pt>
                <c:pt idx="2475">
                  <c:v>618.75</c:v>
                </c:pt>
                <c:pt idx="2476">
                  <c:v>619</c:v>
                </c:pt>
                <c:pt idx="2477">
                  <c:v>619.25</c:v>
                </c:pt>
                <c:pt idx="2478">
                  <c:v>619.5</c:v>
                </c:pt>
                <c:pt idx="2479">
                  <c:v>619.75</c:v>
                </c:pt>
                <c:pt idx="2480">
                  <c:v>620</c:v>
                </c:pt>
                <c:pt idx="2481">
                  <c:v>620.25</c:v>
                </c:pt>
                <c:pt idx="2482">
                  <c:v>620.5</c:v>
                </c:pt>
                <c:pt idx="2483">
                  <c:v>620.75</c:v>
                </c:pt>
                <c:pt idx="2484">
                  <c:v>621</c:v>
                </c:pt>
                <c:pt idx="2485">
                  <c:v>621.25</c:v>
                </c:pt>
                <c:pt idx="2486">
                  <c:v>621.5</c:v>
                </c:pt>
                <c:pt idx="2487">
                  <c:v>621.75</c:v>
                </c:pt>
                <c:pt idx="2488">
                  <c:v>622</c:v>
                </c:pt>
                <c:pt idx="2489">
                  <c:v>622.25</c:v>
                </c:pt>
                <c:pt idx="2490">
                  <c:v>622.5</c:v>
                </c:pt>
                <c:pt idx="2491">
                  <c:v>622.75</c:v>
                </c:pt>
                <c:pt idx="2492">
                  <c:v>623</c:v>
                </c:pt>
                <c:pt idx="2493">
                  <c:v>623.25</c:v>
                </c:pt>
                <c:pt idx="2494">
                  <c:v>623.5</c:v>
                </c:pt>
                <c:pt idx="2495">
                  <c:v>623.75</c:v>
                </c:pt>
                <c:pt idx="2496">
                  <c:v>624</c:v>
                </c:pt>
                <c:pt idx="2497">
                  <c:v>624.25</c:v>
                </c:pt>
                <c:pt idx="2498">
                  <c:v>624.5</c:v>
                </c:pt>
                <c:pt idx="2499">
                  <c:v>624.75</c:v>
                </c:pt>
                <c:pt idx="2500">
                  <c:v>625</c:v>
                </c:pt>
                <c:pt idx="2501">
                  <c:v>625.25</c:v>
                </c:pt>
                <c:pt idx="2502">
                  <c:v>625.5</c:v>
                </c:pt>
                <c:pt idx="2503">
                  <c:v>625.75</c:v>
                </c:pt>
                <c:pt idx="2504">
                  <c:v>626</c:v>
                </c:pt>
                <c:pt idx="2505">
                  <c:v>626.25</c:v>
                </c:pt>
                <c:pt idx="2506">
                  <c:v>626.5</c:v>
                </c:pt>
                <c:pt idx="2507">
                  <c:v>626.75</c:v>
                </c:pt>
                <c:pt idx="2508">
                  <c:v>627</c:v>
                </c:pt>
                <c:pt idx="2509">
                  <c:v>627.25</c:v>
                </c:pt>
                <c:pt idx="2510">
                  <c:v>627.5</c:v>
                </c:pt>
                <c:pt idx="2511">
                  <c:v>627.75</c:v>
                </c:pt>
                <c:pt idx="2512">
                  <c:v>628</c:v>
                </c:pt>
                <c:pt idx="2513">
                  <c:v>628.25</c:v>
                </c:pt>
                <c:pt idx="2514">
                  <c:v>628.5</c:v>
                </c:pt>
                <c:pt idx="2515">
                  <c:v>628.75</c:v>
                </c:pt>
                <c:pt idx="2516">
                  <c:v>629</c:v>
                </c:pt>
                <c:pt idx="2517">
                  <c:v>629.25</c:v>
                </c:pt>
                <c:pt idx="2518">
                  <c:v>629.5</c:v>
                </c:pt>
                <c:pt idx="2519">
                  <c:v>629.75</c:v>
                </c:pt>
                <c:pt idx="2520">
                  <c:v>630</c:v>
                </c:pt>
                <c:pt idx="2521">
                  <c:v>630.25</c:v>
                </c:pt>
                <c:pt idx="2522">
                  <c:v>630.5</c:v>
                </c:pt>
                <c:pt idx="2523">
                  <c:v>630.75</c:v>
                </c:pt>
                <c:pt idx="2524">
                  <c:v>631</c:v>
                </c:pt>
                <c:pt idx="2525">
                  <c:v>631.25</c:v>
                </c:pt>
                <c:pt idx="2526">
                  <c:v>631.5</c:v>
                </c:pt>
                <c:pt idx="2527">
                  <c:v>631.75</c:v>
                </c:pt>
                <c:pt idx="2528">
                  <c:v>632</c:v>
                </c:pt>
                <c:pt idx="2529">
                  <c:v>632.25</c:v>
                </c:pt>
                <c:pt idx="2530">
                  <c:v>632.5</c:v>
                </c:pt>
                <c:pt idx="2531">
                  <c:v>632.75</c:v>
                </c:pt>
                <c:pt idx="2532">
                  <c:v>633</c:v>
                </c:pt>
                <c:pt idx="2533">
                  <c:v>633.25</c:v>
                </c:pt>
                <c:pt idx="2534">
                  <c:v>633.5</c:v>
                </c:pt>
                <c:pt idx="2535">
                  <c:v>633.75</c:v>
                </c:pt>
                <c:pt idx="2536">
                  <c:v>634</c:v>
                </c:pt>
                <c:pt idx="2537">
                  <c:v>634.25</c:v>
                </c:pt>
                <c:pt idx="2538">
                  <c:v>634.5</c:v>
                </c:pt>
                <c:pt idx="2539">
                  <c:v>634.75</c:v>
                </c:pt>
                <c:pt idx="2540">
                  <c:v>635</c:v>
                </c:pt>
                <c:pt idx="2541">
                  <c:v>635.25</c:v>
                </c:pt>
                <c:pt idx="2542">
                  <c:v>635.5</c:v>
                </c:pt>
                <c:pt idx="2543">
                  <c:v>635.75</c:v>
                </c:pt>
                <c:pt idx="2544">
                  <c:v>636</c:v>
                </c:pt>
                <c:pt idx="2545">
                  <c:v>636.25</c:v>
                </c:pt>
                <c:pt idx="2546">
                  <c:v>636.5</c:v>
                </c:pt>
                <c:pt idx="2547">
                  <c:v>636.75</c:v>
                </c:pt>
                <c:pt idx="2548">
                  <c:v>637</c:v>
                </c:pt>
                <c:pt idx="2549">
                  <c:v>637.25</c:v>
                </c:pt>
                <c:pt idx="2550">
                  <c:v>637.5</c:v>
                </c:pt>
                <c:pt idx="2551">
                  <c:v>637.75</c:v>
                </c:pt>
                <c:pt idx="2552">
                  <c:v>638</c:v>
                </c:pt>
                <c:pt idx="2553">
                  <c:v>638.25</c:v>
                </c:pt>
                <c:pt idx="2554">
                  <c:v>638.5</c:v>
                </c:pt>
                <c:pt idx="2555">
                  <c:v>638.75</c:v>
                </c:pt>
                <c:pt idx="2556">
                  <c:v>639</c:v>
                </c:pt>
                <c:pt idx="2557">
                  <c:v>639.25</c:v>
                </c:pt>
                <c:pt idx="2558">
                  <c:v>639.5</c:v>
                </c:pt>
                <c:pt idx="2559">
                  <c:v>639.75</c:v>
                </c:pt>
                <c:pt idx="2560">
                  <c:v>640</c:v>
                </c:pt>
                <c:pt idx="2561">
                  <c:v>640.25</c:v>
                </c:pt>
                <c:pt idx="2562">
                  <c:v>640.5</c:v>
                </c:pt>
                <c:pt idx="2563">
                  <c:v>640.75</c:v>
                </c:pt>
                <c:pt idx="2564">
                  <c:v>641</c:v>
                </c:pt>
                <c:pt idx="2565">
                  <c:v>641.25</c:v>
                </c:pt>
                <c:pt idx="2566">
                  <c:v>641.5</c:v>
                </c:pt>
                <c:pt idx="2567">
                  <c:v>641.75</c:v>
                </c:pt>
                <c:pt idx="2568">
                  <c:v>642</c:v>
                </c:pt>
                <c:pt idx="2569">
                  <c:v>642.25</c:v>
                </c:pt>
                <c:pt idx="2570">
                  <c:v>642.5</c:v>
                </c:pt>
                <c:pt idx="2571">
                  <c:v>642.75</c:v>
                </c:pt>
                <c:pt idx="2572">
                  <c:v>643</c:v>
                </c:pt>
                <c:pt idx="2573">
                  <c:v>643.25</c:v>
                </c:pt>
                <c:pt idx="2574">
                  <c:v>643.5</c:v>
                </c:pt>
                <c:pt idx="2575">
                  <c:v>643.75</c:v>
                </c:pt>
                <c:pt idx="2576">
                  <c:v>644</c:v>
                </c:pt>
                <c:pt idx="2577">
                  <c:v>644.25</c:v>
                </c:pt>
                <c:pt idx="2578">
                  <c:v>644.5</c:v>
                </c:pt>
                <c:pt idx="2579">
                  <c:v>644.75</c:v>
                </c:pt>
                <c:pt idx="2580">
                  <c:v>645</c:v>
                </c:pt>
                <c:pt idx="2581">
                  <c:v>645.25</c:v>
                </c:pt>
                <c:pt idx="2582">
                  <c:v>645.5</c:v>
                </c:pt>
                <c:pt idx="2583">
                  <c:v>645.75</c:v>
                </c:pt>
                <c:pt idx="2584">
                  <c:v>646</c:v>
                </c:pt>
                <c:pt idx="2585">
                  <c:v>646.25</c:v>
                </c:pt>
                <c:pt idx="2586">
                  <c:v>646.5</c:v>
                </c:pt>
                <c:pt idx="2587">
                  <c:v>646.75</c:v>
                </c:pt>
                <c:pt idx="2588">
                  <c:v>647</c:v>
                </c:pt>
                <c:pt idx="2589">
                  <c:v>647.25</c:v>
                </c:pt>
                <c:pt idx="2590">
                  <c:v>647.5</c:v>
                </c:pt>
                <c:pt idx="2591">
                  <c:v>647.75</c:v>
                </c:pt>
                <c:pt idx="2592">
                  <c:v>648</c:v>
                </c:pt>
                <c:pt idx="2593">
                  <c:v>648.25</c:v>
                </c:pt>
                <c:pt idx="2594">
                  <c:v>648.5</c:v>
                </c:pt>
                <c:pt idx="2595">
                  <c:v>648.75</c:v>
                </c:pt>
                <c:pt idx="2596">
                  <c:v>649</c:v>
                </c:pt>
                <c:pt idx="2597">
                  <c:v>649.25</c:v>
                </c:pt>
                <c:pt idx="2598">
                  <c:v>649.5</c:v>
                </c:pt>
                <c:pt idx="2599">
                  <c:v>649.75</c:v>
                </c:pt>
                <c:pt idx="2600">
                  <c:v>650</c:v>
                </c:pt>
                <c:pt idx="2601">
                  <c:v>650.25</c:v>
                </c:pt>
                <c:pt idx="2602">
                  <c:v>650.5</c:v>
                </c:pt>
                <c:pt idx="2603">
                  <c:v>650.75</c:v>
                </c:pt>
                <c:pt idx="2604">
                  <c:v>651</c:v>
                </c:pt>
                <c:pt idx="2605">
                  <c:v>651.25</c:v>
                </c:pt>
                <c:pt idx="2606">
                  <c:v>651.5</c:v>
                </c:pt>
                <c:pt idx="2607">
                  <c:v>651.75</c:v>
                </c:pt>
                <c:pt idx="2608">
                  <c:v>652</c:v>
                </c:pt>
                <c:pt idx="2609">
                  <c:v>652.25</c:v>
                </c:pt>
                <c:pt idx="2610">
                  <c:v>652.5</c:v>
                </c:pt>
                <c:pt idx="2611">
                  <c:v>652.75</c:v>
                </c:pt>
                <c:pt idx="2612">
                  <c:v>653</c:v>
                </c:pt>
                <c:pt idx="2613">
                  <c:v>653.25</c:v>
                </c:pt>
                <c:pt idx="2614">
                  <c:v>653.5</c:v>
                </c:pt>
                <c:pt idx="2615">
                  <c:v>653.75</c:v>
                </c:pt>
                <c:pt idx="2616">
                  <c:v>654</c:v>
                </c:pt>
                <c:pt idx="2617">
                  <c:v>654.25</c:v>
                </c:pt>
                <c:pt idx="2618">
                  <c:v>654.5</c:v>
                </c:pt>
                <c:pt idx="2619">
                  <c:v>654.75</c:v>
                </c:pt>
                <c:pt idx="2620">
                  <c:v>655</c:v>
                </c:pt>
                <c:pt idx="2621">
                  <c:v>655.25</c:v>
                </c:pt>
                <c:pt idx="2622">
                  <c:v>655.5</c:v>
                </c:pt>
                <c:pt idx="2623">
                  <c:v>655.75</c:v>
                </c:pt>
                <c:pt idx="2624">
                  <c:v>656</c:v>
                </c:pt>
                <c:pt idx="2625">
                  <c:v>656.25</c:v>
                </c:pt>
                <c:pt idx="2626">
                  <c:v>656.5</c:v>
                </c:pt>
                <c:pt idx="2627">
                  <c:v>656.75</c:v>
                </c:pt>
                <c:pt idx="2628">
                  <c:v>657</c:v>
                </c:pt>
                <c:pt idx="2629">
                  <c:v>657.25</c:v>
                </c:pt>
                <c:pt idx="2630">
                  <c:v>657.5</c:v>
                </c:pt>
                <c:pt idx="2631">
                  <c:v>657.75</c:v>
                </c:pt>
                <c:pt idx="2632">
                  <c:v>658</c:v>
                </c:pt>
                <c:pt idx="2633">
                  <c:v>658.25</c:v>
                </c:pt>
                <c:pt idx="2634">
                  <c:v>658.5</c:v>
                </c:pt>
                <c:pt idx="2635">
                  <c:v>658.75</c:v>
                </c:pt>
                <c:pt idx="2636">
                  <c:v>659</c:v>
                </c:pt>
                <c:pt idx="2637">
                  <c:v>659.25</c:v>
                </c:pt>
                <c:pt idx="2638">
                  <c:v>659.5</c:v>
                </c:pt>
                <c:pt idx="2639">
                  <c:v>659.75</c:v>
                </c:pt>
                <c:pt idx="2640">
                  <c:v>660</c:v>
                </c:pt>
                <c:pt idx="2641">
                  <c:v>660.25</c:v>
                </c:pt>
                <c:pt idx="2642">
                  <c:v>660.5</c:v>
                </c:pt>
                <c:pt idx="2643">
                  <c:v>660.75</c:v>
                </c:pt>
                <c:pt idx="2644">
                  <c:v>661</c:v>
                </c:pt>
                <c:pt idx="2645">
                  <c:v>661.25</c:v>
                </c:pt>
                <c:pt idx="2646">
                  <c:v>661.5</c:v>
                </c:pt>
                <c:pt idx="2647">
                  <c:v>661.75</c:v>
                </c:pt>
                <c:pt idx="2648">
                  <c:v>662</c:v>
                </c:pt>
                <c:pt idx="2649">
                  <c:v>662.25</c:v>
                </c:pt>
                <c:pt idx="2650">
                  <c:v>662.5</c:v>
                </c:pt>
                <c:pt idx="2651">
                  <c:v>662.75</c:v>
                </c:pt>
                <c:pt idx="2652">
                  <c:v>663</c:v>
                </c:pt>
                <c:pt idx="2653">
                  <c:v>663.25</c:v>
                </c:pt>
                <c:pt idx="2654">
                  <c:v>663.5</c:v>
                </c:pt>
                <c:pt idx="2655">
                  <c:v>663.75</c:v>
                </c:pt>
                <c:pt idx="2656">
                  <c:v>664</c:v>
                </c:pt>
                <c:pt idx="2657">
                  <c:v>664.25</c:v>
                </c:pt>
                <c:pt idx="2658">
                  <c:v>664.5</c:v>
                </c:pt>
                <c:pt idx="2659">
                  <c:v>664.75</c:v>
                </c:pt>
                <c:pt idx="2660">
                  <c:v>665</c:v>
                </c:pt>
                <c:pt idx="2661">
                  <c:v>665.25</c:v>
                </c:pt>
                <c:pt idx="2662">
                  <c:v>665.5</c:v>
                </c:pt>
                <c:pt idx="2663">
                  <c:v>665.75</c:v>
                </c:pt>
                <c:pt idx="2664">
                  <c:v>666</c:v>
                </c:pt>
                <c:pt idx="2665">
                  <c:v>666.25</c:v>
                </c:pt>
                <c:pt idx="2666">
                  <c:v>666.5</c:v>
                </c:pt>
                <c:pt idx="2667">
                  <c:v>666.75</c:v>
                </c:pt>
                <c:pt idx="2668">
                  <c:v>667</c:v>
                </c:pt>
                <c:pt idx="2669">
                  <c:v>667.25</c:v>
                </c:pt>
                <c:pt idx="2670">
                  <c:v>667.5</c:v>
                </c:pt>
                <c:pt idx="2671">
                  <c:v>667.75</c:v>
                </c:pt>
                <c:pt idx="2672">
                  <c:v>668</c:v>
                </c:pt>
                <c:pt idx="2673">
                  <c:v>668.25</c:v>
                </c:pt>
                <c:pt idx="2674">
                  <c:v>668.5</c:v>
                </c:pt>
                <c:pt idx="2675">
                  <c:v>668.75</c:v>
                </c:pt>
                <c:pt idx="2676">
                  <c:v>669</c:v>
                </c:pt>
                <c:pt idx="2677">
                  <c:v>669.25</c:v>
                </c:pt>
                <c:pt idx="2678">
                  <c:v>669.5</c:v>
                </c:pt>
                <c:pt idx="2679">
                  <c:v>669.75</c:v>
                </c:pt>
                <c:pt idx="2680">
                  <c:v>670</c:v>
                </c:pt>
                <c:pt idx="2681">
                  <c:v>670.25</c:v>
                </c:pt>
                <c:pt idx="2682">
                  <c:v>670.5</c:v>
                </c:pt>
                <c:pt idx="2683">
                  <c:v>670.75</c:v>
                </c:pt>
                <c:pt idx="2684">
                  <c:v>671</c:v>
                </c:pt>
                <c:pt idx="2685">
                  <c:v>671.25</c:v>
                </c:pt>
                <c:pt idx="2686">
                  <c:v>671.5</c:v>
                </c:pt>
                <c:pt idx="2687">
                  <c:v>671.75</c:v>
                </c:pt>
                <c:pt idx="2688">
                  <c:v>672</c:v>
                </c:pt>
                <c:pt idx="2689">
                  <c:v>672.25</c:v>
                </c:pt>
                <c:pt idx="2690">
                  <c:v>672.5</c:v>
                </c:pt>
                <c:pt idx="2691">
                  <c:v>672.75</c:v>
                </c:pt>
                <c:pt idx="2692">
                  <c:v>673</c:v>
                </c:pt>
                <c:pt idx="2693">
                  <c:v>673.25</c:v>
                </c:pt>
                <c:pt idx="2694">
                  <c:v>673.5</c:v>
                </c:pt>
                <c:pt idx="2695">
                  <c:v>673.75</c:v>
                </c:pt>
                <c:pt idx="2696">
                  <c:v>674</c:v>
                </c:pt>
                <c:pt idx="2697">
                  <c:v>674.25</c:v>
                </c:pt>
                <c:pt idx="2698">
                  <c:v>674.5</c:v>
                </c:pt>
                <c:pt idx="2699">
                  <c:v>674.75</c:v>
                </c:pt>
                <c:pt idx="2700">
                  <c:v>675</c:v>
                </c:pt>
                <c:pt idx="2701">
                  <c:v>675.25</c:v>
                </c:pt>
                <c:pt idx="2702">
                  <c:v>675.5</c:v>
                </c:pt>
                <c:pt idx="2703">
                  <c:v>675.75</c:v>
                </c:pt>
                <c:pt idx="2704">
                  <c:v>676</c:v>
                </c:pt>
                <c:pt idx="2705">
                  <c:v>676.25</c:v>
                </c:pt>
                <c:pt idx="2706">
                  <c:v>676.5</c:v>
                </c:pt>
                <c:pt idx="2707">
                  <c:v>676.75</c:v>
                </c:pt>
                <c:pt idx="2708">
                  <c:v>677</c:v>
                </c:pt>
                <c:pt idx="2709">
                  <c:v>677.25</c:v>
                </c:pt>
                <c:pt idx="2710">
                  <c:v>677.5</c:v>
                </c:pt>
                <c:pt idx="2711">
                  <c:v>677.75</c:v>
                </c:pt>
                <c:pt idx="2712">
                  <c:v>678</c:v>
                </c:pt>
                <c:pt idx="2713">
                  <c:v>678.25</c:v>
                </c:pt>
                <c:pt idx="2714">
                  <c:v>678.5</c:v>
                </c:pt>
                <c:pt idx="2715">
                  <c:v>678.75</c:v>
                </c:pt>
                <c:pt idx="2716">
                  <c:v>679</c:v>
                </c:pt>
                <c:pt idx="2717">
                  <c:v>679.25</c:v>
                </c:pt>
                <c:pt idx="2718">
                  <c:v>679.5</c:v>
                </c:pt>
                <c:pt idx="2719">
                  <c:v>679.75</c:v>
                </c:pt>
                <c:pt idx="2720">
                  <c:v>680</c:v>
                </c:pt>
                <c:pt idx="2721">
                  <c:v>680.25</c:v>
                </c:pt>
                <c:pt idx="2722">
                  <c:v>680.5</c:v>
                </c:pt>
                <c:pt idx="2723">
                  <c:v>680.75</c:v>
                </c:pt>
                <c:pt idx="2724">
                  <c:v>681</c:v>
                </c:pt>
                <c:pt idx="2725">
                  <c:v>681.25</c:v>
                </c:pt>
                <c:pt idx="2726">
                  <c:v>681.5</c:v>
                </c:pt>
                <c:pt idx="2727">
                  <c:v>681.75</c:v>
                </c:pt>
                <c:pt idx="2728">
                  <c:v>682</c:v>
                </c:pt>
                <c:pt idx="2729">
                  <c:v>682.25</c:v>
                </c:pt>
                <c:pt idx="2730">
                  <c:v>682.5</c:v>
                </c:pt>
                <c:pt idx="2731">
                  <c:v>682.75</c:v>
                </c:pt>
                <c:pt idx="2732">
                  <c:v>683</c:v>
                </c:pt>
                <c:pt idx="2733">
                  <c:v>683.25</c:v>
                </c:pt>
                <c:pt idx="2734">
                  <c:v>683.5</c:v>
                </c:pt>
                <c:pt idx="2735">
                  <c:v>683.75</c:v>
                </c:pt>
                <c:pt idx="2736">
                  <c:v>684</c:v>
                </c:pt>
                <c:pt idx="2737">
                  <c:v>684.25</c:v>
                </c:pt>
                <c:pt idx="2738">
                  <c:v>684.5</c:v>
                </c:pt>
                <c:pt idx="2739">
                  <c:v>684.75</c:v>
                </c:pt>
                <c:pt idx="2740">
                  <c:v>685</c:v>
                </c:pt>
                <c:pt idx="2741">
                  <c:v>685.25</c:v>
                </c:pt>
                <c:pt idx="2742">
                  <c:v>685.5</c:v>
                </c:pt>
                <c:pt idx="2743">
                  <c:v>685.75</c:v>
                </c:pt>
                <c:pt idx="2744">
                  <c:v>686</c:v>
                </c:pt>
                <c:pt idx="2745">
                  <c:v>686.25</c:v>
                </c:pt>
                <c:pt idx="2746">
                  <c:v>686.5</c:v>
                </c:pt>
                <c:pt idx="2747">
                  <c:v>686.75</c:v>
                </c:pt>
                <c:pt idx="2748">
                  <c:v>687</c:v>
                </c:pt>
                <c:pt idx="2749">
                  <c:v>687.25</c:v>
                </c:pt>
                <c:pt idx="2750">
                  <c:v>687.5</c:v>
                </c:pt>
                <c:pt idx="2751">
                  <c:v>687.75</c:v>
                </c:pt>
                <c:pt idx="2752">
                  <c:v>688</c:v>
                </c:pt>
                <c:pt idx="2753">
                  <c:v>688.25</c:v>
                </c:pt>
                <c:pt idx="2754">
                  <c:v>688.5</c:v>
                </c:pt>
                <c:pt idx="2755">
                  <c:v>688.75</c:v>
                </c:pt>
                <c:pt idx="2756">
                  <c:v>689</c:v>
                </c:pt>
                <c:pt idx="2757">
                  <c:v>689.25</c:v>
                </c:pt>
                <c:pt idx="2758">
                  <c:v>689.5</c:v>
                </c:pt>
                <c:pt idx="2759">
                  <c:v>689.75</c:v>
                </c:pt>
                <c:pt idx="2760">
                  <c:v>690</c:v>
                </c:pt>
                <c:pt idx="2761">
                  <c:v>690.25</c:v>
                </c:pt>
                <c:pt idx="2762">
                  <c:v>690.5</c:v>
                </c:pt>
                <c:pt idx="2763">
                  <c:v>690.75</c:v>
                </c:pt>
                <c:pt idx="2764">
                  <c:v>691</c:v>
                </c:pt>
                <c:pt idx="2765">
                  <c:v>691.25</c:v>
                </c:pt>
                <c:pt idx="2766">
                  <c:v>691.5</c:v>
                </c:pt>
                <c:pt idx="2767">
                  <c:v>691.75</c:v>
                </c:pt>
                <c:pt idx="2768">
                  <c:v>692</c:v>
                </c:pt>
                <c:pt idx="2769">
                  <c:v>692.25</c:v>
                </c:pt>
                <c:pt idx="2770">
                  <c:v>692.5</c:v>
                </c:pt>
                <c:pt idx="2771">
                  <c:v>692.75</c:v>
                </c:pt>
                <c:pt idx="2772">
                  <c:v>693</c:v>
                </c:pt>
                <c:pt idx="2773">
                  <c:v>693.25</c:v>
                </c:pt>
                <c:pt idx="2774">
                  <c:v>693.5</c:v>
                </c:pt>
                <c:pt idx="2775">
                  <c:v>693.75</c:v>
                </c:pt>
                <c:pt idx="2776">
                  <c:v>694</c:v>
                </c:pt>
                <c:pt idx="2777">
                  <c:v>694.25</c:v>
                </c:pt>
                <c:pt idx="2778">
                  <c:v>694.5</c:v>
                </c:pt>
                <c:pt idx="2779">
                  <c:v>694.75</c:v>
                </c:pt>
                <c:pt idx="2780">
                  <c:v>695</c:v>
                </c:pt>
                <c:pt idx="2781">
                  <c:v>695.25</c:v>
                </c:pt>
                <c:pt idx="2782">
                  <c:v>695.5</c:v>
                </c:pt>
                <c:pt idx="2783">
                  <c:v>695.75</c:v>
                </c:pt>
                <c:pt idx="2784">
                  <c:v>696</c:v>
                </c:pt>
                <c:pt idx="2785">
                  <c:v>696.25</c:v>
                </c:pt>
                <c:pt idx="2786">
                  <c:v>696.5</c:v>
                </c:pt>
                <c:pt idx="2787">
                  <c:v>696.75</c:v>
                </c:pt>
                <c:pt idx="2788">
                  <c:v>697</c:v>
                </c:pt>
                <c:pt idx="2789">
                  <c:v>697.25</c:v>
                </c:pt>
                <c:pt idx="2790">
                  <c:v>697.5</c:v>
                </c:pt>
                <c:pt idx="2791">
                  <c:v>697.75</c:v>
                </c:pt>
                <c:pt idx="2792">
                  <c:v>698</c:v>
                </c:pt>
                <c:pt idx="2793">
                  <c:v>698.25</c:v>
                </c:pt>
                <c:pt idx="2794">
                  <c:v>698.5</c:v>
                </c:pt>
                <c:pt idx="2795">
                  <c:v>698.75</c:v>
                </c:pt>
                <c:pt idx="2796">
                  <c:v>699</c:v>
                </c:pt>
                <c:pt idx="2797">
                  <c:v>699.25</c:v>
                </c:pt>
                <c:pt idx="2798">
                  <c:v>699.5</c:v>
                </c:pt>
                <c:pt idx="2799">
                  <c:v>699.75</c:v>
                </c:pt>
                <c:pt idx="2800">
                  <c:v>700</c:v>
                </c:pt>
                <c:pt idx="2801">
                  <c:v>700.25</c:v>
                </c:pt>
                <c:pt idx="2802">
                  <c:v>700.5</c:v>
                </c:pt>
                <c:pt idx="2803">
                  <c:v>700.75</c:v>
                </c:pt>
                <c:pt idx="2804">
                  <c:v>701</c:v>
                </c:pt>
                <c:pt idx="2805">
                  <c:v>701.25</c:v>
                </c:pt>
                <c:pt idx="2806">
                  <c:v>701.5</c:v>
                </c:pt>
                <c:pt idx="2807">
                  <c:v>701.75</c:v>
                </c:pt>
                <c:pt idx="2808">
                  <c:v>702</c:v>
                </c:pt>
                <c:pt idx="2809">
                  <c:v>702.25</c:v>
                </c:pt>
                <c:pt idx="2810">
                  <c:v>702.5</c:v>
                </c:pt>
                <c:pt idx="2811">
                  <c:v>702.75</c:v>
                </c:pt>
                <c:pt idx="2812">
                  <c:v>703</c:v>
                </c:pt>
                <c:pt idx="2813">
                  <c:v>703.25</c:v>
                </c:pt>
                <c:pt idx="2814">
                  <c:v>703.5</c:v>
                </c:pt>
                <c:pt idx="2815">
                  <c:v>703.75</c:v>
                </c:pt>
                <c:pt idx="2816">
                  <c:v>704</c:v>
                </c:pt>
                <c:pt idx="2817">
                  <c:v>704.25</c:v>
                </c:pt>
                <c:pt idx="2818">
                  <c:v>704.5</c:v>
                </c:pt>
                <c:pt idx="2819">
                  <c:v>704.75</c:v>
                </c:pt>
                <c:pt idx="2820">
                  <c:v>705</c:v>
                </c:pt>
                <c:pt idx="2821">
                  <c:v>705.25</c:v>
                </c:pt>
                <c:pt idx="2822">
                  <c:v>705.5</c:v>
                </c:pt>
                <c:pt idx="2823">
                  <c:v>705.75</c:v>
                </c:pt>
                <c:pt idx="2824">
                  <c:v>706</c:v>
                </c:pt>
                <c:pt idx="2825">
                  <c:v>706.25</c:v>
                </c:pt>
                <c:pt idx="2826">
                  <c:v>706.5</c:v>
                </c:pt>
                <c:pt idx="2827">
                  <c:v>706.75</c:v>
                </c:pt>
                <c:pt idx="2828">
                  <c:v>707</c:v>
                </c:pt>
                <c:pt idx="2829">
                  <c:v>707.25</c:v>
                </c:pt>
                <c:pt idx="2830">
                  <c:v>707.5</c:v>
                </c:pt>
                <c:pt idx="2831">
                  <c:v>707.75</c:v>
                </c:pt>
                <c:pt idx="2832">
                  <c:v>708</c:v>
                </c:pt>
                <c:pt idx="2833">
                  <c:v>708.25</c:v>
                </c:pt>
                <c:pt idx="2834">
                  <c:v>708.5</c:v>
                </c:pt>
              </c:numCache>
            </c:numRef>
          </c:cat>
          <c:val>
            <c:numRef>
              <c:f>'[Tidal Current EquationEnergy.xlsx]Sheet1'!$G$11:$G$2845</c:f>
              <c:numCache>
                <c:formatCode>General</c:formatCode>
                <c:ptCount val="2835"/>
                <c:pt idx="0">
                  <c:v>3.05</c:v>
                </c:pt>
                <c:pt idx="1">
                  <c:v>2.9529403939302963</c:v>
                </c:pt>
                <c:pt idx="2">
                  <c:v>2.9529209901913593</c:v>
                </c:pt>
                <c:pt idx="3">
                  <c:v>2.8330276472267228</c:v>
                </c:pt>
                <c:pt idx="4">
                  <c:v>2.6678705476803648</c:v>
                </c:pt>
                <c:pt idx="5">
                  <c:v>2.460091441088168</c:v>
                </c:pt>
                <c:pt idx="6">
                  <c:v>2.2130137515323516</c:v>
                </c:pt>
                <c:pt idx="7">
                  <c:v>1.930589361488936</c:v>
                </c:pt>
                <c:pt idx="8">
                  <c:v>1.6173353344750545</c:v>
                </c:pt>
                <c:pt idx="9">
                  <c:v>1.2782615907971526</c:v>
                </c:pt>
                <c:pt idx="10">
                  <c:v>0.91879069567360261</c:v>
                </c:pt>
                <c:pt idx="11">
                  <c:v>0.54467104537562472</c:v>
                </c:pt>
                <c:pt idx="12">
                  <c:v>0.16188484277175474</c:v>
                </c:pt>
                <c:pt idx="13">
                  <c:v>0.22344766292198906</c:v>
                </c:pt>
                <c:pt idx="14">
                  <c:v>0.60516613762855032</c:v>
                </c:pt>
                <c:pt idx="15">
                  <c:v>0.97716875543779347</c:v>
                </c:pt>
                <c:pt idx="16">
                  <c:v>1.3335098435231945</c:v>
                </c:pt>
                <c:pt idx="17">
                  <c:v>1.6684950146735389</c:v>
                </c:pt>
                <c:pt idx="18">
                  <c:v>1.9767722636320479</c:v>
                </c:pt>
                <c:pt idx="19">
                  <c:v>2.253417568336082</c:v>
                </c:pt>
                <c:pt idx="20">
                  <c:v>2.4940136254411631</c:v>
                </c:pt>
                <c:pt idx="21">
                  <c:v>2.6947204597733556</c:v>
                </c:pt>
                <c:pt idx="22">
                  <c:v>2.8523367778113826</c:v>
                </c:pt>
                <c:pt idx="23">
                  <c:v>2.9643510838576006</c:v>
                </c:pt>
                <c:pt idx="24">
                  <c:v>3.0289817418280056</c:v>
                </c:pt>
                <c:pt idx="25">
                  <c:v>3.0452053429371837</c:v>
                </c:pt>
                <c:pt idx="26">
                  <c:v>3.0127729271260435</c:v>
                </c:pt>
                <c:pt idx="27">
                  <c:v>2.9322138008665251</c:v>
                </c:pt>
                <c:pt idx="28">
                  <c:v>2.8048268928510369</c:v>
                </c:pt>
                <c:pt idx="29">
                  <c:v>2.632659788842997</c:v>
                </c:pt>
                <c:pt idx="30">
                  <c:v>2.4184757844228293</c:v>
                </c:pt>
                <c:pt idx="31">
                  <c:v>2.1657094863429909</c:v>
                </c:pt>
                <c:pt idx="32">
                  <c:v>1.8784116766269463</c:v>
                </c:pt>
                <c:pt idx="33">
                  <c:v>1.5611843254692312</c:v>
                </c:pt>
                <c:pt idx="34">
                  <c:v>1.2191067966611915</c:v>
                </c:pt>
                <c:pt idx="35">
                  <c:v>0.85765443015337084</c:v>
                </c:pt>
                <c:pt idx="36">
                  <c:v>0.48261080821495944</c:v>
                </c:pt>
                <c:pt idx="37">
                  <c:v>9.9975112513087161E-2</c:v>
                </c:pt>
                <c:pt idx="38">
                  <c:v>0.28413394230180783</c:v>
                </c:pt>
                <c:pt idx="39">
                  <c:v>0.66357605850332713</c:v>
                </c:pt>
                <c:pt idx="40">
                  <c:v>1.0322876189866177</c:v>
                </c:pt>
                <c:pt idx="41">
                  <c:v>1.3843786905350874</c:v>
                </c:pt>
                <c:pt idx="42">
                  <c:v>1.7142272131635665</c:v>
                </c:pt>
                <c:pt idx="43">
                  <c:v>2.0165688676794997</c:v>
                </c:pt>
                <c:pt idx="44">
                  <c:v>2.2865811834028005</c:v>
                </c:pt>
                <c:pt idx="45">
                  <c:v>2.5199605408208843</c:v>
                </c:pt>
                <c:pt idx="46">
                  <c:v>2.7129908383296146</c:v>
                </c:pt>
                <c:pt idx="47">
                  <c:v>2.862602726280854</c:v>
                </c:pt>
                <c:pt idx="48">
                  <c:v>2.9664224631638412</c:v>
                </c:pt>
                <c:pt idx="49">
                  <c:v>3.0228096154518833</c:v>
                </c:pt>
                <c:pt idx="50">
                  <c:v>3.0308830017666852</c:v>
                </c:pt>
                <c:pt idx="51">
                  <c:v>2.9905344706713142</c:v>
                </c:pt>
                <c:pt idx="52">
                  <c:v>2.9024302965683013</c:v>
                </c:pt>
                <c:pt idx="53">
                  <c:v>2.7680001767175741</c:v>
                </c:pt>
                <c:pt idx="54">
                  <c:v>2.5894140111129205</c:v>
                </c:pt>
                <c:pt idx="55">
                  <c:v>2.3695468426770874</c:v>
                </c:pt>
                <c:pt idx="56">
                  <c:v>2.1119325248153862</c:v>
                </c:pt>
                <c:pt idx="57">
                  <c:v>1.8207068637671902</c:v>
                </c:pt>
                <c:pt idx="58">
                  <c:v>1.5005411515236764</c:v>
                </c:pt>
                <c:pt idx="59">
                  <c:v>1.1565671586439439</c:v>
                </c:pt>
                <c:pt idx="60">
                  <c:v>0.79429479264327996</c:v>
                </c:pt>
                <c:pt idx="61">
                  <c:v>0.41952374456835295</c:v>
                </c:pt>
                <c:pt idx="62">
                  <c:v>3.8250542047560045E-2</c:v>
                </c:pt>
                <c:pt idx="63">
                  <c:v>0.34342750001284122</c:v>
                </c:pt>
                <c:pt idx="64">
                  <c:v>0.71940989098289665</c:v>
                </c:pt>
                <c:pt idx="65">
                  <c:v>1.083690573997024</c:v>
                </c:pt>
                <c:pt idx="66">
                  <c:v>1.4304539699437713</c:v>
                </c:pt>
                <c:pt idx="67">
                  <c:v>1.7541679184773504</c:v>
                </c:pt>
                <c:pt idx="68">
                  <c:v>2.0496720291616741</c:v>
                </c:pt>
                <c:pt idx="69">
                  <c:v>2.3122600302606524</c:v>
                </c:pt>
                <c:pt idx="70">
                  <c:v>2.5377547996971099</c:v>
                </c:pt>
                <c:pt idx="71">
                  <c:v>2.7225748807468348</c:v>
                </c:pt>
                <c:pt idx="72">
                  <c:v>2.8637914222083731</c:v>
                </c:pt>
                <c:pt idx="73">
                  <c:v>2.9591746368806686</c:v>
                </c:pt>
                <c:pt idx="74">
                  <c:v>3.0072290407076192</c:v>
                </c:pt>
                <c:pt idx="75">
                  <c:v>3.0072169151981467</c:v>
                </c:pt>
                <c:pt idx="76">
                  <c:v>2.9591696248039518</c:v>
                </c:pt>
                <c:pt idx="77">
                  <c:v>2.8638866157956344</c:v>
                </c:pt>
                <c:pt idx="78">
                  <c:v>2.7229221206918446</c:v>
                </c:pt>
                <c:pt idx="79">
                  <c:v>2.5385597892952307</c:v>
                </c:pt>
                <c:pt idx="80">
                  <c:v>2.3137756607132864</c:v>
                </c:pt>
                <c:pt idx="81">
                  <c:v>2.0521900772930208</c:v>
                </c:pt>
                <c:pt idx="82">
                  <c:v>1.7580093181874639</c:v>
                </c:pt>
                <c:pt idx="83">
                  <c:v>1.4359578944704166</c:v>
                </c:pt>
                <c:pt idx="84">
                  <c:v>1.0912025966979761</c:v>
                </c:pt>
                <c:pt idx="85">
                  <c:v>0.7292695172022724</c:v>
                </c:pt>
                <c:pt idx="86">
                  <c:v>0.35595538109942826</c:v>
                </c:pt>
                <c:pt idx="87">
                  <c:v>2.2765389777806299E-2</c:v>
                </c:pt>
                <c:pt idx="88">
                  <c:v>0.40083638848318132</c:v>
                </c:pt>
                <c:pt idx="89">
                  <c:v>0.77221617519019814</c:v>
                </c:pt>
                <c:pt idx="90">
                  <c:v>1.1309749164239731</c:v>
                </c:pt>
                <c:pt idx="91">
                  <c:v>1.4713891638568939</c:v>
                </c:pt>
                <c:pt idx="92">
                  <c:v>1.7880332562333547</c:v>
                </c:pt>
                <c:pt idx="93">
                  <c:v>2.0758658832766335</c:v>
                </c:pt>
                <c:pt idx="94">
                  <c:v>2.3303104291000292</c:v>
                </c:pt>
                <c:pt idx="95">
                  <c:v>2.5473278134148951</c:v>
                </c:pt>
                <c:pt idx="96">
                  <c:v>2.7234806700655279</c:v>
                </c:pt>
                <c:pt idx="97">
                  <c:v>2.8559878421644251</c:v>
                </c:pt>
                <c:pt idx="98">
                  <c:v>2.9427683290942066</c:v>
                </c:pt>
                <c:pt idx="99">
                  <c:v>2.9824739903691313</c:v>
                </c:pt>
                <c:pt idx="100">
                  <c:v>2.9745104920759</c:v>
                </c:pt>
                <c:pt idx="101">
                  <c:v>2.9190461704320483</c:v>
                </c:pt>
                <c:pt idx="102">
                  <c:v>2.8170086808754764</c:v>
                </c:pt>
                <c:pt idx="103">
                  <c:v>2.6700694969163985</c:v>
                </c:pt>
                <c:pt idx="104">
                  <c:v>2.4806165176007986</c:v>
                </c:pt>
                <c:pt idx="105">
                  <c:v>2.2517152327319052</c:v>
                </c:pt>
                <c:pt idx="106">
                  <c:v>1.9870590779248254</c:v>
                </c:pt>
                <c:pt idx="107">
                  <c:v>1.6909097842020337</c:v>
                </c:pt>
                <c:pt idx="108">
                  <c:v>1.3680286864140634</c:v>
                </c:pt>
                <c:pt idx="109">
                  <c:v>1.0236000987434146</c:v>
                </c:pt>
                <c:pt idx="110">
                  <c:v>0.66314799162511251</c:v>
                </c:pt>
                <c:pt idx="111">
                  <c:v>0.29244731058951562</c:v>
                </c:pt>
                <c:pt idx="112">
                  <c:v>8.2568637882838442E-2</c:v>
                </c:pt>
                <c:pt idx="113">
                  <c:v>0.4559032467438871</c:v>
                </c:pt>
                <c:pt idx="114">
                  <c:v>0.82159259047826116</c:v>
                </c:pt>
                <c:pt idx="115">
                  <c:v>1.1738007911052624</c:v>
                </c:pt>
                <c:pt idx="116">
                  <c:v>1.5069132416340127</c:v>
                </c:pt>
                <c:pt idx="117">
                  <c:v>1.8156261963474245</c:v>
                </c:pt>
                <c:pt idx="118">
                  <c:v>2.0950312969725879</c:v>
                </c:pt>
                <c:pt idx="119">
                  <c:v>2.3406936863545615</c:v>
                </c:pt>
                <c:pt idx="120">
                  <c:v>2.5487224653398544</c:v>
                </c:pt>
                <c:pt idx="121">
                  <c:v>2.7158323725044342</c:v>
                </c:pt>
                <c:pt idx="122">
                  <c:v>2.8393957081206835</c:v>
                </c:pt>
                <c:pt idx="123">
                  <c:v>2.9174836810570652</c:v>
                </c:pt>
                <c:pt idx="124">
                  <c:v>2.9488965276042305</c:v>
                </c:pt>
                <c:pt idx="125">
                  <c:v>2.9331819317775603</c:v>
                </c:pt>
                <c:pt idx="126">
                  <c:v>2.8706414645520213</c:v>
                </c:pt>
                <c:pt idx="127">
                  <c:v>2.7623249517198407</c:v>
                </c:pt>
                <c:pt idx="128">
                  <c:v>2.6100128735373205</c:v>
                </c:pt>
                <c:pt idx="129">
                  <c:v>2.4161870909401402</c:v>
                </c:pt>
                <c:pt idx="130">
                  <c:v>2.1839903797861457</c:v>
                </c:pt>
                <c:pt idx="131">
                  <c:v>1.917175433342577</c:v>
                </c:pt>
                <c:pt idx="132">
                  <c:v>1.6200441612132712</c:v>
                </c:pt>
                <c:pt idx="133">
                  <c:v>1.2973782674188756</c:v>
                </c:pt>
                <c:pt idx="134">
                  <c:v>0.95436222893679845</c:v>
                </c:pt>
                <c:pt idx="135">
                  <c:v>0.59649991647344036</c:v>
                </c:pt>
                <c:pt idx="136">
                  <c:v>0.22952619966732507</c:v>
                </c:pt>
                <c:pt idx="137">
                  <c:v>0.14068504227809275</c:v>
                </c:pt>
                <c:pt idx="138">
                  <c:v>0.50821502759863624</c:v>
                </c:pt>
                <c:pt idx="139">
                  <c:v>0.86719478747796752</c:v>
                </c:pt>
                <c:pt idx="140">
                  <c:v>1.2118989729524348</c:v>
                </c:pt>
                <c:pt idx="141">
                  <c:v>1.5368372524518803</c:v>
                </c:pt>
                <c:pt idx="142">
                  <c:v>1.8368418395960036</c:v>
                </c:pt>
                <c:pt idx="143">
                  <c:v>2.1071497546013931</c:v>
                </c:pt>
                <c:pt idx="144">
                  <c:v>2.3434785086960948</c:v>
                </c:pt>
                <c:pt idx="145">
                  <c:v>2.542094007878744</c:v>
                </c:pt>
                <c:pt idx="146">
                  <c:v>2.6998695984587888</c:v>
                </c:pt>
                <c:pt idx="147">
                  <c:v>2.8143353200268884</c:v>
                </c:pt>
                <c:pt idx="148">
                  <c:v>2.883716589513218</c:v>
                </c:pt>
                <c:pt idx="149">
                  <c:v>2.9069617102439942</c:v>
                </c:pt>
                <c:pt idx="150">
                  <c:v>2.8837577796580871</c:v>
                </c:pt>
                <c:pt idx="151">
                  <c:v>2.8145347557020357</c:v>
                </c:pt>
                <c:pt idx="152">
                  <c:v>2.7004576318868585</c:v>
                </c:pt>
                <c:pt idx="153">
                  <c:v>2.5434068615133896</c:v>
                </c:pt>
                <c:pt idx="154">
                  <c:v>2.345947359599192</c:v>
                </c:pt>
                <c:pt idx="155">
                  <c:v>2.1112865935579732</c:v>
                </c:pt>
                <c:pt idx="156">
                  <c:v>1.8432224477729038</c:v>
                </c:pt>
                <c:pt idx="157">
                  <c:v>1.546081710088212</c:v>
                </c:pt>
                <c:pt idx="158">
                  <c:v>1.2246501773224003</c:v>
                </c:pt>
                <c:pt idx="159">
                  <c:v>0.88409550980955454</c:v>
                </c:pt>
                <c:pt idx="160">
                  <c:v>0.52988407959382378</c:v>
                </c:pt>
                <c:pt idx="161">
                  <c:v>0.16769315142249983</c:v>
                </c:pt>
                <c:pt idx="162">
                  <c:v>0.19668019138174761</c:v>
                </c:pt>
                <c:pt idx="163">
                  <c:v>0.55741191387997768</c:v>
                </c:pt>
                <c:pt idx="164">
                  <c:v>0.90874420030821756</c:v>
                </c:pt>
                <c:pt idx="165">
                  <c:v>1.245077436887255</c:v>
                </c:pt>
                <c:pt idx="166">
                  <c:v>1.5610595359302748</c:v>
                </c:pt>
                <c:pt idx="167">
                  <c:v>1.8516711751562671</c:v>
                </c:pt>
                <c:pt idx="168">
                  <c:v>2.1123055935331476</c:v>
                </c:pt>
                <c:pt idx="169">
                  <c:v>2.3388416740647728</c:v>
                </c:pt>
                <c:pt idx="170">
                  <c:v>2.5277091532422542</c:v>
                </c:pt>
                <c:pt idx="171">
                  <c:v>2.6759449246200946</c:v>
                </c:pt>
                <c:pt idx="172">
                  <c:v>2.7812395480785739</c:v>
                </c:pt>
                <c:pt idx="173">
                  <c:v>2.8419732344612383</c:v>
                </c:pt>
                <c:pt idx="174">
                  <c:v>2.8572407448755124</c:v>
                </c:pt>
                <c:pt idx="175">
                  <c:v>2.8268648222798824</c:v>
                </c:pt>
                <c:pt idx="176">
                  <c:v>2.7513979571813718</c:v>
                </c:pt>
                <c:pt idx="177">
                  <c:v>2.6321124763708972</c:v>
                </c:pt>
                <c:pt idx="178">
                  <c:v>2.4709791306280451</c:v>
                </c:pt>
                <c:pt idx="179">
                  <c:v>2.2706345412335964</c:v>
                </c:pt>
                <c:pt idx="180">
                  <c:v>2.0343380429944915</c:v>
                </c:pt>
                <c:pt idx="181">
                  <c:v>1.7659186304700563</c:v>
                </c:pt>
                <c:pt idx="182">
                  <c:v>1.4697128714950045</c:v>
                </c:pt>
                <c:pt idx="183">
                  <c:v>1.1504947954187741</c:v>
                </c:pt>
                <c:pt idx="184">
                  <c:v>0.81339889044633085</c:v>
                </c:pt>
                <c:pt idx="185">
                  <c:v>0.46383745306286728</c:v>
                </c:pt>
                <c:pt idx="186">
                  <c:v>0.10741362104194918</c:v>
                </c:pt>
                <c:pt idx="187">
                  <c:v>0.25016851141469643</c:v>
                </c:pt>
                <c:pt idx="188">
                  <c:v>0.60319525331727064</c:v>
                </c:pt>
                <c:pt idx="189">
                  <c:v>0.94603468686719028</c:v>
                </c:pt>
                <c:pt idx="190">
                  <c:v>1.2732265854756049</c:v>
                </c:pt>
                <c:pt idx="191">
                  <c:v>1.5795694430835716</c:v>
                </c:pt>
                <c:pt idx="192">
                  <c:v>1.8602032265833088</c:v>
                </c:pt>
                <c:pt idx="193">
                  <c:v>2.1106865338368306</c:v>
                </c:pt>
                <c:pt idx="194">
                  <c:v>2.3270669314764634</c:v>
                </c:pt>
                <c:pt idx="195">
                  <c:v>2.5059433578475452</c:v>
                </c:pt>
                <c:pt idx="196">
                  <c:v>2.6445196053043336</c:v>
                </c:pt>
                <c:pt idx="197">
                  <c:v>2.7406480405009357</c:v>
                </c:pt>
                <c:pt idx="198">
                  <c:v>2.7928628789907815</c:v>
                </c:pt>
                <c:pt idx="199">
                  <c:v>2.8004024988114664</c:v>
                </c:pt>
                <c:pt idx="200">
                  <c:v>2.7632204540711762</c:v>
                </c:pt>
                <c:pt idx="201">
                  <c:v>2.6819850310291611</c:v>
                </c:pt>
                <c:pt idx="202">
                  <c:v>2.5580673728590466</c:v>
                </c:pt>
                <c:pt idx="203">
                  <c:v>2.3935183822527675</c:v>
                </c:pt>
                <c:pt idx="204">
                  <c:v>2.1910347903336214</c:v>
                </c:pt>
                <c:pt idx="205">
                  <c:v>1.9539149531324411</c:v>
                </c:pt>
                <c:pt idx="206">
                  <c:v>1.6860051003831555</c:v>
                </c:pt>
                <c:pt idx="207">
                  <c:v>1.3916369130092303</c:v>
                </c:pt>
                <c:pt idx="208">
                  <c:v>1.0755574429913419</c:v>
                </c:pt>
                <c:pt idx="209">
                  <c:v>0.74285251015353893</c:v>
                </c:pt>
                <c:pt idx="210">
                  <c:v>0.39886481287215286</c:v>
                </c:pt>
                <c:pt idx="211">
                  <c:v>4.910807218887938E-2</c:v>
                </c:pt>
                <c:pt idx="212">
                  <c:v>0.3008214099895688</c:v>
                </c:pt>
                <c:pt idx="213">
                  <c:v>0.64533435894209223</c:v>
                </c:pt>
                <c:pt idx="214">
                  <c:v>0.97893786559472451</c:v>
                </c:pt>
                <c:pt idx="215">
                  <c:v>1.2963230264019123</c:v>
                </c:pt>
                <c:pt idx="216">
                  <c:v>1.5924494853777518</c:v>
                </c:pt>
                <c:pt idx="217">
                  <c:v>1.862625531085109</c:v>
                </c:pt>
                <c:pt idx="218">
                  <c:v>2.1025824749500748</c:v>
                </c:pt>
                <c:pt idx="219">
                  <c:v>2.308542131093442</c:v>
                </c:pt>
                <c:pt idx="220">
                  <c:v>2.4772763304196666</c:v>
                </c:pt>
                <c:pt idx="221">
                  <c:v>2.6061575311405387</c:v>
                </c:pt>
                <c:pt idx="222">
                  <c:v>2.6931997321300996</c:v>
                </c:pt>
                <c:pt idx="223">
                  <c:v>2.7370890521725193</c:v>
                </c:pt>
                <c:pt idx="224">
                  <c:v>2.7372035047422574</c:v>
                </c:pt>
                <c:pt idx="225">
                  <c:v>2.6936216717591828</c:v>
                </c:pt>
                <c:pt idx="226">
                  <c:v>2.6071201579925112</c:v>
                </c:pt>
                <c:pt idx="227">
                  <c:v>2.4791598875829357</c:v>
                </c:pt>
                <c:pt idx="228">
                  <c:v>2.31186148262876</c:v>
                </c:pt>
                <c:pt idx="229">
                  <c:v>2.1079701380827212</c:v>
                </c:pt>
                <c:pt idx="230">
                  <c:v>1.8708105745467158</c:v>
                </c:pt>
                <c:pt idx="231">
                  <c:v>1.6042328082646771</c:v>
                </c:pt>
                <c:pt idx="232">
                  <c:v>1.3125496231907647</c:v>
                </c:pt>
                <c:pt idx="233">
                  <c:v>1.0004667611421465</c:v>
                </c:pt>
                <c:pt idx="234">
                  <c:v>0.67300696065981847</c:v>
                </c:pt>
                <c:pt idx="235">
                  <c:v>0.33542907149284079</c:v>
                </c:pt>
                <c:pt idx="236">
                  <c:v>6.856451916212169E-3</c:v>
                </c:pt>
                <c:pt idx="237">
                  <c:v>0.34837431912011074</c:v>
                </c:pt>
                <c:pt idx="238">
                  <c:v>0.68367204212289401</c:v>
                </c:pt>
                <c:pt idx="239">
                  <c:v>1.0074070399710215</c:v>
                </c:pt>
                <c:pt idx="240">
                  <c:v>1.3144318171188012</c:v>
                </c:pt>
                <c:pt idx="241">
                  <c:v>1.5998758567481437</c:v>
                </c:pt>
                <c:pt idx="242">
                  <c:v>1.8592229254530928</c:v>
                </c:pt>
                <c:pt idx="243">
                  <c:v>2.0883825616919403</c:v>
                </c:pt>
                <c:pt idx="244">
                  <c:v>2.2837546159056825</c:v>
                </c:pt>
                <c:pt idx="245">
                  <c:v>2.4422858236330058</c:v>
                </c:pt>
                <c:pt idx="246">
                  <c:v>2.5615175224660711</c:v>
                </c:pt>
                <c:pt idx="247">
                  <c:v>2.6396237671821203</c:v>
                </c:pt>
                <c:pt idx="248">
                  <c:v>2.675439252526437</c:v>
                </c:pt>
                <c:pt idx="249">
                  <c:v>2.6684766174049619</c:v>
                </c:pt>
                <c:pt idx="250">
                  <c:v>2.618932875019929</c:v>
                </c:pt>
                <c:pt idx="251">
                  <c:v>2.5276848880011769</c:v>
                </c:pt>
                <c:pt idx="252">
                  <c:v>2.3962739830468007</c:v>
                </c:pt>
                <c:pt idx="253">
                  <c:v>2.2268799731774966</c:v>
                </c:pt>
                <c:pt idx="254">
                  <c:v>2.0222850246533826</c:v>
                </c:pt>
                <c:pt idx="255">
                  <c:v>1.7858279672039077</c:v>
                </c:pt>
                <c:pt idx="256">
                  <c:v>1.5213497979084161</c:v>
                </c:pt>
                <c:pt idx="257">
                  <c:v>1.2331312684277269</c:v>
                </c:pt>
                <c:pt idx="258">
                  <c:v>0.92582357012060357</c:v>
                </c:pt>
                <c:pt idx="259">
                  <c:v>0.60437323991325842</c:v>
                </c:pt>
                <c:pt idx="260">
                  <c:v>0.27394249992548603</c:v>
                </c:pt>
                <c:pt idx="261">
                  <c:v>6.017368561088262E-2</c:v>
                </c:pt>
                <c:pt idx="262">
                  <c:v>0.39263250276737816</c:v>
                </c:pt>
                <c:pt idx="263">
                  <c:v>0.71812876790076019</c:v>
                </c:pt>
                <c:pt idx="264">
                  <c:v>1.031479626898701</c:v>
                </c:pt>
                <c:pt idx="265">
                  <c:v>1.3277071207632356</c:v>
                </c:pt>
                <c:pt idx="266">
                  <c:v>1.6021173016062129</c:v>
                </c:pt>
                <c:pt idx="267">
                  <c:v>1.8503746411118622</c:v>
                </c:pt>
                <c:pt idx="268">
                  <c:v>2.0685705515135826</c:v>
                </c:pt>
                <c:pt idx="269">
                  <c:v>2.2532849358410267</c:v>
                </c:pt>
                <c:pt idx="270">
                  <c:v>2.4016397980311597</c:v>
                </c:pt>
                <c:pt idx="271">
                  <c:v>2.5113440726050826</c:v>
                </c:pt>
                <c:pt idx="272">
                  <c:v>2.5807289758882828</c:v>
                </c:pt>
                <c:pt idx="273">
                  <c:v>2.6087733338918717</c:v>
                </c:pt>
                <c:pt idx="274">
                  <c:v>2.5951185034984623</c:v>
                </c:pt>
                <c:pt idx="275">
                  <c:v>2.5400726709061856</c:v>
                </c:pt>
                <c:pt idx="276">
                  <c:v>2.4446044816854062</c:v>
                </c:pt>
                <c:pt idx="277">
                  <c:v>2.3103261275611238</c:v>
                </c:pt>
                <c:pt idx="278">
                  <c:v>2.1394661834146791</c:v>
                </c:pt>
                <c:pt idx="279">
                  <c:v>1.9348326513117975</c:v>
                </c:pt>
                <c:pt idx="280">
                  <c:v>1.699766824005865</c:v>
                </c:pt>
                <c:pt idx="281">
                  <c:v>1.438088725862859</c:v>
                </c:pt>
                <c:pt idx="282">
                  <c:v>1.154035022198967</c:v>
                </c:pt>
                <c:pt idx="283">
                  <c:v>0.85219040651417233</c:v>
                </c:pt>
                <c:pt idx="284">
                  <c:v>0.53741357717864702</c:v>
                </c:pt>
                <c:pt idx="285">
                  <c:v>0.21475899918795829</c:v>
                </c:pt>
                <c:pt idx="286">
                  <c:v>0.11060428865653434</c:v>
                </c:pt>
                <c:pt idx="287">
                  <c:v>0.43347551635904752</c:v>
                </c:pt>
                <c:pt idx="288">
                  <c:v>0.74870534689788115</c:v>
                </c:pt>
                <c:pt idx="289">
                  <c:v>1.0512780315719141</c:v>
                </c:pt>
                <c:pt idx="290">
                  <c:v>1.3363912452897084</c:v>
                </c:pt>
                <c:pt idx="291">
                  <c:v>1.5995323306473892</c:v>
                </c:pt>
                <c:pt idx="292">
                  <c:v>1.8365497399669395</c:v>
                </c:pt>
                <c:pt idx="293">
                  <c:v>2.0437185440276617</c:v>
                </c:pt>
                <c:pt idx="294">
                  <c:v>2.2177989737003196</c:v>
                </c:pt>
                <c:pt idx="295">
                  <c:v>2.3560870744848579</c:v>
                </c:pt>
                <c:pt idx="296">
                  <c:v>2.4564566822011469</c:v>
                </c:pt>
                <c:pt idx="297">
                  <c:v>2.5173920686994822</c:v>
                </c:pt>
                <c:pt idx="298">
                  <c:v>2.5380107571669956</c:v>
                </c:pt>
                <c:pt idx="299">
                  <c:v>2.5180761649701418</c:v>
                </c:pt>
                <c:pt idx="300">
                  <c:v>2.4579998954415641</c:v>
                </c:pt>
                <c:pt idx="301">
                  <c:v>2.3588336659627696</c:v>
                </c:pt>
                <c:pt idx="302">
                  <c:v>2.2222510254517722</c:v>
                </c:pt>
                <c:pt idx="303">
                  <c:v>2.0505191772844293</c:v>
                </c:pt>
                <c:pt idx="304">
                  <c:v>1.8464613811601658</c:v>
                </c:pt>
                <c:pt idx="305">
                  <c:v>1.6134105569588773</c:v>
                </c:pt>
                <c:pt idx="306">
                  <c:v>1.3551548528537944</c:v>
                </c:pt>
                <c:pt idx="307">
                  <c:v>1.0758760666397298</c:v>
                </c:pt>
                <c:pt idx="308">
                  <c:v>0.78008192141271504</c:v>
                </c:pt>
                <c:pt idx="309">
                  <c:v>0.47253329263233823</c:v>
                </c:pt>
                <c:pt idx="310">
                  <c:v>0.15816756172001623</c:v>
                </c:pt>
                <c:pt idx="311">
                  <c:v>0.15798066951523962</c:v>
                </c:pt>
                <c:pt idx="312">
                  <c:v>0.47086023007608546</c:v>
                </c:pt>
                <c:pt idx="313">
                  <c:v>0.77548410426001557</c:v>
                </c:pt>
                <c:pt idx="314">
                  <c:v>1.0670089390075477</c:v>
                </c:pt>
                <c:pt idx="315">
                  <c:v>1.34081206625002</c:v>
                </c:pt>
                <c:pt idx="316">
                  <c:v>1.5925648151697536</c:v>
                </c:pt>
                <c:pt idx="317">
                  <c:v>1.8183009515504289</c:v>
                </c:pt>
                <c:pt idx="318">
                  <c:v>2.0144791621076097</c:v>
                </c:pt>
                <c:pt idx="319">
                  <c:v>2.1780385995098999</c:v>
                </c:pt>
                <c:pt idx="320">
                  <c:v>2.3064466171240685</c:v>
                </c:pt>
                <c:pt idx="321">
                  <c:v>2.3977379494930102</c:v>
                </c:pt>
                <c:pt idx="322">
                  <c:v>2.4505447331168626</c:v>
                </c:pt>
                <c:pt idx="323">
                  <c:v>2.464116910012244</c:v>
                </c:pt>
                <c:pt idx="324">
                  <c:v>2.4383327113816402</c:v>
                </c:pt>
                <c:pt idx="325">
                  <c:v>2.3736990780417244</c:v>
                </c:pt>
                <c:pt idx="326">
                  <c:v>2.2713420354755351</c:v>
                </c:pt>
                <c:pt idx="327">
                  <c:v>2.1329872019062921</c:v>
                </c:pt>
                <c:pt idx="328">
                  <c:v>1.9609307650737426</c:v>
                </c:pt>
                <c:pt idx="329">
                  <c:v>1.7580014149205307</c:v>
                </c:pt>
                <c:pt idx="330">
                  <c:v>1.5275138627559328</c:v>
                </c:pt>
                <c:pt idx="331">
                  <c:v>1.2732147103866209</c:v>
                </c:pt>
                <c:pt idx="332">
                  <c:v>0.99922155308715488</c:v>
                </c:pt>
                <c:pt idx="333">
                  <c:v>0.70995630623538608</c:v>
                </c:pt>
                <c:pt idx="334">
                  <c:v>0.4100738352988289</c:v>
                </c:pt>
                <c:pt idx="335">
                  <c:v>0.10438704123393854</c:v>
                </c:pt>
                <c:pt idx="336">
                  <c:v>0.20221039286501163</c:v>
                </c:pt>
                <c:pt idx="337">
                  <c:v>0.50482235366834927</c:v>
                </c:pt>
                <c:pt idx="338">
                  <c:v>0.79862849341561204</c:v>
                </c:pt>
                <c:pt idx="339">
                  <c:v>1.0789610206184412</c:v>
                </c:pt>
                <c:pt idx="340">
                  <c:v>1.341378862253322</c:v>
                </c:pt>
                <c:pt idx="341">
                  <c:v>1.5817380191255099</c:v>
                </c:pt>
                <c:pt idx="342">
                  <c:v>1.7962569998947275</c:v>
                </c:pt>
                <c:pt idx="343">
                  <c:v>1.9815763007178198</c:v>
                </c:pt>
                <c:pt idx="344">
                  <c:v>2.1348109952321104</c:v>
                </c:pt>
                <c:pt idx="345">
                  <c:v>2.2535956120738128</c:v>
                </c:pt>
                <c:pt idx="346">
                  <c:v>2.3361206024605572</c:v>
                </c:pt>
                <c:pt idx="347">
                  <c:v>2.3811598365295117</c:v>
                </c:pt>
                <c:pt idx="348">
                  <c:v>2.3880887119086602</c:v>
                </c:pt>
                <c:pt idx="349">
                  <c:v>2.3568926090701661</c:v>
                </c:pt>
                <c:pt idx="350">
                  <c:v>2.2881655829413803</c:v>
                </c:pt>
                <c:pt idx="351">
                  <c:v>2.1830993365432407</c:v>
                </c:pt>
                <c:pt idx="352">
                  <c:v>2.0434626775860742</c:v>
                </c:pt>
                <c:pt idx="353">
                  <c:v>1.8715718105012826</c:v>
                </c:pt>
                <c:pt idx="354">
                  <c:v>1.6702519619115654</c:v>
                </c:pt>
                <c:pt idx="355">
                  <c:v>1.4427909747305361</c:v>
                </c:pt>
                <c:pt idx="356">
                  <c:v>1.1928856327653869</c:v>
                </c:pt>
                <c:pt idx="357">
                  <c:v>0.92458159187388411</c:v>
                </c:pt>
                <c:pt idx="358">
                  <c:v>0.64220789360985386</c:v>
                </c:pt>
                <c:pt idx="359">
                  <c:v>0.35030712131733671</c:v>
                </c:pt>
                <c:pt idx="360">
                  <c:v>5.3562325504567833E-2</c:v>
                </c:pt>
                <c:pt idx="361">
                  <c:v>0.2432781059817411</c:v>
                </c:pt>
                <c:pt idx="362">
                  <c:v>0.53547642768230419</c:v>
                </c:pt>
                <c:pt idx="363">
                  <c:v>0.8183811504090146</c:v>
                </c:pt>
                <c:pt idx="364">
                  <c:v>1.0875010825556604</c:v>
                </c:pt>
                <c:pt idx="365">
                  <c:v>1.3385766203715681</c:v>
                </c:pt>
                <c:pt idx="366">
                  <c:v>1.5676471557577469</c:v>
                </c:pt>
                <c:pt idx="367">
                  <c:v>1.771113535120286</c:v>
                </c:pt>
                <c:pt idx="368">
                  <c:v>1.9457945846605389</c:v>
                </c:pt>
                <c:pt idx="369">
                  <c:v>2.0889768148397168</c:v>
                </c:pt>
                <c:pt idx="370">
                  <c:v>2.1984565280330162</c:v>
                </c:pt>
                <c:pt idx="371">
                  <c:v>2.2725736767682103</c:v>
                </c:pt>
                <c:pt idx="372">
                  <c:v>2.3102369534226312</c:v>
                </c:pt>
                <c:pt idx="373">
                  <c:v>2.3109397336716451</c:v>
                </c:pt>
                <c:pt idx="374">
                  <c:v>2.2747666430590097</c:v>
                </c:pt>
                <c:pt idx="375">
                  <c:v>2.2023906664311537</c:v>
                </c:pt>
                <c:pt idx="376">
                  <c:v>2.0950608712312384</c:v>
                </c:pt>
                <c:pt idx="377">
                  <c:v>1.9545809653663482</c:v>
                </c:pt>
                <c:pt idx="378">
                  <c:v>1.7832790561545988</c:v>
                </c:pt>
                <c:pt idx="379">
                  <c:v>1.5839691164094438</c:v>
                </c:pt>
                <c:pt idx="380">
                  <c:v>1.3599047948134586</c:v>
                </c:pt>
                <c:pt idx="381">
                  <c:v>1.114726328302549</c:v>
                </c:pt>
                <c:pt idx="382">
                  <c:v>0.85240142232467198</c:v>
                </c:pt>
                <c:pt idx="383">
                  <c:v>0.57716105886306979</c:v>
                </c:pt>
                <c:pt idx="384">
                  <c:v>0.29343127055603108</c:v>
                </c:pt>
                <c:pt idx="385">
                  <c:v>5.7619808956533673E-3</c:v>
                </c:pt>
                <c:pt idx="386">
                  <c:v>0.28124594559585187</c:v>
                </c:pt>
                <c:pt idx="387">
                  <c:v>0.56301427378193569</c:v>
                </c:pt>
                <c:pt idx="388">
                  <c:v>0.83506041270277909</c:v>
                </c:pt>
                <c:pt idx="389">
                  <c:v>1.0930687105394734</c:v>
                </c:pt>
                <c:pt idx="390">
                  <c:v>1.3329588961218648</c:v>
                </c:pt>
                <c:pt idx="391">
                  <c:v>1.5509505819447273</c:v>
                </c:pt>
                <c:pt idx="392">
                  <c:v>1.7436228094441955</c:v>
                </c:pt>
                <c:pt idx="393">
                  <c:v>1.9079676991729846</c:v>
                </c:pt>
                <c:pt idx="394">
                  <c:v>2.0414373651439304</c:v>
                </c:pt>
                <c:pt idx="395">
                  <c:v>2.1419833624063198</c:v>
                </c:pt>
                <c:pt idx="396">
                  <c:v>2.2080880580874203</c:v>
                </c:pt>
                <c:pt idx="397">
                  <c:v>2.2387874467071311</c:v>
                </c:pt>
                <c:pt idx="398">
                  <c:v>2.2336850684467406</c:v>
                </c:pt>
                <c:pt idx="399">
                  <c:v>2.1929568320008301</c:v>
                </c:pt>
                <c:pt idx="400">
                  <c:v>2.117346689369191</c:v>
                </c:pt>
                <c:pt idx="401">
                  <c:v>2.0081532561181143</c:v>
                </c:pt>
                <c:pt idx="402">
                  <c:v>1.8672076149228993</c:v>
                </c:pt>
                <c:pt idx="403">
                  <c:v>1.6968426802976273</c:v>
                </c:pt>
                <c:pt idx="404">
                  <c:v>1.4998546360987359</c:v>
                </c:pt>
                <c:pt idx="405">
                  <c:v>1.279457082539214</c:v>
                </c:pt>
                <c:pt idx="406">
                  <c:v>1.039228644096452</c:v>
                </c:pt>
                <c:pt idx="407">
                  <c:v>0.78305489203606216</c:v>
                </c:pt>
                <c:pt idx="408">
                  <c:v>0.51506552370879566</c:v>
                </c:pt>
                <c:pt idx="409">
                  <c:v>0.23956781393173826</c:v>
                </c:pt>
                <c:pt idx="410">
                  <c:v>3.9022589484188838E-2</c:v>
                </c:pt>
                <c:pt idx="411">
                  <c:v>0.31625241451494562</c:v>
                </c:pt>
                <c:pt idx="412">
                  <c:v>0.58770192482989392</c:v>
                </c:pt>
                <c:pt idx="413">
                  <c:v>0.84905535415060707</c:v>
                </c:pt>
                <c:pt idx="414">
                  <c:v>1.096169493046979</c:v>
                </c:pt>
                <c:pt idx="415">
                  <c:v>1.3251393386798391</c:v>
                </c:pt>
                <c:pt idx="416">
                  <c:v>1.5323597678226548</c:v>
                </c:pt>
                <c:pt idx="417">
                  <c:v>1.7145822597715592</c:v>
                </c:pt>
                <c:pt idx="418">
                  <c:v>1.8689657773832213</c:v>
                </c:pt>
                <c:pt idx="419">
                  <c:v>1.9931210101155583</c:v>
                </c:pt>
                <c:pt idx="420">
                  <c:v>2.0851472910253137</c:v>
                </c:pt>
                <c:pt idx="421">
                  <c:v>2.1436616184372981</c:v>
                </c:pt>
                <c:pt idx="422">
                  <c:v>2.1678193405203325</c:v>
                </c:pt>
                <c:pt idx="423">
                  <c:v>2.1573261952241953</c:v>
                </c:pt>
                <c:pt idx="424">
                  <c:v>2.1124415367906915</c:v>
                </c:pt>
                <c:pt idx="425">
                  <c:v>2.0339727211239267</c:v>
                </c:pt>
                <c:pt idx="426">
                  <c:v>1.9232607634325067</c:v>
                </c:pt>
                <c:pt idx="427">
                  <c:v>1.7821575204880589</c:v>
                </c:pt>
                <c:pt idx="428">
                  <c:v>1.6129947843700256</c:v>
                </c:pt>
                <c:pt idx="429">
                  <c:v>1.4185458025517428</c:v>
                </c:pt>
                <c:pt idx="430">
                  <c:v>1.2019798586039365</c:v>
                </c:pt>
                <c:pt idx="431">
                  <c:v>0.96681065676813505</c:v>
                </c:pt>
                <c:pt idx="432">
                  <c:v>0.71683935047318759</c:v>
                </c:pt>
                <c:pt idx="433">
                  <c:v>0.45609313802454704</c:v>
                </c:pt>
                <c:pt idx="434">
                  <c:v>0.18876041689683332</c:v>
                </c:pt>
                <c:pt idx="435">
                  <c:v>8.0876459737866571E-2</c:v>
                </c:pt>
                <c:pt idx="436">
                  <c:v>0.34850974520221106</c:v>
                </c:pt>
                <c:pt idx="437">
                  <c:v>0.60987508307683214</c:v>
                </c:pt>
                <c:pt idx="438">
                  <c:v>0.86081941482880131</c:v>
                </c:pt>
                <c:pt idx="439">
                  <c:v>1.0973669305512146</c:v>
                </c:pt>
                <c:pt idx="440">
                  <c:v>1.3157820162006615</c:v>
                </c:pt>
                <c:pt idx="441">
                  <c:v>1.5126282014592141</c:v>
                </c:pt>
                <c:pt idx="442">
                  <c:v>1.6848221788285274</c:v>
                </c:pt>
                <c:pt idx="443">
                  <c:v>1.8296820456852851</c:v>
                </c:pt>
                <c:pt idx="444">
                  <c:v>1.9449690154523962</c:v>
                </c:pt>
                <c:pt idx="445">
                  <c:v>2.0289219502295639</c:v>
                </c:pt>
                <c:pt idx="446">
                  <c:v>2.0802841834519112</c:v>
                </c:pt>
                <c:pt idx="447">
                  <c:v>2.0983222255274554</c:v>
                </c:pt>
                <c:pt idx="448">
                  <c:v>2.0828360759364379</c:v>
                </c:pt>
                <c:pt idx="449">
                  <c:v>2.0341609998603105</c:v>
                </c:pt>
                <c:pt idx="450">
                  <c:v>1.953160763888758</c:v>
                </c:pt>
                <c:pt idx="451">
                  <c:v>1.8412124615483125</c:v>
                </c:pt>
                <c:pt idx="452">
                  <c:v>1.7001831931354647</c:v>
                </c:pt>
                <c:pt idx="453">
                  <c:v>1.5323989934959599</c:v>
                </c:pt>
                <c:pt idx="454">
                  <c:v>1.3406065239230767</c:v>
                </c:pt>
                <c:pt idx="455">
                  <c:v>1.1279281583174101</c:v>
                </c:pt>
                <c:pt idx="456">
                  <c:v>0.89781119736475057</c:v>
                </c:pt>
                <c:pt idx="457">
                  <c:v>0.65397203612470689</c:v>
                </c:pt>
                <c:pt idx="458">
                  <c:v>0.40033618865359222</c:v>
                </c:pt>
                <c:pt idx="459">
                  <c:v>0.14097513689906932</c:v>
                </c:pt>
                <c:pt idx="460">
                  <c:v>0.11995898086992197</c:v>
                </c:pt>
                <c:pt idx="461">
                  <c:v>0.37829979512214601</c:v>
                </c:pt>
                <c:pt idx="462">
                  <c:v>0.6299331816949516</c:v>
                </c:pt>
                <c:pt idx="463">
                  <c:v>0.87086273010499837</c:v>
                </c:pt>
                <c:pt idx="464">
                  <c:v>1.0972731625573737</c:v>
                </c:pt>
                <c:pt idx="465">
                  <c:v>1.3055906981203931</c:v>
                </c:pt>
                <c:pt idx="466">
                  <c:v>1.4925394079119192</c:v>
                </c:pt>
                <c:pt idx="467">
                  <c:v>1.6551926735864313</c:v>
                </c:pt>
                <c:pt idx="468">
                  <c:v>1.7910189418236688</c:v>
                </c:pt>
                <c:pt idx="469">
                  <c:v>1.8979210605772283</c:v>
                </c:pt>
                <c:pt idx="470">
                  <c:v>1.9742685870306795</c:v>
                </c:pt>
                <c:pt idx="471">
                  <c:v>2.0189225708370486</c:v>
                </c:pt>
                <c:pt idx="472">
                  <c:v>2.0312524374508913</c:v>
                </c:pt>
                <c:pt idx="473">
                  <c:v>2.0111447232475235</c:v>
                </c:pt>
                <c:pt idx="474">
                  <c:v>1.9590035446251255</c:v>
                </c:pt>
                <c:pt idx="475">
                  <c:v>1.8757428153139761</c:v>
                </c:pt>
                <c:pt idx="476">
                  <c:v>1.7627703575654736</c:v>
                </c:pt>
                <c:pt idx="477">
                  <c:v>1.6219641816699224</c:v>
                </c:pt>
                <c:pt idx="478">
                  <c:v>1.4556413323126525</c:v>
                </c:pt>
                <c:pt idx="479">
                  <c:v>1.2665198176590515</c:v>
                </c:pt>
                <c:pt idx="480">
                  <c:v>1.0576742459101927</c:v>
                </c:pt>
                <c:pt idx="481">
                  <c:v>0.83248589268022266</c:v>
                </c:pt>
                <c:pt idx="482">
                  <c:v>0.59458800937235345</c:v>
                </c:pt>
                <c:pt idx="483">
                  <c:v>0.34780725642166871</c:v>
                </c:pt>
                <c:pt idx="484">
                  <c:v>9.6102204690101542E-2</c:v>
                </c:pt>
                <c:pt idx="485">
                  <c:v>0.15650010746335521</c:v>
                </c:pt>
                <c:pt idx="486">
                  <c:v>0.40596854552274519</c:v>
                </c:pt>
                <c:pt idx="487">
                  <c:v>0.64833215051230442</c:v>
                </c:pt>
                <c:pt idx="488">
                  <c:v>0.87974328726459017</c:v>
                </c:pt>
                <c:pt idx="489">
                  <c:v>1.0965386660314818</c:v>
                </c:pt>
                <c:pt idx="490">
                  <c:v>1.2952972706910328</c:v>
                </c:pt>
                <c:pt idx="491">
                  <c:v>1.4728942785823402</c:v>
                </c:pt>
                <c:pt idx="492">
                  <c:v>1.6265501232131612</c:v>
                </c:pt>
                <c:pt idx="493">
                  <c:v>1.7538739306400335</c:v>
                </c:pt>
                <c:pt idx="494">
                  <c:v>1.8529006519140632</c:v>
                </c:pt>
                <c:pt idx="495">
                  <c:v>1.9221213161301434</c:v>
                </c:pt>
                <c:pt idx="496">
                  <c:v>1.9605059396570652</c:v>
                </c:pt>
                <c:pt idx="497">
                  <c:v>1.9675187452718812</c:v>
                </c:pt>
                <c:pt idx="498">
                  <c:v>1.9431254682735739</c:v>
                </c:pt>
                <c:pt idx="499">
                  <c:v>1.8877926532323053</c:v>
                </c:pt>
                <c:pt idx="500">
                  <c:v>1.8024789728181578</c:v>
                </c:pt>
                <c:pt idx="501">
                  <c:v>1.6886187271105142</c:v>
                </c:pt>
                <c:pt idx="502">
                  <c:v>1.5480978058976596</c:v>
                </c:pt>
                <c:pt idx="503">
                  <c:v>1.3832225157688636</c:v>
                </c:pt>
                <c:pt idx="504">
                  <c:v>1.1966817863914516</c:v>
                </c:pt>
                <c:pt idx="505">
                  <c:v>0.99150337448031611</c:v>
                </c:pt>
                <c:pt idx="506">
                  <c:v>0.77100477797108546</c:v>
                </c:pt>
                <c:pt idx="507">
                  <c:v>0.53873965533193835</c:v>
                </c:pt>
                <c:pt idx="508">
                  <c:v>0.29844061451175807</c:v>
                </c:pt>
                <c:pt idx="509">
                  <c:v>5.3959291648791173E-2</c:v>
                </c:pt>
                <c:pt idx="510">
                  <c:v>0.19079531949250433</c:v>
                </c:pt>
                <c:pt idx="511">
                  <c:v>0.43191930094225722</c:v>
                </c:pt>
                <c:pt idx="512">
                  <c:v>0.66557601070436445</c:v>
                </c:pt>
                <c:pt idx="513">
                  <c:v>0.88805705978369487</c:v>
                </c:pt>
                <c:pt idx="514">
                  <c:v>1.0958410980779107</c:v>
                </c:pt>
                <c:pt idx="515">
                  <c:v>1.2856494784233563</c:v>
                </c:pt>
                <c:pt idx="516">
                  <c:v>1.4544979200734847</c:v>
                </c:pt>
                <c:pt idx="517">
                  <c:v>1.599743358729105</c:v>
                </c:pt>
                <c:pt idx="518">
                  <c:v>1.7191252488485718</c:v>
                </c:pt>
                <c:pt idx="519">
                  <c:v>1.8108006740632738</c:v>
                </c:pt>
                <c:pt idx="520">
                  <c:v>1.8733727216447689</c:v>
                </c:pt>
                <c:pt idx="521">
                  <c:v>1.9059116854995759</c:v>
                </c:pt>
                <c:pt idx="522">
                  <c:v>1.9079687773573777</c:v>
                </c:pt>
                <c:pt idx="523">
                  <c:v>1.8795821458214184</c:v>
                </c:pt>
                <c:pt idx="524">
                  <c:v>1.8212751258446789</c:v>
                </c:pt>
                <c:pt idx="525">
                  <c:v>1.7340467650216909</c:v>
                </c:pt>
                <c:pt idx="526">
                  <c:v>1.619354795871885</c:v>
                </c:pt>
                <c:pt idx="527">
                  <c:v>1.4790913430871306</c:v>
                </c:pt>
                <c:pt idx="528">
                  <c:v>1.3155517696256436</c:v>
                </c:pt>
                <c:pt idx="529">
                  <c:v>1.1313971737427355</c:v>
                </c:pt>
                <c:pt idx="530">
                  <c:v>0.92961114885106222</c:v>
                </c:pt>
                <c:pt idx="531">
                  <c:v>0.71345150793483081</c:v>
                </c:pt>
                <c:pt idx="532">
                  <c:v>0.48639775269781804</c:v>
                </c:pt>
                <c:pt idx="533">
                  <c:v>0.25209513348681517</c:v>
                </c:pt>
                <c:pt idx="534">
                  <c:v>1.4296198282664249E-2</c:v>
                </c:pt>
                <c:pt idx="535">
                  <c:v>0.22319923310758527</c:v>
                </c:pt>
                <c:pt idx="536">
                  <c:v>0.45660471065634828</c:v>
                </c:pt>
                <c:pt idx="537">
                  <c:v>0.68220744495510011</c:v>
                </c:pt>
                <c:pt idx="538">
                  <c:v>0.89642728854583309</c:v>
                </c:pt>
                <c:pt idx="539">
                  <c:v>1.095873472050936</c:v>
                </c:pt>
                <c:pt idx="540">
                  <c:v>1.2773981972779187</c:v>
                </c:pt>
                <c:pt idx="541">
                  <c:v>1.4381462415330051</c:v>
                </c:pt>
                <c:pt idx="542">
                  <c:v>1.5755997927589869</c:v>
                </c:pt>
                <c:pt idx="543">
                  <c:v>1.6876178127496444</c:v>
                </c:pt>
                <c:pt idx="544">
                  <c:v>1.7724693143227015</c:v>
                </c:pt>
                <c:pt idx="545">
                  <c:v>1.8288600365207892</c:v>
                </c:pt>
                <c:pt idx="546">
                  <c:v>1.8559521080748351</c:v>
                </c:pt>
                <c:pt idx="547">
                  <c:v>1.8533764017994554</c:v>
                </c:pt>
                <c:pt idx="548">
                  <c:v>1.8212373994960063</c:v>
                </c:pt>
                <c:pt idx="549">
                  <c:v>1.7601105064475424</c:v>
                </c:pt>
                <c:pt idx="550">
                  <c:v>1.6710318747971735</c:v>
                </c:pt>
                <c:pt idx="551">
                  <c:v>1.555480914095575</c:v>
                </c:pt>
                <c:pt idx="552">
                  <c:v>1.4153557831977313</c:v>
                </c:pt>
                <c:pt idx="553">
                  <c:v>1.252942268648896</c:v>
                </c:pt>
                <c:pt idx="554">
                  <c:v>1.0708765589751363</c:v>
                </c:pt>
                <c:pt idx="555">
                  <c:v>0.87210252024189716</c:v>
                </c:pt>
                <c:pt idx="556">
                  <c:v>0.65982416436115432</c:v>
                </c:pt>
                <c:pt idx="557">
                  <c:v>0.43745407656740326</c:v>
                </c:pt>
                <c:pt idx="558">
                  <c:v>0.20855863107924766</c:v>
                </c:pt>
                <c:pt idx="559">
                  <c:v>2.3199126748087436E-2</c:v>
                </c:pt>
                <c:pt idx="560">
                  <c:v>0.2541180182497137</c:v>
                </c:pt>
                <c:pt idx="561">
                  <c:v>0.4805177550931321</c:v>
                </c:pt>
                <c:pt idx="562">
                  <c:v>0.69879750882435399</c:v>
                </c:pt>
                <c:pt idx="563">
                  <c:v>0.9054930956043159</c:v>
                </c:pt>
                <c:pt idx="564">
                  <c:v>1.0973318693879814</c:v>
                </c:pt>
                <c:pt idx="565">
                  <c:v>1.2712844551178921</c:v>
                </c:pt>
                <c:pt idx="566">
                  <c:v>1.4246125055392704</c:v>
                </c:pt>
                <c:pt idx="567">
                  <c:v>1.5549117301393223</c:v>
                </c:pt>
                <c:pt idx="568">
                  <c:v>1.6601495214101063</c:v>
                </c:pt>
                <c:pt idx="569">
                  <c:v>1.7386965908920398</c:v>
                </c:pt>
                <c:pt idx="570">
                  <c:v>1.7893521238637837</c:v>
                </c:pt>
                <c:pt idx="571">
                  <c:v>1.8113620655562273</c:v>
                </c:pt>
                <c:pt idx="572">
                  <c:v>1.8044302617151859</c:v>
                </c:pt>
                <c:pt idx="573">
                  <c:v>1.7687222904630366</c:v>
                </c:pt>
                <c:pt idx="574">
                  <c:v>1.7048619388924973</c:v>
                </c:pt>
                <c:pt idx="575">
                  <c:v>1.6139203948133669</c:v>
                </c:pt>
                <c:pt idx="576">
                  <c:v>1.4973983397068229</c:v>
                </c:pt>
                <c:pt idx="577">
                  <c:v>1.3572012413900825</c:v>
                </c:pt>
                <c:pt idx="578">
                  <c:v>1.1956082523778668</c:v>
                </c:pt>
                <c:pt idx="579">
                  <c:v>1.0152352207513544</c:v>
                </c:pt>
                <c:pt idx="580">
                  <c:v>0.8189924129224202</c:v>
                </c:pt>
                <c:pt idx="581">
                  <c:v>0.61003763055995919</c:v>
                </c:pt>
                <c:pt idx="582">
                  <c:v>0.39172547582780715</c:v>
                </c:pt>
                <c:pt idx="583">
                  <c:v>0.16755357885348104</c:v>
                </c:pt>
                <c:pt idx="584">
                  <c:v>5.8893351922213247E-2</c:v>
                </c:pt>
                <c:pt idx="585">
                  <c:v>0.28400076288901666</c:v>
                </c:pt>
                <c:pt idx="586">
                  <c:v>0.50418185955293893</c:v>
                </c:pt>
                <c:pt idx="587">
                  <c:v>0.71593466540900519</c:v>
                </c:pt>
                <c:pt idx="588">
                  <c:v>0.91589762920092999</c:v>
                </c:pt>
                <c:pt idx="589">
                  <c:v>1.1009028990913874</c:v>
                </c:pt>
                <c:pt idx="590">
                  <c:v>1.2680264209370333</c:v>
                </c:pt>
                <c:pt idx="591">
                  <c:v>1.4146340698431474</c:v>
                </c:pt>
                <c:pt idx="592">
                  <c:v>1.5384230886112291</c:v>
                </c:pt>
                <c:pt idx="593">
                  <c:v>1.6374581825457033</c:v>
                </c:pt>
                <c:pt idx="594">
                  <c:v>1.7102017061283934</c:v>
                </c:pt>
                <c:pt idx="595">
                  <c:v>1.7555374719172485</c:v>
                </c:pt>
                <c:pt idx="596">
                  <c:v>1.7727878141602011</c:v>
                </c:pt>
                <c:pt idx="597">
                  <c:v>1.7617236474011455</c:v>
                </c:pt>
                <c:pt idx="598">
                  <c:v>1.7225673720743433</c:v>
                </c:pt>
                <c:pt idx="599">
                  <c:v>1.6559885929566744</c:v>
                </c:pt>
                <c:pt idx="600">
                  <c:v>1.5630927305645352</c:v>
                </c:pt>
                <c:pt idx="601">
                  <c:v>1.4454027183316622</c:v>
                </c:pt>
                <c:pt idx="602">
                  <c:v>1.3048340879005245</c:v>
                </c:pt>
                <c:pt idx="603">
                  <c:v>1.1436638493718982</c:v>
                </c:pt>
                <c:pt idx="604">
                  <c:v>0.96449367123717855</c:v>
                </c:pt>
                <c:pt idx="605">
                  <c:v>0.77020795442353085</c:v>
                </c:pt>
                <c:pt idx="606">
                  <c:v>0.56392747500632201</c:v>
                </c:pt>
                <c:pt idx="607">
                  <c:v>0.34895933943026008</c:v>
                </c:pt>
                <c:pt idx="608">
                  <c:v>0.12874405345206422</c:v>
                </c:pt>
                <c:pt idx="609">
                  <c:v>9.3199449419448271E-2</c:v>
                </c:pt>
                <c:pt idx="610">
                  <c:v>0.31332994313801688</c:v>
                </c:pt>
                <c:pt idx="611">
                  <c:v>0.52814031403286343</c:v>
                </c:pt>
                <c:pt idx="612">
                  <c:v>0.73421333856687765</c:v>
                </c:pt>
                <c:pt idx="613">
                  <c:v>0.92827594842385674</c:v>
                </c:pt>
                <c:pt idx="614">
                  <c:v>1.1072511227794808</c:v>
                </c:pt>
                <c:pt idx="615">
                  <c:v>1.2683065865880567</c:v>
                </c:pt>
                <c:pt idx="616">
                  <c:v>1.4088995456645006</c:v>
                </c:pt>
                <c:pt idx="617">
                  <c:v>1.5268167534124337</c:v>
                </c:pt>
                <c:pt idx="618">
                  <c:v>1.6202092792131144</c:v>
                </c:pt>
                <c:pt idx="619">
                  <c:v>1.6876214335353523</c:v>
                </c:pt>
                <c:pt idx="620">
                  <c:v>1.7280133983922277</c:v>
                </c:pt>
                <c:pt idx="621">
                  <c:v>1.7407772123601379</c:v>
                </c:pt>
                <c:pt idx="622">
                  <c:v>1.7257458653842106</c:v>
                </c:pt>
                <c:pt idx="623">
                  <c:v>1.6831953683342504</c:v>
                </c:pt>
                <c:pt idx="624">
                  <c:v>1.6138397740014494</c:v>
                </c:pt>
                <c:pt idx="625">
                  <c:v>1.5188192381651984</c:v>
                </c:pt>
                <c:pt idx="626">
                  <c:v>1.3996813197365983</c:v>
                </c:pt>
                <c:pt idx="627">
                  <c:v>1.258355826054288</c:v>
                </c:pt>
                <c:pt idx="628">
                  <c:v>1.0971236114758733</c:v>
                </c:pt>
                <c:pt idx="629">
                  <c:v>0.918579832864998</c:v>
                </c:pt>
                <c:pt idx="630">
                  <c:v>0.72559225291505325</c:v>
                </c:pt>
                <c:pt idx="631">
                  <c:v>0.5212552601043533</c:v>
                </c:pt>
                <c:pt idx="632">
                  <c:v>0.30884034122096787</c:v>
                </c:pt>
                <c:pt idx="633">
                  <c:v>9.1743797780748162E-2</c:v>
                </c:pt>
                <c:pt idx="634">
                  <c:v>0.12656745957407836</c:v>
                </c:pt>
                <c:pt idx="635">
                  <c:v>0.34261117512757583</c:v>
                </c:pt>
                <c:pt idx="636">
                  <c:v>0.55294519127635244</c:v>
                </c:pt>
                <c:pt idx="637">
                  <c:v>0.75422218974875954</c:v>
                </c:pt>
                <c:pt idx="638">
                  <c:v>0.94324286194753082</c:v>
                </c:pt>
                <c:pt idx="639">
                  <c:v>1.1170066654640116</c:v>
                </c:pt>
                <c:pt idx="640">
                  <c:v>1.2727593631055232</c:v>
                </c:pt>
                <c:pt idx="641">
                  <c:v>1.4080365927709699</c:v>
                </c:pt>
                <c:pt idx="642">
                  <c:v>1.5207027803618578</c:v>
                </c:pt>
                <c:pt idx="643">
                  <c:v>1.6089847826026982</c:v>
                </c:pt>
                <c:pt idx="644">
                  <c:v>1.671499730970198</c:v>
                </c:pt>
                <c:pt idx="645">
                  <c:v>1.7072766405468733</c:v>
                </c:pt>
                <c:pt idx="646">
                  <c:v>1.7157714470468095</c:v>
                </c:pt>
                <c:pt idx="647">
                  <c:v>1.6968752399248073</c:v>
                </c:pt>
                <c:pt idx="648">
                  <c:v>1.6509155677124483</c:v>
                </c:pt>
                <c:pt idx="649">
                  <c:v>1.5786508018067922</c:v>
                </c:pt>
                <c:pt idx="650">
                  <c:v>1.4812576551238934</c:v>
                </c:pt>
                <c:pt idx="651">
                  <c:v>1.3603120605743826</c:v>
                </c:pt>
                <c:pt idx="652">
                  <c:v>1.2177637195045741</c:v>
                </c:pt>
                <c:pt idx="653">
                  <c:v>1.055904730410526</c:v>
                </c:pt>
                <c:pt idx="654">
                  <c:v>0.87733280179390227</c:v>
                </c:pt>
                <c:pt idx="655">
                  <c:v>0.68490963851007236</c:v>
                </c:pt>
                <c:pt idx="656">
                  <c:v>0.48171516701640182</c:v>
                </c:pt>
                <c:pt idx="657">
                  <c:v>0.27099833036453225</c:v>
                </c:pt>
                <c:pt idx="658">
                  <c:v>5.6125237570433216E-2</c:v>
                </c:pt>
                <c:pt idx="659">
                  <c:v>0.15947450670393154</c:v>
                </c:pt>
                <c:pt idx="660">
                  <c:v>0.37236243805346747</c:v>
                </c:pt>
                <c:pt idx="661">
                  <c:v>0.5791459651095765</c:v>
                </c:pt>
                <c:pt idx="662">
                  <c:v>0.77653232967050079</c:v>
                </c:pt>
                <c:pt idx="663">
                  <c:v>0.96138093762300303</c:v>
                </c:pt>
                <c:pt idx="664">
                  <c:v>1.1307532306336407</c:v>
                </c:pt>
                <c:pt idx="665">
                  <c:v>1.2819593082618119</c:v>
                </c:pt>
                <c:pt idx="666">
                  <c:v>1.4126005623206612</c:v>
                </c:pt>
                <c:pt idx="667">
                  <c:v>1.5206076491471558</c:v>
                </c:pt>
                <c:pt idx="668">
                  <c:v>1.6042731999217583</c:v>
                </c:pt>
                <c:pt idx="669">
                  <c:v>1.6622787531110181</c:v>
                </c:pt>
                <c:pt idx="670">
                  <c:v>1.6937154851584404</c:v>
                </c:pt>
                <c:pt idx="671">
                  <c:v>1.6980984142558309</c:v>
                </c:pt>
                <c:pt idx="672">
                  <c:v>1.6753738558207991</c:v>
                </c:pt>
                <c:pt idx="673">
                  <c:v>1.6259200155396354</c:v>
                </c:pt>
                <c:pt idx="674">
                  <c:v>1.5505407148070895</c:v>
                </c:pt>
                <c:pt idx="675">
                  <c:v>1.450452352379088</c:v>
                </c:pt>
                <c:pt idx="676">
                  <c:v>1.327264313325482</c:v>
                </c:pt>
                <c:pt idx="677">
                  <c:v>1.1829531402291631</c:v>
                </c:pt>
                <c:pt idx="678">
                  <c:v>1.0198308803832719</c:v>
                </c:pt>
                <c:pt idx="679">
                  <c:v>0.8405081149278868</c:v>
                </c:pt>
                <c:pt idx="680">
                  <c:v>0.64785225998483875</c:v>
                </c:pt>
                <c:pt idx="681">
                  <c:v>0.44494180456815652</c:v>
                </c:pt>
                <c:pt idx="682">
                  <c:v>0.23501721418765734</c:v>
                </c:pt>
                <c:pt idx="683">
                  <c:v>2.1429281616668003E-2</c:v>
                </c:pt>
                <c:pt idx="684">
                  <c:v>0.19241425356680877</c:v>
                </c:pt>
                <c:pt idx="685">
                  <c:v>0.40310296795991629</c:v>
                </c:pt>
                <c:pt idx="686">
                  <c:v>0.60727803750197784</c:v>
                </c:pt>
                <c:pt idx="687">
                  <c:v>0.80168567854148076</c:v>
                </c:pt>
                <c:pt idx="688">
                  <c:v>0.98322889823197945</c:v>
                </c:pt>
                <c:pt idx="689">
                  <c:v>1.149016732848736</c:v>
                </c:pt>
                <c:pt idx="690">
                  <c:v>1.2964101927901541</c:v>
                </c:pt>
                <c:pt idx="691">
                  <c:v>1.4230641855711847</c:v>
                </c:pt>
                <c:pt idx="692">
                  <c:v>1.5269647521903065</c:v>
                </c:pt>
                <c:pt idx="693">
                  <c:v>1.6064610268409958</c:v>
                </c:pt>
                <c:pt idx="694">
                  <c:v>1.6602914138561093</c:v>
                </c:pt>
                <c:pt idx="695">
                  <c:v>1.6876035676893271</c:v>
                </c:pt>
                <c:pt idx="696">
                  <c:v>1.6879678601920141</c:v>
                </c:pt>
                <c:pt idx="697">
                  <c:v>1.6613841228767297</c:v>
                </c:pt>
                <c:pt idx="698">
                  <c:v>1.6082815586303514</c:v>
                </c:pt>
                <c:pt idx="699">
                  <c:v>1.5295118257588927</c:v>
                </c:pt>
                <c:pt idx="700">
                  <c:v>1.4263354055952291</c:v>
                </c:pt>
                <c:pt idx="701">
                  <c:v>1.3004014714643275</c:v>
                </c:pt>
                <c:pt idx="702">
                  <c:v>1.1537215798911713</c:v>
                </c:pt>
                <c:pt idx="703">
                  <c:v>0.98863760292194836</c:v>
                </c:pt>
                <c:pt idx="704">
                  <c:v>0.80778441175962357</c:v>
                </c:pt>
                <c:pt idx="705">
                  <c:v>0.61404790514358321</c:v>
                </c:pt>
                <c:pt idx="706">
                  <c:v>0.41051904971466519</c:v>
                </c:pt>
                <c:pt idx="707">
                  <c:v>0.20044466283181173</c:v>
                </c:pt>
                <c:pt idx="708">
                  <c:v>1.2824280053084473E-2</c:v>
                </c:pt>
                <c:pt idx="709">
                  <c:v>0.22588599211952551</c:v>
                </c:pt>
                <c:pt idx="710">
                  <c:v>0.43534202844544123</c:v>
                </c:pt>
                <c:pt idx="711">
                  <c:v>0.63785138548478137</c:v>
                </c:pt>
                <c:pt idx="712">
                  <c:v>0.83018368728818226</c:v>
                </c:pt>
                <c:pt idx="713">
                  <c:v>1.0092706134884866</c:v>
                </c:pt>
                <c:pt idx="714">
                  <c:v>1.1722547519603306</c:v>
                </c:pt>
                <c:pt idx="715">
                  <c:v>1.3165350999041323</c:v>
                </c:pt>
                <c:pt idx="716">
                  <c:v>1.4398084902559141</c:v>
                </c:pt>
                <c:pt idx="717">
                  <c:v>1.5401062849420573</c:v>
                </c:pt>
                <c:pt idx="718">
                  <c:v>1.615825751562227</c:v>
                </c:pt>
                <c:pt idx="719">
                  <c:v>1.6657556244041158</c:v>
                </c:pt>
                <c:pt idx="720">
                  <c:v>1.6890954429373666</c:v>
                </c:pt>
                <c:pt idx="721">
                  <c:v>1.6854683596405748</c:v>
                </c:pt>
                <c:pt idx="722">
                  <c:v>1.6549272126219396</c:v>
                </c:pt>
                <c:pt idx="723">
                  <c:v>1.5979537653613909</c:v>
                </c:pt>
                <c:pt idx="724">
                  <c:v>1.5154511243371442</c:v>
                </c:pt>
                <c:pt idx="725">
                  <c:v>1.4087294535856683</c:v>
                </c:pt>
                <c:pt idx="726">
                  <c:v>1.2794852116661357</c:v>
                </c:pt>
                <c:pt idx="727">
                  <c:v>1.1297742393717447</c:v>
                </c:pt>
                <c:pt idx="728">
                  <c:v>0.96197912422122145</c:v>
                </c:pt>
                <c:pt idx="729">
                  <c:v>0.77877135872530878</c:v>
                </c:pt>
                <c:pt idx="730">
                  <c:v>0.58306889221184355</c:v>
                </c:pt>
                <c:pt idx="731">
                  <c:v>0.37798974929686135</c:v>
                </c:pt>
                <c:pt idx="732">
                  <c:v>0.16680245074148525</c:v>
                </c:pt>
                <c:pt idx="733">
                  <c:v>4.7125976558305319E-2</c:v>
                </c:pt>
                <c:pt idx="734">
                  <c:v>0.26038357515403238</c:v>
                </c:pt>
                <c:pt idx="735">
                  <c:v>0.46956776742833223</c:v>
                </c:pt>
                <c:pt idx="736">
                  <c:v>0.67133953801683921</c:v>
                </c:pt>
                <c:pt idx="737">
                  <c:v>0.86247662718939677</c:v>
                </c:pt>
                <c:pt idx="738">
                  <c:v>1.0399248894526856</c:v>
                </c:pt>
                <c:pt idx="739">
                  <c:v>1.2008470003971827</c:v>
                </c:pt>
                <c:pt idx="740">
                  <c:v>1.3426677365408202</c:v>
                </c:pt>
                <c:pt idx="741">
                  <c:v>1.4631151069674335</c:v>
                </c:pt>
                <c:pt idx="742">
                  <c:v>1.5602566810669563</c:v>
                </c:pt>
                <c:pt idx="743">
                  <c:v>1.6325305326264898</c:v>
                </c:pt>
                <c:pt idx="744">
                  <c:v>1.6787703056971084</c:v>
                </c:pt>
                <c:pt idx="745">
                  <c:v>1.6982240007279046</c:v>
                </c:pt>
                <c:pt idx="746">
                  <c:v>1.6905661789442552</c:v>
                </c:pt>
                <c:pt idx="747">
                  <c:v>1.6559033872801685</c:v>
                </c:pt>
                <c:pt idx="748">
                  <c:v>1.5947727137038825</c:v>
                </c:pt>
                <c:pt idx="749">
                  <c:v>1.5081334917999341</c:v>
                </c:pt>
                <c:pt idx="750">
                  <c:v>1.3973522822628928</c:v>
                </c:pt>
                <c:pt idx="751">
                  <c:v>1.2641813657938918</c:v>
                </c:pt>
                <c:pt idx="752">
                  <c:v>1.1107310850762495</c:v>
                </c:pt>
                <c:pt idx="753">
                  <c:v>0.93943647140429254</c:v>
                </c:pt>
                <c:pt idx="754">
                  <c:v>0.75301868259325744</c:v>
                </c:pt>
                <c:pt idx="755">
                  <c:v>0.55444186156161956</c:v>
                </c:pt>
                <c:pt idx="756">
                  <c:v>0.34686609813190167</c:v>
                </c:pt>
                <c:pt idx="757">
                  <c:v>0.13359723897506384</c:v>
                </c:pt>
                <c:pt idx="758">
                  <c:v>8.1965658767997648E-2</c:v>
                </c:pt>
                <c:pt idx="759">
                  <c:v>0.2963843966305269</c:v>
                </c:pt>
                <c:pt idx="760">
                  <c:v>0.50623636834266628</c:v>
                </c:pt>
                <c:pt idx="761">
                  <c:v>0.70816908811747437</c:v>
                </c:pt>
                <c:pt idx="762">
                  <c:v>0.89895364664363819</c:v>
                </c:pt>
                <c:pt idx="763">
                  <c:v>1.0755362440487326</c:v>
                </c:pt>
                <c:pt idx="764">
                  <c:v>1.2350869789288226</c:v>
                </c:pt>
                <c:pt idx="765">
                  <c:v>1.3750451154243997</c:v>
                </c:pt>
                <c:pt idx="766">
                  <c:v>1.4931601055905184</c:v>
                </c:pt>
                <c:pt idx="767">
                  <c:v>1.5875277110943491</c:v>
                </c:pt>
                <c:pt idx="768">
                  <c:v>1.656620645530112</c:v>
                </c:pt>
                <c:pt idx="769">
                  <c:v>1.6993132451521942</c:v>
                </c:pt>
                <c:pt idx="770">
                  <c:v>1.7148997702311128</c:v>
                </c:pt>
                <c:pt idx="771">
                  <c:v>1.7031060400434925</c:v>
                </c:pt>
                <c:pt idx="772">
                  <c:v>1.6640942101254235</c:v>
                </c:pt>
                <c:pt idx="773">
                  <c:v>1.5984606091776274</c:v>
                </c:pt>
                <c:pt idx="774">
                  <c:v>1.5072266631901627</c:v>
                </c:pt>
                <c:pt idx="775">
                  <c:v>1.3918230442077677</c:v>
                </c:pt>
                <c:pt idx="776">
                  <c:v>1.2540672889427964</c:v>
                </c:pt>
                <c:pt idx="777">
                  <c:v>1.0961352364486465</c:v>
                </c:pt>
                <c:pt idx="778">
                  <c:v>0.92052673264012586</c:v>
                </c:pt>
                <c:pt idx="779">
                  <c:v>0.73002614101874586</c:v>
                </c:pt>
                <c:pt idx="780">
                  <c:v>0.52765828207003285</c:v>
                </c:pt>
                <c:pt idx="781">
                  <c:v>0.31664049712060627</c:v>
                </c:pt>
                <c:pt idx="782">
                  <c:v>0.10033159479850574</c:v>
                </c:pt>
                <c:pt idx="783">
                  <c:v>0.11782151136792413</c:v>
                </c:pt>
                <c:pt idx="784">
                  <c:v>0.33433862806510534</c:v>
                </c:pt>
                <c:pt idx="785">
                  <c:v>0.54576169965222088</c:v>
                </c:pt>
                <c:pt idx="786">
                  <c:v>0.74870993715970047</c:v>
                </c:pt>
                <c:pt idx="787">
                  <c:v>0.93993378156566942</c:v>
                </c:pt>
                <c:pt idx="788">
                  <c:v>1.1163668415618875</c:v>
                </c:pt>
                <c:pt idx="789">
                  <c:v>1.2751749771689287</c:v>
                </c:pt>
                <c:pt idx="790">
                  <c:v>1.4138017449042306</c:v>
                </c:pt>
                <c:pt idx="791">
                  <c:v>1.5300094770621471</c:v>
                </c:pt>
                <c:pt idx="792">
                  <c:v>1.6219153361435266</c:v>
                </c:pt>
                <c:pt idx="793">
                  <c:v>1.6880217645045144</c:v>
                </c:pt>
                <c:pt idx="794">
                  <c:v>1.7272408376383528</c:v>
                </c:pt>
                <c:pt idx="795">
                  <c:v>1.7389121257723517</c:v>
                </c:pt>
                <c:pt idx="796">
                  <c:v>1.7228137711363527</c:v>
                </c:pt>
                <c:pt idx="797">
                  <c:v>1.6791665957195134</c:v>
                </c:pt>
                <c:pt idx="798">
                  <c:v>1.6086311648797995</c:v>
                </c:pt>
                <c:pt idx="799">
                  <c:v>1.5122978440554495</c:v>
                </c:pt>
                <c:pt idx="800">
                  <c:v>1.3916699972758548</c:v>
                </c:pt>
                <c:pt idx="801">
                  <c:v>1.2486405854116869</c:v>
                </c:pt>
                <c:pt idx="802">
                  <c:v>1.0854625274031433</c:v>
                </c:pt>
                <c:pt idx="803">
                  <c:v>0.90471328738500212</c:v>
                </c:pt>
                <c:pt idx="804">
                  <c:v>0.70925424309570773</c:v>
                </c:pt>
                <c:pt idx="805">
                  <c:v>0.50218547473815234</c:v>
                </c:pt>
                <c:pt idx="806">
                  <c:v>0.28679668720846341</c:v>
                </c:pt>
                <c:pt idx="807">
                  <c:v>6.6515041139715431E-2</c:v>
                </c:pt>
                <c:pt idx="808">
                  <c:v>0.15514928148775423</c:v>
                </c:pt>
                <c:pt idx="809">
                  <c:v>0.37465891415917296</c:v>
                </c:pt>
                <c:pt idx="810">
                  <c:v>0.58850565844718761</c:v>
                </c:pt>
                <c:pt idx="811">
                  <c:v>0.79326645627837167</c:v>
                </c:pt>
                <c:pt idx="812">
                  <c:v>0.98565809035420004</c:v>
                </c:pt>
                <c:pt idx="813">
                  <c:v>1.1625897400866125</c:v>
                </c:pt>
                <c:pt idx="814">
                  <c:v>1.3212125531549475</c:v>
                </c:pt>
                <c:pt idx="815">
                  <c:v>1.4589654389384268</c:v>
                </c:pt>
                <c:pt idx="816">
                  <c:v>1.5736163489151698</c:v>
                </c:pt>
                <c:pt idx="817">
                  <c:v>1.6632983797301613</c:v>
                </c:pt>
                <c:pt idx="818">
                  <c:v>1.7265401159209468</c:v>
                </c:pt>
                <c:pt idx="819">
                  <c:v>1.7622897199755669</c:v>
                </c:pt>
                <c:pt idx="820">
                  <c:v>1.769932376059596</c:v>
                </c:pt>
                <c:pt idx="821">
                  <c:v>1.7493007988333282</c:v>
                </c:pt>
                <c:pt idx="822">
                  <c:v>1.7006786286289739</c:v>
                </c:pt>
                <c:pt idx="823">
                  <c:v>1.6247966471335602</c:v>
                </c:pt>
                <c:pt idx="824">
                  <c:v>1.5228218618389835</c:v>
                </c:pt>
                <c:pt idx="825">
                  <c:v>1.396339621064999</c:v>
                </c:pt>
                <c:pt idx="826">
                  <c:v>1.2473290325299189</c:v>
                </c:pt>
                <c:pt idx="827">
                  <c:v>1.0781320654658866</c:v>
                </c:pt>
                <c:pt idx="828">
                  <c:v>0.89141681744429546</c:v>
                </c:pt>
                <c:pt idx="829">
                  <c:v>0.69013552077293872</c:v>
                </c:pt>
                <c:pt idx="830">
                  <c:v>0.47747794804944088</c:v>
                </c:pt>
                <c:pt idx="831">
                  <c:v>0.25682095084039214</c:v>
                </c:pt>
                <c:pt idx="832">
                  <c:v>3.1674928303822618E-2</c:v>
                </c:pt>
                <c:pt idx="833">
                  <c:v>0.1943719271371519</c:v>
                </c:pt>
                <c:pt idx="834">
                  <c:v>0.41771072305224266</c:v>
                </c:pt>
                <c:pt idx="835">
                  <c:v>0.6347693922571227</c:v>
                </c:pt>
                <c:pt idx="836">
                  <c:v>0.84206973459048684</c:v>
                </c:pt>
                <c:pt idx="837">
                  <c:v>1.0362830657523572</c:v>
                </c:pt>
                <c:pt idx="838">
                  <c:v>1.2142835842282371</c:v>
                </c:pt>
                <c:pt idx="839">
                  <c:v>1.3731986019889226</c:v>
                </c:pt>
                <c:pt idx="840">
                  <c:v>1.5104548329782697</c:v>
                </c:pt>
                <c:pt idx="841">
                  <c:v>1.6238199946363756</c:v>
                </c:pt>
                <c:pt idx="842">
                  <c:v>1.7114390509069817</c:v>
                </c:pt>
                <c:pt idx="843">
                  <c:v>1.7718645092047021</c:v>
                </c:pt>
                <c:pt idx="844">
                  <c:v>1.8040802773545974</c:v>
                </c:pt>
                <c:pt idx="845">
                  <c:v>1.807518688096758</c:v>
                </c:pt>
                <c:pt idx="846">
                  <c:v>1.7820704067713151</c:v>
                </c:pt>
                <c:pt idx="847">
                  <c:v>1.7280870505609884</c:v>
                </c:pt>
                <c:pt idx="848">
                  <c:v>1.6463764633847751</c:v>
                </c:pt>
                <c:pt idx="849">
                  <c:v>1.5381907073739449</c:v>
                </c:pt>
                <c:pt idx="850">
                  <c:v>1.405206947963882</c:v>
                </c:pt>
                <c:pt idx="851">
                  <c:v>1.2495015231551176</c:v>
                </c:pt>
                <c:pt idx="852">
                  <c:v>1.0735175966224719</c:v>
                </c:pt>
                <c:pt idx="853">
                  <c:v>0.88002689733932449</c:v>
                </c:pt>
                <c:pt idx="854">
                  <c:v>0.67208614358174146</c:v>
                </c:pt>
                <c:pt idx="855">
                  <c:v>0.45298883505590676</c:v>
                </c:pt>
                <c:pt idx="856">
                  <c:v>0.22621317206531444</c:v>
                </c:pt>
                <c:pt idx="857">
                  <c:v>4.6330761173153491E-3</c:v>
                </c:pt>
                <c:pt idx="858">
                  <c:v>0.23586988121397606</c:v>
                </c:pt>
                <c:pt idx="859">
                  <c:v>0.46380353527220136</c:v>
                </c:pt>
                <c:pt idx="860">
                  <c:v>0.68478556827623849</c:v>
                </c:pt>
                <c:pt idx="861">
                  <c:v>0.89527106561225755</c:v>
                </c:pt>
                <c:pt idx="862">
                  <c:v>1.0918754545450138</c:v>
                </c:pt>
                <c:pt idx="863">
                  <c:v>1.271428851285773</c:v>
                </c:pt>
                <c:pt idx="864">
                  <c:v>1.4310270971646561</c:v>
                </c:pt>
                <c:pt idx="865">
                  <c:v>1.5680786633109296</c:v>
                </c:pt>
                <c:pt idx="866">
                  <c:v>1.680346667312629</c:v>
                </c:pt>
                <c:pt idx="867">
                  <c:v>1.7659853215805243</c:v>
                </c:pt>
                <c:pt idx="868">
                  <c:v>1.8235702203964044</c:v>
                </c:pt>
                <c:pt idx="869">
                  <c:v>1.852121969515381</c:v>
                </c:pt>
                <c:pt idx="870">
                  <c:v>1.8511227671974944</c:v>
                </c:pt>
                <c:pt idx="871">
                  <c:v>1.8205256570109065</c:v>
                </c:pt>
                <c:pt idx="872">
                  <c:v>1.7607562889185655</c:v>
                </c:pt>
                <c:pt idx="873">
                  <c:v>1.6727071441928496</c:v>
                </c:pt>
                <c:pt idx="874">
                  <c:v>1.5577242997105512</c:v>
                </c:pt>
                <c:pt idx="875">
                  <c:v>1.417586926254615</c:v>
                </c:pt>
                <c:pt idx="876">
                  <c:v>1.2544798316923076</c:v>
                </c:pt>
                <c:pt idx="877">
                  <c:v>1.0709594714532598</c:v>
                </c:pt>
                <c:pt idx="878">
                  <c:v>0.86991395380955294</c:v>
                </c:pt>
                <c:pt idx="879">
                  <c:v>0.65451766437384307</c:v>
                </c:pt>
                <c:pt idx="880">
                  <c:v>0.42818122142034087</c:v>
                </c:pt>
                <c:pt idx="881">
                  <c:v>0.19449754968342506</c:v>
                </c:pt>
                <c:pt idx="882">
                  <c:v>4.2815076034898369E-2</c:v>
                </c:pt>
                <c:pt idx="883">
                  <c:v>0.27997211585919346</c:v>
                </c:pt>
                <c:pt idx="884">
                  <c:v>0.51318304083916733</c:v>
                </c:pt>
                <c:pt idx="885">
                  <c:v>0.73871184120319389</c:v>
                </c:pt>
                <c:pt idx="886">
                  <c:v>0.95293680219639942</c:v>
                </c:pt>
                <c:pt idx="887">
                  <c:v>1.152408592270131</c:v>
                </c:pt>
                <c:pt idx="888">
                  <c:v>1.3339057330744448</c:v>
                </c:pt>
                <c:pt idx="889">
                  <c:v>1.4944865602780133</c:v>
                </c:pt>
                <c:pt idx="890">
                  <c:v>1.6315368381091275</c:v>
                </c:pt>
                <c:pt idx="891">
                  <c:v>1.7428122578504626</c:v>
                </c:pt>
                <c:pt idx="892">
                  <c:v>1.8264751302905791</c:v>
                </c:pt>
                <c:pt idx="893">
                  <c:v>1.8811246730954392</c:v>
                </c:pt>
                <c:pt idx="894">
                  <c:v>1.9058203947906107</c:v>
                </c:pt>
                <c:pt idx="895">
                  <c:v>1.9000981859595718</c:v>
                </c:pt>
                <c:pt idx="896">
                  <c:v>1.8639788436485143</c:v>
                </c:pt>
                <c:pt idx="897">
                  <c:v>1.7979688750013403</c:v>
                </c:pt>
                <c:pt idx="898">
                  <c:v>1.7030535489283209</c:v>
                </c:pt>
                <c:pt idx="899">
                  <c:v>1.5806822881880813</c:v>
                </c:pt>
                <c:pt idx="900">
                  <c:v>1.4327466166676315</c:v>
                </c:pt>
                <c:pt idx="901">
                  <c:v>1.2615509959253184</c:v>
                </c:pt>
                <c:pt idx="902">
                  <c:v>1.069776999307124</c:v>
                </c:pt>
                <c:pt idx="903">
                  <c:v>0.8604413793254867</c:v>
                </c:pt>
                <c:pt idx="904">
                  <c:v>0.6368486827706985</c:v>
                </c:pt>
                <c:pt idx="905">
                  <c:v>0.4025391566140043</c:v>
                </c:pt>
                <c:pt idx="906">
                  <c:v>0.16123276471852624</c:v>
                </c:pt>
                <c:pt idx="907">
                  <c:v>8.3229800554414077E-2</c:v>
                </c:pt>
                <c:pt idx="908">
                  <c:v>0.32694817762754769</c:v>
                </c:pt>
                <c:pt idx="909">
                  <c:v>0.5660244963083898</c:v>
                </c:pt>
                <c:pt idx="910">
                  <c:v>0.79662565016175768</c:v>
                </c:pt>
                <c:pt idx="911">
                  <c:v>1.0150446868659679</c:v>
                </c:pt>
                <c:pt idx="912">
                  <c:v>1.2177603343641126</c:v>
                </c:pt>
                <c:pt idx="913">
                  <c:v>1.4014937079210947</c:v>
                </c:pt>
                <c:pt idx="914">
                  <c:v>1.5632612857974466</c:v>
                </c:pt>
                <c:pt idx="915">
                  <c:v>1.7004232985151873</c:v>
                </c:pt>
                <c:pt idx="916">
                  <c:v>1.8107267477408269</c:v>
                </c:pt>
                <c:pt idx="917">
                  <c:v>1.8923423545512275</c:v>
                </c:pt>
                <c:pt idx="918">
                  <c:v>1.943894831973769</c:v>
                </c:pt>
                <c:pt idx="919">
                  <c:v>1.9644859817170599</c:v>
                </c:pt>
                <c:pt idx="920">
                  <c:v>1.9537102282818724</c:v>
                </c:pt>
                <c:pt idx="921">
                  <c:v>1.9116623233784389</c:v>
                </c:pt>
                <c:pt idx="922">
                  <c:v>1.8389370778828678</c:v>
                </c:pt>
                <c:pt idx="923">
                  <c:v>1.7366211054703684</c:v>
                </c:pt>
                <c:pt idx="924">
                  <c:v>1.6062766895488725</c:v>
                </c:pt>
                <c:pt idx="925">
                  <c:v>1.4499180111502512</c:v>
                </c:pt>
                <c:pt idx="926">
                  <c:v>1.2699800980040892</c:v>
                </c:pt>
                <c:pt idx="927">
                  <c:v>1.0692809721543446</c:v>
                </c:pt>
                <c:pt idx="928">
                  <c:v>0.85097758330059337</c:v>
                </c:pt>
                <c:pt idx="929">
                  <c:v>0.61851621577923255</c:v>
                </c:pt>
                <c:pt idx="930">
                  <c:v>0.37557814711688209</c:v>
                </c:pt>
                <c:pt idx="931">
                  <c:v>0.12602141392032259</c:v>
                </c:pt>
                <c:pt idx="932">
                  <c:v>0.126180394756955</c:v>
                </c:pt>
                <c:pt idx="933">
                  <c:v>0.37700134657693113</c:v>
                </c:pt>
                <c:pt idx="934">
                  <c:v>0.6224273731144192</c:v>
                </c:pt>
                <c:pt idx="935">
                  <c:v>0.85852045204219352</c:v>
                </c:pt>
                <c:pt idx="936">
                  <c:v>1.0814817389898637</c:v>
                </c:pt>
                <c:pt idx="937">
                  <c:v>1.2877126378590076</c:v>
                </c:pt>
                <c:pt idx="938">
                  <c:v>1.473872828658678</c:v>
                </c:pt>
                <c:pt idx="939">
                  <c:v>1.636934317948942</c:v>
                </c:pt>
                <c:pt idx="940">
                  <c:v>1.7742306380563386</c:v>
                </c:pt>
                <c:pt idx="941">
                  <c:v>1.8835003964162651</c:v>
                </c:pt>
                <c:pt idx="942">
                  <c:v>1.9629244645426853</c:v>
                </c:pt>
                <c:pt idx="943">
                  <c:v>2.0111561958522164</c:v>
                </c:pt>
                <c:pt idx="944">
                  <c:v>2.0273441713156806</c:v>
                </c:pt>
                <c:pt idx="945">
                  <c:v>2.0111470899516535</c:v>
                </c:pt>
                <c:pt idx="946">
                  <c:v>1.9627405456494151</c:v>
                </c:pt>
                <c:pt idx="947">
                  <c:v>1.8828155607435466</c:v>
                </c:pt>
                <c:pt idx="948">
                  <c:v>1.7725688781120803</c:v>
                </c:pt>
                <c:pt idx="949">
                  <c:v>1.6336851452432253</c:v>
                </c:pt>
                <c:pt idx="950">
                  <c:v>1.4683112536103788</c:v>
                </c:pt>
                <c:pt idx="951">
                  <c:v>1.2790232227321068</c:v>
                </c:pt>
                <c:pt idx="952">
                  <c:v>1.0687861384486057</c:v>
                </c:pt>
                <c:pt idx="953">
                  <c:v>0.8409077672854951</c:v>
                </c:pt>
                <c:pt idx="954">
                  <c:v>0.59898657148123269</c:v>
                </c:pt>
                <c:pt idx="955">
                  <c:v>0.34685494066194106</c:v>
                </c:pt>
                <c:pt idx="956">
                  <c:v>8.8518534763262782E-2</c:v>
                </c:pt>
                <c:pt idx="957">
                  <c:v>0.17190730266475907</c:v>
                </c:pt>
                <c:pt idx="958">
                  <c:v>0.4302630522500136</c:v>
                </c:pt>
                <c:pt idx="959">
                  <c:v>0.68241140576393389</c:v>
                </c:pt>
                <c:pt idx="960">
                  <c:v>0.92430347349136988</c:v>
                </c:pt>
                <c:pt idx="961">
                  <c:v>1.1520437532642485</c:v>
                </c:pt>
                <c:pt idx="962">
                  <c:v>1.361952819364443</c:v>
                </c:pt>
                <c:pt idx="963">
                  <c:v>1.5506267231436965</c:v>
                </c:pt>
                <c:pt idx="964">
                  <c:v>1.714992147051956</c:v>
                </c:pt>
                <c:pt idx="965">
                  <c:v>1.8523564190611954</c:v>
                </c:pt>
                <c:pt idx="966">
                  <c:v>1.9604515742160593</c:v>
                </c:pt>
                <c:pt idx="967">
                  <c:v>2.0374717430036933</c:v>
                </c:pt>
                <c:pt idx="968">
                  <c:v>2.0821032509609534</c:v>
                </c:pt>
                <c:pt idx="969">
                  <c:v>2.0935469287883559</c:v>
                </c:pt>
                <c:pt idx="970">
                  <c:v>2.0715322554081279</c:v>
                </c:pt>
                <c:pt idx="971">
                  <c:v>2.016323085942902</c:v>
                </c:pt>
                <c:pt idx="972">
                  <c:v>1.9287148504493843</c:v>
                </c:pt>
                <c:pt idx="973">
                  <c:v>1.8100232452896787</c:v>
                </c:pt>
                <c:pt idx="974">
                  <c:v>1.6620645750930716</c:v>
                </c:pt>
                <c:pt idx="975">
                  <c:v>1.4871280371787667</c:v>
                </c:pt>
                <c:pt idx="976">
                  <c:v>1.2879403699271974</c:v>
                </c:pt>
                <c:pt idx="977">
                  <c:v>1.0676234098213484</c:v>
                </c:pt>
                <c:pt idx="978">
                  <c:v>0.82964521674170855</c:v>
                </c:pt>
                <c:pt idx="979">
                  <c:v>0.57776553172878542</c:v>
                </c:pt>
                <c:pt idx="980">
                  <c:v>0.31597642412654697</c:v>
                </c:pt>
                <c:pt idx="981">
                  <c:v>4.8439064270275736E-2</c:v>
                </c:pt>
                <c:pt idx="982">
                  <c:v>0.22058237761783317</c:v>
                </c:pt>
                <c:pt idx="983">
                  <c:v>0.48678865698780571</c:v>
                </c:pt>
                <c:pt idx="984">
                  <c:v>0.74591412360842846</c:v>
                </c:pt>
                <c:pt idx="985">
                  <c:v>0.99379503711082062</c:v>
                </c:pt>
                <c:pt idx="986">
                  <c:v>1.2264364359032935</c:v>
                </c:pt>
                <c:pt idx="987">
                  <c:v>1.4400764860922808</c:v>
                </c:pt>
                <c:pt idx="988">
                  <c:v>1.6312472744264372</c:v>
                </c:pt>
                <c:pt idx="989">
                  <c:v>1.7968310633332203</c:v>
                </c:pt>
                <c:pt idx="990">
                  <c:v>1.9341110960242873</c:v>
                </c:pt>
                <c:pt idx="991">
                  <c:v>2.0408161243306004</c:v>
                </c:pt>
                <c:pt idx="992">
                  <c:v>2.1151579300787611</c:v>
                </c:pt>
                <c:pt idx="993">
                  <c:v>2.1558612209037809</c:v>
                </c:pt>
                <c:pt idx="994">
                  <c:v>2.162185401681767</c:v>
                </c:pt>
                <c:pt idx="995">
                  <c:v>2.1339378513644842</c:v>
                </c:pt>
                <c:pt idx="996">
                  <c:v>2.0714784698709856</c:v>
                </c:pt>
                <c:pt idx="997">
                  <c:v>1.9757153987001492</c:v>
                </c:pt>
                <c:pt idx="998">
                  <c:v>1.8480919598596843</c:v>
                </c:pt>
                <c:pt idx="999">
                  <c:v>1.6905649983123088</c:v>
                </c:pt>
                <c:pt idx="1000">
                  <c:v>1.5055749511683991</c:v>
                </c:pt>
                <c:pt idx="1001">
                  <c:v>1.2960081000910264</c:v>
                </c:pt>
                <c:pt idx="1002">
                  <c:v>1.0651515896781887</c:v>
                </c:pt>
                <c:pt idx="1003">
                  <c:v>0.81664191191009938</c:v>
                </c:pt>
                <c:pt idx="1004">
                  <c:v>0.55440766319178469</c:v>
                </c:pt>
                <c:pt idx="1005">
                  <c:v>0.28260747435259775</c:v>
                </c:pt>
                <c:pt idx="1006">
                  <c:v>5.5640936454203517E-3</c:v>
                </c:pt>
                <c:pt idx="1007">
                  <c:v>0.27230433299168894</c:v>
                </c:pt>
                <c:pt idx="1008">
                  <c:v>0.5465546924642094</c:v>
                </c:pt>
                <c:pt idx="1009">
                  <c:v>0.81278992354928947</c:v>
                </c:pt>
                <c:pt idx="1010">
                  <c:v>1.0667294896650634</c:v>
                </c:pt>
                <c:pt idx="1011">
                  <c:v>1.3042781762810496</c:v>
                </c:pt>
                <c:pt idx="1012">
                  <c:v>1.5215921076104562</c:v>
                </c:pt>
                <c:pt idx="1013">
                  <c:v>1.7151409187226423</c:v>
                </c:pt>
                <c:pt idx="1014">
                  <c:v>1.8817650778489154</c:v>
                </c:pt>
                <c:pt idx="1015">
                  <c:v>2.018727428539369</c:v>
                </c:pt>
                <c:pt idx="1016">
                  <c:v>2.1237581113060218</c:v>
                </c:pt>
                <c:pt idx="1017">
                  <c:v>2.1950921280625022</c:v>
                </c:pt>
                <c:pt idx="1018">
                  <c:v>2.231498928418493</c:v>
                </c:pt>
                <c:pt idx="1019">
                  <c:v>2.2323035228904264</c:v>
                </c:pt>
                <c:pt idx="1020">
                  <c:v>2.1973987623589197</c:v>
                </c:pt>
                <c:pt idx="1021">
                  <c:v>2.1272485635119591</c:v>
                </c:pt>
                <c:pt idx="1022">
                  <c:v>2.0228820043295292</c:v>
                </c:pt>
                <c:pt idx="1023">
                  <c:v>1.885878359591606</c:v>
                </c:pt>
                <c:pt idx="1024">
                  <c:v>1.718343291594232</c:v>
                </c:pt>
                <c:pt idx="1025">
                  <c:v>1.5228765534122533</c:v>
                </c:pt>
                <c:pt idx="1026">
                  <c:v>1.3025316988672337</c:v>
                </c:pt>
                <c:pt idx="1027">
                  <c:v>1.0607684226402909</c:v>
                </c:pt>
                <c:pt idx="1028">
                  <c:v>0.80139827362132277</c:v>
                </c:pt>
                <c:pt idx="1029">
                  <c:v>0.52852459266624252</c:v>
                </c:pt>
                <c:pt idx="1030">
                  <c:v>0.24647762068067511</c:v>
                </c:pt>
                <c:pt idx="1031">
                  <c:v>4.0254197193691436E-2</c:v>
                </c:pt>
                <c:pt idx="1032">
                  <c:v>0.3270956218594685</c:v>
                </c:pt>
                <c:pt idx="1033">
                  <c:v>0.60945760920022007</c:v>
                </c:pt>
                <c:pt idx="1034">
                  <c:v>0.88281071353991036</c:v>
                </c:pt>
                <c:pt idx="1035">
                  <c:v>1.1427577317332447</c:v>
                </c:pt>
                <c:pt idx="1036">
                  <c:v>1.385104423005932</c:v>
                </c:pt>
                <c:pt idx="1037">
                  <c:v>1.6059271673514788</c:v>
                </c:pt>
                <c:pt idx="1038">
                  <c:v>1.8016364712627455</c:v>
                </c:pt>
                <c:pt idx="1039">
                  <c:v>1.9690352931452439</c:v>
                </c:pt>
                <c:pt idx="1040">
                  <c:v>2.1053712409561398</c:v>
                </c:pt>
                <c:pt idx="1041">
                  <c:v>2.2083817901954097</c:v>
                </c:pt>
                <c:pt idx="1042">
                  <c:v>2.2763317798596168</c:v>
                </c:pt>
                <c:pt idx="1043">
                  <c:v>2.3080425656330954</c:v>
                </c:pt>
                <c:pt idx="1044">
                  <c:v>2.3029123415236996</c:v>
                </c:pt>
                <c:pt idx="1045">
                  <c:v>2.2609272812637942</c:v>
                </c:pt>
                <c:pt idx="1046">
                  <c:v>2.1826632968698432</c:v>
                </c:pt>
                <c:pt idx="1047">
                  <c:v>2.0692783614620489</c:v>
                </c:pt>
                <c:pt idx="1048">
                  <c:v>1.9224954944009451</c:v>
                </c:pt>
                <c:pt idx="1049">
                  <c:v>1.7445766565847765</c:v>
                </c:pt>
                <c:pt idx="1050">
                  <c:v>1.5382879499696953</c:v>
                </c:pt>
                <c:pt idx="1051">
                  <c:v>1.3068566556688288</c:v>
                </c:pt>
                <c:pt idx="1052">
                  <c:v>1.0539207770961081</c:v>
                </c:pt>
                <c:pt idx="1053">
                  <c:v>0.78347187640579552</c:v>
                </c:pt>
                <c:pt idx="1054">
                  <c:v>0.49979210196117868</c:v>
                </c:pt>
                <c:pt idx="1055">
                  <c:v>0.20738639995868227</c:v>
                </c:pt>
                <c:pt idx="1056">
                  <c:v>8.9089016929210035E-2</c:v>
                </c:pt>
                <c:pt idx="1057">
                  <c:v>0.38490080826606438</c:v>
                </c:pt>
                <c:pt idx="1058">
                  <c:v>0.67531407155725687</c:v>
                </c:pt>
                <c:pt idx="1059">
                  <c:v>0.95566812863945039</c:v>
                </c:pt>
                <c:pt idx="1060">
                  <c:v>1.2214513197560433</c:v>
                </c:pt>
                <c:pt idx="1061">
                  <c:v>1.468373605043628</c:v>
                </c:pt>
                <c:pt idx="1062">
                  <c:v>1.6924358051410568</c:v>
                </c:pt>
                <c:pt idx="1063">
                  <c:v>1.8899943634190521</c:v>
                </c:pt>
                <c:pt idx="1064">
                  <c:v>2.0578205811509171</c:v>
                </c:pt>
                <c:pt idx="1065">
                  <c:v>2.1931533627484949</c:v>
                </c:pt>
                <c:pt idx="1066">
                  <c:v>2.2937446096416338</c:v>
                </c:pt>
                <c:pt idx="1067">
                  <c:v>2.3578965169004009</c:v>
                </c:pt>
                <c:pt idx="1068">
                  <c:v>2.3844901544704742</c:v>
                </c:pt>
                <c:pt idx="1069">
                  <c:v>2.3730048529017238</c:v>
                </c:pt>
                <c:pt idx="1070">
                  <c:v>2.3235280595092993</c:v>
                </c:pt>
                <c:pt idx="1071">
                  <c:v>2.2367554826983924</c:v>
                </c:pt>
                <c:pt idx="1072">
                  <c:v>2.1139814972893967</c:v>
                </c:pt>
                <c:pt idx="1073">
                  <c:v>1.95707993962252</c:v>
                </c:pt>
                <c:pt idx="1074">
                  <c:v>1.7684755755027559</c:v>
                </c:pt>
                <c:pt idx="1075">
                  <c:v>1.5511066741908568</c:v>
                </c:pt>
                <c:pt idx="1076">
                  <c:v>1.3083792652347122</c:v>
                </c:pt>
                <c:pt idx="1077">
                  <c:v>1.0441137896535477</c:v>
                </c:pt>
                <c:pt idx="1078">
                  <c:v>0.76248498064690173</c:v>
                </c:pt>
                <c:pt idx="1079">
                  <c:v>0.46795591959606669</c:v>
                </c:pt>
                <c:pt idx="1080">
                  <c:v>0.16520730884765339</c:v>
                </c:pt>
                <c:pt idx="1081">
                  <c:v>0.14093691795407307</c:v>
                </c:pt>
                <c:pt idx="1082">
                  <c:v>0.44558646570084487</c:v>
                </c:pt>
                <c:pt idx="1083">
                  <c:v>0.74386280280637196</c:v>
                </c:pt>
                <c:pt idx="1084">
                  <c:v>1.0309772931252661</c:v>
                </c:pt>
                <c:pt idx="1085">
                  <c:v>1.3023080833268277</c:v>
                </c:pt>
                <c:pt idx="1086">
                  <c:v>1.5534745110315817</c:v>
                </c:pt>
                <c:pt idx="1087">
                  <c:v>1.780407835639485</c:v>
                </c:pt>
                <c:pt idx="1088">
                  <c:v>1.9794171496898536</c:v>
                </c:pt>
                <c:pt idx="1089">
                  <c:v>2.1472494029525713</c:v>
                </c:pt>
                <c:pt idx="1090">
                  <c:v>2.2811425631102984</c:v>
                </c:pt>
                <c:pt idx="1091">
                  <c:v>2.3788710444271692</c:v>
                </c:pt>
                <c:pt idx="1092">
                  <c:v>2.4387826575268008</c:v>
                </c:pt>
                <c:pt idx="1093">
                  <c:v>2.4598264674055175</c:v>
                </c:pt>
                <c:pt idx="1094">
                  <c:v>2.4415710909683099</c:v>
                </c:pt>
                <c:pt idx="1095">
                  <c:v>2.384213117408486</c:v>
                </c:pt>
                <c:pt idx="1096">
                  <c:v>2.288575492240859</c:v>
                </c:pt>
                <c:pt idx="1097">
                  <c:v>2.1560958662295673</c:v>
                </c:pt>
                <c:pt idx="1098">
                  <c:v>1.9888050712614795</c:v>
                </c:pt>
                <c:pt idx="1099">
                  <c:v>1.7892960438264647</c:v>
                </c:pt>
                <c:pt idx="1100">
                  <c:v>1.5606836706281944</c:v>
                </c:pt>
                <c:pt idx="1101">
                  <c:v>1.3065561774845011</c:v>
                </c:pt>
                <c:pt idx="1102">
                  <c:v>1.0309188197155443</c:v>
                </c:pt>
                <c:pt idx="1103">
                  <c:v>0.73813075744035206</c:v>
                </c:pt>
                <c:pt idx="1104">
                  <c:v>0.43283611056843369</c:v>
                </c:pt>
                <c:pt idx="1105">
                  <c:v>0.11989028396826129</c:v>
                </c:pt>
                <c:pt idx="1106">
                  <c:v>0.19571726826235541</c:v>
                </c:pt>
                <c:pt idx="1107">
                  <c:v>0.508942610600158</c:v>
                </c:pt>
                <c:pt idx="1108">
                  <c:v>0.81476795680743486</c:v>
                </c:pt>
                <c:pt idx="1109">
                  <c:v>1.1082820742877586</c:v>
                </c:pt>
                <c:pt idx="1110">
                  <c:v>1.3847591733491669</c:v>
                </c:pt>
                <c:pt idx="1111">
                  <c:v>1.6397350138246181</c:v>
                </c:pt>
                <c:pt idx="1112">
                  <c:v>1.8690790030586331</c:v>
                </c:pt>
                <c:pt idx="1113">
                  <c:v>2.0690611205849265</c:v>
                </c:pt>
                <c:pt idx="1114">
                  <c:v>2.2364125849522876</c:v>
                </c:pt>
                <c:pt idx="1115">
                  <c:v>2.3683792758722864</c:v>
                </c:pt>
                <c:pt idx="1116">
                  <c:v>2.4627670386306129</c:v>
                </c:pt>
                <c:pt idx="1117">
                  <c:v>2.5179781257426614</c:v>
                </c:pt>
                <c:pt idx="1118">
                  <c:v>2.5330381711219876</c:v>
                </c:pt>
                <c:pt idx="1119">
                  <c:v>2.5076132423472162</c:v>
                </c:pt>
                <c:pt idx="1120">
                  <c:v>2.4420166745718492</c:v>
                </c:pt>
                <c:pt idx="1121">
                  <c:v>2.3372055527069695</c:v>
                </c:pt>
                <c:pt idx="1122">
                  <c:v>2.1947668741149342</c:v>
                </c:pt>
                <c:pt idx="1123">
                  <c:v>2.0168935895338009</c:v>
                </c:pt>
                <c:pt idx="1124">
                  <c:v>1.8063508826509262</c:v>
                </c:pt>
                <c:pt idx="1125">
                  <c:v>1.5664332060455568</c:v>
                </c:pt>
                <c:pt idx="1126">
                  <c:v>1.300912740587286</c:v>
                </c:pt>
                <c:pt idx="1127">
                  <c:v>1.0139800843959532</c:v>
                </c:pt>
                <c:pt idx="1128">
                  <c:v>0.71017810388464297</c:v>
                </c:pt>
                <c:pt idx="1129">
                  <c:v>0.39432999116365908</c:v>
                </c:pt>
                <c:pt idx="1130">
                  <c:v>7.1462667353465251E-2</c:v>
                </c:pt>
                <c:pt idx="1131">
                  <c:v>0.25327325143041368</c:v>
                </c:pt>
                <c:pt idx="1132">
                  <c:v>0.57468565077220013</c:v>
                </c:pt>
                <c:pt idx="1133">
                  <c:v>0.88762396510853425</c:v>
                </c:pt>
                <c:pt idx="1134">
                  <c:v>1.1870617464961155</c:v>
                </c:pt>
                <c:pt idx="1135">
                  <c:v>1.4681774308035931</c:v>
                </c:pt>
                <c:pt idx="1136">
                  <c:v>1.7264320030340077</c:v>
                </c:pt>
                <c:pt idx="1137">
                  <c:v>1.9576423102597287</c:v>
                </c:pt>
                <c:pt idx="1138">
                  <c:v>2.1580488376033449</c:v>
                </c:pt>
                <c:pt idx="1139">
                  <c:v>2.3243768487967746</c:v>
                </c:pt>
                <c:pt idx="1140">
                  <c:v>2.4538898967607428</c:v>
                </c:pt>
                <c:pt idx="1141">
                  <c:v>2.5444348297373707</c:v>
                </c:pt>
                <c:pt idx="1142">
                  <c:v>2.5944775528953823</c:v>
                </c:pt>
                <c:pt idx="1143">
                  <c:v>2.603128951880965</c:v>
                </c:pt>
                <c:pt idx="1144">
                  <c:v>2.5701605411874735</c:v>
                </c:pt>
                <c:pt idx="1145">
                  <c:v>2.496009563975206</c:v>
                </c:pt>
                <c:pt idx="1146">
                  <c:v>2.3817734384778704</c:v>
                </c:pt>
                <c:pt idx="1147">
                  <c:v>2.2291936166922568</c:v>
                </c:pt>
                <c:pt idx="1148">
                  <c:v>2.0406290909303064</c:v>
                </c:pt>
                <c:pt idx="1149">
                  <c:v>1.8190199502899151</c:v>
                </c:pt>
                <c:pt idx="1150">
                  <c:v>1.5678415494968738</c:v>
                </c:pt>
                <c:pt idx="1151">
                  <c:v>1.2910500042939912</c:v>
                </c:pt>
                <c:pt idx="1152">
                  <c:v>0.99301986815574228</c:v>
                </c:pt>
                <c:pt idx="1153">
                  <c:v>0.67847497230449161</c:v>
                </c:pt>
                <c:pt idx="1154">
                  <c:v>0.35241352272866444</c:v>
                </c:pt>
                <c:pt idx="1155">
                  <c:v>2.0028642327463996E-2</c:v>
                </c:pt>
                <c:pt idx="1156">
                  <c:v>0.31337437812164992</c:v>
                </c:pt>
                <c:pt idx="1157">
                  <c:v>0.6424628010102732</c:v>
                </c:pt>
                <c:pt idx="1158">
                  <c:v>0.9619617813738115</c:v>
                </c:pt>
                <c:pt idx="1159">
                  <c:v>1.2667389584141451</c:v>
                </c:pt>
                <c:pt idx="1160">
                  <c:v>1.551886941792207</c:v>
                </c:pt>
                <c:pt idx="1161">
                  <c:v>1.8128023662991042</c:v>
                </c:pt>
                <c:pt idx="1162">
                  <c:v>2.0452602407431284</c:v>
                </c:pt>
                <c:pt idx="1163">
                  <c:v>2.2454823896654665</c:v>
                </c:pt>
                <c:pt idx="1164">
                  <c:v>2.4101988786959452</c:v>
                </c:pt>
                <c:pt idx="1165">
                  <c:v>2.5367014245432391</c:v>
                </c:pt>
                <c:pt idx="1166">
                  <c:v>2.6228879170512096</c:v>
                </c:pt>
                <c:pt idx="1167">
                  <c:v>2.6672973214504649</c:v>
                </c:pt>
                <c:pt idx="1168">
                  <c:v>2.6691343816617685</c:v>
                </c:pt>
                <c:pt idx="1169">
                  <c:v>2.6282837078431536</c:v>
                </c:pt>
                <c:pt idx="1170">
                  <c:v>2.5453130007270643</c:v>
                </c:pt>
                <c:pt idx="1171">
                  <c:v>2.4214653389666672</c:v>
                </c:pt>
                <c:pt idx="1172">
                  <c:v>2.2586406309226947</c:v>
                </c:pt>
                <c:pt idx="1173">
                  <c:v>2.0593665062653748</c:v>
                </c:pt>
                <c:pt idx="1174">
                  <c:v>1.8267590926461916</c:v>
                </c:pt>
                <c:pt idx="1175">
                  <c:v>1.5644742857774276</c:v>
                </c:pt>
                <c:pt idx="1176">
                  <c:v>1.2766502749106738</c:v>
                </c:pt>
                <c:pt idx="1177">
                  <c:v>0.96784222744839044</c:v>
                </c:pt>
                <c:pt idx="1178">
                  <c:v>0.64295016394966253</c:v>
                </c:pt>
                <c:pt idx="1179">
                  <c:v>0.3071411660338948</c:v>
                </c:pt>
                <c:pt idx="1180">
                  <c:v>3.4232847177951227E-2</c:v>
                </c:pt>
                <c:pt idx="1181">
                  <c:v>0.37572046494493638</c:v>
                </c:pt>
                <c:pt idx="1182">
                  <c:v>0.71185789132587196</c:v>
                </c:pt>
                <c:pt idx="1183">
                  <c:v>1.037256419448835</c:v>
                </c:pt>
                <c:pt idx="1184">
                  <c:v>1.3466888723181478</c:v>
                </c:pt>
                <c:pt idx="1185">
                  <c:v>1.6351736226871882</c:v>
                </c:pt>
                <c:pt idx="1186">
                  <c:v>1.8980548406467592</c:v>
                </c:pt>
                <c:pt idx="1187">
                  <c:v>2.1310776754537955</c:v>
                </c:pt>
                <c:pt idx="1188">
                  <c:v>2.3304571568584418</c:v>
                </c:pt>
                <c:pt idx="1189">
                  <c:v>2.4929396995620103</c:v>
                </c:pt>
                <c:pt idx="1190">
                  <c:v>2.6158562109106822</c:v>
                </c:pt>
                <c:pt idx="1191">
                  <c:v>2.6971659346662813</c:v>
                </c:pt>
                <c:pt idx="1192">
                  <c:v>2.7354903105969011</c:v>
                </c:pt>
                <c:pt idx="1193">
                  <c:v>2.7301362883660296</c:v>
                </c:pt>
                <c:pt idx="1194">
                  <c:v>2.6811087022441611</c:v>
                </c:pt>
                <c:pt idx="1195">
                  <c:v>2.5891114878418393</c:v>
                </c:pt>
                <c:pt idx="1196">
                  <c:v>2.4555377005775894</c:v>
                </c:pt>
                <c:pt idx="1197">
                  <c:v>2.2824484750893723</c:v>
                </c:pt>
                <c:pt idx="1198">
                  <c:v>2.0725412423956158</c:v>
                </c:pt>
                <c:pt idx="1199">
                  <c:v>1.8291076944573841</c:v>
                </c:pt>
                <c:pt idx="1200">
                  <c:v>1.5559821511036169</c:v>
                </c:pt>
                <c:pt idx="1201">
                  <c:v>1.2574811393894616</c:v>
                </c:pt>
                <c:pt idx="1202">
                  <c:v>0.93833513785559419</c:v>
                </c:pt>
                <c:pt idx="1203">
                  <c:v>0.6036135655326581</c:v>
                </c:pt>
                <c:pt idx="1204">
                  <c:v>0.25864420582330583</c:v>
                </c:pt>
                <c:pt idx="1205">
                  <c:v>9.1071653215285514E-2</c:v>
                </c:pt>
                <c:pt idx="1206">
                  <c:v>0.43994700966585359</c:v>
                </c:pt>
                <c:pt idx="1207">
                  <c:v>0.78239846767311738</c:v>
                </c:pt>
                <c:pt idx="1208">
                  <c:v>1.1129356575202203</c:v>
                </c:pt>
                <c:pt idx="1209">
                  <c:v>1.4262493227398678</c:v>
                </c:pt>
                <c:pt idx="1210">
                  <c:v>1.7172966599790793</c:v>
                </c:pt>
                <c:pt idx="1211">
                  <c:v>1.9813825388981532</c:v>
                </c:pt>
                <c:pt idx="1212">
                  <c:v>2.2142352930447369</c:v>
                </c:pt>
                <c:pt idx="1213">
                  <c:v>2.412075857414715</c:v>
                </c:pt>
                <c:pt idx="1214">
                  <c:v>2.5716791329775592</c:v>
                </c:pt>
                <c:pt idx="1215">
                  <c:v>2.6904265811530066</c:v>
                </c:pt>
                <c:pt idx="1216">
                  <c:v>2.7663491901458612</c:v>
                </c:pt>
                <c:pt idx="1217">
                  <c:v>2.7981601079724077</c:v>
                </c:pt>
                <c:pt idx="1218">
                  <c:v>2.7852764015154525</c:v>
                </c:pt>
                <c:pt idx="1219">
                  <c:v>2.7278295744046837</c:v>
                </c:pt>
                <c:pt idx="1220">
                  <c:v>2.6266646561661195</c:v>
                </c:pt>
                <c:pt idx="1221">
                  <c:v>2.4833278580452021</c:v>
                </c:pt>
                <c:pt idx="1222">
                  <c:v>2.3000429742526487</c:v>
                </c:pt>
                <c:pt idx="1223">
                  <c:v>2.0796768881663819</c:v>
                </c:pt>
                <c:pt idx="1224">
                  <c:v>1.825694718342084</c:v>
                </c:pt>
                <c:pt idx="1225">
                  <c:v>1.5421053062148056</c:v>
                </c:pt>
                <c:pt idx="1226">
                  <c:v>1.2333979034199438</c:v>
                </c:pt>
                <c:pt idx="1227">
                  <c:v>0.90447105920065818</c:v>
                </c:pt>
                <c:pt idx="1228">
                  <c:v>0.56055483508986148</c:v>
                </c:pt>
                <c:pt idx="1229">
                  <c:v>0.20712758289888714</c:v>
                </c:pt>
                <c:pt idx="1230">
                  <c:v>0.15017138876752859</c:v>
                </c:pt>
                <c:pt idx="1231">
                  <c:v>0.5056318661763971</c:v>
                </c:pt>
                <c:pt idx="1232">
                  <c:v>0.85356406119468986</c:v>
                </c:pt>
                <c:pt idx="1233">
                  <c:v>1.1883897591522181</c:v>
                </c:pt>
                <c:pt idx="1234">
                  <c:v>1.5047318225212867</c:v>
                </c:pt>
                <c:pt idx="1235">
                  <c:v>1.7975006131524769</c:v>
                </c:pt>
                <c:pt idx="1236">
                  <c:v>2.0619759429617424</c:v>
                </c:pt>
                <c:pt idx="1237">
                  <c:v>2.2938832324979899</c:v>
                </c:pt>
                <c:pt idx="1238">
                  <c:v>2.4894626476511386</c:v>
                </c:pt>
                <c:pt idx="1239">
                  <c:v>2.6455300954653556</c:v>
                </c:pt>
                <c:pt idx="1240">
                  <c:v>2.7595290888505266</c:v>
                </c:pt>
                <c:pt idx="1241">
                  <c:v>2.8295726349034447</c:v>
                </c:pt>
                <c:pt idx="1242">
                  <c:v>2.8544744602508203</c:v>
                </c:pt>
                <c:pt idx="1243">
                  <c:v>2.8337690567868843</c:v>
                </c:pt>
                <c:pt idx="1244">
                  <c:v>2.7677202096861508</c:v>
                </c:pt>
                <c:pt idx="1245">
                  <c:v>2.6573178537746776</c:v>
                </c:pt>
                <c:pt idx="1246">
                  <c:v>2.5042632912924798</c:v>
                </c:pt>
                <c:pt idx="1247">
                  <c:v>2.3109429907786687</c:v>
                </c:pt>
                <c:pt idx="1248">
                  <c:v>2.0803913702623085</c:v>
                </c:pt>
                <c:pt idx="1249">
                  <c:v>1.8162431451945229</c:v>
                </c:pt>
                <c:pt idx="1250">
                  <c:v>1.5226759897601709</c:v>
                </c:pt>
                <c:pt idx="1251">
                  <c:v>1.2043444166413955</c:v>
                </c:pt>
                <c:pt idx="1252">
                  <c:v>0.86630592244746973</c:v>
                </c:pt>
                <c:pt idx="1253">
                  <c:v>0.51394057156944384</c:v>
                </c:pt>
                <c:pt idx="1254">
                  <c:v>0.15286529812615418</c:v>
                </c:pt>
                <c:pt idx="1255">
                  <c:v>0.21115570780320717</c:v>
                </c:pt>
                <c:pt idx="1256">
                  <c:v>0.57230309873386398</c:v>
                </c:pt>
                <c:pt idx="1257">
                  <c:v>0.92479548032779479</c:v>
                </c:pt>
                <c:pt idx="1258">
                  <c:v>1.2629820428647416</c:v>
                </c:pt>
                <c:pt idx="1259">
                  <c:v>1.5814332281584462</c:v>
                </c:pt>
                <c:pt idx="1260">
                  <c:v>1.875027975898411</c:v>
                </c:pt>
                <c:pt idx="1261">
                  <c:v>2.1390361462496004</c:v>
                </c:pt>
                <c:pt idx="1262">
                  <c:v>2.3691947909838293</c:v>
                </c:pt>
                <c:pt idx="1263">
                  <c:v>2.5617770422641581</c:v>
                </c:pt>
                <c:pt idx="1264">
                  <c:v>2.7136525049326639</c:v>
                </c:pt>
                <c:pt idx="1265">
                  <c:v>2.8223381729157113</c:v>
                </c:pt>
                <c:pt idx="1266">
                  <c:v>2.8860390410198411</c:v>
                </c:pt>
                <c:pt idx="1267">
                  <c:v>2.9036777475494246</c:v>
                </c:pt>
                <c:pt idx="1268">
                  <c:v>2.8749127582148608</c:v>
                </c:pt>
                <c:pt idx="1269">
                  <c:v>2.8001447849250161</c:v>
                </c:pt>
                <c:pt idx="1270">
                  <c:v>2.6805113213373684</c:v>
                </c:pt>
                <c:pt idx="1271">
                  <c:v>2.5178693674604236</c:v>
                </c:pt>
                <c:pt idx="1272">
                  <c:v>2.314766605110294</c:v>
                </c:pt>
                <c:pt idx="1273">
                  <c:v>2.0744014715735659</c:v>
                </c:pt>
                <c:pt idx="1274">
                  <c:v>1.8005727574380097</c:v>
                </c:pt>
                <c:pt idx="1275">
                  <c:v>1.4976195233454466</c:v>
                </c:pt>
                <c:pt idx="1276">
                  <c:v>1.1703522866729581</c:v>
                </c:pt>
                <c:pt idx="1277">
                  <c:v>0.82397657034042526</c:v>
                </c:pt>
                <c:pt idx="1278">
                  <c:v>0.46401002978100753</c:v>
                </c:pt>
                <c:pt idx="1279">
                  <c:v>9.6194478594491303E-2</c:v>
                </c:pt>
                <c:pt idx="1280">
                  <c:v>0.27359578317473543</c:v>
                </c:pt>
                <c:pt idx="1281">
                  <c:v>0.63944787319603469</c:v>
                </c:pt>
                <c:pt idx="1282">
                  <c:v>0.99550496094244645</c:v>
                </c:pt>
                <c:pt idx="1283">
                  <c:v>1.336060115704816</c:v>
                </c:pt>
                <c:pt idx="1284">
                  <c:v>1.6556478633282363</c:v>
                </c:pt>
                <c:pt idx="1285">
                  <c:v>1.9491319814407961</c:v>
                </c:pt>
                <c:pt idx="1286">
                  <c:v>2.211788121543806</c:v>
                </c:pt>
                <c:pt idx="1287">
                  <c:v>2.4393799276558039</c:v>
                </c:pt>
                <c:pt idx="1288">
                  <c:v>2.6282274239611896</c:v>
                </c:pt>
                <c:pt idx="1289">
                  <c:v>2.7752665664899205</c:v>
                </c:pt>
                <c:pt idx="1290">
                  <c:v>2.8780989942997071</c:v>
                </c:pt>
                <c:pt idx="1291">
                  <c:v>2.9350311717129709</c:v>
                </c:pt>
                <c:pt idx="1292">
                  <c:v>2.9451022823895583</c:v>
                </c:pt>
                <c:pt idx="1293">
                  <c:v>2.9081004156908983</c:v>
                </c:pt>
                <c:pt idx="1294">
                  <c:v>2.824566773039245</c:v>
                </c:pt>
                <c:pt idx="1295">
                  <c:v>2.69578781379915</c:v>
                </c:pt>
                <c:pt idx="1296">
                  <c:v>2.5237754535332022</c:v>
                </c:pt>
                <c:pt idx="1297">
                  <c:v>2.3112356192080874</c:v>
                </c:pt>
                <c:pt idx="1298">
                  <c:v>2.0615256529708135</c:v>
                </c:pt>
                <c:pt idx="1299">
                  <c:v>1.7786012354706835</c:v>
                </c:pt>
                <c:pt idx="1300">
                  <c:v>1.4669536684826878</c:v>
                </c:pt>
                <c:pt idx="1301">
                  <c:v>1.1315385120717121</c:v>
                </c:pt>
                <c:pt idx="1302">
                  <c:v>0.77769671121486861</c:v>
                </c:pt>
                <c:pt idx="1303">
                  <c:v>0.41106946840985037</c:v>
                </c:pt>
                <c:pt idx="1304">
                  <c:v>3.7508220375832395E-2</c:v>
                </c:pt>
                <c:pt idx="1305">
                  <c:v>0.3370188431606303</c:v>
                </c:pt>
                <c:pt idx="1306">
                  <c:v>0.70652222370414919</c:v>
                </c:pt>
                <c:pt idx="1307">
                  <c:v>1.0650869933954834</c:v>
                </c:pt>
                <c:pt idx="1308">
                  <c:v>1.4069675732387104</c:v>
                </c:pt>
                <c:pt idx="1309">
                  <c:v>1.726679889962496</c:v>
                </c:pt>
                <c:pt idx="1310">
                  <c:v>2.0190894318907953</c:v>
                </c:pt>
                <c:pt idx="1311">
                  <c:v>2.2794937885410449</c:v>
                </c:pt>
                <c:pt idx="1312">
                  <c:v>2.5036983457823365</c:v>
                </c:pt>
                <c:pt idx="1313">
                  <c:v>2.6880839168900437</c:v>
                </c:pt>
                <c:pt idx="1314">
                  <c:v>2.829665218013671</c:v>
                </c:pt>
                <c:pt idx="1315">
                  <c:v>2.9261392423836883</c:v>
                </c:pt>
                <c:pt idx="1316">
                  <c:v>2.9759227487021671</c:v>
                </c:pt>
                <c:pt idx="1317">
                  <c:v>2.9781782530163858</c:v>
                </c:pt>
                <c:pt idx="1318">
                  <c:v>2.9328280971854683</c:v>
                </c:pt>
                <c:pt idx="1319">
                  <c:v>2.84055635787578</c:v>
                </c:pt>
                <c:pt idx="1320">
                  <c:v>2.7027985548043882</c:v>
                </c:pt>
                <c:pt idx="1321">
                  <c:v>2.5217193125670341</c:v>
                </c:pt>
                <c:pt idx="1322">
                  <c:v>2.3001783237002553</c:v>
                </c:pt>
                <c:pt idx="1323">
                  <c:v>2.0416851485283862</c:v>
                </c:pt>
                <c:pt idx="1324">
                  <c:v>1.7503435668166853</c:v>
                </c:pt>
                <c:pt idx="1325">
                  <c:v>1.4307863644018888</c:v>
                </c:pt>
                <c:pt idx="1326">
                  <c:v>1.0881015920927413</c:v>
                </c:pt>
                <c:pt idx="1327">
                  <c:v>0.72775147173953803</c:v>
                </c:pt>
                <c:pt idx="1328">
                  <c:v>0.35548524324058928</c:v>
                </c:pt>
                <c:pt idx="1329">
                  <c:v>2.2752655538048793E-2</c:v>
                </c:pt>
                <c:pt idx="1330">
                  <c:v>0.40091760800154064</c:v>
                </c:pt>
                <c:pt idx="1331">
                  <c:v>0.77296151683112568</c:v>
                </c:pt>
                <c:pt idx="1332">
                  <c:v>1.1329296322555593</c:v>
                </c:pt>
                <c:pt idx="1333">
                  <c:v>1.4750559588015009</c:v>
                </c:pt>
                <c:pt idx="1334">
                  <c:v>1.7938557103440758</c:v>
                </c:pt>
                <c:pt idx="1335">
                  <c:v>2.0842133294542089</c:v>
                </c:pt>
                <c:pt idx="1336">
                  <c:v>2.341464657059336</c:v>
                </c:pt>
                <c:pt idx="1337">
                  <c:v>2.5614719311926559</c:v>
                </c:pt>
                <c:pt idx="1338">
                  <c:v>2.7406904076305834</c:v>
                </c:pt>
                <c:pt idx="1339">
                  <c:v>2.8762255286954153</c:v>
                </c:pt>
                <c:pt idx="1340">
                  <c:v>2.9658797172978573</c:v>
                </c:pt>
                <c:pt idx="1341">
                  <c:v>3.0081880390097626</c:v>
                </c:pt>
                <c:pt idx="1342">
                  <c:v>3.0024421529353909</c:v>
                </c:pt>
                <c:pt idx="1343">
                  <c:v>2.948702159545467</c:v>
                </c:pt>
                <c:pt idx="1344">
                  <c:v>2.8477961474487432</c:v>
                </c:pt>
                <c:pt idx="1345">
                  <c:v>2.7013074381943873</c:v>
                </c:pt>
                <c:pt idx="1346">
                  <c:v>2.5115497254630887</c:v>
                </c:pt>
                <c:pt idx="1347">
                  <c:v>2.2815304992493499</c:v>
                </c:pt>
                <c:pt idx="1348">
                  <c:v>2.0149033337401283</c:v>
                </c:pt>
                <c:pt idx="1349">
                  <c:v>1.7159097965361754</c:v>
                </c:pt>
                <c:pt idx="1350">
                  <c:v>1.3893119037582671</c:v>
                </c:pt>
                <c:pt idx="1351">
                  <c:v>1.040316197749692</c:v>
                </c:pt>
                <c:pt idx="1352">
                  <c:v>0.67449065907361483</c:v>
                </c:pt>
                <c:pt idx="1353">
                  <c:v>0.29767578013328283</c:v>
                </c:pt>
                <c:pt idx="1354">
                  <c:v>8.4108777853635353E-2</c:v>
                </c:pt>
                <c:pt idx="1355">
                  <c:v>0.46476045114606429</c:v>
                </c:pt>
                <c:pt idx="1356">
                  <c:v>0.83819142192294926</c:v>
                </c:pt>
                <c:pt idx="1357">
                  <c:v>1.1984260847336103</c:v>
                </c:pt>
                <c:pt idx="1358">
                  <c:v>1.5396967688534813</c:v>
                </c:pt>
                <c:pt idx="1359">
                  <c:v>1.8565361815561074</c:v>
                </c:pt>
                <c:pt idx="1360">
                  <c:v>2.1438650890610074</c:v>
                </c:pt>
                <c:pt idx="1361">
                  <c:v>2.3970738274919259</c:v>
                </c:pt>
                <c:pt idx="1362">
                  <c:v>2.612096334377624</c:v>
                </c:pt>
                <c:pt idx="1363">
                  <c:v>2.7854755104840585</c:v>
                </c:pt>
                <c:pt idx="1364">
                  <c:v>2.9144188601790906</c:v>
                </c:pt>
                <c:pt idx="1365">
                  <c:v>2.9968435138864908</c:v>
                </c:pt>
                <c:pt idx="1366">
                  <c:v>3.0314099060005915</c:v>
                </c:pt>
                <c:pt idx="1367">
                  <c:v>3.0175435631854577</c:v>
                </c:pt>
                <c:pt idx="1368">
                  <c:v>2.9554446483679384</c:v>
                </c:pt>
                <c:pt idx="1369">
                  <c:v>2.8460851018968123</c:v>
                </c:pt>
                <c:pt idx="1370">
                  <c:v>2.69119342013702</c:v>
                </c:pt>
                <c:pt idx="1371">
                  <c:v>2.4932273100077507</c:v>
                </c:pt>
                <c:pt idx="1372">
                  <c:v>2.2553346524738584</c:v>
                </c:pt>
                <c:pt idx="1373">
                  <c:v>1.9813033956380528</c:v>
                </c:pt>
                <c:pt idx="1374">
                  <c:v>1.6755011758422711</c:v>
                </c:pt>
                <c:pt idx="1375">
                  <c:v>1.3428056302108717</c:v>
                </c:pt>
                <c:pt idx="1376">
                  <c:v>0.9885265137069964</c:v>
                </c:pt>
                <c:pt idx="1377">
                  <c:v>0.61832086561072619</c:v>
                </c:pt>
                <c:pt idx="1378">
                  <c:v>0.23810258224808745</c:v>
                </c:pt>
                <c:pt idx="1379">
                  <c:v>0.14605215700563812</c:v>
                </c:pt>
                <c:pt idx="1380">
                  <c:v>0.52800209641021345</c:v>
                </c:pt>
                <c:pt idx="1381">
                  <c:v>0.90163918644407259</c:v>
                </c:pt>
                <c:pt idx="1382">
                  <c:v>1.2609863677081308</c:v>
                </c:pt>
                <c:pt idx="1383">
                  <c:v>1.6002932890326647</c:v>
                </c:pt>
                <c:pt idx="1384">
                  <c:v>1.914128425276739</c:v>
                </c:pt>
                <c:pt idx="1385">
                  <c:v>2.1974661175390797</c:v>
                </c:pt>
                <c:pt idx="1386">
                  <c:v>2.4457671394510285</c:v>
                </c:pt>
                <c:pt idx="1387">
                  <c:v>2.6550514965941803</c:v>
                </c:pt>
                <c:pt idx="1388">
                  <c:v>2.8219622902320007</c:v>
                </c:pt>
                <c:pt idx="1389">
                  <c:v>2.9438196194766917</c:v>
                </c:pt>
                <c:pt idx="1390">
                  <c:v>3.0186636554418471</c:v>
                </c:pt>
                <c:pt idx="1391">
                  <c:v>3.0452861943035607</c:v>
                </c:pt>
                <c:pt idx="1392">
                  <c:v>3.0232501807287648</c:v>
                </c:pt>
                <c:pt idx="1393">
                  <c:v>2.9528968858706488</c:v>
                </c:pt>
                <c:pt idx="1394">
                  <c:v>2.8353406219854271</c:v>
                </c:pt>
                <c:pt idx="1395">
                  <c:v>2.6724510755185644</c:v>
                </c:pt>
                <c:pt idx="1396">
                  <c:v>2.4668235390349071</c:v>
                </c:pt>
                <c:pt idx="1397">
                  <c:v>2.2217375164398798</c:v>
                </c:pt>
                <c:pt idx="1398">
                  <c:v>1.9411043624418622</c:v>
                </c:pt>
                <c:pt idx="1399">
                  <c:v>1.6294047931442299</c:v>
                </c:pt>
                <c:pt idx="1400">
                  <c:v>1.2916172672033295</c:v>
                </c:pt>
                <c:pt idx="1401">
                  <c:v>0.93313838353446132</c:v>
                </c:pt>
                <c:pt idx="1402">
                  <c:v>0.5596965697374594</c:v>
                </c:pt>
                <c:pt idx="1403">
                  <c:v>0.17726044318327339</c:v>
                </c:pt>
                <c:pt idx="1404">
                  <c:v>0.2080566876732089</c:v>
                </c:pt>
                <c:pt idx="1405">
                  <c:v>0.59009465209877643</c:v>
                </c:pt>
                <c:pt idx="1406">
                  <c:v>0.96274500878416036</c:v>
                </c:pt>
                <c:pt idx="1407">
                  <c:v>1.3200488207912899</c:v>
                </c:pt>
                <c:pt idx="1408">
                  <c:v>1.6562920470004663</c:v>
                </c:pt>
                <c:pt idx="1409">
                  <c:v>1.9660970213519879</c:v>
                </c:pt>
                <c:pt idx="1410">
                  <c:v>2.2445085537416847</c:v>
                </c:pt>
                <c:pt idx="1411">
                  <c:v>2.4870732725178191</c:v>
                </c:pt>
                <c:pt idx="1412">
                  <c:v>2.6899109367606777</c:v>
                </c:pt>
                <c:pt idx="1413">
                  <c:v>2.8497765751655026</c:v>
                </c:pt>
                <c:pt idx="1414">
                  <c:v>2.9641124553390203</c:v>
                </c:pt>
                <c:pt idx="1415">
                  <c:v>3.0310890502940255</c:v>
                </c:pt>
                <c:pt idx="1416">
                  <c:v>3.0496343452758494</c:v>
                </c:pt>
                <c:pt idx="1417">
                  <c:v>3.0194510149473586</c:v>
                </c:pt>
                <c:pt idx="1418">
                  <c:v>2.9410211953968757</c:v>
                </c:pt>
                <c:pt idx="1419">
                  <c:v>2.8155987742957818</c:v>
                </c:pt>
                <c:pt idx="1420">
                  <c:v>2.6451893226284882</c:v>
                </c:pt>
                <c:pt idx="1421">
                  <c:v>2.4325179895345581</c:v>
                </c:pt>
                <c:pt idx="1422">
                  <c:v>2.1809858747640503</c:v>
                </c:pt>
                <c:pt idx="1423">
                  <c:v>1.8946155779523339</c:v>
                </c:pt>
                <c:pt idx="1424">
                  <c:v>1.5779867974090347</c:v>
                </c:pt>
                <c:pt idx="1425">
                  <c:v>1.2361630106012669</c:v>
                </c:pt>
                <c:pt idx="1426">
                  <c:v>0.87461041143578722</c:v>
                </c:pt>
                <c:pt idx="1427">
                  <c:v>0.49911040351490771</c:v>
                </c:pt>
                <c:pt idx="1428">
                  <c:v>0.11566705176674702</c:v>
                </c:pt>
                <c:pt idx="1429">
                  <c:v>0.26958902442294103</c:v>
                </c:pt>
                <c:pt idx="1430">
                  <c:v>0.6504987765196244</c:v>
                </c:pt>
                <c:pt idx="1431">
                  <c:v>1.0209732983020519</c:v>
                </c:pt>
                <c:pt idx="1432">
                  <c:v>1.3750912641869986</c:v>
                </c:pt>
                <c:pt idx="1433">
                  <c:v>1.7071936734490811</c:v>
                </c:pt>
                <c:pt idx="1434">
                  <c:v>2.0119743827274212</c:v>
                </c:pt>
                <c:pt idx="1435">
                  <c:v>2.2845649769051772</c:v>
                </c:pt>
                <c:pt idx="1436">
                  <c:v>2.5206126193885598</c:v>
                </c:pt>
                <c:pt idx="1437">
                  <c:v>2.7163496355365178</c:v>
                </c:pt>
                <c:pt idx="1438">
                  <c:v>2.868653715688541</c:v>
                </c:pt>
                <c:pt idx="1439">
                  <c:v>2.9750977747751097</c:v>
                </c:pt>
                <c:pt idx="1440">
                  <c:v>3.0339886714512545</c:v>
                </c:pt>
                <c:pt idx="1441">
                  <c:v>3.0443941684082358</c:v>
                </c:pt>
                <c:pt idx="1442">
                  <c:v>3.0061577041159406</c:v>
                </c:pt>
                <c:pt idx="1443">
                  <c:v>2.9199007417048093</c:v>
                </c:pt>
                <c:pt idx="1444">
                  <c:v>2.7870126598714511</c:v>
                </c:pt>
                <c:pt idx="1445">
                  <c:v>2.6096283503902953</c:v>
                </c:pt>
                <c:pt idx="1446">
                  <c:v>2.3905938838297738</c:v>
                </c:pt>
                <c:pt idx="1447">
                  <c:v>2.1334207962453906</c:v>
                </c:pt>
                <c:pt idx="1448">
                  <c:v>1.8422297318853265</c:v>
                </c:pt>
                <c:pt idx="1449">
                  <c:v>1.5216843473786268</c:v>
                </c:pt>
                <c:pt idx="1450">
                  <c:v>1.1769165387433105</c:v>
                </c:pt>
                <c:pt idx="1451">
                  <c:v>0.81344419136064705</c:v>
                </c:pt>
                <c:pt idx="1452">
                  <c:v>0.43708277258542877</c:v>
                </c:pt>
                <c:pt idx="1453">
                  <c:v>5.3852184989379916E-2</c:v>
                </c:pt>
                <c:pt idx="1454">
                  <c:v>0.33011962620642321</c:v>
                </c:pt>
                <c:pt idx="1455">
                  <c:v>0.70869476636996953</c:v>
                </c:pt>
                <c:pt idx="1456">
                  <c:v>1.0758236134374428</c:v>
                </c:pt>
                <c:pt idx="1457">
                  <c:v>1.4256415951326149</c:v>
                </c:pt>
                <c:pt idx="1458">
                  <c:v>1.752562971585526</c:v>
                </c:pt>
                <c:pt idx="1459">
                  <c:v>2.0513701220216802</c:v>
                </c:pt>
                <c:pt idx="1460">
                  <c:v>2.3172969067605229</c:v>
                </c:pt>
                <c:pt idx="1461">
                  <c:v>2.5461047712194649</c:v>
                </c:pt>
                <c:pt idx="1462">
                  <c:v>2.7341503754244223</c:v>
                </c:pt>
                <c:pt idx="1463">
                  <c:v>2.878443668798746</c:v>
                </c:pt>
                <c:pt idx="1464">
                  <c:v>2.9766954835457726</c:v>
                </c:pt>
                <c:pt idx="1465">
                  <c:v>3.0273538882858362</c:v>
                </c:pt>
                <c:pt idx="1466">
                  <c:v>3.0296287240502644</c:v>
                </c:pt>
                <c:pt idx="1467">
                  <c:v>2.9835039343710434</c:v>
                </c:pt>
                <c:pt idx="1468">
                  <c:v>2.8897374969918341</c:v>
                </c:pt>
                <c:pt idx="1469">
                  <c:v>2.7498489635170515</c:v>
                </c:pt>
                <c:pt idx="1470">
                  <c:v>2.5660948119220861</c:v>
                </c:pt>
                <c:pt idx="1471">
                  <c:v>2.3414320120820018</c:v>
                </c:pt>
                <c:pt idx="1472">
                  <c:v>2.0794703932075507</c:v>
                </c:pt>
                <c:pt idx="1473">
                  <c:v>1.7844145812807619</c:v>
                </c:pt>
                <c:pt idx="1474">
                  <c:v>1.4609964413875136</c:v>
                </c:pt>
                <c:pt idx="1475">
                  <c:v>1.1143991115784113</c:v>
                </c:pt>
                <c:pt idx="1476">
                  <c:v>0.75017384913032115</c:v>
                </c:pt>
                <c:pt idx="1477">
                  <c:v>0.3741510246753213</c:v>
                </c:pt>
                <c:pt idx="1478">
                  <c:v>7.6533072089756933E-3</c:v>
                </c:pt>
                <c:pt idx="1479">
                  <c:v>0.38913376218269846</c:v>
                </c:pt>
                <c:pt idx="1480">
                  <c:v>0.76419336023239226</c:v>
                </c:pt>
                <c:pt idx="1481">
                  <c:v>1.1268410734894827</c:v>
                </c:pt>
                <c:pt idx="1482">
                  <c:v>1.4712876254200677</c:v>
                </c:pt>
                <c:pt idx="1483">
                  <c:v>1.7920380078939624</c:v>
                </c:pt>
                <c:pt idx="1484">
                  <c:v>2.0839792360825848</c:v>
                </c:pt>
                <c:pt idx="1485">
                  <c:v>2.3424619382748455</c:v>
                </c:pt>
                <c:pt idx="1486">
                  <c:v>2.5633744772965557</c:v>
                </c:pt>
                <c:pt idx="1487">
                  <c:v>2.7432084206516638</c:v>
                </c:pt>
                <c:pt idx="1488">
                  <c:v>2.8791143158352486</c:v>
                </c:pt>
                <c:pt idx="1489">
                  <c:v>2.9689468832494832</c:v>
                </c:pt>
                <c:pt idx="1490">
                  <c:v>3.0112989092732176</c:v>
                </c:pt>
                <c:pt idx="1491">
                  <c:v>3.005523303555504</c:v>
                </c:pt>
                <c:pt idx="1492">
                  <c:v>2.9517429746045454</c:v>
                </c:pt>
                <c:pt idx="1493">
                  <c:v>2.8508483731724445</c:v>
                </c:pt>
                <c:pt idx="1494">
                  <c:v>2.7044827506547082</c:v>
                </c:pt>
                <c:pt idx="1495">
                  <c:v>2.5150153765580008</c:v>
                </c:pt>
                <c:pt idx="1496">
                  <c:v>2.285503151883268</c:v>
                </c:pt>
                <c:pt idx="1497">
                  <c:v>2.0196412409339559</c:v>
                </c:pt>
                <c:pt idx="1498">
                  <c:v>1.7217035196168311</c:v>
                </c:pt>
                <c:pt idx="1499">
                  <c:v>1.3964738009466446</c:v>
                </c:pt>
                <c:pt idx="1500">
                  <c:v>1.0491689455949575</c:v>
                </c:pt>
                <c:pt idx="1501">
                  <c:v>0.68535509458936295</c:v>
                </c:pt>
                <c:pt idx="1502">
                  <c:v>0.31085837060795868</c:v>
                </c:pt>
                <c:pt idx="1503">
                  <c:v>6.8328518007894135E-2</c:v>
                </c:pt>
                <c:pt idx="1504">
                  <c:v>0.44614227178254917</c:v>
                </c:pt>
                <c:pt idx="1505">
                  <c:v>0.81654605389112977</c:v>
                </c:pt>
                <c:pt idx="1506">
                  <c:v>1.1736260480797689</c:v>
                </c:pt>
                <c:pt idx="1507">
                  <c:v>1.5116859747082638</c:v>
                </c:pt>
                <c:pt idx="1508">
                  <c:v>1.8253380527896679</c:v>
                </c:pt>
                <c:pt idx="1509">
                  <c:v>2.1095889540054147</c:v>
                </c:pt>
                <c:pt idx="1510">
                  <c:v>2.3599193760441635</c:v>
                </c:pt>
                <c:pt idx="1511">
                  <c:v>2.5723559659266737</c:v>
                </c:pt>
                <c:pt idx="1512">
                  <c:v>2.7435344475578871</c:v>
                </c:pt>
                <c:pt idx="1513">
                  <c:v>2.8707529496006901</c:v>
                </c:pt>
                <c:pt idx="1514">
                  <c:v>2.9520146875954265</c:v>
                </c:pt>
                <c:pt idx="1515">
                  <c:v>2.9860593255160155</c:v>
                </c:pt>
                <c:pt idx="1516">
                  <c:v>2.9723825238969832</c:v>
                </c:pt>
                <c:pt idx="1517">
                  <c:v>2.9112433713592849</c:v>
                </c:pt>
                <c:pt idx="1518">
                  <c:v>2.8036595907572055</c:v>
                </c:pt>
                <c:pt idx="1519">
                  <c:v>2.6513906071421673</c:v>
                </c:pt>
                <c:pt idx="1520">
                  <c:v>2.4569087591463337</c:v>
                </c:pt>
                <c:pt idx="1521">
                  <c:v>2.2233591251147913</c:v>
                </c:pt>
                <c:pt idx="1522">
                  <c:v>1.9545086173177473</c:v>
                </c:pt>
                <c:pt idx="1523">
                  <c:v>1.6546851689442013</c:v>
                </c:pt>
                <c:pt idx="1524">
                  <c:v>1.3287079965749375</c:v>
                </c:pt>
                <c:pt idx="1525">
                  <c:v>0.98181006293402961</c:v>
                </c:pt>
                <c:pt idx="1526">
                  <c:v>0.61955398865958056</c:v>
                </c:pt>
                <c:pt idx="1527">
                  <c:v>0.24774276564471179</c:v>
                </c:pt>
                <c:pt idx="1528">
                  <c:v>0.12767329346666048</c:v>
                </c:pt>
                <c:pt idx="1529">
                  <c:v>0.50069187608643195</c:v>
                </c:pt>
                <c:pt idx="1530">
                  <c:v>0.8653547322822277</c:v>
                </c:pt>
                <c:pt idx="1531">
                  <c:v>1.2158429402359248</c:v>
                </c:pt>
                <c:pt idx="1532">
                  <c:v>1.5465698498742431</c:v>
                </c:pt>
                <c:pt idx="1533">
                  <c:v>1.8522702186614788</c:v>
                </c:pt>
                <c:pt idx="1534">
                  <c:v>2.1280841160023996</c:v>
                </c:pt>
                <c:pt idx="1535">
                  <c:v>2.3696342579182921</c:v>
                </c:pt>
                <c:pt idx="1536">
                  <c:v>2.5730955402419031</c:v>
                </c:pt>
                <c:pt idx="1537">
                  <c:v>2.7352556647964192</c:v>
                </c:pt>
                <c:pt idx="1538">
                  <c:v>2.8535658968373054</c:v>
                </c:pt>
                <c:pt idx="1539">
                  <c:v>2.9261811511156708</c:v>
                </c:pt>
                <c:pt idx="1540">
                  <c:v>2.9519887757068224</c:v>
                </c:pt>
                <c:pt idx="1541">
                  <c:v>2.9306255844638134</c:v>
                </c:pt>
                <c:pt idx="1542">
                  <c:v>2.8624828776826887</c:v>
                </c:pt>
                <c:pt idx="1543">
                  <c:v>2.7486993832679674</c:v>
                </c:pt>
                <c:pt idx="1544">
                  <c:v>2.5911422442697396</c:v>
                </c:pt>
                <c:pt idx="1545">
                  <c:v>2.3923763700221756</c:v>
                </c:pt>
                <c:pt idx="1546">
                  <c:v>2.1556226541809056</c:v>
                </c:pt>
                <c:pt idx="1547">
                  <c:v>1.8847057407560404</c:v>
                </c:pt>
                <c:pt idx="1548">
                  <c:v>1.5839921859244597</c:v>
                </c:pt>
                <c:pt idx="1549">
                  <c:v>1.2583200163231805</c:v>
                </c:pt>
                <c:pt idx="1550">
                  <c:v>0.91292082123153218</c:v>
                </c:pt>
                <c:pt idx="1551">
                  <c:v>0.55333563437610622</c:v>
                </c:pt>
                <c:pt idx="1552">
                  <c:v>0.1853259591579452</c:v>
                </c:pt>
                <c:pt idx="1553">
                  <c:v>0.1852186326414966</c:v>
                </c:pt>
                <c:pt idx="1554">
                  <c:v>0.55237484536874493</c:v>
                </c:pt>
                <c:pt idx="1555">
                  <c:v>0.91028043449797791</c:v>
                </c:pt>
                <c:pt idx="1556">
                  <c:v>1.2532278942601607</c:v>
                </c:pt>
                <c:pt idx="1557">
                  <c:v>1.5757555592354147</c:v>
                </c:pt>
                <c:pt idx="1558">
                  <c:v>1.8727346644291871</c:v>
                </c:pt>
                <c:pt idx="1559">
                  <c:v>2.1394509748199257</c:v>
                </c:pt>
                <c:pt idx="1560">
                  <c:v>2.3716796840098064</c:v>
                </c:pt>
                <c:pt idx="1561">
                  <c:v>2.565752390989315</c:v>
                </c:pt>
                <c:pt idx="1562">
                  <c:v>2.7186150923594012</c:v>
                </c:pt>
                <c:pt idx="1563">
                  <c:v>2.827876272561368</c:v>
                </c:pt>
                <c:pt idx="1564">
                  <c:v>2.8918443343956843</c:v>
                </c:pt>
                <c:pt idx="1565">
                  <c:v>2.9095537837873402</c:v>
                </c:pt>
                <c:pt idx="1566">
                  <c:v>2.8807797636102048</c:v>
                </c:pt>
                <c:pt idx="1567">
                  <c:v>2.8060407185037546</c:v>
                </c:pt>
                <c:pt idx="1568">
                  <c:v>2.6865891629962504</c:v>
                </c:pt>
                <c:pt idx="1569">
                  <c:v>2.5243907158304597</c:v>
                </c:pt>
                <c:pt idx="1570">
                  <c:v>2.3220917511168455</c:v>
                </c:pt>
                <c:pt idx="1571">
                  <c:v>2.0829761988080104</c:v>
                </c:pt>
                <c:pt idx="1572">
                  <c:v>1.8109122000889017</c:v>
                </c:pt>
                <c:pt idx="1573">
                  <c:v>1.5102894848459893</c:v>
                </c:pt>
                <c:pt idx="1574">
                  <c:v>1.1859484858406384</c:v>
                </c:pt>
                <c:pt idx="1575">
                  <c:v>0.84310233521917521</c:v>
                </c:pt>
                <c:pt idx="1576">
                  <c:v>0.48725300147192602</c:v>
                </c:pt>
                <c:pt idx="1577">
                  <c:v>0.12410291711867653</c:v>
                </c:pt>
                <c:pt idx="1578">
                  <c:v>0.24053648219331394</c:v>
                </c:pt>
                <c:pt idx="1579">
                  <c:v>0.60083783894536025</c:v>
                </c:pt>
                <c:pt idx="1580">
                  <c:v>0.95105108316712383</c:v>
                </c:pt>
                <c:pt idx="1581">
                  <c:v>1.2855952778155084</c:v>
                </c:pt>
                <c:pt idx="1582">
                  <c:v>1.5991476318038294</c:v>
                </c:pt>
                <c:pt idx="1583">
                  <c:v>1.8867282597614172</c:v>
                </c:pt>
                <c:pt idx="1584">
                  <c:v>2.1437793376961878</c:v>
                </c:pt>
                <c:pt idx="1585">
                  <c:v>2.3662373953672144</c:v>
                </c:pt>
                <c:pt idx="1586">
                  <c:v>2.5505975978605022</c:v>
                </c:pt>
                <c:pt idx="1587">
                  <c:v>2.6939689987713633</c:v>
                </c:pt>
                <c:pt idx="1588">
                  <c:v>2.7941198934284719</c:v>
                </c:pt>
                <c:pt idx="1589">
                  <c:v>2.8495125603813953</c:v>
                </c:pt>
                <c:pt idx="1590">
                  <c:v>2.8593268503344316</c:v>
                </c:pt>
                <c:pt idx="1591">
                  <c:v>2.823472261088368</c:v>
                </c:pt>
                <c:pt idx="1592">
                  <c:v>2.7425883219606022</c:v>
                </c:pt>
                <c:pt idx="1593">
                  <c:v>2.6180332986205528</c:v>
                </c:pt>
                <c:pt idx="1594">
                  <c:v>2.4518614162934491</c:v>
                </c:pt>
                <c:pt idx="1595">
                  <c:v>2.2467889828532375</c:v>
                </c:pt>
                <c:pt idx="1596">
                  <c:v>2.0061499705082473</c:v>
                </c:pt>
                <c:pt idx="1597">
                  <c:v>1.7338417827501775</c:v>
                </c:pt>
                <c:pt idx="1598">
                  <c:v>1.4342620893098283</c:v>
                </c:pt>
                <c:pt idx="1599">
                  <c:v>1.1122377535579857</c:v>
                </c:pt>
                <c:pt idx="1600">
                  <c:v>0.77294700185759713</c:v>
                </c:pt>
                <c:pt idx="1601">
                  <c:v>0.42183609083539286</c:v>
                </c:pt>
                <c:pt idx="1602">
                  <c:v>6.4531814716695265E-2</c:v>
                </c:pt>
                <c:pt idx="1603">
                  <c:v>0.29324874058707234</c:v>
                </c:pt>
                <c:pt idx="1604">
                  <c:v>0.64578974804336098</c:v>
                </c:pt>
                <c:pt idx="1605">
                  <c:v>0.98746802748307327</c:v>
                </c:pt>
                <c:pt idx="1606">
                  <c:v>1.3128428086696555</c:v>
                </c:pt>
                <c:pt idx="1607">
                  <c:v>1.6167424354330104</c:v>
                </c:pt>
                <c:pt idx="1608">
                  <c:v>1.894346628091337</c:v>
                </c:pt>
                <c:pt idx="1609">
                  <c:v>2.1412629946964663</c:v>
                </c:pt>
                <c:pt idx="1610">
                  <c:v>2.3535965758096844</c:v>
                </c:pt>
                <c:pt idx="1611">
                  <c:v>2.5280113210045991</c:v>
                </c:pt>
                <c:pt idx="1612">
                  <c:v>2.6617825262467361</c:v>
                </c:pt>
                <c:pt idx="1613">
                  <c:v>2.7528394075962046</c:v>
                </c:pt>
                <c:pt idx="1614">
                  <c:v>2.7997971459433373</c:v>
                </c:pt>
                <c:pt idx="1615">
                  <c:v>2.8019779071488444</c:v>
                </c:pt>
                <c:pt idx="1616">
                  <c:v>2.7594205192816621</c:v>
                </c:pt>
                <c:pt idx="1617">
                  <c:v>2.6728786707754586</c:v>
                </c:pt>
                <c:pt idx="1618">
                  <c:v>2.5438076773319227</c:v>
                </c:pt>
                <c:pt idx="1619">
                  <c:v>2.3743400483339987</c:v>
                </c:pt>
                <c:pt idx="1620">
                  <c:v>2.1672502624641341</c:v>
                </c:pt>
                <c:pt idx="1621">
                  <c:v>1.9259093342934035</c:v>
                </c:pt>
                <c:pt idx="1622">
                  <c:v>1.6542299160675293</c:v>
                </c:pt>
                <c:pt idx="1623">
                  <c:v>1.3566028291819001</c:v>
                </c:pt>
                <c:pt idx="1624">
                  <c:v>1.0378260555202721</c:v>
                </c:pt>
                <c:pt idx="1625">
                  <c:v>0.70302733778266557</c:v>
                </c:pt>
                <c:pt idx="1626">
                  <c:v>0.35758163826955536</c:v>
                </c:pt>
                <c:pt idx="1627">
                  <c:v>7.024785746022973E-3</c:v>
                </c:pt>
                <c:pt idx="1628">
                  <c:v>0.34303530126749809</c:v>
                </c:pt>
                <c:pt idx="1629">
                  <c:v>0.68700839004836156</c:v>
                </c:pt>
                <c:pt idx="1630">
                  <c:v>1.0194112698335807</c:v>
                </c:pt>
                <c:pt idx="1631">
                  <c:v>1.3349552199130097</c:v>
                </c:pt>
                <c:pt idx="1632">
                  <c:v>1.628630213393736</c:v>
                </c:pt>
                <c:pt idx="1633">
                  <c:v>1.8957845150990889</c:v>
                </c:pt>
                <c:pt idx="1634">
                  <c:v>2.1321984081760776</c:v>
                </c:pt>
                <c:pt idx="1635">
                  <c:v>2.3341508802252813</c:v>
                </c:pt>
                <c:pt idx="1636">
                  <c:v>2.4984782145591189</c:v>
                </c:pt>
                <c:pt idx="1637">
                  <c:v>2.622623563665067</c:v>
                </c:pt>
                <c:pt idx="1638">
                  <c:v>2.7046767279644195</c:v>
                </c:pt>
                <c:pt idx="1639">
                  <c:v>2.7434035211457997</c:v>
                </c:pt>
                <c:pt idx="1640">
                  <c:v>2.7382642711638385</c:v>
                </c:pt>
                <c:pt idx="1641">
                  <c:v>2.6894211807163608</c:v>
                </c:pt>
                <c:pt idx="1642">
                  <c:v>2.5977344498392698</c:v>
                </c:pt>
                <c:pt idx="1643">
                  <c:v>2.4647472433133406</c:v>
                </c:pt>
                <c:pt idx="1644">
                  <c:v>2.2926597639746382</c:v>
                </c:pt>
                <c:pt idx="1645">
                  <c:v>2.084292866905443</c:v>
                </c:pt>
                <c:pt idx="1646">
                  <c:v>1.8430418160785182</c:v>
                </c:pt>
                <c:pt idx="1647">
                  <c:v>1.5728209416774113</c:v>
                </c:pt>
                <c:pt idx="1648">
                  <c:v>1.2780001005325077</c:v>
                </c:pt>
                <c:pt idx="1649">
                  <c:v>0.96333397160405787</c:v>
                </c:pt>
                <c:pt idx="1650">
                  <c:v>0.6338853311687962</c:v>
                </c:pt>
                <c:pt idx="1651">
                  <c:v>0.29494354654844129</c:v>
                </c:pt>
                <c:pt idx="1652">
                  <c:v>4.8060398615287367E-2</c:v>
                </c:pt>
                <c:pt idx="1653">
                  <c:v>0.38964098153349574</c:v>
                </c:pt>
                <c:pt idx="1654">
                  <c:v>0.72434592285771149</c:v>
                </c:pt>
                <c:pt idx="1655">
                  <c:v>1.0468432690491476</c:v>
                </c:pt>
                <c:pt idx="1656">
                  <c:v>1.3520063828207978</c:v>
                </c:pt>
                <c:pt idx="1657">
                  <c:v>1.6349954861188933</c:v>
                </c:pt>
                <c:pt idx="1658">
                  <c:v>1.8913344579231914</c:v>
                </c:pt>
                <c:pt idx="1659">
                  <c:v>2.1169816676181386</c:v>
                </c:pt>
                <c:pt idx="1660">
                  <c:v>2.3083937225278803</c:v>
                </c:pt>
                <c:pt idx="1661">
                  <c:v>2.4625811238092501</c:v>
                </c:pt>
                <c:pt idx="1662">
                  <c:v>2.577154956372167</c:v>
                </c:pt>
                <c:pt idx="1663">
                  <c:v>2.6503638837088506</c:v>
                </c:pt>
                <c:pt idx="1664">
                  <c:v>2.6811208751086291</c:v>
                </c:pt>
                <c:pt idx="1665">
                  <c:v>2.669019258183464</c:v>
                </c:pt>
                <c:pt idx="1666">
                  <c:v>2.6143378612618426</c:v>
                </c:pt>
                <c:pt idx="1667">
                  <c:v>2.5180351852660743</c:v>
                </c:pt>
                <c:pt idx="1668">
                  <c:v>2.381732720357586</c:v>
                </c:pt>
                <c:pt idx="1669">
                  <c:v>2.2076876961034646</c:v>
                </c:pt>
                <c:pt idx="1670">
                  <c:v>1.9987557224108827</c:v>
                </c:pt>
                <c:pt idx="1671">
                  <c:v>1.7583439393062399</c:v>
                </c:pt>
                <c:pt idx="1672">
                  <c:v>1.4903554442427975</c:v>
                </c:pt>
                <c:pt idx="1673">
                  <c:v>1.1991259036140955</c:v>
                </c:pt>
                <c:pt idx="1674">
                  <c:v>0.8893533783444828</c:v>
                </c:pt>
                <c:pt idx="1675">
                  <c:v>0.56602249988571307</c:v>
                </c:pt>
                <c:pt idx="1676">
                  <c:v>0.23432422099211916</c:v>
                </c:pt>
                <c:pt idx="1677">
                  <c:v>0.10042756608747617</c:v>
                </c:pt>
                <c:pt idx="1678">
                  <c:v>0.4328812039319912</c:v>
                </c:pt>
                <c:pt idx="1679">
                  <c:v>0.75773287083268048</c:v>
                </c:pt>
                <c:pt idx="1680">
                  <c:v>1.0698112383235645</c:v>
                </c:pt>
                <c:pt idx="1681">
                  <c:v>1.3641598334114899</c:v>
                </c:pt>
                <c:pt idx="1682">
                  <c:v>1.6361157931302115</c:v>
                </c:pt>
                <c:pt idx="1683">
                  <c:v>1.8813837595365459</c:v>
                </c:pt>
                <c:pt idx="1684">
                  <c:v>2.0961037436646843</c:v>
                </c:pt>
                <c:pt idx="1685">
                  <c:v>2.2769118859355522</c:v>
                </c:pt>
                <c:pt idx="1686">
                  <c:v>2.4209931564486826</c:v>
                </c:pt>
                <c:pt idx="1687">
                  <c:v>2.5261251695773765</c:v>
                </c:pt>
                <c:pt idx="1688">
                  <c:v>2.5907124312117085</c:v>
                </c:pt>
                <c:pt idx="1689">
                  <c:v>2.6138104915166132</c:v>
                </c:pt>
                <c:pt idx="1690">
                  <c:v>2.5951396386966832</c:v>
                </c:pt>
                <c:pt idx="1691">
                  <c:v>2.5350879373643553</c:v>
                </c:pt>
                <c:pt idx="1692">
                  <c:v>2.4347035859904835</c:v>
                </c:pt>
                <c:pt idx="1693">
                  <c:v>2.2956767388337989</c:v>
                </c:pt>
                <c:pt idx="1694">
                  <c:v>2.1203111059630251</c:v>
                </c:pt>
                <c:pt idx="1695">
                  <c:v>1.9114858078140187</c:v>
                </c:pt>
                <c:pt idx="1696">
                  <c:v>1.6726081155707866</c:v>
                </c:pt>
                <c:pt idx="1697">
                  <c:v>1.4075578530616744</c:v>
                </c:pt>
                <c:pt idx="1698">
                  <c:v>1.1206243675322418</c:v>
                </c:pt>
                <c:pt idx="1699">
                  <c:v>0.81643709351494698</c:v>
                </c:pt>
                <c:pt idx="1700">
                  <c:v>0.49989083422511355</c:v>
                </c:pt>
                <c:pt idx="1701">
                  <c:v>0.17606696690661716</c:v>
                </c:pt>
                <c:pt idx="1702">
                  <c:v>0.14984815894482656</c:v>
                </c:pt>
                <c:pt idx="1703">
                  <c:v>0.47264631948859753</c:v>
                </c:pt>
                <c:pt idx="1704">
                  <c:v>0.78718067859606289</c:v>
                </c:pt>
                <c:pt idx="1705">
                  <c:v>1.0884478824445984</c:v>
                </c:pt>
                <c:pt idx="1706">
                  <c:v>1.3716676767103995</c:v>
                </c:pt>
                <c:pt idx="1707">
                  <c:v>1.63235877900534</c:v>
                </c:pt>
                <c:pt idx="1708">
                  <c:v>1.8664098019671627</c:v>
                </c:pt>
                <c:pt idx="1709">
                  <c:v>2.0701441043059643</c:v>
                </c:pt>
                <c:pt idx="1710">
                  <c:v>2.2403775467782969</c:v>
                </c:pt>
                <c:pt idx="1711">
                  <c:v>2.37446824586877</c:v>
                </c:pt>
                <c:pt idx="1712">
                  <c:v>2.4703575480133559</c:v>
                </c:pt>
                <c:pt idx="1713">
                  <c:v>2.5266015893900784</c:v>
                </c:pt>
                <c:pt idx="1714">
                  <c:v>2.542392958321857</c:v>
                </c:pt>
                <c:pt idx="1715">
                  <c:v>2.5175721367311388</c:v>
                </c:pt>
                <c:pt idx="1716">
                  <c:v>2.45262856128701</c:v>
                </c:pt>
                <c:pt idx="1717">
                  <c:v>2.3486913112540329</c:v>
                </c:pt>
                <c:pt idx="1718">
                  <c:v>2.2075095959207953</c:v>
                </c:pt>
                <c:pt idx="1719">
                  <c:v>2.0314233772020929</c:v>
                </c:pt>
                <c:pt idx="1720">
                  <c:v>1.8233246199743325</c:v>
                </c:pt>
                <c:pt idx="1721">
                  <c:v>1.5866098114235998</c:v>
                </c:pt>
                <c:pt idx="1722">
                  <c:v>1.325124528795681</c:v>
                </c:pt>
                <c:pt idx="1723">
                  <c:v>1.0431009602562469</c:v>
                </c:pt>
                <c:pt idx="1724">
                  <c:v>0.74508939411997588</c:v>
                </c:pt>
                <c:pt idx="1725">
                  <c:v>0.4358847857570145</c:v>
                </c:pt>
                <c:pt idx="1726">
                  <c:v>0.12044958756803241</c:v>
                </c:pt>
                <c:pt idx="1727">
                  <c:v>0.19616591563910785</c:v>
                </c:pt>
                <c:pt idx="1728">
                  <c:v>0.50890448660199361</c:v>
                </c:pt>
                <c:pt idx="1729">
                  <c:v>0.81278273523161226</c:v>
                </c:pt>
                <c:pt idx="1730">
                  <c:v>1.1029705466345394</c:v>
                </c:pt>
                <c:pt idx="1731">
                  <c:v>1.374867871267976</c:v>
                </c:pt>
                <c:pt idx="1732">
                  <c:v>1.6241776561735499</c:v>
                </c:pt>
                <c:pt idx="1733">
                  <c:v>1.8469737608644952</c:v>
                </c:pt>
                <c:pt idx="1734">
                  <c:v>2.0397627844073254</c:v>
                </c:pt>
                <c:pt idx="1735">
                  <c:v>2.1995388301720817</c:v>
                </c:pt>
                <c:pt idx="1736">
                  <c:v>2.3238303499846853</c:v>
                </c:pt>
                <c:pt idx="1737">
                  <c:v>2.4107383381192249</c:v>
                </c:pt>
                <c:pt idx="1738">
                  <c:v>2.4589652856264905</c:v>
                </c:pt>
                <c:pt idx="1739">
                  <c:v>2.4678344546369892</c:v>
                </c:pt>
                <c:pt idx="1740">
                  <c:v>2.4372991880976578</c:v>
                </c:pt>
                <c:pt idx="1741">
                  <c:v>2.3679421303889181</c:v>
                </c:pt>
                <c:pt idx="1742">
                  <c:v>2.2609643958556886</c:v>
                </c:pt>
                <c:pt idx="1743">
                  <c:v>2.1181648828828856</c:v>
                </c:pt>
                <c:pt idx="1744">
                  <c:v>1.9419100881867541</c:v>
                </c:pt>
                <c:pt idx="1745">
                  <c:v>1.735094926975111</c:v>
                </c:pt>
                <c:pt idx="1746">
                  <c:v>1.5010952071528185</c:v>
                </c:pt>
                <c:pt idx="1747">
                  <c:v>1.2437125375535887</c:v>
                </c:pt>
                <c:pt idx="1748">
                  <c:v>0.96711256918805577</c:v>
                </c:pt>
                <c:pt idx="1749">
                  <c:v>0.67575757283396831</c:v>
                </c:pt>
                <c:pt idx="1750">
                  <c:v>0.37433444433117063</c:v>
                </c:pt>
                <c:pt idx="1751">
                  <c:v>6.767929931100812E-2</c:v>
                </c:pt>
                <c:pt idx="1752">
                  <c:v>0.23930012929228442</c:v>
                </c:pt>
                <c:pt idx="1753">
                  <c:v>0.5417030455104358</c:v>
                </c:pt>
                <c:pt idx="1754">
                  <c:v>0.83471383885373696</c:v>
                </c:pt>
                <c:pt idx="1755">
                  <c:v>1.1136787775660058</c:v>
                </c:pt>
                <c:pt idx="1756">
                  <c:v>1.3741799251122735</c:v>
                </c:pt>
                <c:pt idx="1757">
                  <c:v>1.6121051058341451</c:v>
                </c:pt>
                <c:pt idx="1758">
                  <c:v>1.8237128118053503</c:v>
                </c:pt>
                <c:pt idx="1759">
                  <c:v>2.0056910265578307</c:v>
                </c:pt>
                <c:pt idx="1760">
                  <c:v>2.1552090411502163</c:v>
                </c:pt>
                <c:pt idx="1761">
                  <c:v>2.2699614523763145</c:v>
                </c:pt>
                <c:pt idx="1762">
                  <c:v>2.3482036598966776</c:v>
                </c:pt>
                <c:pt idx="1763">
                  <c:v>2.3887783166586254</c:v>
                </c:pt>
                <c:pt idx="1764">
                  <c:v>2.3911323329222922</c:v>
                </c:pt>
                <c:pt idx="1765">
                  <c:v>2.3553241861776342</c:v>
                </c:pt>
                <c:pt idx="1766">
                  <c:v>2.2820214447740543</c:v>
                </c:pt>
                <c:pt idx="1767">
                  <c:v>2.1724885696958554</c:v>
                </c:pt>
                <c:pt idx="1768">
                  <c:v>2.0285652140952455</c:v>
                </c:pt>
                <c:pt idx="1769">
                  <c:v>1.8526353914640907</c:v>
                </c:pt>
                <c:pt idx="1770">
                  <c:v>1.647588028277549</c:v>
                </c:pt>
                <c:pt idx="1771">
                  <c:v>1.4167695532764542</c:v>
                </c:pt>
                <c:pt idx="1772">
                  <c:v>1.1639293011140173</c:v>
                </c:pt>
                <c:pt idx="1773">
                  <c:v>0.89315862089748033</c:v>
                </c:pt>
                <c:pt idx="1774">
                  <c:v>0.60882467843501131</c:v>
                </c:pt>
                <c:pt idx="1775">
                  <c:v>0.31550002322416765</c:v>
                </c:pt>
                <c:pt idx="1776">
                  <c:v>1.7889056111274108E-2</c:v>
                </c:pt>
                <c:pt idx="1777">
                  <c:v>0.27924741987359247</c:v>
                </c:pt>
                <c:pt idx="1778">
                  <c:v>0.57116835544469913</c:v>
                </c:pt>
                <c:pt idx="1779">
                  <c:v>0.85322809954102941</c:v>
                </c:pt>
                <c:pt idx="1780">
                  <c:v>1.1209503254854485</c:v>
                </c:pt>
                <c:pt idx="1781">
                  <c:v>1.3700990625407454</c:v>
                </c:pt>
                <c:pt idx="1782">
                  <c:v>1.5967457058862471</c:v>
                </c:pt>
                <c:pt idx="1783">
                  <c:v>1.7973309452228978</c:v>
                </c:pt>
                <c:pt idx="1784">
                  <c:v>1.9687206361519245</c:v>
                </c:pt>
                <c:pt idx="1785">
                  <c:v>2.108254737783684</c:v>
                </c:pt>
                <c:pt idx="1786">
                  <c:v>2.2137885530842389</c:v>
                </c:pt>
                <c:pt idx="1787">
                  <c:v>2.2837256334193108</c:v>
                </c:pt>
                <c:pt idx="1788">
                  <c:v>2.3170418435782678</c:v>
                </c:pt>
                <c:pt idx="1789">
                  <c:v>2.3133002260745594</c:v>
                </c:pt>
                <c:pt idx="1790">
                  <c:v>2.2726564514258909</c:v>
                </c:pt>
                <c:pt idx="1791">
                  <c:v>2.195854792039845</c:v>
                </c:pt>
                <c:pt idx="1792">
                  <c:v>2.0842147088487679</c:v>
                </c:pt>
                <c:pt idx="1793">
                  <c:v>1.9396082895300673</c:v>
                </c:pt>
                <c:pt idx="1794">
                  <c:v>1.7644289226265835</c:v>
                </c:pt>
                <c:pt idx="1795">
                  <c:v>1.5615517308347351</c:v>
                </c:pt>
                <c:pt idx="1796">
                  <c:v>1.3342864169524529</c:v>
                </c:pt>
                <c:pt idx="1797">
                  <c:v>1.0863232954180155</c:v>
                </c:pt>
                <c:pt idx="1798">
                  <c:v>0.8216733891455017</c:v>
                </c:pt>
                <c:pt idx="1799">
                  <c:v>0.54460356380114405</c:v>
                </c:pt>
                <c:pt idx="1800">
                  <c:v>0.25956774832990603</c:v>
                </c:pt>
                <c:pt idx="1801">
                  <c:v>2.8864649751218874E-2</c:v>
                </c:pt>
                <c:pt idx="1802">
                  <c:v>0.31608198393004955</c:v>
                </c:pt>
                <c:pt idx="1803">
                  <c:v>0.59750408942497379</c:v>
                </c:pt>
                <c:pt idx="1804">
                  <c:v>0.86865530678408642</c:v>
                </c:pt>
                <c:pt idx="1805">
                  <c:v>1.1252356443586771</c:v>
                </c:pt>
                <c:pt idx="1806">
                  <c:v>1.3631889484780655</c:v>
                </c:pt>
                <c:pt idx="1807">
                  <c:v>1.5787670009542896</c:v>
                </c:pt>
                <c:pt idx="1808">
                  <c:v>1.7685885314619734</c:v>
                </c:pt>
                <c:pt idx="1809">
                  <c:v>1.9296922162392616</c:v>
                </c:pt>
                <c:pt idx="1810">
                  <c:v>2.0595828330581991</c:v>
                </c:pt>
                <c:pt idx="1811">
                  <c:v>2.1562698539009051</c:v>
                </c:pt>
                <c:pt idx="1812">
                  <c:v>2.2182978794411201</c:v>
                </c:pt>
                <c:pt idx="1813">
                  <c:v>2.2447684512743424</c:v>
                </c:pt>
                <c:pt idx="1814">
                  <c:v>2.2353529167372419</c:v>
                </c:pt>
                <c:pt idx="1815">
                  <c:v>2.1902961648695189</c:v>
                </c:pt>
                <c:pt idx="1816">
                  <c:v>2.1104111982913882</c:v>
                </c:pt>
                <c:pt idx="1817">
                  <c:v>1.9970646521558348</c:v>
                </c:pt>
                <c:pt idx="1818">
                  <c:v>1.8521535155491238</c:v>
                </c:pt>
                <c:pt idx="1819">
                  <c:v>1.6780734504583088</c:v>
                </c:pt>
                <c:pt idx="1820">
                  <c:v>1.4776792364838123</c:v>
                </c:pt>
                <c:pt idx="1821">
                  <c:v>1.2542379937395232</c:v>
                </c:pt>
                <c:pt idx="1822">
                  <c:v>1.01137594989549</c:v>
                </c:pt>
                <c:pt idx="1823">
                  <c:v>0.7530196182946437</c:v>
                </c:pt>
                <c:pt idx="1824">
                  <c:v>0.48333234093824046</c:v>
                </c:pt>
                <c:pt idx="1825">
                  <c:v>0.20664722153689016</c:v>
                </c:pt>
                <c:pt idx="1826">
                  <c:v>7.2602471332255711E-2</c:v>
                </c:pt>
                <c:pt idx="1827">
                  <c:v>0.3499543134656673</c:v>
                </c:pt>
                <c:pt idx="1828">
                  <c:v>0.62098800965861534</c:v>
                </c:pt>
                <c:pt idx="1829">
                  <c:v>0.88139581538413614</c:v>
                </c:pt>
                <c:pt idx="1830">
                  <c:v>1.1270509740514054</c:v>
                </c:pt>
                <c:pt idx="1831">
                  <c:v>1.3540730830747523</c:v>
                </c:pt>
                <c:pt idx="1832">
                  <c:v>1.5588893539410562</c:v>
                </c:pt>
                <c:pt idx="1833">
                  <c:v>1.7382907997916446</c:v>
                </c:pt>
                <c:pt idx="1834">
                  <c:v>1.889482467599968</c:v>
                </c:pt>
                <c:pt idx="1835">
                  <c:v>2.0101269294526092</c:v>
                </c:pt>
                <c:pt idx="1836">
                  <c:v>2.0983803571354929</c:v>
                </c:pt>
                <c:pt idx="1837">
                  <c:v>2.1529206244051107</c:v>
                </c:pt>
                <c:pt idx="1838">
                  <c:v>2.1729670100399883</c:v>
                </c:pt>
                <c:pt idx="1839">
                  <c:v>2.1582912099415412</c:v>
                </c:pt>
                <c:pt idx="1840">
                  <c:v>2.109219506013567</c:v>
                </c:pt>
                <c:pt idx="1841">
                  <c:v>2.026626081056305</c:v>
                </c:pt>
                <c:pt idx="1842">
                  <c:v>1.9119176102025148</c:v>
                </c:pt>
                <c:pt idx="1843">
                  <c:v>1.7670093982449533</c:v>
                </c:pt>
                <c:pt idx="1844">
                  <c:v>1.5942934663491286</c:v>
                </c:pt>
                <c:pt idx="1845">
                  <c:v>1.3965991189849787</c:v>
                </c:pt>
                <c:pt idx="1846">
                  <c:v>1.1771466404339661</c:v>
                </c:pt>
                <c:pt idx="1847">
                  <c:v>0.93949487806582299</c:v>
                </c:pt>
                <c:pt idx="1848">
                  <c:v>0.68748356504499641</c:v>
                </c:pt>
                <c:pt idx="1849">
                  <c:v>0.42517131672642516</c:v>
                </c:pt>
                <c:pt idx="1850">
                  <c:v>0.15677030147589288</c:v>
                </c:pt>
                <c:pt idx="1851">
                  <c:v>0.11342136302030544</c:v>
                </c:pt>
                <c:pt idx="1852">
                  <c:v>0.38108840346483341</c:v>
                </c:pt>
                <c:pt idx="1853">
                  <c:v>0.64196727414901877</c:v>
                </c:pt>
                <c:pt idx="1854">
                  <c:v>0.89191403067369335</c:v>
                </c:pt>
                <c:pt idx="1855">
                  <c:v>1.1269701143049813</c:v>
                </c:pt>
                <c:pt idx="1856">
                  <c:v>1.3434250033340129</c:v>
                </c:pt>
                <c:pt idx="1857">
                  <c:v>1.5378747406066573</c:v>
                </c:pt>
                <c:pt idx="1858">
                  <c:v>1.7072754148476506</c:v>
                </c:pt>
                <c:pt idx="1859">
                  <c:v>1.8489907563810108</c:v>
                </c:pt>
                <c:pt idx="1860">
                  <c:v>1.9608331039865794</c:v>
                </c:pt>
                <c:pt idx="1861">
                  <c:v>2.0410971073597013</c:v>
                </c:pt>
                <c:pt idx="1862">
                  <c:v>2.0885856472079993</c:v>
                </c:pt>
                <c:pt idx="1863">
                  <c:v>2.1026275805241594</c:v>
                </c:pt>
                <c:pt idx="1864">
                  <c:v>2.0830870499936296</c:v>
                </c:pt>
                <c:pt idx="1865">
                  <c:v>2.0303642317193673</c:v>
                </c:pt>
                <c:pt idx="1866">
                  <c:v>1.9453875323058356</c:v>
                </c:pt>
                <c:pt idx="1867">
                  <c:v>1.8295973826550924</c:v>
                </c:pt>
                <c:pt idx="1868">
                  <c:v>1.6849219094171279</c:v>
                </c:pt>
                <c:pt idx="1869">
                  <c:v>1.5137448937826441</c:v>
                </c:pt>
                <c:pt idx="1870">
                  <c:v>1.3188665491701586</c:v>
                </c:pt>
                <c:pt idx="1871">
                  <c:v>1.1034577624169801</c:v>
                </c:pt>
                <c:pt idx="1872">
                  <c:v>0.8710085455572727</c:v>
                </c:pt>
                <c:pt idx="1873">
                  <c:v>0.62527153555635229</c:v>
                </c:pt>
                <c:pt idx="1874">
                  <c:v>0.37020145606100863</c:v>
                </c:pt>
                <c:pt idx="1875">
                  <c:v>0.10989151714050777</c:v>
                </c:pt>
                <c:pt idx="1876">
                  <c:v>0.15149222482078425</c:v>
                </c:pt>
                <c:pt idx="1877">
                  <c:v>0.40977749514690015</c:v>
                </c:pt>
                <c:pt idx="1878">
                  <c:v>0.66085235195503378</c:v>
                </c:pt>
                <c:pt idx="1879">
                  <c:v>0.90073059953068724</c:v>
                </c:pt>
                <c:pt idx="1880">
                  <c:v>1.125615024201688</c:v>
                </c:pt>
                <c:pt idx="1881">
                  <c:v>1.3319574504136675</c:v>
                </c:pt>
                <c:pt idx="1882">
                  <c:v>1.5165146680754455</c:v>
                </c:pt>
                <c:pt idx="1883">
                  <c:v>1.6763993505881416</c:v>
                </c:pt>
                <c:pt idx="1884">
                  <c:v>1.8091251651630686</c:v>
                </c:pt>
                <c:pt idx="1885">
                  <c:v>1.9126453717288745</c:v>
                </c:pt>
                <c:pt idx="1886">
                  <c:v>1.9853843123793828</c:v>
                </c:pt>
                <c:pt idx="1887">
                  <c:v>2.026261308210811</c:v>
                </c:pt>
                <c:pt idx="1888">
                  <c:v>2.0347066026832947</c:v>
                </c:pt>
                <c:pt idx="1889">
                  <c:v>2.0106691183490031</c:v>
                </c:pt>
                <c:pt idx="1890">
                  <c:v>1.9546159248682939</c:v>
                </c:pt>
                <c:pt idx="1891">
                  <c:v>1.8675234485894394</c:v>
                </c:pt>
                <c:pt idx="1892">
                  <c:v>1.7508605854838655</c:v>
                </c:pt>
                <c:pt idx="1893">
                  <c:v>1.6065640078163341</c:v>
                </c:pt>
                <c:pt idx="1894">
                  <c:v>1.4370060785461285</c:v>
                </c:pt>
                <c:pt idx="1895">
                  <c:v>1.2449559041470202</c:v>
                </c:pt>
                <c:pt idx="1896">
                  <c:v>1.0335341644600069</c:v>
                </c:pt>
                <c:pt idx="1897">
                  <c:v>0.80616245565840949</c:v>
                </c:pt>
                <c:pt idx="1898">
                  <c:v>0.56650796788601487</c:v>
                </c:pt>
                <c:pt idx="1899">
                  <c:v>0.31842439129627659</c:v>
                </c:pt>
                <c:pt idx="1900">
                  <c:v>6.5890001961322109E-2</c:v>
                </c:pt>
                <c:pt idx="1901">
                  <c:v>0.18705607844916206</c:v>
                </c:pt>
                <c:pt idx="1902">
                  <c:v>0.43637842882702199</c:v>
                </c:pt>
                <c:pt idx="1903">
                  <c:v>0.67810965006390111</c:v>
                </c:pt>
                <c:pt idx="1904">
                  <c:v>0.90841343747981196</c:v>
                </c:pt>
                <c:pt idx="1905">
                  <c:v>1.1236454025205773</c:v>
                </c:pt>
                <c:pt idx="1906">
                  <c:v>1.3204106804628111</c:v>
                </c:pt>
                <c:pt idx="1907">
                  <c:v>1.495617414563726</c:v>
                </c:pt>
                <c:pt idx="1908">
                  <c:v>1.6465252751346731</c:v>
                </c:pt>
                <c:pt idx="1909">
                  <c:v>1.7707882532803589</c:v>
                </c:pt>
                <c:pt idx="1910">
                  <c:v>1.8664910622025339</c:v>
                </c:pt>
                <c:pt idx="1911">
                  <c:v>1.9321785825004194</c:v>
                </c:pt>
                <c:pt idx="1912">
                  <c:v>1.9668779001389676</c:v>
                </c:pt>
                <c:pt idx="1913">
                  <c:v>1.9701126048863085</c:v>
                </c:pt>
                <c:pt idx="1914">
                  <c:v>1.9419091411321106</c:v>
                </c:pt>
                <c:pt idx="1915">
                  <c:v>1.8827951300991277</c:v>
                </c:pt>
                <c:pt idx="1916">
                  <c:v>1.7937897105206702</c:v>
                </c:pt>
                <c:pt idx="1917">
                  <c:v>1.6763860718362706</c:v>
                </c:pt>
                <c:pt idx="1918">
                  <c:v>1.5325264778388277</c:v>
                </c:pt>
                <c:pt idx="1919">
                  <c:v>1.364570197524497</c:v>
                </c:pt>
                <c:pt idx="1920">
                  <c:v>1.175254871776408</c:v>
                </c:pt>
                <c:pt idx="1921">
                  <c:v>0.96765194768923746</c:v>
                </c:pt>
                <c:pt idx="1922">
                  <c:v>0.74511690519789897</c:v>
                </c:pt>
                <c:pt idx="1923">
                  <c:v>0.51123508175735688</c:v>
                </c:pt>
                <c:pt idx="1924">
                  <c:v>0.26976396887298593</c:v>
                </c:pt>
                <c:pt idx="1925">
                  <c:v>2.4572908252816206E-2</c:v>
                </c:pt>
                <c:pt idx="1926">
                  <c:v>0.22041884557804545</c:v>
                </c:pt>
                <c:pt idx="1927">
                  <c:v>0.4613047057771601</c:v>
                </c:pt>
                <c:pt idx="1928">
                  <c:v>0.69425297861464386</c:v>
                </c:pt>
                <c:pt idx="1929">
                  <c:v>0.9155677437900217</c:v>
                </c:pt>
                <c:pt idx="1930">
                  <c:v>1.1217474234716862</c:v>
                </c:pt>
                <c:pt idx="1931">
                  <c:v>1.3095401130844009</c:v>
                </c:pt>
                <c:pt idx="1932">
                  <c:v>1.4759948007133425</c:v>
                </c:pt>
                <c:pt idx="1933">
                  <c:v>1.6185076695937834</c:v>
                </c:pt>
                <c:pt idx="1934">
                  <c:v>1.7348627584041081</c:v>
                </c:pt>
                <c:pt idx="1935">
                  <c:v>1.8232663456680198</c:v>
                </c:pt>
                <c:pt idx="1936">
                  <c:v>1.8823745260141662</c:v>
                </c:pt>
                <c:pt idx="1937">
                  <c:v>1.911313555700451</c:v>
                </c:pt>
                <c:pt idx="1938">
                  <c:v>1.9096926609199516</c:v>
                </c:pt>
                <c:pt idx="1939">
                  <c:v>1.8776091231054892</c:v>
                </c:pt>
                <c:pt idx="1940">
                  <c:v>1.8156455788070507</c:v>
                </c:pt>
                <c:pt idx="1941">
                  <c:v>1.7248595957642032</c:v>
                </c:pt>
                <c:pt idx="1942">
                  <c:v>1.60676570955925</c:v>
                </c:pt>
                <c:pt idx="1943">
                  <c:v>1.4633102247677561</c:v>
                </c:pt>
                <c:pt idx="1944">
                  <c:v>1.2968391989285957</c:v>
                </c:pt>
                <c:pt idx="1945">
                  <c:v>1.1100601351299606</c:v>
                </c:pt>
                <c:pt idx="1946">
                  <c:v>0.90599800785783435</c:v>
                </c:pt>
                <c:pt idx="1947">
                  <c:v>0.68794633543213268</c:v>
                </c:pt>
                <c:pt idx="1948">
                  <c:v>0.45941408947353107</c:v>
                </c:pt>
                <c:pt idx="1949">
                  <c:v>0.22406929620783231</c:v>
                </c:pt>
                <c:pt idx="1950">
                  <c:v>1.4319764970493368E-2</c:v>
                </c:pt>
                <c:pt idx="1951">
                  <c:v>0.25194482415818825</c:v>
                </c:pt>
                <c:pt idx="1952">
                  <c:v>0.48501838227121652</c:v>
                </c:pt>
                <c:pt idx="1953">
                  <c:v>0.70983400280371289</c:v>
                </c:pt>
                <c:pt idx="1954">
                  <c:v>0.92282517550770449</c:v>
                </c:pt>
                <c:pt idx="1955">
                  <c:v>1.1206218184296513</c:v>
                </c:pt>
                <c:pt idx="1956">
                  <c:v>1.3001035244682055</c:v>
                </c:pt>
                <c:pt idx="1957">
                  <c:v>1.4584487124679055</c:v>
                </c:pt>
                <c:pt idx="1958">
                  <c:v>1.5931789099400797</c:v>
                </c:pt>
                <c:pt idx="1959">
                  <c:v>1.7021974737122056</c:v>
                </c:pt>
                <c:pt idx="1960">
                  <c:v>1.7838221448611331</c:v>
                </c:pt>
                <c:pt idx="1961">
                  <c:v>1.8368109337281024</c:v>
                </c:pt>
                <c:pt idx="1962">
                  <c:v>1.8603809380421892</c:v>
                </c:pt>
                <c:pt idx="1963">
                  <c:v>1.8542198104718679</c:v>
                </c:pt>
                <c:pt idx="1964">
                  <c:v>1.8184897094678178</c:v>
                </c:pt>
                <c:pt idx="1965">
                  <c:v>1.7538236871762154</c:v>
                </c:pt>
                <c:pt idx="1966">
                  <c:v>1.6613145885807516</c:v>
                </c:pt>
                <c:pt idx="1967">
                  <c:v>1.5424966549591932</c:v>
                </c:pt>
                <c:pt idx="1968">
                  <c:v>1.3993201403312803</c:v>
                </c:pt>
                <c:pt idx="1969">
                  <c:v>1.2341193600001874</c:v>
                </c:pt>
                <c:pt idx="1970">
                  <c:v>1.049574693807549</c:v>
                </c:pt>
                <c:pt idx="1971">
                  <c:v>0.84866916170346396</c:v>
                </c:pt>
                <c:pt idx="1972">
                  <c:v>0.63464027418905555</c:v>
                </c:pt>
                <c:pt idx="1973">
                  <c:v>0.41092793379159909</c:v>
                </c:pt>
                <c:pt idx="1974">
                  <c:v>0.18111922484127468</c:v>
                </c:pt>
                <c:pt idx="1975">
                  <c:v>5.1109023514092113E-2</c:v>
                </c:pt>
                <c:pt idx="1976">
                  <c:v>0.2820489826158632</c:v>
                </c:pt>
                <c:pt idx="1977">
                  <c:v>0.50802094064615866</c:v>
                </c:pt>
                <c:pt idx="1978">
                  <c:v>0.7254318488438356</c:v>
                </c:pt>
                <c:pt idx="1979">
                  <c:v>0.93083236746356979</c:v>
                </c:pt>
                <c:pt idx="1980">
                  <c:v>1.1209715071699369</c:v>
                </c:pt>
                <c:pt idx="1981">
                  <c:v>1.2928480016838855</c:v>
                </c:pt>
                <c:pt idx="1982">
                  <c:v>1.4437576012683131</c:v>
                </c:pt>
                <c:pt idx="1983">
                  <c:v>1.5713355431708909</c:v>
                </c:pt>
                <c:pt idx="1984">
                  <c:v>1.6735935333489462</c:v>
                </c:pt>
                <c:pt idx="1985">
                  <c:v>1.7489506624213913</c:v>
                </c:pt>
                <c:pt idx="1986">
                  <c:v>1.7962577763925132</c:v>
                </c:pt>
                <c:pt idx="1987">
                  <c:v>1.8148149277067609</c:v>
                </c:pt>
                <c:pt idx="1988">
                  <c:v>1.8043816429384636</c:v>
                </c:pt>
                <c:pt idx="1989">
                  <c:v>1.7651798581260627</c:v>
                </c:pt>
                <c:pt idx="1990">
                  <c:v>1.6978894895979113</c:v>
                </c:pt>
                <c:pt idx="1991">
                  <c:v>1.6036367252471129</c:v>
                </c:pt>
                <c:pt idx="1992">
                  <c:v>1.483975236736385</c:v>
                </c:pt>
                <c:pt idx="1993">
                  <c:v>1.3408606252214799</c:v>
                </c:pt>
                <c:pt idx="1994">
                  <c:v>1.1766185200991324</c:v>
                </c:pt>
                <c:pt idx="1995">
                  <c:v>0.99390685032835369</c:v>
                </c:pt>
                <c:pt idx="1996">
                  <c:v>0.79567289946716657</c:v>
                </c:pt>
                <c:pt idx="1997">
                  <c:v>0.58510583727454613</c:v>
                </c:pt>
                <c:pt idx="1998">
                  <c:v>0.36558549127240308</c:v>
                </c:pt>
                <c:pt idx="1999">
                  <c:v>0.14062817994763455</c:v>
                </c:pt>
                <c:pt idx="2000">
                  <c:v>8.6169525600560834E-2</c:v>
                </c:pt>
                <c:pt idx="2001">
                  <c:v>0.31118821348976117</c:v>
                </c:pt>
                <c:pt idx="2002">
                  <c:v>0.530843301325164</c:v>
                </c:pt>
                <c:pt idx="2003">
                  <c:v>0.74164204748572304</c:v>
                </c:pt>
                <c:pt idx="2004">
                  <c:v>0.94023899817515566</c:v>
                </c:pt>
                <c:pt idx="2005">
                  <c:v>1.1234889915143911</c:v>
                </c:pt>
                <c:pt idx="2006">
                  <c:v>1.2884968803798993</c:v>
                </c:pt>
                <c:pt idx="2007">
                  <c:v>1.4326631893538027</c:v>
                </c:pt>
                <c:pt idx="2008">
                  <c:v>1.5537249871704173</c:v>
                </c:pt>
                <c:pt idx="2009">
                  <c:v>1.6497913333492917</c:v>
                </c:pt>
                <c:pt idx="2010">
                  <c:v>1.7193727450504137</c:v>
                </c:pt>
                <c:pt idx="2011">
                  <c:v>1.7614042261668346</c:v>
                </c:pt>
                <c:pt idx="2012">
                  <c:v>1.7752615037485202</c:v>
                </c:pt>
                <c:pt idx="2013">
                  <c:v>1.7607702253774209</c:v>
                </c:pt>
                <c:pt idx="2014">
                  <c:v>1.7182079833586537</c:v>
                </c:pt>
                <c:pt idx="2015">
                  <c:v>1.6482991457683283</c:v>
                </c:pt>
                <c:pt idx="2016">
                  <c:v>1.552202588690923</c:v>
                </c:pt>
                <c:pt idx="2017">
                  <c:v>1.431492536575244</c:v>
                </c:pt>
                <c:pt idx="2018">
                  <c:v>1.2881328267555898</c:v>
                </c:pt>
                <c:pt idx="2019">
                  <c:v>1.1244450180982619</c:v>
                </c:pt>
                <c:pt idx="2020">
                  <c:v>0.94307086080665459</c:v>
                </c:pt>
                <c:pt idx="2021">
                  <c:v>0.74692973311972977</c:v>
                </c:pt>
                <c:pt idx="2022">
                  <c:v>0.53917172957999726</c:v>
                </c:pt>
                <c:pt idx="2023">
                  <c:v>0.32312715349072568</c:v>
                </c:pt>
                <c:pt idx="2024">
                  <c:v>0.10225322207024458</c:v>
                </c:pt>
                <c:pt idx="2025">
                  <c:v>0.11992116422235821</c:v>
                </c:pt>
                <c:pt idx="2026">
                  <c:v>0.33985170733087139</c:v>
                </c:pt>
                <c:pt idx="2027">
                  <c:v>0.55403515599514763</c:v>
                </c:pt>
                <c:pt idx="2028">
                  <c:v>0.75906501156086559</c:v>
                </c:pt>
                <c:pt idx="2029">
                  <c:v>0.95168561099519011</c:v>
                </c:pt>
                <c:pt idx="2030">
                  <c:v>1.1288437300367968</c:v>
                </c:pt>
                <c:pt idx="2031">
                  <c:v>1.2877368900941204</c:v>
                </c:pt>
                <c:pt idx="2032">
                  <c:v>1.4258576060915695</c:v>
                </c:pt>
                <c:pt idx="2033">
                  <c:v>1.541032878061235</c:v>
                </c:pt>
                <c:pt idx="2034">
                  <c:v>1.6314583058410588</c:v>
                </c:pt>
                <c:pt idx="2035">
                  <c:v>1.6957262925361301</c:v>
                </c:pt>
                <c:pt idx="2036">
                  <c:v>1.7328478970391012</c:v>
                </c:pt>
                <c:pt idx="2037">
                  <c:v>1.7422679973863686</c:v>
                </c:pt>
                <c:pt idx="2038">
                  <c:v>1.723873533419048</c:v>
                </c:pt>
                <c:pt idx="2039">
                  <c:v>1.6779947074317629</c:v>
                </c:pt>
                <c:pt idx="2040">
                  <c:v>1.6053991334699484</c:v>
                </c:pt>
                <c:pt idx="2041">
                  <c:v>1.5072790379035026</c:v>
                </c:pt>
                <c:pt idx="2042">
                  <c:v>1.3852317240852845</c:v>
                </c:pt>
                <c:pt idx="2043">
                  <c:v>1.2412336205551331</c:v>
                </c:pt>
                <c:pt idx="2044">
                  <c:v>1.0776083336843418</c:v>
                </c:pt>
                <c:pt idx="2045">
                  <c:v>0.89698922027966188</c:v>
                </c:pt>
                <c:pt idx="2046">
                  <c:v>0.70227708197805472</c:v>
                </c:pt>
                <c:pt idx="2047">
                  <c:v>0.49659365992200999</c:v>
                </c:pt>
                <c:pt idx="2048">
                  <c:v>0.28323167399133442</c:v>
                </c:pt>
                <c:pt idx="2049">
                  <c:v>6.5602204772287717E-2</c:v>
                </c:pt>
                <c:pt idx="2050">
                  <c:v>0.15281974238971585</c:v>
                </c:pt>
                <c:pt idx="2051">
                  <c:v>0.36855062409941952</c:v>
                </c:pt>
                <c:pt idx="2052">
                  <c:v>0.57815381521172249</c:v>
                </c:pt>
                <c:pt idx="2053">
                  <c:v>0.77829425353045278</c:v>
                </c:pt>
                <c:pt idx="2054">
                  <c:v>0.96579140565985588</c:v>
                </c:pt>
                <c:pt idx="2055">
                  <c:v>1.1376697144566599</c:v>
                </c:pt>
                <c:pt idx="2056">
                  <c:v>1.2912057294936747</c:v>
                </c:pt>
                <c:pt idx="2057">
                  <c:v>1.4239711755359001</c:v>
                </c:pt>
                <c:pt idx="2058">
                  <c:v>1.5338712793608573</c:v>
                </c:pt>
                <c:pt idx="2059">
                  <c:v>1.6191777512970944</c:v>
                </c:pt>
                <c:pt idx="2060">
                  <c:v>1.6785559033747666</c:v>
                </c:pt>
                <c:pt idx="2061">
                  <c:v>1.7110854796246384</c:v>
                </c:pt>
                <c:pt idx="2062">
                  <c:v>1.7162748743303815</c:v>
                </c:pt>
                <c:pt idx="2063">
                  <c:v>1.6940685193351599</c:v>
                </c:pt>
                <c:pt idx="2064">
                  <c:v>1.6448473301586963</c:v>
                </c:pt>
                <c:pt idx="2065">
                  <c:v>1.5694222109657237</c:v>
                </c:pt>
                <c:pt idx="2066">
                  <c:v>1.4690207285942485</c:v>
                </c:pt>
                <c:pt idx="2067">
                  <c:v>1.3452671741581417</c:v>
                </c:pt>
                <c:pt idx="2068">
                  <c:v>1.200156335466211</c:v>
                </c:pt>
                <c:pt idx="2069">
                  <c:v>1.036021402997988</c:v>
                </c:pt>
                <c:pt idx="2070">
                  <c:v>0.8554965248724814</c:v>
                </c:pt>
                <c:pt idx="2071">
                  <c:v>0.66147461067496049</c:v>
                </c:pt>
                <c:pt idx="2072">
                  <c:v>0.45706105884956988</c:v>
                </c:pt>
                <c:pt idx="2073">
                  <c:v>0.24552414643054785</c:v>
                </c:pt>
                <c:pt idx="2074">
                  <c:v>3.0242872186582878E-2</c:v>
                </c:pt>
                <c:pt idx="2075">
                  <c:v>0.18534691604686471</c:v>
                </c:pt>
                <c:pt idx="2076">
                  <c:v>0.39780725256844013</c:v>
                </c:pt>
                <c:pt idx="2077">
                  <c:v>0.60375277338857569</c:v>
                </c:pt>
                <c:pt idx="2078">
                  <c:v>0.79990455494849833</c:v>
                </c:pt>
                <c:pt idx="2079">
                  <c:v>0.98314221744984043</c:v>
                </c:pt>
                <c:pt idx="2080">
                  <c:v>1.1505534665074231</c:v>
                </c:pt>
                <c:pt idx="2081">
                  <c:v>1.2994802881497372</c:v>
                </c:pt>
                <c:pt idx="2082">
                  <c:v>1.4275610659253062</c:v>
                </c:pt>
                <c:pt idx="2083">
                  <c:v>1.5327679541468504</c:v>
                </c:pt>
                <c:pt idx="2084">
                  <c:v>1.613438917095684</c:v>
                </c:pt>
                <c:pt idx="2085">
                  <c:v>1.6683039290896005</c:v>
                </c:pt>
                <c:pt idx="2086">
                  <c:v>1.6965049233495417</c:v>
                </c:pt>
                <c:pt idx="2087">
                  <c:v>1.6976091770918853</c:v>
                </c:pt>
                <c:pt idx="2088">
                  <c:v>1.6716159246521647</c:v>
                </c:pt>
                <c:pt idx="2089">
                  <c:v>1.6189560980518569</c:v>
                </c:pt>
                <c:pt idx="2090">
                  <c:v>1.5404852035471062</c:v>
                </c:pt>
                <c:pt idx="2091">
                  <c:v>1.4374694516173685</c:v>
                </c:pt>
                <c:pt idx="2092">
                  <c:v>1.3115653648399621</c:v>
                </c:pt>
                <c:pt idx="2093">
                  <c:v>1.1647931914559349</c:v>
                </c:pt>
                <c:pt idx="2094">
                  <c:v>0.99950455053624376</c:v>
                </c:pt>
                <c:pt idx="2095">
                  <c:v>0.81834482594521696</c:v>
                </c:pt>
                <c:pt idx="2096">
                  <c:v>0.62421090933838164</c:v>
                </c:pt>
                <c:pt idx="2097">
                  <c:v>0.42020496590867012</c:v>
                </c:pt>
                <c:pt idx="2098">
                  <c:v>0.20958495934774071</c:v>
                </c:pt>
                <c:pt idx="2099">
                  <c:v>4.2872764584082484E-3</c:v>
                </c:pt>
                <c:pt idx="2100">
                  <c:v>0.21799959294872373</c:v>
                </c:pt>
                <c:pt idx="2101">
                  <c:v>0.42814385814155048</c:v>
                </c:pt>
                <c:pt idx="2102">
                  <c:v>0.63137020023769996</c:v>
                </c:pt>
                <c:pt idx="2103">
                  <c:v>0.8244403019590606</c:v>
                </c:pt>
                <c:pt idx="2104">
                  <c:v>1.0042788994522085</c:v>
                </c:pt>
                <c:pt idx="2105">
                  <c:v>1.1680226684273298</c:v>
                </c:pt>
                <c:pt idx="2106">
                  <c:v>1.3130657219919812</c:v>
                </c:pt>
                <c:pt idx="2107">
                  <c:v>1.4371009987080303</c:v>
                </c:pt>
                <c:pt idx="2108">
                  <c:v>1.5381568848785641</c:v>
                </c:pt>
                <c:pt idx="2109">
                  <c:v>1.6146284909334077</c:v>
                </c:pt>
                <c:pt idx="2110">
                  <c:v>1.6653030868056091</c:v>
                </c:pt>
                <c:pt idx="2111">
                  <c:v>1.6893792940423003</c:v>
                </c:pt>
                <c:pt idx="2112">
                  <c:v>1.686479731586086</c:v>
                </c:pt>
                <c:pt idx="2113">
                  <c:v>1.6566569161348654</c:v>
                </c:pt>
                <c:pt idx="2114">
                  <c:v>1.6003923250833476</c:v>
                </c:pt>
                <c:pt idx="2115">
                  <c:v>1.5185886385770717</c:v>
                </c:pt>
                <c:pt idx="2116">
                  <c:v>1.4125552854463441</c:v>
                </c:pt>
                <c:pt idx="2117">
                  <c:v>1.2839875240234346</c:v>
                </c:pt>
                <c:pt idx="2118">
                  <c:v>1.1349393913941512</c:v>
                </c:pt>
                <c:pt idx="2119">
                  <c:v>0.9677909518792992</c:v>
                </c:pt>
                <c:pt idx="2120">
                  <c:v>0.78521036593300531</c:v>
                </c:pt>
                <c:pt idx="2121">
                  <c:v>0.59011138276636199</c:v>
                </c:pt>
                <c:pt idx="2122">
                  <c:v>0.38560693254238093</c:v>
                </c:pt>
                <c:pt idx="2123">
                  <c:v>0.17495955580819189</c:v>
                </c:pt>
                <c:pt idx="2124">
                  <c:v>3.8470542052888364E-2</c:v>
                </c:pt>
                <c:pt idx="2125">
                  <c:v>0.25127898594768994</c:v>
                </c:pt>
                <c:pt idx="2126">
                  <c:v>0.46007142583686922</c:v>
                </c:pt>
                <c:pt idx="2127">
                  <c:v>0.66151757014276058</c:v>
                </c:pt>
                <c:pt idx="2128">
                  <c:v>0.85240419939451351</c:v>
                </c:pt>
                <c:pt idx="2129">
                  <c:v>1.0296863179107643</c:v>
                </c:pt>
                <c:pt idx="2130">
                  <c:v>1.1905356308674477</c:v>
                </c:pt>
                <c:pt idx="2131">
                  <c:v>1.3323855765403687</c:v>
                </c:pt>
                <c:pt idx="2132">
                  <c:v>1.4529721981578434</c:v>
                </c:pt>
                <c:pt idx="2133">
                  <c:v>1.5503702057951352</c:v>
                </c:pt>
                <c:pt idx="2134">
                  <c:v>1.6230236550423069</c:v>
                </c:pt>
                <c:pt idx="2135">
                  <c:v>1.6697707545665776</c:v>
                </c:pt>
                <c:pt idx="2136">
                  <c:v>1.6898624078286204</c:v>
                </c:pt>
                <c:pt idx="2137">
                  <c:v>1.6829741936136975</c:v>
                </c:pt>
                <c:pt idx="2138">
                  <c:v>1.6492115941389747</c:v>
                </c:pt>
                <c:pt idx="2139">
                  <c:v>1.5891083866429065</c:v>
                </c:pt>
                <c:pt idx="2140">
                  <c:v>1.5036182228587676</c:v>
                </c:pt>
                <c:pt idx="2141">
                  <c:v>1.3940995289017446</c:v>
                </c:pt>
                <c:pt idx="2142">
                  <c:v>1.2622939641469997</c:v>
                </c:pt>
                <c:pt idx="2143">
                  <c:v>1.1102987799605308</c:v>
                </c:pt>
                <c:pt idx="2144">
                  <c:v>0.94053351605180269</c:v>
                </c:pt>
                <c:pt idx="2145">
                  <c:v>0.75570156220019347</c:v>
                </c:pt>
                <c:pt idx="2146">
                  <c:v>0.5587471947526631</c:v>
                </c:pt>
                <c:pt idx="2147">
                  <c:v>0.35280876928625421</c:v>
                </c:pt>
                <c:pt idx="2148">
                  <c:v>0.14116881205081616</c:v>
                </c:pt>
                <c:pt idx="2149">
                  <c:v>7.2798197737361542E-2</c:v>
                </c:pt>
                <c:pt idx="2150">
                  <c:v>0.28567952576165134</c:v>
                </c:pt>
                <c:pt idx="2151">
                  <c:v>0.49407850785890561</c:v>
                </c:pt>
                <c:pt idx="2152">
                  <c:v>0.69466863962464764</c:v>
                </c:pt>
                <c:pt idx="2153">
                  <c:v>0.88424657074267532</c:v>
                </c:pt>
                <c:pt idx="2154">
                  <c:v>1.059783161466439</c:v>
                </c:pt>
                <c:pt idx="2155">
                  <c:v>1.2184717890914261</c:v>
                </c:pt>
                <c:pt idx="2156">
                  <c:v>1.3577731355740308</c:v>
                </c:pt>
                <c:pt idx="2157">
                  <c:v>1.4754557429705735</c:v>
                </c:pt>
                <c:pt idx="2158">
                  <c:v>1.5696316902363983</c:v>
                </c:pt>
                <c:pt idx="2159">
                  <c:v>1.6387868220686876</c:v>
                </c:pt>
                <c:pt idx="2160">
                  <c:v>1.6818050466914818</c:v>
                </c:pt>
                <c:pt idx="2161">
                  <c:v>1.6979863134026676</c:v>
                </c:pt>
                <c:pt idx="2162">
                  <c:v>1.6870579808432924</c:v>
                </c:pt>
                <c:pt idx="2163">
                  <c:v>1.6491793917322808</c:v>
                </c:pt>
                <c:pt idx="2164">
                  <c:v>1.5849395775711768</c:v>
                </c:pt>
                <c:pt idx="2165">
                  <c:v>1.4953481258613561</c:v>
                </c:pt>
                <c:pt idx="2166">
                  <c:v>1.3818193509629679</c:v>
                </c:pt>
                <c:pt idx="2167">
                  <c:v>1.2461500161374339</c:v>
                </c:pt>
                <c:pt idx="2168">
                  <c:v>1.0904909568693375</c:v>
                </c:pt>
                <c:pt idx="2169">
                  <c:v>0.91731305263000296</c:v>
                </c:pt>
                <c:pt idx="2170">
                  <c:v>0.72936808427853794</c:v>
                </c:pt>
                <c:pt idx="2171">
                  <c:v>0.52964509587471131</c:v>
                </c:pt>
                <c:pt idx="2172">
                  <c:v>0.32132295148828077</c:v>
                </c:pt>
                <c:pt idx="2173">
                  <c:v>0.10771983850434959</c:v>
                </c:pt>
                <c:pt idx="2174">
                  <c:v>0.10775948204960124</c:v>
                </c:pt>
                <c:pt idx="2175">
                  <c:v>0.32167784125632476</c:v>
                </c:pt>
                <c:pt idx="2176">
                  <c:v>0.53062038413057899</c:v>
                </c:pt>
                <c:pt idx="2177">
                  <c:v>0.73124897800619859</c:v>
                </c:pt>
                <c:pt idx="2178">
                  <c:v>0.92035544228289312</c:v>
                </c:pt>
                <c:pt idx="2179">
                  <c:v>1.0949127523599391</c:v>
                </c:pt>
                <c:pt idx="2180">
                  <c:v>1.2521234020653338</c:v>
                </c:pt>
                <c:pt idx="2181">
                  <c:v>1.3894641533499958</c:v>
                </c:pt>
                <c:pt idx="2182">
                  <c:v>1.5047264587426303</c:v>
                </c:pt>
                <c:pt idx="2183">
                  <c:v>1.5960519101838002</c:v>
                </c:pt>
                <c:pt idx="2184">
                  <c:v>1.6619621462891849</c:v>
                </c:pt>
                <c:pt idx="2185">
                  <c:v>1.7013827376142121</c:v>
                </c:pt>
                <c:pt idx="2186">
                  <c:v>1.7136606647130201</c:v>
                </c:pt>
                <c:pt idx="2187">
                  <c:v>1.6985751052103675</c:v>
                </c:pt>
                <c:pt idx="2188">
                  <c:v>1.6563413521296251</c:v>
                </c:pt>
                <c:pt idx="2189">
                  <c:v>1.5876077946671283</c:v>
                </c:pt>
                <c:pt idx="2190">
                  <c:v>1.4934460027491208</c:v>
                </c:pt>
                <c:pt idx="2191">
                  <c:v>1.3753340663076932</c:v>
                </c:pt>
                <c:pt idx="2192">
                  <c:v>1.2351334475247695</c:v>
                </c:pt>
                <c:pt idx="2193">
                  <c:v>1.0750597076204842</c:v>
                </c:pt>
                <c:pt idx="2194">
                  <c:v>0.89764756745311991</c:v>
                </c:pt>
                <c:pt idx="2195">
                  <c:v>0.70571085170538539</c:v>
                </c:pt>
                <c:pt idx="2196">
                  <c:v>0.50229794830856067</c:v>
                </c:pt>
                <c:pt idx="2197">
                  <c:v>0.29064348669085804</c:v>
                </c:pt>
                <c:pt idx="2198">
                  <c:v>7.411699928903101E-2</c:v>
                </c:pt>
                <c:pt idx="2199">
                  <c:v>0.14383062046302486</c:v>
                </c:pt>
                <c:pt idx="2200">
                  <c:v>0.3597220145238918</c:v>
                </c:pt>
                <c:pt idx="2201">
                  <c:v>0.57010873938847018</c:v>
                </c:pt>
                <c:pt idx="2202">
                  <c:v>0.77162624768289068</c:v>
                </c:pt>
                <c:pt idx="2203">
                  <c:v>0.96104759720684874</c:v>
                </c:pt>
                <c:pt idx="2204">
                  <c:v>1.1353350316063013</c:v>
                </c:pt>
                <c:pt idx="2205">
                  <c:v>1.2916886096690074</c:v>
                </c:pt>
                <c:pt idx="2206">
                  <c:v>1.4275911061444544</c:v>
                </c:pt>
                <c:pt idx="2207">
                  <c:v>1.5408484652989272</c:v>
                </c:pt>
                <c:pt idx="2208">
                  <c:v>1.6296251582141248</c:v>
                </c:pt>
                <c:pt idx="2209">
                  <c:v>1.6924738750240773</c:v>
                </c:pt>
                <c:pt idx="2210">
                  <c:v>1.7283590726137408</c:v>
                </c:pt>
                <c:pt idx="2211">
                  <c:v>1.73667399535516</c:v>
                </c:pt>
                <c:pt idx="2212">
                  <c:v>1.7172508897149457</c:v>
                </c:pt>
                <c:pt idx="2213">
                  <c:v>1.6703642413914683</c:v>
                </c:pt>
                <c:pt idx="2214">
                  <c:v>1.5967269743325094</c:v>
                </c:pt>
                <c:pt idx="2215">
                  <c:v>1.4974796627878715</c:v>
                </c:pt>
                <c:pt idx="2216">
                  <c:v>1.3741729186969935</c:v>
                </c:pt>
                <c:pt idx="2217">
                  <c:v>1.2287432254298296</c:v>
                </c:pt>
                <c:pt idx="2218">
                  <c:v>1.0634825934681682</c:v>
                </c:pt>
                <c:pt idx="2219">
                  <c:v>0.88100251235876281</c:v>
                </c:pt>
                <c:pt idx="2220">
                  <c:v>0.68419276462624001</c:v>
                </c:pt>
                <c:pt idx="2221">
                  <c:v>0.47617574982657757</c:v>
                </c:pt>
                <c:pt idx="2222">
                  <c:v>0.26025703924619331</c:v>
                </c:pt>
                <c:pt idx="2223">
                  <c:v>3.9872942725436386E-2</c:v>
                </c:pt>
                <c:pt idx="2224">
                  <c:v>0.18146408225939414</c:v>
                </c:pt>
                <c:pt idx="2225">
                  <c:v>0.40022131358561547</c:v>
                </c:pt>
                <c:pt idx="2226">
                  <c:v>0.61290205204458292</c:v>
                </c:pt>
                <c:pt idx="2227">
                  <c:v>0.81610141820112092</c:v>
                </c:pt>
                <c:pt idx="2228">
                  <c:v>1.0065607697346532</c:v>
                </c:pt>
                <c:pt idx="2229">
                  <c:v>1.1812198710208546</c:v>
                </c:pt>
                <c:pt idx="2230">
                  <c:v>1.3372659811301635</c:v>
                </c:pt>
                <c:pt idx="2231">
                  <c:v>1.4721790741306475</c:v>
                </c:pt>
                <c:pt idx="2232">
                  <c:v>1.5837724658728232</c:v>
                </c:pt>
                <c:pt idx="2233">
                  <c:v>1.6702281933480911</c:v>
                </c:pt>
                <c:pt idx="2234">
                  <c:v>1.7301265751390846</c:v>
                </c:pt>
                <c:pt idx="2235">
                  <c:v>1.7624694731244157</c:v>
                </c:pt>
                <c:pt idx="2236">
                  <c:v>1.7666968750178831</c:v>
                </c:pt>
                <c:pt idx="2237">
                  <c:v>1.7426965229548232</c:v>
                </c:pt>
                <c:pt idx="2238">
                  <c:v>1.6908064235112812</c:v>
                </c:pt>
                <c:pt idx="2239">
                  <c:v>1.6118101875178024</c:v>
                </c:pt>
                <c:pt idx="2240">
                  <c:v>1.5069252620172136</c:v>
                </c:pt>
                <c:pt idx="2241">
                  <c:v>1.3777842299050707</c:v>
                </c:pt>
                <c:pt idx="2242">
                  <c:v>1.226409463385012</c:v>
                </c:pt>
                <c:pt idx="2243">
                  <c:v>1.0551815236071878</c:v>
                </c:pt>
                <c:pt idx="2244">
                  <c:v>0.86680179903676891</c:v>
                </c:pt>
                <c:pt idx="2245">
                  <c:v>0.66424996762861965</c:v>
                </c:pt>
                <c:pt idx="2246">
                  <c:v>0.45073695126513041</c:v>
                </c:pt>
                <c:pt idx="2247">
                  <c:v>0.22965410382366822</c:v>
                </c:pt>
                <c:pt idx="2248">
                  <c:v>4.5194354802633721E-3</c:v>
                </c:pt>
                <c:pt idx="2249">
                  <c:v>0.22107827554536266</c:v>
                </c:pt>
                <c:pt idx="2250">
                  <c:v>0.4435365974595602</c:v>
                </c:pt>
                <c:pt idx="2251">
                  <c:v>0.65929687811975113</c:v>
                </c:pt>
                <c:pt idx="2252">
                  <c:v>0.86490108283636979</c:v>
                </c:pt>
                <c:pt idx="2253">
                  <c:v>1.0570471303854203</c:v>
                </c:pt>
                <c:pt idx="2254">
                  <c:v>1.2326418430990136</c:v>
                </c:pt>
                <c:pt idx="2255">
                  <c:v>1.388850663250643</c:v>
                </c:pt>
                <c:pt idx="2256">
                  <c:v>1.523143337843573</c:v>
                </c:pt>
                <c:pt idx="2257">
                  <c:v>1.6333348365996903</c:v>
                </c:pt>
                <c:pt idx="2258">
                  <c:v>1.7176208424401582</c:v>
                </c:pt>
                <c:pt idx="2259">
                  <c:v>1.7746072389051406</c:v>
                </c:pt>
                <c:pt idx="2260">
                  <c:v>1.8033331134299597</c:v>
                </c:pt>
                <c:pt idx="2261">
                  <c:v>1.803286897705602</c:v>
                </c:pt>
                <c:pt idx="2262">
                  <c:v>1.7744153748871656</c:v>
                </c:pt>
                <c:pt idx="2263">
                  <c:v>1.7171253964609881</c:v>
                </c:pt>
                <c:pt idx="2264">
                  <c:v>1.6322782673532625</c:v>
                </c:pt>
                <c:pt idx="2265">
                  <c:v>1.5211768745237622</c:v>
                </c:pt>
                <c:pt idx="2266">
                  <c:v>1.3855457499825088</c:v>
                </c:pt>
                <c:pt idx="2267">
                  <c:v>1.227504372058124</c:v>
                </c:pt>
                <c:pt idx="2268">
                  <c:v>1.0495341170255879</c:v>
                </c:pt>
                <c:pt idx="2269">
                  <c:v>0.8544393751444127</c:v>
                </c:pt>
                <c:pt idx="2270">
                  <c:v>0.64530343912731181</c:v>
                </c:pt>
                <c:pt idx="2271">
                  <c:v>0.42543985753966623</c:v>
                </c:pt>
                <c:pt idx="2272">
                  <c:v>0.19834001926997288</c:v>
                </c:pt>
                <c:pt idx="2273">
                  <c:v>3.2382203201727952E-2</c:v>
                </c:pt>
                <c:pt idx="2274">
                  <c:v>0.26304787545941061</c:v>
                </c:pt>
                <c:pt idx="2275">
                  <c:v>0.4899715767615101</c:v>
                </c:pt>
                <c:pt idx="2276">
                  <c:v>0.70952019836224167</c:v>
                </c:pt>
                <c:pt idx="2277">
                  <c:v>0.91817102781928295</c:v>
                </c:pt>
                <c:pt idx="2278">
                  <c:v>1.1125681919745467</c:v>
                </c:pt>
                <c:pt idx="2279">
                  <c:v>1.2895765554935676</c:v>
                </c:pt>
                <c:pt idx="2280">
                  <c:v>1.44633221048113</c:v>
                </c:pt>
                <c:pt idx="2281">
                  <c:v>1.580288745162213</c:v>
                </c:pt>
                <c:pt idx="2282">
                  <c:v>1.689258545141185</c:v>
                </c:pt>
                <c:pt idx="2283">
                  <c:v>1.7714484582946484</c:v>
                </c:pt>
                <c:pt idx="2284">
                  <c:v>1.8254892427253102</c:v>
                </c:pt>
                <c:pt idx="2285">
                  <c:v>1.8504583150071565</c:v>
                </c:pt>
                <c:pt idx="2286">
                  <c:v>1.8458954216636891</c:v>
                </c:pt>
                <c:pt idx="2287">
                  <c:v>1.8118109687658055</c:v>
                </c:pt>
                <c:pt idx="2288">
                  <c:v>1.7486868609533286</c:v>
                </c:pt>
                <c:pt idx="2289">
                  <c:v>1.6574698202266431</c:v>
                </c:pt>
                <c:pt idx="2290">
                  <c:v>1.5395572746364625</c:v>
                </c:pt>
                <c:pt idx="2291">
                  <c:v>1.3967760256114385</c:v>
                </c:pt>
                <c:pt idx="2292">
                  <c:v>1.2313540182201357</c:v>
                </c:pt>
                <c:pt idx="2293">
                  <c:v>1.0458856493100801</c:v>
                </c:pt>
                <c:pt idx="2294">
                  <c:v>0.84329115244119879</c:v>
                </c:pt>
                <c:pt idx="2295">
                  <c:v>0.62677069414904274</c:v>
                </c:pt>
                <c:pt idx="2296">
                  <c:v>0.39975390180614773</c:v>
                </c:pt>
                <c:pt idx="2297">
                  <c:v>0.16584561780202078</c:v>
                </c:pt>
                <c:pt idx="2298">
                  <c:v>7.1231263280970764E-2</c:v>
                </c:pt>
                <c:pt idx="2299">
                  <c:v>0.3076949693593285</c:v>
                </c:pt>
                <c:pt idx="2300">
                  <c:v>0.5397650981345602</c:v>
                </c:pt>
                <c:pt idx="2301">
                  <c:v>0.76372297843838188</c:v>
                </c:pt>
                <c:pt idx="2302">
                  <c:v>0.97597118308251107</c:v>
                </c:pt>
                <c:pt idx="2303">
                  <c:v>1.1730912419559909</c:v>
                </c:pt>
                <c:pt idx="2304">
                  <c:v>1.3518986306088965</c:v>
                </c:pt>
                <c:pt idx="2305">
                  <c:v>1.5094941508480841</c:v>
                </c:pt>
                <c:pt idx="2306">
                  <c:v>1.643310875339798</c:v>
                </c:pt>
                <c:pt idx="2307">
                  <c:v>1.7511558970133985</c:v>
                </c:pt>
                <c:pt idx="2308">
                  <c:v>1.831246205117999</c:v>
                </c:pt>
                <c:pt idx="2309">
                  <c:v>1.8822381018517931</c:v>
                </c:pt>
                <c:pt idx="2310">
                  <c:v>1.9032496751068755</c:v>
                </c:pt>
                <c:pt idx="2311">
                  <c:v>1.8938759524676116</c:v>
                </c:pt>
                <c:pt idx="2312">
                  <c:v>1.8541964774309125</c:v>
                </c:pt>
                <c:pt idx="2313">
                  <c:v>1.7847751690588625</c:v>
                </c:pt>
                <c:pt idx="2314">
                  <c:v>1.6866524490177772</c:v>
                </c:pt>
                <c:pt idx="2315">
                  <c:v>1.5613297432569118</c:v>
                </c:pt>
                <c:pt idx="2316">
                  <c:v>1.4107465874662888</c:v>
                </c:pt>
                <c:pt idx="2317">
                  <c:v>1.2372506839873387</c:v>
                </c:pt>
                <c:pt idx="2318">
                  <c:v>1.0435613711247766</c:v>
                </c:pt>
                <c:pt idx="2319">
                  <c:v>0.83272707201771512</c:v>
                </c:pt>
                <c:pt idx="2320">
                  <c:v>0.60807738764603692</c:v>
                </c:pt>
                <c:pt idx="2321">
                  <c:v>0.37317058561805111</c:v>
                </c:pt>
                <c:pt idx="2322">
                  <c:v>0.13173731167366892</c:v>
                </c:pt>
                <c:pt idx="2323">
                  <c:v>0.11237858686800802</c:v>
                </c:pt>
                <c:pt idx="2324">
                  <c:v>0.35528118822328109</c:v>
                </c:pt>
                <c:pt idx="2325">
                  <c:v>0.59308460289927212</c:v>
                </c:pt>
                <c:pt idx="2326">
                  <c:v>0.82197507113364721</c:v>
                </c:pt>
                <c:pt idx="2327">
                  <c:v>1.0382720597692348</c:v>
                </c:pt>
                <c:pt idx="2328">
                  <c:v>1.2384873808135755</c:v>
                </c:pt>
                <c:pt idx="2329">
                  <c:v>1.4193813830771931</c:v>
                </c:pt>
                <c:pt idx="2330">
                  <c:v>1.5780153126213465</c:v>
                </c:pt>
                <c:pt idx="2331">
                  <c:v>1.7117989966324962</c:v>
                </c:pt>
                <c:pt idx="2332">
                  <c:v>1.8185330778543189</c:v>
                </c:pt>
                <c:pt idx="2333">
                  <c:v>1.8964451117406222</c:v>
                </c:pt>
                <c:pt idx="2334">
                  <c:v>1.9442189347163064</c:v>
                </c:pt>
                <c:pt idx="2335">
                  <c:v>1.9610168178377592</c:v>
                </c:pt>
                <c:pt idx="2336">
                  <c:v>1.9464940340737893</c:v>
                </c:pt>
                <c:pt idx="2337">
                  <c:v>1.9008055875775984</c:v>
                </c:pt>
                <c:pt idx="2338">
                  <c:v>1.8246049777956219</c:v>
                </c:pt>
                <c:pt idx="2339">
                  <c:v>1.7190349980823132</c:v>
                </c:pt>
                <c:pt idx="2340">
                  <c:v>1.5857106956445204</c:v>
                </c:pt>
                <c:pt idx="2341">
                  <c:v>1.4266947450981835</c:v>
                </c:pt>
                <c:pt idx="2342">
                  <c:v>1.2444656096778866</c:v>
                </c:pt>
                <c:pt idx="2343">
                  <c:v>1.0418789802392698</c:v>
                </c:pt>
                <c:pt idx="2344">
                  <c:v>0.82212309077849954</c:v>
                </c:pt>
                <c:pt idx="2345">
                  <c:v>0.5886686084939714</c:v>
                </c:pt>
                <c:pt idx="2346">
                  <c:v>0.34521388484335441</c:v>
                </c:pt>
                <c:pt idx="2347">
                  <c:v>9.5626430142296034E-2</c:v>
                </c:pt>
                <c:pt idx="2348">
                  <c:v>0.15611846321352918</c:v>
                </c:pt>
                <c:pt idx="2349">
                  <c:v>0.40600097590225043</c:v>
                </c:pt>
                <c:pt idx="2350">
                  <c:v>0.65002088968367788</c:v>
                </c:pt>
                <c:pt idx="2351">
                  <c:v>0.88426156618957963</c:v>
                </c:pt>
                <c:pt idx="2352">
                  <c:v>1.104952754153034</c:v>
                </c:pt>
                <c:pt idx="2353">
                  <c:v>1.3085312187737923</c:v>
                </c:pt>
                <c:pt idx="2354">
                  <c:v>1.4916982190789287</c:v>
                </c:pt>
                <c:pt idx="2355">
                  <c:v>1.6514729069263445</c:v>
                </c:pt>
                <c:pt idx="2356">
                  <c:v>1.7852407840173141</c:v>
                </c:pt>
                <c:pt idx="2357">
                  <c:v>1.8907964299481341</c:v>
                </c:pt>
                <c:pt idx="2358">
                  <c:v>1.9663798037748077</c:v>
                </c:pt>
                <c:pt idx="2359">
                  <c:v>2.0107055223774979</c:v>
                </c:pt>
                <c:pt idx="2360">
                  <c:v>2.0229846295256171</c:v>
                </c:pt>
                <c:pt idx="2361">
                  <c:v>2.0029384882156753</c:v>
                </c:pt>
                <c:pt idx="2362">
                  <c:v>1.9508045537080245</c:v>
                </c:pt>
                <c:pt idx="2363">
                  <c:v>1.8673339137517366</c:v>
                </c:pt>
                <c:pt idx="2364">
                  <c:v>1.7537806137073064</c:v>
                </c:pt>
                <c:pt idx="2365">
                  <c:v>1.611882915564117</c:v>
                </c:pt>
                <c:pt idx="2366">
                  <c:v>1.4438367691114509</c:v>
                </c:pt>
                <c:pt idx="2367">
                  <c:v>1.2522618986813314</c:v>
                </c:pt>
                <c:pt idx="2368">
                  <c:v>1.0401610279360494</c:v>
                </c:pt>
                <c:pt idx="2369">
                  <c:v>0.81087287620101389</c:v>
                </c:pt>
                <c:pt idx="2370">
                  <c:v>0.56801966104517243</c:v>
                </c:pt>
                <c:pt idx="2371">
                  <c:v>0.31544993155674222</c:v>
                </c:pt>
                <c:pt idx="2372">
                  <c:v>5.7177633566162636E-2</c:v>
                </c:pt>
                <c:pt idx="2373">
                  <c:v>0.20268162930660333</c:v>
                </c:pt>
                <c:pt idx="2374">
                  <c:v>0.45997612752291689</c:v>
                </c:pt>
                <c:pt idx="2375">
                  <c:v>0.71058428779206684</c:v>
                </c:pt>
                <c:pt idx="2376">
                  <c:v>0.95048066813447663</c:v>
                </c:pt>
                <c:pt idx="2377">
                  <c:v>1.1758005705110375</c:v>
                </c:pt>
                <c:pt idx="2378">
                  <c:v>1.3829022546303023</c:v>
                </c:pt>
                <c:pt idx="2379">
                  <c:v>1.5684257521034797</c:v>
                </c:pt>
                <c:pt idx="2380">
                  <c:v>1.7293473317563997</c:v>
                </c:pt>
                <c:pt idx="2381">
                  <c:v>1.8630287338675773</c:v>
                </c:pt>
                <c:pt idx="2382">
                  <c:v>1.9672603723312687</c:v>
                </c:pt>
                <c:pt idx="2383">
                  <c:v>2.0402977980069887</c:v>
                </c:pt>
                <c:pt idx="2384">
                  <c:v>2.0808908223224813</c:v>
                </c:pt>
                <c:pt idx="2385">
                  <c:v>2.0883048159028261</c:v>
                </c:pt>
                <c:pt idx="2386">
                  <c:v>2.0623338207694411</c:v>
                </c:pt>
                <c:pt idx="2387">
                  <c:v>2.0033052445422301</c:v>
                </c:pt>
                <c:pt idx="2388">
                  <c:v>1.9120760390215965</c:v>
                </c:pt>
                <c:pt idx="2389">
                  <c:v>1.7900204013979157</c:v>
                </c:pt>
                <c:pt idx="2390">
                  <c:v>1.6390091719646269</c:v>
                </c:pt>
                <c:pt idx="2391">
                  <c:v>1.4613812354341633</c:v>
                </c:pt>
                <c:pt idx="2392">
                  <c:v>1.2599073616286043</c:v>
                </c:pt>
                <c:pt idx="2393">
                  <c:v>1.0377470433817213</c:v>
                </c:pt>
                <c:pt idx="2394">
                  <c:v>0.79839900296194233</c:v>
                </c:pt>
                <c:pt idx="2395">
                  <c:v>0.54564614138263046</c:v>
                </c:pt>
                <c:pt idx="2396">
                  <c:v>0.28349579592278962</c:v>
                </c:pt>
                <c:pt idx="2397">
                  <c:v>1.6116248546840125E-2</c:v>
                </c:pt>
                <c:pt idx="2398">
                  <c:v>0.25222950957274037</c:v>
                </c:pt>
                <c:pt idx="2399">
                  <c:v>0.51725170562609668</c:v>
                </c:pt>
                <c:pt idx="2400">
                  <c:v>0.77470232310214771</c:v>
                </c:pt>
                <c:pt idx="2401">
                  <c:v>1.0204431556688771</c:v>
                </c:pt>
                <c:pt idx="2402">
                  <c:v>1.2505122873340886</c:v>
                </c:pt>
                <c:pt idx="2403">
                  <c:v>1.4611879314331357</c:v>
                </c:pt>
                <c:pt idx="2404">
                  <c:v>1.6490486003211478</c:v>
                </c:pt>
                <c:pt idx="2405">
                  <c:v>1.8110286335333519</c:v>
                </c:pt>
                <c:pt idx="2406">
                  <c:v>1.9444681837678124</c:v>
                </c:pt>
                <c:pt idx="2407">
                  <c:v>2.0471568462290493</c:v>
                </c:pt>
                <c:pt idx="2408">
                  <c:v>2.1173702163276116</c:v>
                </c:pt>
                <c:pt idx="2409">
                  <c:v>2.1538987718875622</c:v>
                </c:pt>
                <c:pt idx="2410">
                  <c:v>2.1560685971418363</c:v>
                </c:pt>
                <c:pt idx="2411">
                  <c:v>2.1237535949716255</c:v>
                </c:pt>
                <c:pt idx="2412">
                  <c:v>2.0573789690362103</c:v>
                </c:pt>
                <c:pt idx="2413">
                  <c:v>1.9579158964912473</c:v>
                </c:pt>
                <c:pt idx="2414">
                  <c:v>1.8268674526980664</c:v>
                </c:pt>
                <c:pt idx="2415">
                  <c:v>1.666245989432324</c:v>
                </c:pt>
                <c:pt idx="2416">
                  <c:v>1.4785423053716538</c:v>
                </c:pt>
                <c:pt idx="2417">
                  <c:v>1.2666870798646586</c:v>
                </c:pt>
                <c:pt idx="2418">
                  <c:v>1.0340051660417777</c:v>
                </c:pt>
                <c:pt idx="2419">
                  <c:v>0.78416345518482855</c:v>
                </c:pt>
                <c:pt idx="2420">
                  <c:v>0.52111312906689244</c:v>
                </c:pt>
                <c:pt idx="2421">
                  <c:v>0.2490272089789316</c:v>
                </c:pt>
                <c:pt idx="2422">
                  <c:v>2.7765612113948082E-2</c:v>
                </c:pt>
                <c:pt idx="2423">
                  <c:v>0.30484980569010911</c:v>
                </c:pt>
                <c:pt idx="2424">
                  <c:v>0.57779341792553396</c:v>
                </c:pt>
                <c:pt idx="2425">
                  <c:v>0.84221893177747786</c:v>
                </c:pt>
                <c:pt idx="2426">
                  <c:v>1.0938734483169181</c:v>
                </c:pt>
                <c:pt idx="2427">
                  <c:v>1.3286970625352343</c:v>
                </c:pt>
                <c:pt idx="2428">
                  <c:v>1.5428883346924795</c:v>
                </c:pt>
                <c:pt idx="2429">
                  <c:v>1.7329658017584531</c:v>
                </c:pt>
                <c:pt idx="2430">
                  <c:v>1.8958245340046413</c:v>
                </c:pt>
                <c:pt idx="2431">
                  <c:v>2.0287868183898743</c:v>
                </c:pt>
                <c:pt idx="2432">
                  <c:v>2.129646141879149</c:v>
                </c:pt>
                <c:pt idx="2433">
                  <c:v>2.1967037528164437</c:v>
                </c:pt>
                <c:pt idx="2434">
                  <c:v>2.2287971952888324</c:v>
                </c:pt>
                <c:pt idx="2435">
                  <c:v>2.2253203382455622</c:v>
                </c:pt>
                <c:pt idx="2436">
                  <c:v>2.186234555957427</c:v>
                </c:pt>
                <c:pt idx="2437">
                  <c:v>2.1120708570918882</c:v>
                </c:pt>
                <c:pt idx="2438">
                  <c:v>2.0039229039965165</c:v>
                </c:pt>
                <c:pt idx="2439">
                  <c:v>1.8634310094291939</c:v>
                </c:pt>
                <c:pt idx="2440">
                  <c:v>1.6927573426201648</c:v>
                </c:pt>
                <c:pt idx="2441">
                  <c:v>1.494552717881082</c:v>
                </c:pt>
                <c:pt idx="2442">
                  <c:v>1.2719154747127213</c:v>
                </c:pt>
                <c:pt idx="2443">
                  <c:v>1.0283430863286012</c:v>
                </c:pt>
                <c:pt idx="2444">
                  <c:v>0.76767725161980238</c:v>
                </c:pt>
                <c:pt idx="2445">
                  <c:v>0.49404333193943745</c:v>
                </c:pt>
                <c:pt idx="2446">
                  <c:v>0.2117850869246308</c:v>
                </c:pt>
                <c:pt idx="2447">
                  <c:v>7.4604258597712858E-2</c:v>
                </c:pt>
                <c:pt idx="2448">
                  <c:v>0.36055352307212074</c:v>
                </c:pt>
                <c:pt idx="2449">
                  <c:v>0.64148651432121051</c:v>
                </c:pt>
                <c:pt idx="2450">
                  <c:v>0.91289524950398582</c:v>
                </c:pt>
                <c:pt idx="2451">
                  <c:v>1.1704122776272265</c:v>
                </c:pt>
                <c:pt idx="2452">
                  <c:v>1.4098809445289597</c:v>
                </c:pt>
                <c:pt idx="2453">
                  <c:v>1.627422470090375</c:v>
                </c:pt>
                <c:pt idx="2454">
                  <c:v>1.819498755432819</c:v>
                </c:pt>
                <c:pt idx="2455">
                  <c:v>1.9829699033300006</c:v>
                </c:pt>
                <c:pt idx="2456">
                  <c:v>2.1151455169833464</c:v>
                </c:pt>
                <c:pt idx="2457">
                  <c:v>2.2138289394284008</c:v>
                </c:pt>
                <c:pt idx="2458">
                  <c:v>2.2773537066274465</c:v>
                </c:pt>
                <c:pt idx="2459">
                  <c:v>2.3046116100343648</c:v>
                </c:pt>
                <c:pt idx="2460">
                  <c:v>2.2950718971538424</c:v>
                </c:pt>
                <c:pt idx="2461">
                  <c:v>2.2487912792571945</c:v>
                </c:pt>
                <c:pt idx="2462">
                  <c:v>2.1664145617352371</c:v>
                </c:pt>
                <c:pt idx="2463">
                  <c:v>2.049165862232349</c:v>
                </c:pt>
                <c:pt idx="2464">
                  <c:v>1.898830532327527</c:v>
                </c:pt>
                <c:pt idx="2465">
                  <c:v>1.7177280477009678</c:v>
                </c:pt>
                <c:pt idx="2466">
                  <c:v>1.5086762770485207</c:v>
                </c:pt>
                <c:pt idx="2467">
                  <c:v>1.2749476791502135</c:v>
                </c:pt>
                <c:pt idx="2468">
                  <c:v>1.0202181082138435</c:v>
                </c:pt>
                <c:pt idx="2469">
                  <c:v>0.7485090277788683</c:v>
                </c:pt>
                <c:pt idx="2470">
                  <c:v>0.46412404114080902</c:v>
                </c:pt>
                <c:pt idx="2471">
                  <c:v>0.17158073966124773</c:v>
                </c:pt>
                <c:pt idx="2472">
                  <c:v>0.12446105204423374</c:v>
                </c:pt>
                <c:pt idx="2473">
                  <c:v>0.41927349451375912</c:v>
                </c:pt>
                <c:pt idx="2474">
                  <c:v>0.70813623345933951</c:v>
                </c:pt>
                <c:pt idx="2475">
                  <c:v>0.98641197579666273</c:v>
                </c:pt>
                <c:pt idx="2476">
                  <c:v>1.2496209317001628</c:v>
                </c:pt>
                <c:pt idx="2477">
                  <c:v>1.4935129276940915</c:v>
                </c:pt>
                <c:pt idx="2478">
                  <c:v>1.7141360299720507</c:v>
                </c:pt>
                <c:pt idx="2479">
                  <c:v>1.9079005699943656</c:v>
                </c:pt>
                <c:pt idx="2480">
                  <c:v>2.071637535171615</c:v>
                </c:pt>
                <c:pt idx="2481">
                  <c:v>2.2026503749899109</c:v>
                </c:pt>
                <c:pt idx="2482">
                  <c:v>2.2987593759365414</c:v>
                </c:pt>
                <c:pt idx="2483">
                  <c:v>2.3583378754102946</c:v>
                </c:pt>
                <c:pt idx="2484">
                  <c:v>2.3803397136333055</c:v>
                </c:pt>
                <c:pt idx="2485">
                  <c:v>2.3643174613719378</c:v>
                </c:pt>
                <c:pt idx="2486">
                  <c:v>2.3104311078356248</c:v>
                </c:pt>
                <c:pt idx="2487">
                  <c:v>2.2194470451207207</c:v>
                </c:pt>
                <c:pt idx="2488">
                  <c:v>2.0927273405819187</c:v>
                </c:pt>
                <c:pt idx="2489">
                  <c:v>1.9322094440680846</c:v>
                </c:pt>
                <c:pt idx="2490">
                  <c:v>1.7403766305653745</c:v>
                </c:pt>
                <c:pt idx="2491">
                  <c:v>1.5202196279729254</c:v>
                </c:pt>
                <c:pt idx="2492">
                  <c:v>1.2751900221051888</c:v>
                </c:pt>
                <c:pt idx="2493">
                  <c:v>1.0091461642541788</c:v>
                </c:pt>
                <c:pt idx="2494">
                  <c:v>0.72629242861518395</c:v>
                </c:pt>
                <c:pt idx="2495">
                  <c:v>0.43111277557457967</c:v>
                </c:pt>
                <c:pt idx="2496">
                  <c:v>0.12829967052212665</c:v>
                </c:pt>
                <c:pt idx="2497">
                  <c:v>0.17732051506961174</c:v>
                </c:pt>
                <c:pt idx="2498">
                  <c:v>0.48086443434014664</c:v>
                </c:pt>
                <c:pt idx="2499">
                  <c:v>0.77746980117733777</c:v>
                </c:pt>
                <c:pt idx="2500">
                  <c:v>1.0623732846535603</c:v>
                </c:pt>
                <c:pt idx="2501">
                  <c:v>1.330987013727952</c:v>
                </c:pt>
                <c:pt idx="2502">
                  <c:v>1.5789724633044517</c:v>
                </c:pt>
                <c:pt idx="2503">
                  <c:v>1.8023105315856383</c:v>
                </c:pt>
                <c:pt idx="2504">
                  <c:v>1.9973666766987122</c:v>
                </c:pt>
                <c:pt idx="2505">
                  <c:v>2.1609500568841038</c:v>
                </c:pt>
                <c:pt idx="2506">
                  <c:v>2.2903657119692125</c:v>
                </c:pt>
                <c:pt idx="2507">
                  <c:v>2.3834589329415561</c:v>
                </c:pt>
                <c:pt idx="2508">
                  <c:v>2.438651089469539</c:v>
                </c:pt>
                <c:pt idx="2509">
                  <c:v>2.4549663202726464</c:v>
                </c:pt>
                <c:pt idx="2510">
                  <c:v>2.4320486361660678</c:v>
                </c:pt>
                <c:pt idx="2511">
                  <c:v>2.3701691381111463</c:v>
                </c:pt>
                <c:pt idx="2512">
                  <c:v>2.2702232102583939</c:v>
                </c:pt>
                <c:pt idx="2513">
                  <c:v>2.1337177082636307</c:v>
                </c:pt>
                <c:pt idx="2514">
                  <c:v>1.9627483235247773</c:v>
                </c:pt>
                <c:pt idx="2515">
                  <c:v>1.7599674618581034</c:v>
                </c:pt>
                <c:pt idx="2516">
                  <c:v>1.5285431279649593</c:v>
                </c:pt>
                <c:pt idx="2517">
                  <c:v>1.2721094523812917</c:v>
                </c:pt>
                <c:pt idx="2518">
                  <c:v>0.99470963308690863</c:v>
                </c:pt>
                <c:pt idx="2519">
                  <c:v>0.70073218740355947</c:v>
                </c:pt>
                <c:pt idx="2520">
                  <c:v>0.39484151919651317</c:v>
                </c:pt>
                <c:pt idx="2521">
                  <c:v>8.1903899952134901E-2</c:v>
                </c:pt>
                <c:pt idx="2522">
                  <c:v>0.23308996153413883</c:v>
                </c:pt>
                <c:pt idx="2523">
                  <c:v>0.54510452859731651</c:v>
                </c:pt>
                <c:pt idx="2524">
                  <c:v>0.84913995509814932</c:v>
                </c:pt>
                <c:pt idx="2525">
                  <c:v>1.1403122249680426</c:v>
                </c:pt>
                <c:pt idx="2526">
                  <c:v>1.4139316280525294</c:v>
                </c:pt>
                <c:pt idx="2527">
                  <c:v>1.6655783109789599</c:v>
                </c:pt>
                <c:pt idx="2528">
                  <c:v>1.8911736856111325</c:v>
                </c:pt>
                <c:pt idx="2529">
                  <c:v>2.0870465411306638</c:v>
                </c:pt>
                <c:pt idx="2530">
                  <c:v>2.2499927878999118</c:v>
                </c:pt>
                <c:pt idx="2531">
                  <c:v>2.3773278607712376</c:v>
                </c:pt>
                <c:pt idx="2532">
                  <c:v>2.4669309248346694</c:v>
                </c:pt>
                <c:pt idx="2533">
                  <c:v>2.5172801559445745</c:v>
                </c:pt>
                <c:pt idx="2534">
                  <c:v>2.5274785096898893</c:v>
                </c:pt>
                <c:pt idx="2535">
                  <c:v>2.4972695435302339</c:v>
                </c:pt>
                <c:pt idx="2536">
                  <c:v>2.4270430152199749</c:v>
                </c:pt>
                <c:pt idx="2537">
                  <c:v>2.3178301438543922</c:v>
                </c:pt>
                <c:pt idx="2538">
                  <c:v>2.1712885852932078</c:v>
                </c:pt>
                <c:pt idx="2539">
                  <c:v>1.9896773387003046</c:v>
                </c:pt>
                <c:pt idx="2540">
                  <c:v>1.7758219628320655</c:v>
                </c:pt>
                <c:pt idx="2541">
                  <c:v>1.5330706369127178</c:v>
                </c:pt>
                <c:pt idx="2542">
                  <c:v>1.2652417489315948</c:v>
                </c:pt>
                <c:pt idx="2543">
                  <c:v>0.97656383158577276</c:v>
                </c:pt>
                <c:pt idx="2544">
                  <c:v>0.67160879065869761</c:v>
                </c:pt>
                <c:pt idx="2545">
                  <c:v>0.35521948031972111</c:v>
                </c:pt>
                <c:pt idx="2546">
                  <c:v>3.2432772885026225E-2</c:v>
                </c:pt>
                <c:pt idx="2547">
                  <c:v>0.29160065456576661</c:v>
                </c:pt>
                <c:pt idx="2548">
                  <c:v>0.61169853888051917</c:v>
                </c:pt>
                <c:pt idx="2549">
                  <c:v>0.92272994193316937</c:v>
                </c:pt>
                <c:pt idx="2550">
                  <c:v>1.2196975271265555</c:v>
                </c:pt>
                <c:pt idx="2551">
                  <c:v>1.4978178814447161</c:v>
                </c:pt>
                <c:pt idx="2552">
                  <c:v>1.7525985915344762</c:v>
                </c:pt>
                <c:pt idx="2553">
                  <c:v>1.979910831394039</c:v>
                </c:pt>
                <c:pt idx="2554">
                  <c:v>2.1760562883949039</c:v>
                </c:pt>
                <c:pt idx="2555">
                  <c:v>2.3378273424685045</c:v>
                </c:pt>
                <c:pt idx="2556">
                  <c:v>2.4625595190098957</c:v>
                </c:pt>
                <c:pt idx="2557">
                  <c:v>2.5481753577047268</c:v>
                </c:pt>
                <c:pt idx="2558">
                  <c:v>2.5932189751804477</c:v>
                </c:pt>
                <c:pt idx="2559">
                  <c:v>2.596880746954243</c:v>
                </c:pt>
                <c:pt idx="2560">
                  <c:v>2.5590116912705136</c:v>
                </c:pt>
                <c:pt idx="2561">
                  <c:v>2.4801273015844694</c:v>
                </c:pt>
                <c:pt idx="2562">
                  <c:v>2.3614007430390025</c:v>
                </c:pt>
                <c:pt idx="2563">
                  <c:v>2.2046454986041879</c:v>
                </c:pt>
                <c:pt idx="2564">
                  <c:v>2.0122877198765319</c:v>
                </c:pt>
                <c:pt idx="2565">
                  <c:v>1.7873287031426559</c:v>
                </c:pt>
                <c:pt idx="2566">
                  <c:v>1.5332980705455481</c:v>
                </c:pt>
                <c:pt idx="2567">
                  <c:v>1.2541983864672865</c:v>
                </c:pt>
                <c:pt idx="2568">
                  <c:v>0.95444207814388027</c:v>
                </c:pt>
                <c:pt idx="2569">
                  <c:v>0.63878165479394988</c:v>
                </c:pt>
                <c:pt idx="2570">
                  <c:v>0.31223432912929588</c:v>
                </c:pt>
                <c:pt idx="2571">
                  <c:v>1.9997762752456977E-2</c:v>
                </c:pt>
                <c:pt idx="2572">
                  <c:v>0.35261047395966316</c:v>
                </c:pt>
                <c:pt idx="2573">
                  <c:v>0.68028236979587076</c:v>
                </c:pt>
                <c:pt idx="2574">
                  <c:v>0.99775990721511554</c:v>
                </c:pt>
                <c:pt idx="2575">
                  <c:v>1.2999417065964374</c:v>
                </c:pt>
                <c:pt idx="2576">
                  <c:v>1.5819605633506362</c:v>
                </c:pt>
                <c:pt idx="2577">
                  <c:v>1.8392618802362708</c:v>
                </c:pt>
                <c:pt idx="2578">
                  <c:v>2.0676772558605445</c:v>
                </c:pt>
                <c:pt idx="2579">
                  <c:v>2.2634920398409002</c:v>
                </c:pt>
                <c:pt idx="2580">
                  <c:v>2.4235057593307707</c:v>
                </c:pt>
                <c:pt idx="2581">
                  <c:v>2.5450844336203735</c:v>
                </c:pt>
                <c:pt idx="2582">
                  <c:v>2.6262039215252546</c:v>
                </c:pt>
                <c:pt idx="2583">
                  <c:v>2.6654835882746331</c:v>
                </c:pt>
                <c:pt idx="2584">
                  <c:v>2.6622097323396043</c:v>
                </c:pt>
                <c:pt idx="2585">
                  <c:v>2.616348375671159</c:v>
                </c:pt>
                <c:pt idx="2586">
                  <c:v>2.5285471905415378</c:v>
                </c:pt>
                <c:pt idx="2587">
                  <c:v>2.4001265098982594</c:v>
                </c:pt>
                <c:pt idx="2588">
                  <c:v>2.2330595430624425</c:v>
                </c:pt>
                <c:pt idx="2589">
                  <c:v>2.0299420919339686</c:v>
                </c:pt>
                <c:pt idx="2590">
                  <c:v>1.7939522318117243</c:v>
                </c:pt>
                <c:pt idx="2591">
                  <c:v>1.5288005827903204</c:v>
                </c:pt>
                <c:pt idx="2592">
                  <c:v>1.2386719498263119</c:v>
                </c:pt>
                <c:pt idx="2593">
                  <c:v>0.92815924953699092</c:v>
                </c:pt>
                <c:pt idx="2594">
                  <c:v>0.60219076730867027</c:v>
                </c:pt>
                <c:pt idx="2595">
                  <c:v>0.26595189732744862</c:v>
                </c:pt>
                <c:pt idx="2596">
                  <c:v>7.5197391092170426E-2</c:v>
                </c:pt>
                <c:pt idx="2597">
                  <c:v>0.41580804651309039</c:v>
                </c:pt>
                <c:pt idx="2598">
                  <c:v>0.75042902328493577</c:v>
                </c:pt>
                <c:pt idx="2599">
                  <c:v>1.0736945716686894</c:v>
                </c:pt>
                <c:pt idx="2600">
                  <c:v>1.3804103314971565</c:v>
                </c:pt>
                <c:pt idx="2601">
                  <c:v>1.665636847144953</c:v>
                </c:pt>
                <c:pt idx="2602">
                  <c:v>1.9247691602218662</c:v>
                </c:pt>
                <c:pt idx="2603">
                  <c:v>2.1536111966899738</c:v>
                </c:pt>
                <c:pt idx="2604">
                  <c:v>2.3484437460824146</c:v>
                </c:pt>
                <c:pt idx="2605">
                  <c:v>2.5060849309303066</c:v>
                </c:pt>
                <c:pt idx="2606">
                  <c:v>2.6239421828061618</c:v>
                </c:pt>
                <c:pt idx="2607">
                  <c:v>2.7000548756931808</c:v>
                </c:pt>
                <c:pt idx="2608">
                  <c:v>2.7331269155831968</c:v>
                </c:pt>
                <c:pt idx="2609">
                  <c:v>2.7225487449218049</c:v>
                </c:pt>
                <c:pt idx="2610">
                  <c:v>2.6684083892311463</c:v>
                </c:pt>
                <c:pt idx="2611">
                  <c:v>2.571491348247807</c:v>
                </c:pt>
                <c:pt idx="2612">
                  <c:v>2.4332693124247862</c:v>
                </c:pt>
                <c:pt idx="2613">
                  <c:v>2.255877864800655</c:v>
                </c:pt>
                <c:pt idx="2614">
                  <c:v>2.0420835051650199</c:v>
                </c:pt>
                <c:pt idx="2615">
                  <c:v>1.7952405052968383</c:v>
                </c:pt>
                <c:pt idx="2616">
                  <c:v>1.5192382680650784</c:v>
                </c:pt>
                <c:pt idx="2617">
                  <c:v>1.2184400166953238</c:v>
                </c:pt>
                <c:pt idx="2618">
                  <c:v>0.89761378105980461</c:v>
                </c:pt>
                <c:pt idx="2619">
                  <c:v>0.56185677313584192</c:v>
                </c:pt>
                <c:pt idx="2620">
                  <c:v>0.21651435178927253</c:v>
                </c:pt>
                <c:pt idx="2621">
                  <c:v>0.13290513402151424</c:v>
                </c:pt>
                <c:pt idx="2622">
                  <c:v>0.48081826609318229</c:v>
                </c:pt>
                <c:pt idx="2623">
                  <c:v>0.8216558375764349</c:v>
                </c:pt>
                <c:pt idx="2624">
                  <c:v>1.1499520647046981</c:v>
                </c:pt>
                <c:pt idx="2625">
                  <c:v>1.4604322995714043</c:v>
                </c:pt>
                <c:pt idx="2626">
                  <c:v>1.7480978353744687</c:v>
                </c:pt>
                <c:pt idx="2627">
                  <c:v>2.0083064396642181</c:v>
                </c:pt>
                <c:pt idx="2628">
                  <c:v>2.2368473172363759</c:v>
                </c:pt>
                <c:pt idx="2629">
                  <c:v>2.4300092913470985</c:v>
                </c:pt>
                <c:pt idx="2630">
                  <c:v>2.5846410985652462</c:v>
                </c:pt>
                <c:pt idx="2631">
                  <c:v>2.6982028171139101</c:v>
                </c:pt>
                <c:pt idx="2632">
                  <c:v>2.7688075890387269</c:v>
                </c:pt>
                <c:pt idx="2633">
                  <c:v>2.795252950742237</c:v>
                </c:pt>
                <c:pt idx="2634">
                  <c:v>2.7770412518851617</c:v>
                </c:pt>
                <c:pt idx="2635">
                  <c:v>2.714388816750485</c:v>
                </c:pt>
                <c:pt idx="2636">
                  <c:v>2.6082236821060345</c:v>
                </c:pt>
                <c:pt idx="2637">
                  <c:v>2.4601719285126054</c:v>
                </c:pt>
                <c:pt idx="2638">
                  <c:v>2.2725328049764024</c:v>
                </c:pt>
                <c:pt idx="2639">
                  <c:v>2.0482430268961287</c:v>
                </c:pt>
                <c:pt idx="2640">
                  <c:v>1.7908308015167953</c:v>
                </c:pt>
                <c:pt idx="2641">
                  <c:v>1.5043603007651305</c:v>
                </c:pt>
                <c:pt idx="2642">
                  <c:v>1.1933674557255578</c:v>
                </c:pt>
                <c:pt idx="2643">
                  <c:v>0.8627880876402757</c:v>
                </c:pt>
                <c:pt idx="2644">
                  <c:v>0.51787951487711426</c:v>
                </c:pt>
                <c:pt idx="2645">
                  <c:v>0.1641368818086901</c:v>
                </c:pt>
                <c:pt idx="2646">
                  <c:v>0.19279445778718216</c:v>
                </c:pt>
                <c:pt idx="2647">
                  <c:v>0.54720910475044904</c:v>
                </c:pt>
                <c:pt idx="2648">
                  <c:v>0.89343288482725169</c:v>
                </c:pt>
                <c:pt idx="2649">
                  <c:v>1.2259137640023021</c:v>
                </c:pt>
                <c:pt idx="2650">
                  <c:v>1.5393109510080878</c:v>
                </c:pt>
                <c:pt idx="2651">
                  <c:v>1.8285807558996823</c:v>
                </c:pt>
                <c:pt idx="2652">
                  <c:v>2.0890578233306059</c:v>
                </c:pt>
                <c:pt idx="2653">
                  <c:v>2.3165304311715702</c:v>
                </c:pt>
                <c:pt idx="2654">
                  <c:v>2.5073086382248446</c:v>
                </c:pt>
                <c:pt idx="2655">
                  <c:v>2.6582841775746608</c:v>
                </c:pt>
                <c:pt idx="2656">
                  <c:v>2.7669811227683034</c:v>
                </c:pt>
                <c:pt idx="2657">
                  <c:v>2.8315965005006416</c:v>
                </c:pt>
                <c:pt idx="2658">
                  <c:v>2.8510301834286484</c:v>
                </c:pt>
                <c:pt idx="2659">
                  <c:v>2.8249035676394465</c:v>
                </c:pt>
                <c:pt idx="2660">
                  <c:v>2.7535667184025931</c:v>
                </c:pt>
                <c:pt idx="2661">
                  <c:v>2.6380938522927746</c:v>
                </c:pt>
                <c:pt idx="2662">
                  <c:v>2.480267210620827</c:v>
                </c:pt>
                <c:pt idx="2663">
                  <c:v>2.2825495653646519</c:v>
                </c:pt>
                <c:pt idx="2664">
                  <c:v>2.0480457814503672</c:v>
                </c:pt>
                <c:pt idx="2665">
                  <c:v>1.7804540353711491</c:v>
                </c:pt>
                <c:pt idx="2666">
                  <c:v>1.4840074568948671</c:v>
                </c:pt>
                <c:pt idx="2667">
                  <c:v>1.1634071153253212</c:v>
                </c:pt>
                <c:pt idx="2668">
                  <c:v>0.82374741193636758</c:v>
                </c:pt>
                <c:pt idx="2669">
                  <c:v>0.47043506351708719</c:v>
                </c:pt>
                <c:pt idx="2670">
                  <c:v>0.10910296646474898</c:v>
                </c:pt>
                <c:pt idx="2671">
                  <c:v>0.25447968519468811</c:v>
                </c:pt>
                <c:pt idx="2672">
                  <c:v>0.61449959243229535</c:v>
                </c:pt>
                <c:pt idx="2673">
                  <c:v>0.96519237997843021</c:v>
                </c:pt>
                <c:pt idx="2674">
                  <c:v>1.3009349712114751</c:v>
                </c:pt>
                <c:pt idx="2675">
                  <c:v>1.6163358275674671</c:v>
                </c:pt>
                <c:pt idx="2676">
                  <c:v>1.906321603039089</c:v>
                </c:pt>
                <c:pt idx="2677">
                  <c:v>2.1662188198143029</c:v>
                </c:pt>
                <c:pt idx="2678">
                  <c:v>2.3918292490339712</c:v>
                </c:pt>
                <c:pt idx="2679">
                  <c:v>2.5794977797884684</c:v>
                </c:pt>
                <c:pt idx="2680">
                  <c:v>2.7261716782898682</c:v>
                </c:pt>
                <c:pt idx="2681">
                  <c:v>2.8294502757392017</c:v>
                </c:pt>
                <c:pt idx="2682">
                  <c:v>2.8876242756160515</c:v>
                </c:pt>
                <c:pt idx="2683">
                  <c:v>2.899704036505129</c:v>
                </c:pt>
                <c:pt idx="2684">
                  <c:v>2.865436362522777</c:v>
                </c:pt>
                <c:pt idx="2685">
                  <c:v>2.7853095170909521</c:v>
                </c:pt>
                <c:pt idx="2686">
                  <c:v>2.6605463642988281</c:v>
                </c:pt>
                <c:pt idx="2687">
                  <c:v>2.4930857323657825</c:v>
                </c:pt>
                <c:pt idx="2688">
                  <c:v>2.2855522827286494</c:v>
                </c:pt>
                <c:pt idx="2689">
                  <c:v>2.0412153529762866</c:v>
                </c:pt>
                <c:pt idx="2690">
                  <c:v>1.7639374192873174</c:v>
                </c:pt>
                <c:pt idx="2691">
                  <c:v>1.4581129913177124</c:v>
                </c:pt>
                <c:pt idx="2692">
                  <c:v>1.1285989069563493</c:v>
                </c:pt>
                <c:pt idx="2693">
                  <c:v>0.78063713349851571</c:v>
                </c:pt>
                <c:pt idx="2694">
                  <c:v>0.41977130334904061</c:v>
                </c:pt>
                <c:pt idx="2695">
                  <c:v>5.1758314371765556E-2</c:v>
                </c:pt>
                <c:pt idx="2696">
                  <c:v>0.31752359421524978</c:v>
                </c:pt>
                <c:pt idx="2697">
                  <c:v>0.68216882124075351</c:v>
                </c:pt>
                <c:pt idx="2698">
                  <c:v>1.0363389343819103</c:v>
                </c:pt>
                <c:pt idx="2699">
                  <c:v>1.3743562378009255</c:v>
                </c:pt>
                <c:pt idx="2700">
                  <c:v>1.690794875690838</c:v>
                </c:pt>
                <c:pt idx="2701">
                  <c:v>1.9805680085231725</c:v>
                </c:pt>
                <c:pt idx="2702">
                  <c:v>2.2390096600500593</c:v>
                </c:pt>
                <c:pt idx="2703">
                  <c:v>2.4619499169259669</c:v>
                </c:pt>
                <c:pt idx="2704">
                  <c:v>2.6457822678817302</c:v>
                </c:pt>
                <c:pt idx="2705">
                  <c:v>2.7875219940400413</c:v>
                </c:pt>
                <c:pt idx="2706">
                  <c:v>2.8848546642172446</c:v>
                </c:pt>
                <c:pt idx="2707">
                  <c:v>2.936173946667834</c:v>
                </c:pt>
                <c:pt idx="2708">
                  <c:v>2.9406081191617264</c:v>
                </c:pt>
                <c:pt idx="2709">
                  <c:v>2.8980348398366256</c:v>
                </c:pt>
                <c:pt idx="2710">
                  <c:v>2.8090839290383194</c:v>
                </c:pt>
                <c:pt idx="2711">
                  <c:v>2.6751281043528201</c:v>
                </c:pt>
                <c:pt idx="2712">
                  <c:v>2.4982618041632225</c:v>
                </c:pt>
                <c:pt idx="2713">
                  <c:v>2.2812684262364415</c:v>
                </c:pt>
                <c:pt idx="2714">
                  <c:v>2.0275764939822065</c:v>
                </c:pt>
                <c:pt idx="2715">
                  <c:v>1.7412054411472617</c:v>
                </c:pt>
                <c:pt idx="2716">
                  <c:v>1.4267018729260268</c:v>
                </c:pt>
                <c:pt idx="2717">
                  <c:v>1.089067315111284</c:v>
                </c:pt>
                <c:pt idx="2718">
                  <c:v>0.73367860046703404</c:v>
                </c:pt>
                <c:pt idx="2719">
                  <c:v>0.3662021607856959</c:v>
                </c:pt>
                <c:pt idx="2720">
                  <c:v>7.4964078730658792E-3</c:v>
                </c:pt>
                <c:pt idx="2721">
                  <c:v>0.38144606205609066</c:v>
                </c:pt>
                <c:pt idx="2722">
                  <c:v>0.74966581109481034</c:v>
                </c:pt>
                <c:pt idx="2723">
                  <c:v>1.1062604716770141</c:v>
                </c:pt>
                <c:pt idx="2724">
                  <c:v>1.4455151422850994</c:v>
                </c:pt>
                <c:pt idx="2725">
                  <c:v>1.7619868819927178</c:v>
                </c:pt>
                <c:pt idx="2726">
                  <c:v>2.0505921214454337</c:v>
                </c:pt>
                <c:pt idx="2727">
                  <c:v>2.3066884008683415</c:v>
                </c:pt>
                <c:pt idx="2728">
                  <c:v>2.5261491195528047</c:v>
                </c:pt>
                <c:pt idx="2729">
                  <c:v>2.705430092094955</c:v>
                </c:pt>
                <c:pt idx="2730">
                  <c:v>2.8416268369017366</c:v>
                </c:pt>
                <c:pt idx="2731">
                  <c:v>2.9325216700931924</c:v>
                </c:pt>
                <c:pt idx="2732">
                  <c:v>2.9766198405533255</c:v>
                </c:pt>
                <c:pt idx="2733">
                  <c:v>2.9731741169134862</c:v>
                </c:pt>
                <c:pt idx="2734">
                  <c:v>2.9221974219053819</c:v>
                </c:pt>
                <c:pt idx="2735">
                  <c:v>2.8244633008287354</c:v>
                </c:pt>
                <c:pt idx="2736">
                  <c:v>2.6814942057834252</c:v>
                </c:pt>
                <c:pt idx="2737">
                  <c:v>2.4955377726899304</c:v>
                </c:pt>
                <c:pt idx="2738">
                  <c:v>2.2695314608267072</c:v>
                </c:pt>
                <c:pt idx="2739">
                  <c:v>2.0070561115570618</c:v>
                </c:pt>
                <c:pt idx="2740">
                  <c:v>1.7122791610938102</c:v>
                </c:pt>
                <c:pt idx="2741">
                  <c:v>1.3898884086828982</c:v>
                </c:pt>
                <c:pt idx="2742">
                  <c:v>1.045017393810485</c:v>
                </c:pt>
                <c:pt idx="2743">
                  <c:v>0.68316357147078133</c:v>
                </c:pt>
                <c:pt idx="2744">
                  <c:v>0.31010059101681692</c:v>
                </c:pt>
                <c:pt idx="2745">
                  <c:v>6.8213920267208225E-2</c:v>
                </c:pt>
                <c:pt idx="2746">
                  <c:v>0.44573359449995315</c:v>
                </c:pt>
                <c:pt idx="2747">
                  <c:v>0.8164200574530821</c:v>
                </c:pt>
                <c:pt idx="2748">
                  <c:v>1.1743396105060848</c:v>
                </c:pt>
                <c:pt idx="2749">
                  <c:v>1.5137583107151862</c:v>
                </c:pt>
                <c:pt idx="2750">
                  <c:v>1.8292339238942237</c:v>
                </c:pt>
                <c:pt idx="2751">
                  <c:v>2.1157032745674851</c:v>
                </c:pt>
                <c:pt idx="2752">
                  <c:v>2.3685635893564516</c:v>
                </c:pt>
                <c:pt idx="2753">
                  <c:v>2.5837465256176788</c:v>
                </c:pt>
                <c:pt idx="2754">
                  <c:v>2.7577836934822963</c:v>
                </c:pt>
                <c:pt idx="2755">
                  <c:v>2.88786261497324</c:v>
                </c:pt>
                <c:pt idx="2756">
                  <c:v>2.9718722164628031</c:v>
                </c:pt>
                <c:pt idx="2757">
                  <c:v>3.0084371179192768</c:v>
                </c:pt>
                <c:pt idx="2758">
                  <c:v>2.9969401615201403</c:v>
                </c:pt>
                <c:pt idx="2759">
                  <c:v>2.9375328104065765</c:v>
                </c:pt>
                <c:pt idx="2760">
                  <c:v>2.8311332426051421</c:v>
                </c:pt>
                <c:pt idx="2761">
                  <c:v>2.6794121623356566</c:v>
                </c:pt>
                <c:pt idx="2762">
                  <c:v>2.4847665478960885</c:v>
                </c:pt>
                <c:pt idx="2763">
                  <c:v>2.2502817488989875</c:v>
                </c:pt>
                <c:pt idx="2764">
                  <c:v>1.9796825327294956</c:v>
                </c:pt>
                <c:pt idx="2765">
                  <c:v>1.6772738576811217</c:v>
                </c:pt>
                <c:pt idx="2766">
                  <c:v>1.3478723154590382</c:v>
                </c:pt>
                <c:pt idx="2767">
                  <c:v>0.99672933595406399</c:v>
                </c:pt>
                <c:pt idx="2768">
                  <c:v>0.62944737995733446</c:v>
                </c:pt>
                <c:pt idx="2769">
                  <c:v>0.25189045868393534</c:v>
                </c:pt>
                <c:pt idx="2770">
                  <c:v>0.12990958925687321</c:v>
                </c:pt>
                <c:pt idx="2771">
                  <c:v>0.50984956391554914</c:v>
                </c:pt>
                <c:pt idx="2772">
                  <c:v>0.88185256869695183</c:v>
                </c:pt>
                <c:pt idx="2773">
                  <c:v>1.2399653091884737</c:v>
                </c:pt>
                <c:pt idx="2774">
                  <c:v>1.5784534665989145</c:v>
                </c:pt>
                <c:pt idx="2775">
                  <c:v>1.8918936162773181</c:v>
                </c:pt>
                <c:pt idx="2776">
                  <c:v>2.1752602163351038</c:v>
                </c:pt>
                <c:pt idx="2777">
                  <c:v>2.4240062696469287</c:v>
                </c:pt>
                <c:pt idx="2778">
                  <c:v>2.6341363631953683</c:v>
                </c:pt>
                <c:pt idx="2779">
                  <c:v>2.8022709102764352</c:v>
                </c:pt>
                <c:pt idx="2780">
                  <c:v>2.9257005615251952</c:v>
                </c:pt>
                <c:pt idx="2781">
                  <c:v>3.0024299078384615</c:v>
                </c:pt>
                <c:pt idx="2782">
                  <c:v>3.0312097695254669</c:v>
                </c:pt>
                <c:pt idx="2783">
                  <c:v>3.0115575486870219</c:v>
                </c:pt>
                <c:pt idx="2784">
                  <c:v>2.9437653129658807</c:v>
                </c:pt>
                <c:pt idx="2785">
                  <c:v>2.8288954753736095</c:v>
                </c:pt>
                <c:pt idx="2786">
                  <c:v>2.6687641337216168</c:v>
                </c:pt>
                <c:pt idx="2787">
                  <c:v>2.4659123310821829</c:v>
                </c:pt>
                <c:pt idx="2788">
                  <c:v>2.2235656924946903</c:v>
                </c:pt>
                <c:pt idx="2789">
                  <c:v>1.9455830797114757</c:v>
                </c:pt>
                <c:pt idx="2790">
                  <c:v>1.6363950821330344</c:v>
                </c:pt>
                <c:pt idx="2791">
                  <c:v>1.3009333253990085</c:v>
                </c:pt>
                <c:pt idx="2792">
                  <c:v>0.94455172672745336</c:v>
                </c:pt>
                <c:pt idx="2793">
                  <c:v>0.5729409556833025</c:v>
                </c:pt>
                <c:pt idx="2794">
                  <c:v>0.19203746848901029</c:v>
                </c:pt>
                <c:pt idx="2795">
                  <c:v>0.19207142846999059</c:v>
                </c:pt>
                <c:pt idx="2796">
                  <c:v>0.5732449660756711</c:v>
                </c:pt>
                <c:pt idx="2797">
                  <c:v>0.94538719112251812</c:v>
                </c:pt>
                <c:pt idx="2798">
                  <c:v>1.3025445615957083</c:v>
                </c:pt>
                <c:pt idx="2799">
                  <c:v>1.6390012944148504</c:v>
                </c:pt>
                <c:pt idx="2800">
                  <c:v>1.9493709369649477</c:v>
                </c:pt>
                <c:pt idx="2801">
                  <c:v>2.2286826937815958</c:v>
                </c:pt>
                <c:pt idx="2802">
                  <c:v>2.4724611233625269</c:v>
                </c:pt>
                <c:pt idx="2803">
                  <c:v>2.6767979259462416</c:v>
                </c:pt>
                <c:pt idx="2804">
                  <c:v>2.8384146695065944</c:v>
                </c:pt>
                <c:pt idx="2805">
                  <c:v>2.9547154461577976</c:v>
                </c:pt>
                <c:pt idx="2806">
                  <c:v>3.0238286123208615</c:v>
                </c:pt>
                <c:pt idx="2807">
                  <c:v>3.0446369407803995</c:v>
                </c:pt>
                <c:pt idx="2808">
                  <c:v>3.0167956983729263</c:v>
                </c:pt>
                <c:pt idx="2809">
                  <c:v>2.9407383565038696</c:v>
                </c:pt>
                <c:pt idx="2810">
                  <c:v>2.8176698398977256</c:v>
                </c:pt>
                <c:pt idx="2811">
                  <c:v>2.6495474187589747</c:v>
                </c:pt>
                <c:pt idx="2812">
                  <c:v>2.4390495476548963</c:v>
                </c:pt>
                <c:pt idx="2813">
                  <c:v>2.1895331477467601</c:v>
                </c:pt>
                <c:pt idx="2814">
                  <c:v>1.9049800143893014</c:v>
                </c:pt>
                <c:pt idx="2815">
                  <c:v>1.5899332066056411</c:v>
                </c:pt>
                <c:pt idx="2816">
                  <c:v>1.2494244357389657</c:v>
                </c:pt>
                <c:pt idx="2817">
                  <c:v>0.88889361507590137</c:v>
                </c:pt>
                <c:pt idx="2818">
                  <c:v>0.51410185813700482</c:v>
                </c:pt>
                <c:pt idx="2819">
                  <c:v>0.13103931857924117</c:v>
                </c:pt>
                <c:pt idx="2820">
                  <c:v>0.25417065240236869</c:v>
                </c:pt>
                <c:pt idx="2821">
                  <c:v>0.63536949602429382</c:v>
                </c:pt>
                <c:pt idx="2822">
                  <c:v>1.0064620134043796</c:v>
                </c:pt>
                <c:pt idx="2823">
                  <c:v>1.3615139313016584</c:v>
                </c:pt>
                <c:pt idx="2824">
                  <c:v>1.6948469026737631</c:v>
                </c:pt>
                <c:pt idx="2825">
                  <c:v>2.0011294195430591</c:v>
                </c:pt>
                <c:pt idx="2826">
                  <c:v>2.2754621810322173</c:v>
                </c:pt>
                <c:pt idx="2827">
                  <c:v>2.513456548160212</c:v>
                </c:pt>
                <c:pt idx="2828">
                  <c:v>2.7113048276976333</c:v>
                </c:pt>
                <c:pt idx="2829">
                  <c:v>2.8658412582551609</c:v>
                </c:pt>
                <c:pt idx="2830">
                  <c:v>2.9745927207544951</c:v>
                </c:pt>
                <c:pt idx="2831">
                  <c:v>3.0358183600913002</c:v>
                </c:pt>
                <c:pt idx="2832">
                  <c:v>3.0485374825205769</c:v>
                </c:pt>
                <c:pt idx="2833">
                  <c:v>3.0125452812181628</c:v>
                </c:pt>
                <c:pt idx="2834">
                  <c:v>2.9284161375805366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D0C6-4AE7-A84E-59E45B447A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86596208"/>
        <c:axId val="386596600"/>
      </c:lineChart>
      <c:catAx>
        <c:axId val="3865962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Hours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6596600"/>
        <c:crosses val="autoZero"/>
        <c:auto val="1"/>
        <c:lblAlgn val="ctr"/>
        <c:lblOffset val="100"/>
        <c:noMultiLvlLbl val="0"/>
      </c:catAx>
      <c:valAx>
        <c:axId val="386596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Current Speed (m/s)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6596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Power Output Throughout</a:t>
            </a:r>
            <a:r>
              <a:rPr lang="en-US" baseline="0"/>
              <a:t> Lunar Cycle</a:t>
            </a:r>
            <a:endParaRPr lang="en-US"/>
          </a:p>
        </c:rich>
      </c:tx>
      <c:layout>
        <c:manualLayout>
          <c:xMode val="edge"/>
          <c:yMode val="edge"/>
          <c:x val="0.1732733118971061"/>
          <c:y val="3.5133953037247245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Power Output (kW)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'[Tidal Current EquationEnergy.xlsx]Sheet1'!$B$11:$B$2845</c:f>
              <c:numCache>
                <c:formatCode>General</c:formatCode>
                <c:ptCount val="2835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  <c:pt idx="183">
                  <c:v>45.75</c:v>
                </c:pt>
                <c:pt idx="184">
                  <c:v>46</c:v>
                </c:pt>
                <c:pt idx="185">
                  <c:v>46.25</c:v>
                </c:pt>
                <c:pt idx="186">
                  <c:v>46.5</c:v>
                </c:pt>
                <c:pt idx="187">
                  <c:v>46.75</c:v>
                </c:pt>
                <c:pt idx="188">
                  <c:v>47</c:v>
                </c:pt>
                <c:pt idx="189">
                  <c:v>47.25</c:v>
                </c:pt>
                <c:pt idx="190">
                  <c:v>47.5</c:v>
                </c:pt>
                <c:pt idx="191">
                  <c:v>47.75</c:v>
                </c:pt>
                <c:pt idx="192">
                  <c:v>48</c:v>
                </c:pt>
                <c:pt idx="193">
                  <c:v>48.25</c:v>
                </c:pt>
                <c:pt idx="194">
                  <c:v>48.5</c:v>
                </c:pt>
                <c:pt idx="195">
                  <c:v>48.75</c:v>
                </c:pt>
                <c:pt idx="196">
                  <c:v>49</c:v>
                </c:pt>
                <c:pt idx="197">
                  <c:v>49.25</c:v>
                </c:pt>
                <c:pt idx="198">
                  <c:v>49.5</c:v>
                </c:pt>
                <c:pt idx="199">
                  <c:v>49.75</c:v>
                </c:pt>
                <c:pt idx="200">
                  <c:v>50</c:v>
                </c:pt>
                <c:pt idx="201">
                  <c:v>50.25</c:v>
                </c:pt>
                <c:pt idx="202">
                  <c:v>50.5</c:v>
                </c:pt>
                <c:pt idx="203">
                  <c:v>50.75</c:v>
                </c:pt>
                <c:pt idx="204">
                  <c:v>51</c:v>
                </c:pt>
                <c:pt idx="205">
                  <c:v>51.25</c:v>
                </c:pt>
                <c:pt idx="206">
                  <c:v>51.5</c:v>
                </c:pt>
                <c:pt idx="207">
                  <c:v>51.75</c:v>
                </c:pt>
                <c:pt idx="208">
                  <c:v>52</c:v>
                </c:pt>
                <c:pt idx="209">
                  <c:v>52.25</c:v>
                </c:pt>
                <c:pt idx="210">
                  <c:v>52.5</c:v>
                </c:pt>
                <c:pt idx="211">
                  <c:v>52.75</c:v>
                </c:pt>
                <c:pt idx="212">
                  <c:v>53</c:v>
                </c:pt>
                <c:pt idx="213">
                  <c:v>53.25</c:v>
                </c:pt>
                <c:pt idx="214">
                  <c:v>53.5</c:v>
                </c:pt>
                <c:pt idx="215">
                  <c:v>53.75</c:v>
                </c:pt>
                <c:pt idx="216">
                  <c:v>54</c:v>
                </c:pt>
                <c:pt idx="217">
                  <c:v>54.25</c:v>
                </c:pt>
                <c:pt idx="218">
                  <c:v>54.5</c:v>
                </c:pt>
                <c:pt idx="219">
                  <c:v>54.75</c:v>
                </c:pt>
                <c:pt idx="220">
                  <c:v>55</c:v>
                </c:pt>
                <c:pt idx="221">
                  <c:v>55.25</c:v>
                </c:pt>
                <c:pt idx="222">
                  <c:v>55.5</c:v>
                </c:pt>
                <c:pt idx="223">
                  <c:v>55.75</c:v>
                </c:pt>
                <c:pt idx="224">
                  <c:v>56</c:v>
                </c:pt>
                <c:pt idx="225">
                  <c:v>56.25</c:v>
                </c:pt>
                <c:pt idx="226">
                  <c:v>56.5</c:v>
                </c:pt>
                <c:pt idx="227">
                  <c:v>56.75</c:v>
                </c:pt>
                <c:pt idx="228">
                  <c:v>57</c:v>
                </c:pt>
                <c:pt idx="229">
                  <c:v>57.25</c:v>
                </c:pt>
                <c:pt idx="230">
                  <c:v>57.5</c:v>
                </c:pt>
                <c:pt idx="231">
                  <c:v>57.75</c:v>
                </c:pt>
                <c:pt idx="232">
                  <c:v>58</c:v>
                </c:pt>
                <c:pt idx="233">
                  <c:v>58.25</c:v>
                </c:pt>
                <c:pt idx="234">
                  <c:v>58.5</c:v>
                </c:pt>
                <c:pt idx="235">
                  <c:v>58.75</c:v>
                </c:pt>
                <c:pt idx="236">
                  <c:v>59</c:v>
                </c:pt>
                <c:pt idx="237">
                  <c:v>59.25</c:v>
                </c:pt>
                <c:pt idx="238">
                  <c:v>59.5</c:v>
                </c:pt>
                <c:pt idx="239">
                  <c:v>59.75</c:v>
                </c:pt>
                <c:pt idx="240">
                  <c:v>60</c:v>
                </c:pt>
                <c:pt idx="241">
                  <c:v>60.25</c:v>
                </c:pt>
                <c:pt idx="242">
                  <c:v>60.5</c:v>
                </c:pt>
                <c:pt idx="243">
                  <c:v>60.75</c:v>
                </c:pt>
                <c:pt idx="244">
                  <c:v>61</c:v>
                </c:pt>
                <c:pt idx="245">
                  <c:v>61.25</c:v>
                </c:pt>
                <c:pt idx="246">
                  <c:v>61.5</c:v>
                </c:pt>
                <c:pt idx="247">
                  <c:v>61.75</c:v>
                </c:pt>
                <c:pt idx="248">
                  <c:v>62</c:v>
                </c:pt>
                <c:pt idx="249">
                  <c:v>62.25</c:v>
                </c:pt>
                <c:pt idx="250">
                  <c:v>62.5</c:v>
                </c:pt>
                <c:pt idx="251">
                  <c:v>62.75</c:v>
                </c:pt>
                <c:pt idx="252">
                  <c:v>63</c:v>
                </c:pt>
                <c:pt idx="253">
                  <c:v>63.25</c:v>
                </c:pt>
                <c:pt idx="254">
                  <c:v>63.5</c:v>
                </c:pt>
                <c:pt idx="255">
                  <c:v>63.75</c:v>
                </c:pt>
                <c:pt idx="256">
                  <c:v>64</c:v>
                </c:pt>
                <c:pt idx="257">
                  <c:v>64.25</c:v>
                </c:pt>
                <c:pt idx="258">
                  <c:v>64.5</c:v>
                </c:pt>
                <c:pt idx="259">
                  <c:v>64.75</c:v>
                </c:pt>
                <c:pt idx="260">
                  <c:v>65</c:v>
                </c:pt>
                <c:pt idx="261">
                  <c:v>65.25</c:v>
                </c:pt>
                <c:pt idx="262">
                  <c:v>65.5</c:v>
                </c:pt>
                <c:pt idx="263">
                  <c:v>65.75</c:v>
                </c:pt>
                <c:pt idx="264">
                  <c:v>66</c:v>
                </c:pt>
                <c:pt idx="265">
                  <c:v>66.25</c:v>
                </c:pt>
                <c:pt idx="266">
                  <c:v>66.5</c:v>
                </c:pt>
                <c:pt idx="267">
                  <c:v>66.75</c:v>
                </c:pt>
                <c:pt idx="268">
                  <c:v>67</c:v>
                </c:pt>
                <c:pt idx="269">
                  <c:v>67.25</c:v>
                </c:pt>
                <c:pt idx="270">
                  <c:v>67.5</c:v>
                </c:pt>
                <c:pt idx="271">
                  <c:v>67.75</c:v>
                </c:pt>
                <c:pt idx="272">
                  <c:v>68</c:v>
                </c:pt>
                <c:pt idx="273">
                  <c:v>68.25</c:v>
                </c:pt>
                <c:pt idx="274">
                  <c:v>68.5</c:v>
                </c:pt>
                <c:pt idx="275">
                  <c:v>68.75</c:v>
                </c:pt>
                <c:pt idx="276">
                  <c:v>69</c:v>
                </c:pt>
                <c:pt idx="277">
                  <c:v>69.25</c:v>
                </c:pt>
                <c:pt idx="278">
                  <c:v>69.5</c:v>
                </c:pt>
                <c:pt idx="279">
                  <c:v>69.75</c:v>
                </c:pt>
                <c:pt idx="280">
                  <c:v>70</c:v>
                </c:pt>
                <c:pt idx="281">
                  <c:v>70.25</c:v>
                </c:pt>
                <c:pt idx="282">
                  <c:v>70.5</c:v>
                </c:pt>
                <c:pt idx="283">
                  <c:v>70.75</c:v>
                </c:pt>
                <c:pt idx="284">
                  <c:v>71</c:v>
                </c:pt>
                <c:pt idx="285">
                  <c:v>71.25</c:v>
                </c:pt>
                <c:pt idx="286">
                  <c:v>71.5</c:v>
                </c:pt>
                <c:pt idx="287">
                  <c:v>71.75</c:v>
                </c:pt>
                <c:pt idx="288">
                  <c:v>72</c:v>
                </c:pt>
                <c:pt idx="289">
                  <c:v>72.25</c:v>
                </c:pt>
                <c:pt idx="290">
                  <c:v>72.5</c:v>
                </c:pt>
                <c:pt idx="291">
                  <c:v>72.75</c:v>
                </c:pt>
                <c:pt idx="292">
                  <c:v>73</c:v>
                </c:pt>
                <c:pt idx="293">
                  <c:v>73.25</c:v>
                </c:pt>
                <c:pt idx="294">
                  <c:v>73.5</c:v>
                </c:pt>
                <c:pt idx="295">
                  <c:v>73.75</c:v>
                </c:pt>
                <c:pt idx="296">
                  <c:v>74</c:v>
                </c:pt>
                <c:pt idx="297">
                  <c:v>74.25</c:v>
                </c:pt>
                <c:pt idx="298">
                  <c:v>74.5</c:v>
                </c:pt>
                <c:pt idx="299">
                  <c:v>74.75</c:v>
                </c:pt>
                <c:pt idx="300">
                  <c:v>75</c:v>
                </c:pt>
                <c:pt idx="301">
                  <c:v>75.25</c:v>
                </c:pt>
                <c:pt idx="302">
                  <c:v>75.5</c:v>
                </c:pt>
                <c:pt idx="303">
                  <c:v>75.75</c:v>
                </c:pt>
                <c:pt idx="304">
                  <c:v>76</c:v>
                </c:pt>
                <c:pt idx="305">
                  <c:v>76.25</c:v>
                </c:pt>
                <c:pt idx="306">
                  <c:v>76.5</c:v>
                </c:pt>
                <c:pt idx="307">
                  <c:v>76.75</c:v>
                </c:pt>
                <c:pt idx="308">
                  <c:v>77</c:v>
                </c:pt>
                <c:pt idx="309">
                  <c:v>77.25</c:v>
                </c:pt>
                <c:pt idx="310">
                  <c:v>77.5</c:v>
                </c:pt>
                <c:pt idx="311">
                  <c:v>77.75</c:v>
                </c:pt>
                <c:pt idx="312">
                  <c:v>78</c:v>
                </c:pt>
                <c:pt idx="313">
                  <c:v>78.25</c:v>
                </c:pt>
                <c:pt idx="314">
                  <c:v>78.5</c:v>
                </c:pt>
                <c:pt idx="315">
                  <c:v>78.75</c:v>
                </c:pt>
                <c:pt idx="316">
                  <c:v>79</c:v>
                </c:pt>
                <c:pt idx="317">
                  <c:v>79.25</c:v>
                </c:pt>
                <c:pt idx="318">
                  <c:v>79.5</c:v>
                </c:pt>
                <c:pt idx="319">
                  <c:v>79.75</c:v>
                </c:pt>
                <c:pt idx="320">
                  <c:v>80</c:v>
                </c:pt>
                <c:pt idx="321">
                  <c:v>80.25</c:v>
                </c:pt>
                <c:pt idx="322">
                  <c:v>80.5</c:v>
                </c:pt>
                <c:pt idx="323">
                  <c:v>80.75</c:v>
                </c:pt>
                <c:pt idx="324">
                  <c:v>81</c:v>
                </c:pt>
                <c:pt idx="325">
                  <c:v>81.25</c:v>
                </c:pt>
                <c:pt idx="326">
                  <c:v>81.5</c:v>
                </c:pt>
                <c:pt idx="327">
                  <c:v>81.75</c:v>
                </c:pt>
                <c:pt idx="328">
                  <c:v>82</c:v>
                </c:pt>
                <c:pt idx="329">
                  <c:v>82.25</c:v>
                </c:pt>
                <c:pt idx="330">
                  <c:v>82.5</c:v>
                </c:pt>
                <c:pt idx="331">
                  <c:v>82.75</c:v>
                </c:pt>
                <c:pt idx="332">
                  <c:v>83</c:v>
                </c:pt>
                <c:pt idx="333">
                  <c:v>83.25</c:v>
                </c:pt>
                <c:pt idx="334">
                  <c:v>83.5</c:v>
                </c:pt>
                <c:pt idx="335">
                  <c:v>83.75</c:v>
                </c:pt>
                <c:pt idx="336">
                  <c:v>84</c:v>
                </c:pt>
                <c:pt idx="337">
                  <c:v>84.25</c:v>
                </c:pt>
                <c:pt idx="338">
                  <c:v>84.5</c:v>
                </c:pt>
                <c:pt idx="339">
                  <c:v>84.75</c:v>
                </c:pt>
                <c:pt idx="340">
                  <c:v>85</c:v>
                </c:pt>
                <c:pt idx="341">
                  <c:v>85.25</c:v>
                </c:pt>
                <c:pt idx="342">
                  <c:v>85.5</c:v>
                </c:pt>
                <c:pt idx="343">
                  <c:v>85.75</c:v>
                </c:pt>
                <c:pt idx="344">
                  <c:v>86</c:v>
                </c:pt>
                <c:pt idx="345">
                  <c:v>86.25</c:v>
                </c:pt>
                <c:pt idx="346">
                  <c:v>86.5</c:v>
                </c:pt>
                <c:pt idx="347">
                  <c:v>86.75</c:v>
                </c:pt>
                <c:pt idx="348">
                  <c:v>87</c:v>
                </c:pt>
                <c:pt idx="349">
                  <c:v>87.25</c:v>
                </c:pt>
                <c:pt idx="350">
                  <c:v>87.5</c:v>
                </c:pt>
                <c:pt idx="351">
                  <c:v>87.75</c:v>
                </c:pt>
                <c:pt idx="352">
                  <c:v>88</c:v>
                </c:pt>
                <c:pt idx="353">
                  <c:v>88.25</c:v>
                </c:pt>
                <c:pt idx="354">
                  <c:v>88.5</c:v>
                </c:pt>
                <c:pt idx="355">
                  <c:v>88.75</c:v>
                </c:pt>
                <c:pt idx="356">
                  <c:v>89</c:v>
                </c:pt>
                <c:pt idx="357">
                  <c:v>89.25</c:v>
                </c:pt>
                <c:pt idx="358">
                  <c:v>89.5</c:v>
                </c:pt>
                <c:pt idx="359">
                  <c:v>89.75</c:v>
                </c:pt>
                <c:pt idx="360">
                  <c:v>90</c:v>
                </c:pt>
                <c:pt idx="361">
                  <c:v>90.25</c:v>
                </c:pt>
                <c:pt idx="362">
                  <c:v>90.5</c:v>
                </c:pt>
                <c:pt idx="363">
                  <c:v>90.75</c:v>
                </c:pt>
                <c:pt idx="364">
                  <c:v>91</c:v>
                </c:pt>
                <c:pt idx="365">
                  <c:v>91.25</c:v>
                </c:pt>
                <c:pt idx="366">
                  <c:v>91.5</c:v>
                </c:pt>
                <c:pt idx="367">
                  <c:v>91.75</c:v>
                </c:pt>
                <c:pt idx="368">
                  <c:v>92</c:v>
                </c:pt>
                <c:pt idx="369">
                  <c:v>92.25</c:v>
                </c:pt>
                <c:pt idx="370">
                  <c:v>92.5</c:v>
                </c:pt>
                <c:pt idx="371">
                  <c:v>92.75</c:v>
                </c:pt>
                <c:pt idx="372">
                  <c:v>93</c:v>
                </c:pt>
                <c:pt idx="373">
                  <c:v>93.25</c:v>
                </c:pt>
                <c:pt idx="374">
                  <c:v>93.5</c:v>
                </c:pt>
                <c:pt idx="375">
                  <c:v>93.75</c:v>
                </c:pt>
                <c:pt idx="376">
                  <c:v>94</c:v>
                </c:pt>
                <c:pt idx="377">
                  <c:v>94.25</c:v>
                </c:pt>
                <c:pt idx="378">
                  <c:v>94.5</c:v>
                </c:pt>
                <c:pt idx="379">
                  <c:v>94.75</c:v>
                </c:pt>
                <c:pt idx="380">
                  <c:v>95</c:v>
                </c:pt>
                <c:pt idx="381">
                  <c:v>95.25</c:v>
                </c:pt>
                <c:pt idx="382">
                  <c:v>95.5</c:v>
                </c:pt>
                <c:pt idx="383">
                  <c:v>95.75</c:v>
                </c:pt>
                <c:pt idx="384">
                  <c:v>96</c:v>
                </c:pt>
                <c:pt idx="385">
                  <c:v>96.25</c:v>
                </c:pt>
                <c:pt idx="386">
                  <c:v>96.5</c:v>
                </c:pt>
                <c:pt idx="387">
                  <c:v>96.75</c:v>
                </c:pt>
                <c:pt idx="388">
                  <c:v>97</c:v>
                </c:pt>
                <c:pt idx="389">
                  <c:v>97.25</c:v>
                </c:pt>
                <c:pt idx="390">
                  <c:v>97.5</c:v>
                </c:pt>
                <c:pt idx="391">
                  <c:v>97.75</c:v>
                </c:pt>
                <c:pt idx="392">
                  <c:v>98</c:v>
                </c:pt>
                <c:pt idx="393">
                  <c:v>98.25</c:v>
                </c:pt>
                <c:pt idx="394">
                  <c:v>98.5</c:v>
                </c:pt>
                <c:pt idx="395">
                  <c:v>98.75</c:v>
                </c:pt>
                <c:pt idx="396">
                  <c:v>99</c:v>
                </c:pt>
                <c:pt idx="397">
                  <c:v>99.25</c:v>
                </c:pt>
                <c:pt idx="398">
                  <c:v>99.5</c:v>
                </c:pt>
                <c:pt idx="399">
                  <c:v>99.75</c:v>
                </c:pt>
                <c:pt idx="400">
                  <c:v>100</c:v>
                </c:pt>
                <c:pt idx="401">
                  <c:v>100.25</c:v>
                </c:pt>
                <c:pt idx="402">
                  <c:v>100.5</c:v>
                </c:pt>
                <c:pt idx="403">
                  <c:v>100.75</c:v>
                </c:pt>
                <c:pt idx="404">
                  <c:v>101</c:v>
                </c:pt>
                <c:pt idx="405">
                  <c:v>101.25</c:v>
                </c:pt>
                <c:pt idx="406">
                  <c:v>101.5</c:v>
                </c:pt>
                <c:pt idx="407">
                  <c:v>101.75</c:v>
                </c:pt>
                <c:pt idx="408">
                  <c:v>102</c:v>
                </c:pt>
                <c:pt idx="409">
                  <c:v>102.25</c:v>
                </c:pt>
                <c:pt idx="410">
                  <c:v>102.5</c:v>
                </c:pt>
                <c:pt idx="411">
                  <c:v>102.75</c:v>
                </c:pt>
                <c:pt idx="412">
                  <c:v>103</c:v>
                </c:pt>
                <c:pt idx="413">
                  <c:v>103.25</c:v>
                </c:pt>
                <c:pt idx="414">
                  <c:v>103.5</c:v>
                </c:pt>
                <c:pt idx="415">
                  <c:v>103.75</c:v>
                </c:pt>
                <c:pt idx="416">
                  <c:v>104</c:v>
                </c:pt>
                <c:pt idx="417">
                  <c:v>104.25</c:v>
                </c:pt>
                <c:pt idx="418">
                  <c:v>104.5</c:v>
                </c:pt>
                <c:pt idx="419">
                  <c:v>104.75</c:v>
                </c:pt>
                <c:pt idx="420">
                  <c:v>105</c:v>
                </c:pt>
                <c:pt idx="421">
                  <c:v>105.25</c:v>
                </c:pt>
                <c:pt idx="422">
                  <c:v>105.5</c:v>
                </c:pt>
                <c:pt idx="423">
                  <c:v>105.75</c:v>
                </c:pt>
                <c:pt idx="424">
                  <c:v>106</c:v>
                </c:pt>
                <c:pt idx="425">
                  <c:v>106.25</c:v>
                </c:pt>
                <c:pt idx="426">
                  <c:v>106.5</c:v>
                </c:pt>
                <c:pt idx="427">
                  <c:v>106.75</c:v>
                </c:pt>
                <c:pt idx="428">
                  <c:v>107</c:v>
                </c:pt>
                <c:pt idx="429">
                  <c:v>107.25</c:v>
                </c:pt>
                <c:pt idx="430">
                  <c:v>107.5</c:v>
                </c:pt>
                <c:pt idx="431">
                  <c:v>107.75</c:v>
                </c:pt>
                <c:pt idx="432">
                  <c:v>108</c:v>
                </c:pt>
                <c:pt idx="433">
                  <c:v>108.25</c:v>
                </c:pt>
                <c:pt idx="434">
                  <c:v>108.5</c:v>
                </c:pt>
                <c:pt idx="435">
                  <c:v>108.75</c:v>
                </c:pt>
                <c:pt idx="436">
                  <c:v>109</c:v>
                </c:pt>
                <c:pt idx="437">
                  <c:v>109.25</c:v>
                </c:pt>
                <c:pt idx="438">
                  <c:v>109.5</c:v>
                </c:pt>
                <c:pt idx="439">
                  <c:v>109.75</c:v>
                </c:pt>
                <c:pt idx="440">
                  <c:v>110</c:v>
                </c:pt>
                <c:pt idx="441">
                  <c:v>110.25</c:v>
                </c:pt>
                <c:pt idx="442">
                  <c:v>110.5</c:v>
                </c:pt>
                <c:pt idx="443">
                  <c:v>110.75</c:v>
                </c:pt>
                <c:pt idx="444">
                  <c:v>111</c:v>
                </c:pt>
                <c:pt idx="445">
                  <c:v>111.25</c:v>
                </c:pt>
                <c:pt idx="446">
                  <c:v>111.5</c:v>
                </c:pt>
                <c:pt idx="447">
                  <c:v>111.75</c:v>
                </c:pt>
                <c:pt idx="448">
                  <c:v>112</c:v>
                </c:pt>
                <c:pt idx="449">
                  <c:v>112.25</c:v>
                </c:pt>
                <c:pt idx="450">
                  <c:v>112.5</c:v>
                </c:pt>
                <c:pt idx="451">
                  <c:v>112.75</c:v>
                </c:pt>
                <c:pt idx="452">
                  <c:v>113</c:v>
                </c:pt>
                <c:pt idx="453">
                  <c:v>113.25</c:v>
                </c:pt>
                <c:pt idx="454">
                  <c:v>113.5</c:v>
                </c:pt>
                <c:pt idx="455">
                  <c:v>113.75</c:v>
                </c:pt>
                <c:pt idx="456">
                  <c:v>114</c:v>
                </c:pt>
                <c:pt idx="457">
                  <c:v>114.25</c:v>
                </c:pt>
                <c:pt idx="458">
                  <c:v>114.5</c:v>
                </c:pt>
                <c:pt idx="459">
                  <c:v>114.75</c:v>
                </c:pt>
                <c:pt idx="460">
                  <c:v>115</c:v>
                </c:pt>
                <c:pt idx="461">
                  <c:v>115.25</c:v>
                </c:pt>
                <c:pt idx="462">
                  <c:v>115.5</c:v>
                </c:pt>
                <c:pt idx="463">
                  <c:v>115.75</c:v>
                </c:pt>
                <c:pt idx="464">
                  <c:v>116</c:v>
                </c:pt>
                <c:pt idx="465">
                  <c:v>116.25</c:v>
                </c:pt>
                <c:pt idx="466">
                  <c:v>116.5</c:v>
                </c:pt>
                <c:pt idx="467">
                  <c:v>116.75</c:v>
                </c:pt>
                <c:pt idx="468">
                  <c:v>117</c:v>
                </c:pt>
                <c:pt idx="469">
                  <c:v>117.25</c:v>
                </c:pt>
                <c:pt idx="470">
                  <c:v>117.5</c:v>
                </c:pt>
                <c:pt idx="471">
                  <c:v>117.75</c:v>
                </c:pt>
                <c:pt idx="472">
                  <c:v>118</c:v>
                </c:pt>
                <c:pt idx="473">
                  <c:v>118.25</c:v>
                </c:pt>
                <c:pt idx="474">
                  <c:v>118.5</c:v>
                </c:pt>
                <c:pt idx="475">
                  <c:v>118.75</c:v>
                </c:pt>
                <c:pt idx="476">
                  <c:v>119</c:v>
                </c:pt>
                <c:pt idx="477">
                  <c:v>119.25</c:v>
                </c:pt>
                <c:pt idx="478">
                  <c:v>119.5</c:v>
                </c:pt>
                <c:pt idx="479">
                  <c:v>119.75</c:v>
                </c:pt>
                <c:pt idx="480">
                  <c:v>120</c:v>
                </c:pt>
                <c:pt idx="481">
                  <c:v>120.25</c:v>
                </c:pt>
                <c:pt idx="482">
                  <c:v>120.5</c:v>
                </c:pt>
                <c:pt idx="483">
                  <c:v>120.75</c:v>
                </c:pt>
                <c:pt idx="484">
                  <c:v>121</c:v>
                </c:pt>
                <c:pt idx="485">
                  <c:v>121.25</c:v>
                </c:pt>
                <c:pt idx="486">
                  <c:v>121.5</c:v>
                </c:pt>
                <c:pt idx="487">
                  <c:v>121.75</c:v>
                </c:pt>
                <c:pt idx="488">
                  <c:v>122</c:v>
                </c:pt>
                <c:pt idx="489">
                  <c:v>122.25</c:v>
                </c:pt>
                <c:pt idx="490">
                  <c:v>122.5</c:v>
                </c:pt>
                <c:pt idx="491">
                  <c:v>122.75</c:v>
                </c:pt>
                <c:pt idx="492">
                  <c:v>123</c:v>
                </c:pt>
                <c:pt idx="493">
                  <c:v>123.25</c:v>
                </c:pt>
                <c:pt idx="494">
                  <c:v>123.5</c:v>
                </c:pt>
                <c:pt idx="495">
                  <c:v>123.75</c:v>
                </c:pt>
                <c:pt idx="496">
                  <c:v>124</c:v>
                </c:pt>
                <c:pt idx="497">
                  <c:v>124.25</c:v>
                </c:pt>
                <c:pt idx="498">
                  <c:v>124.5</c:v>
                </c:pt>
                <c:pt idx="499">
                  <c:v>124.75</c:v>
                </c:pt>
                <c:pt idx="500">
                  <c:v>125</c:v>
                </c:pt>
                <c:pt idx="501">
                  <c:v>125.25</c:v>
                </c:pt>
                <c:pt idx="502">
                  <c:v>125.5</c:v>
                </c:pt>
                <c:pt idx="503">
                  <c:v>125.75</c:v>
                </c:pt>
                <c:pt idx="504">
                  <c:v>126</c:v>
                </c:pt>
                <c:pt idx="505">
                  <c:v>126.25</c:v>
                </c:pt>
                <c:pt idx="506">
                  <c:v>126.5</c:v>
                </c:pt>
                <c:pt idx="507">
                  <c:v>126.75</c:v>
                </c:pt>
                <c:pt idx="508">
                  <c:v>127</c:v>
                </c:pt>
                <c:pt idx="509">
                  <c:v>127.25</c:v>
                </c:pt>
                <c:pt idx="510">
                  <c:v>127.5</c:v>
                </c:pt>
                <c:pt idx="511">
                  <c:v>127.75</c:v>
                </c:pt>
                <c:pt idx="512">
                  <c:v>128</c:v>
                </c:pt>
                <c:pt idx="513">
                  <c:v>128.25</c:v>
                </c:pt>
                <c:pt idx="514">
                  <c:v>128.5</c:v>
                </c:pt>
                <c:pt idx="515">
                  <c:v>128.75</c:v>
                </c:pt>
                <c:pt idx="516">
                  <c:v>129</c:v>
                </c:pt>
                <c:pt idx="517">
                  <c:v>129.25</c:v>
                </c:pt>
                <c:pt idx="518">
                  <c:v>129.5</c:v>
                </c:pt>
                <c:pt idx="519">
                  <c:v>129.75</c:v>
                </c:pt>
                <c:pt idx="520">
                  <c:v>130</c:v>
                </c:pt>
                <c:pt idx="521">
                  <c:v>130.25</c:v>
                </c:pt>
                <c:pt idx="522">
                  <c:v>130.5</c:v>
                </c:pt>
                <c:pt idx="523">
                  <c:v>130.75</c:v>
                </c:pt>
                <c:pt idx="524">
                  <c:v>131</c:v>
                </c:pt>
                <c:pt idx="525">
                  <c:v>131.25</c:v>
                </c:pt>
                <c:pt idx="526">
                  <c:v>131.5</c:v>
                </c:pt>
                <c:pt idx="527">
                  <c:v>131.75</c:v>
                </c:pt>
                <c:pt idx="528">
                  <c:v>132</c:v>
                </c:pt>
                <c:pt idx="529">
                  <c:v>132.25</c:v>
                </c:pt>
                <c:pt idx="530">
                  <c:v>132.5</c:v>
                </c:pt>
                <c:pt idx="531">
                  <c:v>132.75</c:v>
                </c:pt>
                <c:pt idx="532">
                  <c:v>133</c:v>
                </c:pt>
                <c:pt idx="533">
                  <c:v>133.25</c:v>
                </c:pt>
                <c:pt idx="534">
                  <c:v>133.5</c:v>
                </c:pt>
                <c:pt idx="535">
                  <c:v>133.75</c:v>
                </c:pt>
                <c:pt idx="536">
                  <c:v>134</c:v>
                </c:pt>
                <c:pt idx="537">
                  <c:v>134.25</c:v>
                </c:pt>
                <c:pt idx="538">
                  <c:v>134.5</c:v>
                </c:pt>
                <c:pt idx="539">
                  <c:v>134.75</c:v>
                </c:pt>
                <c:pt idx="540">
                  <c:v>135</c:v>
                </c:pt>
                <c:pt idx="541">
                  <c:v>135.25</c:v>
                </c:pt>
                <c:pt idx="542">
                  <c:v>135.5</c:v>
                </c:pt>
                <c:pt idx="543">
                  <c:v>135.75</c:v>
                </c:pt>
                <c:pt idx="544">
                  <c:v>136</c:v>
                </c:pt>
                <c:pt idx="545">
                  <c:v>136.25</c:v>
                </c:pt>
                <c:pt idx="546">
                  <c:v>136.5</c:v>
                </c:pt>
                <c:pt idx="547">
                  <c:v>136.75</c:v>
                </c:pt>
                <c:pt idx="548">
                  <c:v>137</c:v>
                </c:pt>
                <c:pt idx="549">
                  <c:v>137.25</c:v>
                </c:pt>
                <c:pt idx="550">
                  <c:v>137.5</c:v>
                </c:pt>
                <c:pt idx="551">
                  <c:v>137.75</c:v>
                </c:pt>
                <c:pt idx="552">
                  <c:v>138</c:v>
                </c:pt>
                <c:pt idx="553">
                  <c:v>138.25</c:v>
                </c:pt>
                <c:pt idx="554">
                  <c:v>138.5</c:v>
                </c:pt>
                <c:pt idx="555">
                  <c:v>138.75</c:v>
                </c:pt>
                <c:pt idx="556">
                  <c:v>139</c:v>
                </c:pt>
                <c:pt idx="557">
                  <c:v>139.25</c:v>
                </c:pt>
                <c:pt idx="558">
                  <c:v>139.5</c:v>
                </c:pt>
                <c:pt idx="559">
                  <c:v>139.75</c:v>
                </c:pt>
                <c:pt idx="560">
                  <c:v>140</c:v>
                </c:pt>
                <c:pt idx="561">
                  <c:v>140.25</c:v>
                </c:pt>
                <c:pt idx="562">
                  <c:v>140.5</c:v>
                </c:pt>
                <c:pt idx="563">
                  <c:v>140.75</c:v>
                </c:pt>
                <c:pt idx="564">
                  <c:v>141</c:v>
                </c:pt>
                <c:pt idx="565">
                  <c:v>141.25</c:v>
                </c:pt>
                <c:pt idx="566">
                  <c:v>141.5</c:v>
                </c:pt>
                <c:pt idx="567">
                  <c:v>141.75</c:v>
                </c:pt>
                <c:pt idx="568">
                  <c:v>142</c:v>
                </c:pt>
                <c:pt idx="569">
                  <c:v>142.25</c:v>
                </c:pt>
                <c:pt idx="570">
                  <c:v>142.5</c:v>
                </c:pt>
                <c:pt idx="571">
                  <c:v>142.75</c:v>
                </c:pt>
                <c:pt idx="572">
                  <c:v>143</c:v>
                </c:pt>
                <c:pt idx="573">
                  <c:v>143.25</c:v>
                </c:pt>
                <c:pt idx="574">
                  <c:v>143.5</c:v>
                </c:pt>
                <c:pt idx="575">
                  <c:v>143.75</c:v>
                </c:pt>
                <c:pt idx="576">
                  <c:v>144</c:v>
                </c:pt>
                <c:pt idx="577">
                  <c:v>144.25</c:v>
                </c:pt>
                <c:pt idx="578">
                  <c:v>144.5</c:v>
                </c:pt>
                <c:pt idx="579">
                  <c:v>144.75</c:v>
                </c:pt>
                <c:pt idx="580">
                  <c:v>145</c:v>
                </c:pt>
                <c:pt idx="581">
                  <c:v>145.25</c:v>
                </c:pt>
                <c:pt idx="582">
                  <c:v>145.5</c:v>
                </c:pt>
                <c:pt idx="583">
                  <c:v>145.75</c:v>
                </c:pt>
                <c:pt idx="584">
                  <c:v>146</c:v>
                </c:pt>
                <c:pt idx="585">
                  <c:v>146.25</c:v>
                </c:pt>
                <c:pt idx="586">
                  <c:v>146.5</c:v>
                </c:pt>
                <c:pt idx="587">
                  <c:v>146.75</c:v>
                </c:pt>
                <c:pt idx="588">
                  <c:v>147</c:v>
                </c:pt>
                <c:pt idx="589">
                  <c:v>147.25</c:v>
                </c:pt>
                <c:pt idx="590">
                  <c:v>147.5</c:v>
                </c:pt>
                <c:pt idx="591">
                  <c:v>147.75</c:v>
                </c:pt>
                <c:pt idx="592">
                  <c:v>148</c:v>
                </c:pt>
                <c:pt idx="593">
                  <c:v>148.25</c:v>
                </c:pt>
                <c:pt idx="594">
                  <c:v>148.5</c:v>
                </c:pt>
                <c:pt idx="595">
                  <c:v>148.75</c:v>
                </c:pt>
                <c:pt idx="596">
                  <c:v>149</c:v>
                </c:pt>
                <c:pt idx="597">
                  <c:v>149.25</c:v>
                </c:pt>
                <c:pt idx="598">
                  <c:v>149.5</c:v>
                </c:pt>
                <c:pt idx="599">
                  <c:v>149.75</c:v>
                </c:pt>
                <c:pt idx="600">
                  <c:v>150</c:v>
                </c:pt>
                <c:pt idx="601">
                  <c:v>150.25</c:v>
                </c:pt>
                <c:pt idx="602">
                  <c:v>150.5</c:v>
                </c:pt>
                <c:pt idx="603">
                  <c:v>150.75</c:v>
                </c:pt>
                <c:pt idx="604">
                  <c:v>151</c:v>
                </c:pt>
                <c:pt idx="605">
                  <c:v>151.25</c:v>
                </c:pt>
                <c:pt idx="606">
                  <c:v>151.5</c:v>
                </c:pt>
                <c:pt idx="607">
                  <c:v>151.75</c:v>
                </c:pt>
                <c:pt idx="608">
                  <c:v>152</c:v>
                </c:pt>
                <c:pt idx="609">
                  <c:v>152.25</c:v>
                </c:pt>
                <c:pt idx="610">
                  <c:v>152.5</c:v>
                </c:pt>
                <c:pt idx="611">
                  <c:v>152.75</c:v>
                </c:pt>
                <c:pt idx="612">
                  <c:v>153</c:v>
                </c:pt>
                <c:pt idx="613">
                  <c:v>153.25</c:v>
                </c:pt>
                <c:pt idx="614">
                  <c:v>153.5</c:v>
                </c:pt>
                <c:pt idx="615">
                  <c:v>153.75</c:v>
                </c:pt>
                <c:pt idx="616">
                  <c:v>154</c:v>
                </c:pt>
                <c:pt idx="617">
                  <c:v>154.25</c:v>
                </c:pt>
                <c:pt idx="618">
                  <c:v>154.5</c:v>
                </c:pt>
                <c:pt idx="619">
                  <c:v>154.75</c:v>
                </c:pt>
                <c:pt idx="620">
                  <c:v>155</c:v>
                </c:pt>
                <c:pt idx="621">
                  <c:v>155.25</c:v>
                </c:pt>
                <c:pt idx="622">
                  <c:v>155.5</c:v>
                </c:pt>
                <c:pt idx="623">
                  <c:v>155.75</c:v>
                </c:pt>
                <c:pt idx="624">
                  <c:v>156</c:v>
                </c:pt>
                <c:pt idx="625">
                  <c:v>156.25</c:v>
                </c:pt>
                <c:pt idx="626">
                  <c:v>156.5</c:v>
                </c:pt>
                <c:pt idx="627">
                  <c:v>156.75</c:v>
                </c:pt>
                <c:pt idx="628">
                  <c:v>157</c:v>
                </c:pt>
                <c:pt idx="629">
                  <c:v>157.25</c:v>
                </c:pt>
                <c:pt idx="630">
                  <c:v>157.5</c:v>
                </c:pt>
                <c:pt idx="631">
                  <c:v>157.75</c:v>
                </c:pt>
                <c:pt idx="632">
                  <c:v>158</c:v>
                </c:pt>
                <c:pt idx="633">
                  <c:v>158.25</c:v>
                </c:pt>
                <c:pt idx="634">
                  <c:v>158.5</c:v>
                </c:pt>
                <c:pt idx="635">
                  <c:v>158.75</c:v>
                </c:pt>
                <c:pt idx="636">
                  <c:v>159</c:v>
                </c:pt>
                <c:pt idx="637">
                  <c:v>159.25</c:v>
                </c:pt>
                <c:pt idx="638">
                  <c:v>159.5</c:v>
                </c:pt>
                <c:pt idx="639">
                  <c:v>159.75</c:v>
                </c:pt>
                <c:pt idx="640">
                  <c:v>160</c:v>
                </c:pt>
                <c:pt idx="641">
                  <c:v>160.25</c:v>
                </c:pt>
                <c:pt idx="642">
                  <c:v>160.5</c:v>
                </c:pt>
                <c:pt idx="643">
                  <c:v>160.75</c:v>
                </c:pt>
                <c:pt idx="644">
                  <c:v>161</c:v>
                </c:pt>
                <c:pt idx="645">
                  <c:v>161.25</c:v>
                </c:pt>
                <c:pt idx="646">
                  <c:v>161.5</c:v>
                </c:pt>
                <c:pt idx="647">
                  <c:v>161.75</c:v>
                </c:pt>
                <c:pt idx="648">
                  <c:v>162</c:v>
                </c:pt>
                <c:pt idx="649">
                  <c:v>162.25</c:v>
                </c:pt>
                <c:pt idx="650">
                  <c:v>162.5</c:v>
                </c:pt>
                <c:pt idx="651">
                  <c:v>162.75</c:v>
                </c:pt>
                <c:pt idx="652">
                  <c:v>163</c:v>
                </c:pt>
                <c:pt idx="653">
                  <c:v>163.25</c:v>
                </c:pt>
                <c:pt idx="654">
                  <c:v>163.5</c:v>
                </c:pt>
                <c:pt idx="655">
                  <c:v>163.75</c:v>
                </c:pt>
                <c:pt idx="656">
                  <c:v>164</c:v>
                </c:pt>
                <c:pt idx="657">
                  <c:v>164.25</c:v>
                </c:pt>
                <c:pt idx="658">
                  <c:v>164.5</c:v>
                </c:pt>
                <c:pt idx="659">
                  <c:v>164.75</c:v>
                </c:pt>
                <c:pt idx="660">
                  <c:v>165</c:v>
                </c:pt>
                <c:pt idx="661">
                  <c:v>165.25</c:v>
                </c:pt>
                <c:pt idx="662">
                  <c:v>165.5</c:v>
                </c:pt>
                <c:pt idx="663">
                  <c:v>165.75</c:v>
                </c:pt>
                <c:pt idx="664">
                  <c:v>166</c:v>
                </c:pt>
                <c:pt idx="665">
                  <c:v>166.25</c:v>
                </c:pt>
                <c:pt idx="666">
                  <c:v>166.5</c:v>
                </c:pt>
                <c:pt idx="667">
                  <c:v>166.75</c:v>
                </c:pt>
                <c:pt idx="668">
                  <c:v>167</c:v>
                </c:pt>
                <c:pt idx="669">
                  <c:v>167.25</c:v>
                </c:pt>
                <c:pt idx="670">
                  <c:v>167.5</c:v>
                </c:pt>
                <c:pt idx="671">
                  <c:v>167.75</c:v>
                </c:pt>
                <c:pt idx="672">
                  <c:v>168</c:v>
                </c:pt>
                <c:pt idx="673">
                  <c:v>168.25</c:v>
                </c:pt>
                <c:pt idx="674">
                  <c:v>168.5</c:v>
                </c:pt>
                <c:pt idx="675">
                  <c:v>168.75</c:v>
                </c:pt>
                <c:pt idx="676">
                  <c:v>169</c:v>
                </c:pt>
                <c:pt idx="677">
                  <c:v>169.25</c:v>
                </c:pt>
                <c:pt idx="678">
                  <c:v>169.5</c:v>
                </c:pt>
                <c:pt idx="679">
                  <c:v>169.75</c:v>
                </c:pt>
                <c:pt idx="680">
                  <c:v>170</c:v>
                </c:pt>
                <c:pt idx="681">
                  <c:v>170.25</c:v>
                </c:pt>
                <c:pt idx="682">
                  <c:v>170.5</c:v>
                </c:pt>
                <c:pt idx="683">
                  <c:v>170.75</c:v>
                </c:pt>
                <c:pt idx="684">
                  <c:v>171</c:v>
                </c:pt>
                <c:pt idx="685">
                  <c:v>171.25</c:v>
                </c:pt>
                <c:pt idx="686">
                  <c:v>171.5</c:v>
                </c:pt>
                <c:pt idx="687">
                  <c:v>171.75</c:v>
                </c:pt>
                <c:pt idx="688">
                  <c:v>172</c:v>
                </c:pt>
                <c:pt idx="689">
                  <c:v>172.25</c:v>
                </c:pt>
                <c:pt idx="690">
                  <c:v>172.5</c:v>
                </c:pt>
                <c:pt idx="691">
                  <c:v>172.75</c:v>
                </c:pt>
                <c:pt idx="692">
                  <c:v>173</c:v>
                </c:pt>
                <c:pt idx="693">
                  <c:v>173.25</c:v>
                </c:pt>
                <c:pt idx="694">
                  <c:v>173.5</c:v>
                </c:pt>
                <c:pt idx="695">
                  <c:v>173.75</c:v>
                </c:pt>
                <c:pt idx="696">
                  <c:v>174</c:v>
                </c:pt>
                <c:pt idx="697">
                  <c:v>174.25</c:v>
                </c:pt>
                <c:pt idx="698">
                  <c:v>174.5</c:v>
                </c:pt>
                <c:pt idx="699">
                  <c:v>174.75</c:v>
                </c:pt>
                <c:pt idx="700">
                  <c:v>175</c:v>
                </c:pt>
                <c:pt idx="701">
                  <c:v>175.25</c:v>
                </c:pt>
                <c:pt idx="702">
                  <c:v>175.5</c:v>
                </c:pt>
                <c:pt idx="703">
                  <c:v>175.75</c:v>
                </c:pt>
                <c:pt idx="704">
                  <c:v>176</c:v>
                </c:pt>
                <c:pt idx="705">
                  <c:v>176.25</c:v>
                </c:pt>
                <c:pt idx="706">
                  <c:v>176.5</c:v>
                </c:pt>
                <c:pt idx="707">
                  <c:v>176.75</c:v>
                </c:pt>
                <c:pt idx="708">
                  <c:v>177</c:v>
                </c:pt>
                <c:pt idx="709">
                  <c:v>177.25</c:v>
                </c:pt>
                <c:pt idx="710">
                  <c:v>177.5</c:v>
                </c:pt>
                <c:pt idx="711">
                  <c:v>177.75</c:v>
                </c:pt>
                <c:pt idx="712">
                  <c:v>178</c:v>
                </c:pt>
                <c:pt idx="713">
                  <c:v>178.25</c:v>
                </c:pt>
                <c:pt idx="714">
                  <c:v>178.5</c:v>
                </c:pt>
                <c:pt idx="715">
                  <c:v>178.75</c:v>
                </c:pt>
                <c:pt idx="716">
                  <c:v>179</c:v>
                </c:pt>
                <c:pt idx="717">
                  <c:v>179.25</c:v>
                </c:pt>
                <c:pt idx="718">
                  <c:v>179.5</c:v>
                </c:pt>
                <c:pt idx="719">
                  <c:v>179.75</c:v>
                </c:pt>
                <c:pt idx="720">
                  <c:v>180</c:v>
                </c:pt>
                <c:pt idx="721">
                  <c:v>180.25</c:v>
                </c:pt>
                <c:pt idx="722">
                  <c:v>180.5</c:v>
                </c:pt>
                <c:pt idx="723">
                  <c:v>180.75</c:v>
                </c:pt>
                <c:pt idx="724">
                  <c:v>181</c:v>
                </c:pt>
                <c:pt idx="725">
                  <c:v>181.25</c:v>
                </c:pt>
                <c:pt idx="726">
                  <c:v>181.5</c:v>
                </c:pt>
                <c:pt idx="727">
                  <c:v>181.75</c:v>
                </c:pt>
                <c:pt idx="728">
                  <c:v>182</c:v>
                </c:pt>
                <c:pt idx="729">
                  <c:v>182.25</c:v>
                </c:pt>
                <c:pt idx="730">
                  <c:v>182.5</c:v>
                </c:pt>
                <c:pt idx="731">
                  <c:v>182.75</c:v>
                </c:pt>
                <c:pt idx="732">
                  <c:v>183</c:v>
                </c:pt>
                <c:pt idx="733">
                  <c:v>183.25</c:v>
                </c:pt>
                <c:pt idx="734">
                  <c:v>183.5</c:v>
                </c:pt>
                <c:pt idx="735">
                  <c:v>183.75</c:v>
                </c:pt>
                <c:pt idx="736">
                  <c:v>184</c:v>
                </c:pt>
                <c:pt idx="737">
                  <c:v>184.25</c:v>
                </c:pt>
                <c:pt idx="738">
                  <c:v>184.5</c:v>
                </c:pt>
                <c:pt idx="739">
                  <c:v>184.75</c:v>
                </c:pt>
                <c:pt idx="740">
                  <c:v>185</c:v>
                </c:pt>
                <c:pt idx="741">
                  <c:v>185.25</c:v>
                </c:pt>
                <c:pt idx="742">
                  <c:v>185.5</c:v>
                </c:pt>
                <c:pt idx="743">
                  <c:v>185.75</c:v>
                </c:pt>
                <c:pt idx="744">
                  <c:v>186</c:v>
                </c:pt>
                <c:pt idx="745">
                  <c:v>186.25</c:v>
                </c:pt>
                <c:pt idx="746">
                  <c:v>186.5</c:v>
                </c:pt>
                <c:pt idx="747">
                  <c:v>186.75</c:v>
                </c:pt>
                <c:pt idx="748">
                  <c:v>187</c:v>
                </c:pt>
                <c:pt idx="749">
                  <c:v>187.25</c:v>
                </c:pt>
                <c:pt idx="750">
                  <c:v>187.5</c:v>
                </c:pt>
                <c:pt idx="751">
                  <c:v>187.75</c:v>
                </c:pt>
                <c:pt idx="752">
                  <c:v>188</c:v>
                </c:pt>
                <c:pt idx="753">
                  <c:v>188.25</c:v>
                </c:pt>
                <c:pt idx="754">
                  <c:v>188.5</c:v>
                </c:pt>
                <c:pt idx="755">
                  <c:v>188.75</c:v>
                </c:pt>
                <c:pt idx="756">
                  <c:v>189</c:v>
                </c:pt>
                <c:pt idx="757">
                  <c:v>189.25</c:v>
                </c:pt>
                <c:pt idx="758">
                  <c:v>189.5</c:v>
                </c:pt>
                <c:pt idx="759">
                  <c:v>189.75</c:v>
                </c:pt>
                <c:pt idx="760">
                  <c:v>190</c:v>
                </c:pt>
                <c:pt idx="761">
                  <c:v>190.25</c:v>
                </c:pt>
                <c:pt idx="762">
                  <c:v>190.5</c:v>
                </c:pt>
                <c:pt idx="763">
                  <c:v>190.75</c:v>
                </c:pt>
                <c:pt idx="764">
                  <c:v>191</c:v>
                </c:pt>
                <c:pt idx="765">
                  <c:v>191.25</c:v>
                </c:pt>
                <c:pt idx="766">
                  <c:v>191.5</c:v>
                </c:pt>
                <c:pt idx="767">
                  <c:v>191.75</c:v>
                </c:pt>
                <c:pt idx="768">
                  <c:v>192</c:v>
                </c:pt>
                <c:pt idx="769">
                  <c:v>192.25</c:v>
                </c:pt>
                <c:pt idx="770">
                  <c:v>192.5</c:v>
                </c:pt>
                <c:pt idx="771">
                  <c:v>192.75</c:v>
                </c:pt>
                <c:pt idx="772">
                  <c:v>193</c:v>
                </c:pt>
                <c:pt idx="773">
                  <c:v>193.25</c:v>
                </c:pt>
                <c:pt idx="774">
                  <c:v>193.5</c:v>
                </c:pt>
                <c:pt idx="775">
                  <c:v>193.75</c:v>
                </c:pt>
                <c:pt idx="776">
                  <c:v>194</c:v>
                </c:pt>
                <c:pt idx="777">
                  <c:v>194.25</c:v>
                </c:pt>
                <c:pt idx="778">
                  <c:v>194.5</c:v>
                </c:pt>
                <c:pt idx="779">
                  <c:v>194.75</c:v>
                </c:pt>
                <c:pt idx="780">
                  <c:v>195</c:v>
                </c:pt>
                <c:pt idx="781">
                  <c:v>195.25</c:v>
                </c:pt>
                <c:pt idx="782">
                  <c:v>195.5</c:v>
                </c:pt>
                <c:pt idx="783">
                  <c:v>195.75</c:v>
                </c:pt>
                <c:pt idx="784">
                  <c:v>196</c:v>
                </c:pt>
                <c:pt idx="785">
                  <c:v>196.25</c:v>
                </c:pt>
                <c:pt idx="786">
                  <c:v>196.5</c:v>
                </c:pt>
                <c:pt idx="787">
                  <c:v>196.75</c:v>
                </c:pt>
                <c:pt idx="788">
                  <c:v>197</c:v>
                </c:pt>
                <c:pt idx="789">
                  <c:v>197.25</c:v>
                </c:pt>
                <c:pt idx="790">
                  <c:v>197.5</c:v>
                </c:pt>
                <c:pt idx="791">
                  <c:v>197.75</c:v>
                </c:pt>
                <c:pt idx="792">
                  <c:v>198</c:v>
                </c:pt>
                <c:pt idx="793">
                  <c:v>198.25</c:v>
                </c:pt>
                <c:pt idx="794">
                  <c:v>198.5</c:v>
                </c:pt>
                <c:pt idx="795">
                  <c:v>198.75</c:v>
                </c:pt>
                <c:pt idx="796">
                  <c:v>199</c:v>
                </c:pt>
                <c:pt idx="797">
                  <c:v>199.25</c:v>
                </c:pt>
                <c:pt idx="798">
                  <c:v>199.5</c:v>
                </c:pt>
                <c:pt idx="799">
                  <c:v>199.75</c:v>
                </c:pt>
                <c:pt idx="800">
                  <c:v>200</c:v>
                </c:pt>
                <c:pt idx="801">
                  <c:v>200.25</c:v>
                </c:pt>
                <c:pt idx="802">
                  <c:v>200.5</c:v>
                </c:pt>
                <c:pt idx="803">
                  <c:v>200.75</c:v>
                </c:pt>
                <c:pt idx="804">
                  <c:v>201</c:v>
                </c:pt>
                <c:pt idx="805">
                  <c:v>201.25</c:v>
                </c:pt>
                <c:pt idx="806">
                  <c:v>201.5</c:v>
                </c:pt>
                <c:pt idx="807">
                  <c:v>201.75</c:v>
                </c:pt>
                <c:pt idx="808">
                  <c:v>202</c:v>
                </c:pt>
                <c:pt idx="809">
                  <c:v>202.25</c:v>
                </c:pt>
                <c:pt idx="810">
                  <c:v>202.5</c:v>
                </c:pt>
                <c:pt idx="811">
                  <c:v>202.75</c:v>
                </c:pt>
                <c:pt idx="812">
                  <c:v>203</c:v>
                </c:pt>
                <c:pt idx="813">
                  <c:v>203.25</c:v>
                </c:pt>
                <c:pt idx="814">
                  <c:v>203.5</c:v>
                </c:pt>
                <c:pt idx="815">
                  <c:v>203.75</c:v>
                </c:pt>
                <c:pt idx="816">
                  <c:v>204</c:v>
                </c:pt>
                <c:pt idx="817">
                  <c:v>204.25</c:v>
                </c:pt>
                <c:pt idx="818">
                  <c:v>204.5</c:v>
                </c:pt>
                <c:pt idx="819">
                  <c:v>204.75</c:v>
                </c:pt>
                <c:pt idx="820">
                  <c:v>205</c:v>
                </c:pt>
                <c:pt idx="821">
                  <c:v>205.25</c:v>
                </c:pt>
                <c:pt idx="822">
                  <c:v>205.5</c:v>
                </c:pt>
                <c:pt idx="823">
                  <c:v>205.75</c:v>
                </c:pt>
                <c:pt idx="824">
                  <c:v>206</c:v>
                </c:pt>
                <c:pt idx="825">
                  <c:v>206.25</c:v>
                </c:pt>
                <c:pt idx="826">
                  <c:v>206.5</c:v>
                </c:pt>
                <c:pt idx="827">
                  <c:v>206.75</c:v>
                </c:pt>
                <c:pt idx="828">
                  <c:v>207</c:v>
                </c:pt>
                <c:pt idx="829">
                  <c:v>207.25</c:v>
                </c:pt>
                <c:pt idx="830">
                  <c:v>207.5</c:v>
                </c:pt>
                <c:pt idx="831">
                  <c:v>207.75</c:v>
                </c:pt>
                <c:pt idx="832">
                  <c:v>208</c:v>
                </c:pt>
                <c:pt idx="833">
                  <c:v>208.25</c:v>
                </c:pt>
                <c:pt idx="834">
                  <c:v>208.5</c:v>
                </c:pt>
                <c:pt idx="835">
                  <c:v>208.75</c:v>
                </c:pt>
                <c:pt idx="836">
                  <c:v>209</c:v>
                </c:pt>
                <c:pt idx="837">
                  <c:v>209.25</c:v>
                </c:pt>
                <c:pt idx="838">
                  <c:v>209.5</c:v>
                </c:pt>
                <c:pt idx="839">
                  <c:v>209.75</c:v>
                </c:pt>
                <c:pt idx="840">
                  <c:v>210</c:v>
                </c:pt>
                <c:pt idx="841">
                  <c:v>210.25</c:v>
                </c:pt>
                <c:pt idx="842">
                  <c:v>210.5</c:v>
                </c:pt>
                <c:pt idx="843">
                  <c:v>210.75</c:v>
                </c:pt>
                <c:pt idx="844">
                  <c:v>211</c:v>
                </c:pt>
                <c:pt idx="845">
                  <c:v>211.25</c:v>
                </c:pt>
                <c:pt idx="846">
                  <c:v>211.5</c:v>
                </c:pt>
                <c:pt idx="847">
                  <c:v>211.75</c:v>
                </c:pt>
                <c:pt idx="848">
                  <c:v>212</c:v>
                </c:pt>
                <c:pt idx="849">
                  <c:v>212.25</c:v>
                </c:pt>
                <c:pt idx="850">
                  <c:v>212.5</c:v>
                </c:pt>
                <c:pt idx="851">
                  <c:v>212.75</c:v>
                </c:pt>
                <c:pt idx="852">
                  <c:v>213</c:v>
                </c:pt>
                <c:pt idx="853">
                  <c:v>213.25</c:v>
                </c:pt>
                <c:pt idx="854">
                  <c:v>213.5</c:v>
                </c:pt>
                <c:pt idx="855">
                  <c:v>213.75</c:v>
                </c:pt>
                <c:pt idx="856">
                  <c:v>214</c:v>
                </c:pt>
                <c:pt idx="857">
                  <c:v>214.25</c:v>
                </c:pt>
                <c:pt idx="858">
                  <c:v>214.5</c:v>
                </c:pt>
                <c:pt idx="859">
                  <c:v>214.75</c:v>
                </c:pt>
                <c:pt idx="860">
                  <c:v>215</c:v>
                </c:pt>
                <c:pt idx="861">
                  <c:v>215.25</c:v>
                </c:pt>
                <c:pt idx="862">
                  <c:v>215.5</c:v>
                </c:pt>
                <c:pt idx="863">
                  <c:v>215.75</c:v>
                </c:pt>
                <c:pt idx="864">
                  <c:v>216</c:v>
                </c:pt>
                <c:pt idx="865">
                  <c:v>216.25</c:v>
                </c:pt>
                <c:pt idx="866">
                  <c:v>216.5</c:v>
                </c:pt>
                <c:pt idx="867">
                  <c:v>216.75</c:v>
                </c:pt>
                <c:pt idx="868">
                  <c:v>217</c:v>
                </c:pt>
                <c:pt idx="869">
                  <c:v>217.25</c:v>
                </c:pt>
                <c:pt idx="870">
                  <c:v>217.5</c:v>
                </c:pt>
                <c:pt idx="871">
                  <c:v>217.75</c:v>
                </c:pt>
                <c:pt idx="872">
                  <c:v>218</c:v>
                </c:pt>
                <c:pt idx="873">
                  <c:v>218.25</c:v>
                </c:pt>
                <c:pt idx="874">
                  <c:v>218.5</c:v>
                </c:pt>
                <c:pt idx="875">
                  <c:v>218.75</c:v>
                </c:pt>
                <c:pt idx="876">
                  <c:v>219</c:v>
                </c:pt>
                <c:pt idx="877">
                  <c:v>219.25</c:v>
                </c:pt>
                <c:pt idx="878">
                  <c:v>219.5</c:v>
                </c:pt>
                <c:pt idx="879">
                  <c:v>219.75</c:v>
                </c:pt>
                <c:pt idx="880">
                  <c:v>220</c:v>
                </c:pt>
                <c:pt idx="881">
                  <c:v>220.25</c:v>
                </c:pt>
                <c:pt idx="882">
                  <c:v>220.5</c:v>
                </c:pt>
                <c:pt idx="883">
                  <c:v>220.75</c:v>
                </c:pt>
                <c:pt idx="884">
                  <c:v>221</c:v>
                </c:pt>
                <c:pt idx="885">
                  <c:v>221.25</c:v>
                </c:pt>
                <c:pt idx="886">
                  <c:v>221.5</c:v>
                </c:pt>
                <c:pt idx="887">
                  <c:v>221.75</c:v>
                </c:pt>
                <c:pt idx="888">
                  <c:v>222</c:v>
                </c:pt>
                <c:pt idx="889">
                  <c:v>222.25</c:v>
                </c:pt>
                <c:pt idx="890">
                  <c:v>222.5</c:v>
                </c:pt>
                <c:pt idx="891">
                  <c:v>222.75</c:v>
                </c:pt>
                <c:pt idx="892">
                  <c:v>223</c:v>
                </c:pt>
                <c:pt idx="893">
                  <c:v>223.25</c:v>
                </c:pt>
                <c:pt idx="894">
                  <c:v>223.5</c:v>
                </c:pt>
                <c:pt idx="895">
                  <c:v>223.75</c:v>
                </c:pt>
                <c:pt idx="896">
                  <c:v>224</c:v>
                </c:pt>
                <c:pt idx="897">
                  <c:v>224.25</c:v>
                </c:pt>
                <c:pt idx="898">
                  <c:v>224.5</c:v>
                </c:pt>
                <c:pt idx="899">
                  <c:v>224.75</c:v>
                </c:pt>
                <c:pt idx="900">
                  <c:v>225</c:v>
                </c:pt>
                <c:pt idx="901">
                  <c:v>225.25</c:v>
                </c:pt>
                <c:pt idx="902">
                  <c:v>225.5</c:v>
                </c:pt>
                <c:pt idx="903">
                  <c:v>225.75</c:v>
                </c:pt>
                <c:pt idx="904">
                  <c:v>226</c:v>
                </c:pt>
                <c:pt idx="905">
                  <c:v>226.25</c:v>
                </c:pt>
                <c:pt idx="906">
                  <c:v>226.5</c:v>
                </c:pt>
                <c:pt idx="907">
                  <c:v>226.75</c:v>
                </c:pt>
                <c:pt idx="908">
                  <c:v>227</c:v>
                </c:pt>
                <c:pt idx="909">
                  <c:v>227.25</c:v>
                </c:pt>
                <c:pt idx="910">
                  <c:v>227.5</c:v>
                </c:pt>
                <c:pt idx="911">
                  <c:v>227.75</c:v>
                </c:pt>
                <c:pt idx="912">
                  <c:v>228</c:v>
                </c:pt>
                <c:pt idx="913">
                  <c:v>228.25</c:v>
                </c:pt>
                <c:pt idx="914">
                  <c:v>228.5</c:v>
                </c:pt>
                <c:pt idx="915">
                  <c:v>228.75</c:v>
                </c:pt>
                <c:pt idx="916">
                  <c:v>229</c:v>
                </c:pt>
                <c:pt idx="917">
                  <c:v>229.25</c:v>
                </c:pt>
                <c:pt idx="918">
                  <c:v>229.5</c:v>
                </c:pt>
                <c:pt idx="919">
                  <c:v>229.75</c:v>
                </c:pt>
                <c:pt idx="920">
                  <c:v>230</c:v>
                </c:pt>
                <c:pt idx="921">
                  <c:v>230.25</c:v>
                </c:pt>
                <c:pt idx="922">
                  <c:v>230.5</c:v>
                </c:pt>
                <c:pt idx="923">
                  <c:v>230.75</c:v>
                </c:pt>
                <c:pt idx="924">
                  <c:v>231</c:v>
                </c:pt>
                <c:pt idx="925">
                  <c:v>231.25</c:v>
                </c:pt>
                <c:pt idx="926">
                  <c:v>231.5</c:v>
                </c:pt>
                <c:pt idx="927">
                  <c:v>231.75</c:v>
                </c:pt>
                <c:pt idx="928">
                  <c:v>232</c:v>
                </c:pt>
                <c:pt idx="929">
                  <c:v>232.25</c:v>
                </c:pt>
                <c:pt idx="930">
                  <c:v>232.5</c:v>
                </c:pt>
                <c:pt idx="931">
                  <c:v>232.75</c:v>
                </c:pt>
                <c:pt idx="932">
                  <c:v>233</c:v>
                </c:pt>
                <c:pt idx="933">
                  <c:v>233.25</c:v>
                </c:pt>
                <c:pt idx="934">
                  <c:v>233.5</c:v>
                </c:pt>
                <c:pt idx="935">
                  <c:v>233.75</c:v>
                </c:pt>
                <c:pt idx="936">
                  <c:v>234</c:v>
                </c:pt>
                <c:pt idx="937">
                  <c:v>234.25</c:v>
                </c:pt>
                <c:pt idx="938">
                  <c:v>234.5</c:v>
                </c:pt>
                <c:pt idx="939">
                  <c:v>234.75</c:v>
                </c:pt>
                <c:pt idx="940">
                  <c:v>235</c:v>
                </c:pt>
                <c:pt idx="941">
                  <c:v>235.25</c:v>
                </c:pt>
                <c:pt idx="942">
                  <c:v>235.5</c:v>
                </c:pt>
                <c:pt idx="943">
                  <c:v>235.75</c:v>
                </c:pt>
                <c:pt idx="944">
                  <c:v>236</c:v>
                </c:pt>
                <c:pt idx="945">
                  <c:v>236.25</c:v>
                </c:pt>
                <c:pt idx="946">
                  <c:v>236.5</c:v>
                </c:pt>
                <c:pt idx="947">
                  <c:v>236.75</c:v>
                </c:pt>
                <c:pt idx="948">
                  <c:v>237</c:v>
                </c:pt>
                <c:pt idx="949">
                  <c:v>237.25</c:v>
                </c:pt>
                <c:pt idx="950">
                  <c:v>237.5</c:v>
                </c:pt>
                <c:pt idx="951">
                  <c:v>237.75</c:v>
                </c:pt>
                <c:pt idx="952">
                  <c:v>238</c:v>
                </c:pt>
                <c:pt idx="953">
                  <c:v>238.25</c:v>
                </c:pt>
                <c:pt idx="954">
                  <c:v>238.5</c:v>
                </c:pt>
                <c:pt idx="955">
                  <c:v>238.75</c:v>
                </c:pt>
                <c:pt idx="956">
                  <c:v>239</c:v>
                </c:pt>
                <c:pt idx="957">
                  <c:v>239.25</c:v>
                </c:pt>
                <c:pt idx="958">
                  <c:v>239.5</c:v>
                </c:pt>
                <c:pt idx="959">
                  <c:v>239.75</c:v>
                </c:pt>
                <c:pt idx="960">
                  <c:v>240</c:v>
                </c:pt>
                <c:pt idx="961">
                  <c:v>240.25</c:v>
                </c:pt>
                <c:pt idx="962">
                  <c:v>240.5</c:v>
                </c:pt>
                <c:pt idx="963">
                  <c:v>240.75</c:v>
                </c:pt>
                <c:pt idx="964">
                  <c:v>241</c:v>
                </c:pt>
                <c:pt idx="965">
                  <c:v>241.25</c:v>
                </c:pt>
                <c:pt idx="966">
                  <c:v>241.5</c:v>
                </c:pt>
                <c:pt idx="967">
                  <c:v>241.75</c:v>
                </c:pt>
                <c:pt idx="968">
                  <c:v>242</c:v>
                </c:pt>
                <c:pt idx="969">
                  <c:v>242.25</c:v>
                </c:pt>
                <c:pt idx="970">
                  <c:v>242.5</c:v>
                </c:pt>
                <c:pt idx="971">
                  <c:v>242.75</c:v>
                </c:pt>
                <c:pt idx="972">
                  <c:v>243</c:v>
                </c:pt>
                <c:pt idx="973">
                  <c:v>243.25</c:v>
                </c:pt>
                <c:pt idx="974">
                  <c:v>243.5</c:v>
                </c:pt>
                <c:pt idx="975">
                  <c:v>243.75</c:v>
                </c:pt>
                <c:pt idx="976">
                  <c:v>244</c:v>
                </c:pt>
                <c:pt idx="977">
                  <c:v>244.25</c:v>
                </c:pt>
                <c:pt idx="978">
                  <c:v>244.5</c:v>
                </c:pt>
                <c:pt idx="979">
                  <c:v>244.75</c:v>
                </c:pt>
                <c:pt idx="980">
                  <c:v>245</c:v>
                </c:pt>
                <c:pt idx="981">
                  <c:v>245.25</c:v>
                </c:pt>
                <c:pt idx="982">
                  <c:v>245.5</c:v>
                </c:pt>
                <c:pt idx="983">
                  <c:v>245.75</c:v>
                </c:pt>
                <c:pt idx="984">
                  <c:v>246</c:v>
                </c:pt>
                <c:pt idx="985">
                  <c:v>246.25</c:v>
                </c:pt>
                <c:pt idx="986">
                  <c:v>246.5</c:v>
                </c:pt>
                <c:pt idx="987">
                  <c:v>246.75</c:v>
                </c:pt>
                <c:pt idx="988">
                  <c:v>247</c:v>
                </c:pt>
                <c:pt idx="989">
                  <c:v>247.25</c:v>
                </c:pt>
                <c:pt idx="990">
                  <c:v>247.5</c:v>
                </c:pt>
                <c:pt idx="991">
                  <c:v>247.75</c:v>
                </c:pt>
                <c:pt idx="992">
                  <c:v>248</c:v>
                </c:pt>
                <c:pt idx="993">
                  <c:v>248.25</c:v>
                </c:pt>
                <c:pt idx="994">
                  <c:v>248.5</c:v>
                </c:pt>
                <c:pt idx="995">
                  <c:v>248.75</c:v>
                </c:pt>
                <c:pt idx="996">
                  <c:v>249</c:v>
                </c:pt>
                <c:pt idx="997">
                  <c:v>249.25</c:v>
                </c:pt>
                <c:pt idx="998">
                  <c:v>249.5</c:v>
                </c:pt>
                <c:pt idx="999">
                  <c:v>249.75</c:v>
                </c:pt>
                <c:pt idx="1000">
                  <c:v>250</c:v>
                </c:pt>
                <c:pt idx="1001">
                  <c:v>250.25</c:v>
                </c:pt>
                <c:pt idx="1002">
                  <c:v>250.5</c:v>
                </c:pt>
                <c:pt idx="1003">
                  <c:v>250.75</c:v>
                </c:pt>
                <c:pt idx="1004">
                  <c:v>251</c:v>
                </c:pt>
                <c:pt idx="1005">
                  <c:v>251.25</c:v>
                </c:pt>
                <c:pt idx="1006">
                  <c:v>251.5</c:v>
                </c:pt>
                <c:pt idx="1007">
                  <c:v>251.75</c:v>
                </c:pt>
                <c:pt idx="1008">
                  <c:v>252</c:v>
                </c:pt>
                <c:pt idx="1009">
                  <c:v>252.25</c:v>
                </c:pt>
                <c:pt idx="1010">
                  <c:v>252.5</c:v>
                </c:pt>
                <c:pt idx="1011">
                  <c:v>252.75</c:v>
                </c:pt>
                <c:pt idx="1012">
                  <c:v>253</c:v>
                </c:pt>
                <c:pt idx="1013">
                  <c:v>253.25</c:v>
                </c:pt>
                <c:pt idx="1014">
                  <c:v>253.5</c:v>
                </c:pt>
                <c:pt idx="1015">
                  <c:v>253.75</c:v>
                </c:pt>
                <c:pt idx="1016">
                  <c:v>254</c:v>
                </c:pt>
                <c:pt idx="1017">
                  <c:v>254.25</c:v>
                </c:pt>
                <c:pt idx="1018">
                  <c:v>254.5</c:v>
                </c:pt>
                <c:pt idx="1019">
                  <c:v>254.75</c:v>
                </c:pt>
                <c:pt idx="1020">
                  <c:v>255</c:v>
                </c:pt>
                <c:pt idx="1021">
                  <c:v>255.25</c:v>
                </c:pt>
                <c:pt idx="1022">
                  <c:v>255.5</c:v>
                </c:pt>
                <c:pt idx="1023">
                  <c:v>255.75</c:v>
                </c:pt>
                <c:pt idx="1024">
                  <c:v>256</c:v>
                </c:pt>
                <c:pt idx="1025">
                  <c:v>256.25</c:v>
                </c:pt>
                <c:pt idx="1026">
                  <c:v>256.5</c:v>
                </c:pt>
                <c:pt idx="1027">
                  <c:v>256.75</c:v>
                </c:pt>
                <c:pt idx="1028">
                  <c:v>257</c:v>
                </c:pt>
                <c:pt idx="1029">
                  <c:v>257.25</c:v>
                </c:pt>
                <c:pt idx="1030">
                  <c:v>257.5</c:v>
                </c:pt>
                <c:pt idx="1031">
                  <c:v>257.75</c:v>
                </c:pt>
                <c:pt idx="1032">
                  <c:v>258</c:v>
                </c:pt>
                <c:pt idx="1033">
                  <c:v>258.25</c:v>
                </c:pt>
                <c:pt idx="1034">
                  <c:v>258.5</c:v>
                </c:pt>
                <c:pt idx="1035">
                  <c:v>258.75</c:v>
                </c:pt>
                <c:pt idx="1036">
                  <c:v>259</c:v>
                </c:pt>
                <c:pt idx="1037">
                  <c:v>259.25</c:v>
                </c:pt>
                <c:pt idx="1038">
                  <c:v>259.5</c:v>
                </c:pt>
                <c:pt idx="1039">
                  <c:v>259.75</c:v>
                </c:pt>
                <c:pt idx="1040">
                  <c:v>260</c:v>
                </c:pt>
                <c:pt idx="1041">
                  <c:v>260.25</c:v>
                </c:pt>
                <c:pt idx="1042">
                  <c:v>260.5</c:v>
                </c:pt>
                <c:pt idx="1043">
                  <c:v>260.75</c:v>
                </c:pt>
                <c:pt idx="1044">
                  <c:v>261</c:v>
                </c:pt>
                <c:pt idx="1045">
                  <c:v>261.25</c:v>
                </c:pt>
                <c:pt idx="1046">
                  <c:v>261.5</c:v>
                </c:pt>
                <c:pt idx="1047">
                  <c:v>261.75</c:v>
                </c:pt>
                <c:pt idx="1048">
                  <c:v>262</c:v>
                </c:pt>
                <c:pt idx="1049">
                  <c:v>262.25</c:v>
                </c:pt>
                <c:pt idx="1050">
                  <c:v>262.5</c:v>
                </c:pt>
                <c:pt idx="1051">
                  <c:v>262.75</c:v>
                </c:pt>
                <c:pt idx="1052">
                  <c:v>263</c:v>
                </c:pt>
                <c:pt idx="1053">
                  <c:v>263.25</c:v>
                </c:pt>
                <c:pt idx="1054">
                  <c:v>263.5</c:v>
                </c:pt>
                <c:pt idx="1055">
                  <c:v>263.75</c:v>
                </c:pt>
                <c:pt idx="1056">
                  <c:v>264</c:v>
                </c:pt>
                <c:pt idx="1057">
                  <c:v>264.25</c:v>
                </c:pt>
                <c:pt idx="1058">
                  <c:v>264.5</c:v>
                </c:pt>
                <c:pt idx="1059">
                  <c:v>264.75</c:v>
                </c:pt>
                <c:pt idx="1060">
                  <c:v>265</c:v>
                </c:pt>
                <c:pt idx="1061">
                  <c:v>265.25</c:v>
                </c:pt>
                <c:pt idx="1062">
                  <c:v>265.5</c:v>
                </c:pt>
                <c:pt idx="1063">
                  <c:v>265.75</c:v>
                </c:pt>
                <c:pt idx="1064">
                  <c:v>266</c:v>
                </c:pt>
                <c:pt idx="1065">
                  <c:v>266.25</c:v>
                </c:pt>
                <c:pt idx="1066">
                  <c:v>266.5</c:v>
                </c:pt>
                <c:pt idx="1067">
                  <c:v>266.75</c:v>
                </c:pt>
                <c:pt idx="1068">
                  <c:v>267</c:v>
                </c:pt>
                <c:pt idx="1069">
                  <c:v>267.25</c:v>
                </c:pt>
                <c:pt idx="1070">
                  <c:v>267.5</c:v>
                </c:pt>
                <c:pt idx="1071">
                  <c:v>267.75</c:v>
                </c:pt>
                <c:pt idx="1072">
                  <c:v>268</c:v>
                </c:pt>
                <c:pt idx="1073">
                  <c:v>268.25</c:v>
                </c:pt>
                <c:pt idx="1074">
                  <c:v>268.5</c:v>
                </c:pt>
                <c:pt idx="1075">
                  <c:v>268.75</c:v>
                </c:pt>
                <c:pt idx="1076">
                  <c:v>269</c:v>
                </c:pt>
                <c:pt idx="1077">
                  <c:v>269.25</c:v>
                </c:pt>
                <c:pt idx="1078">
                  <c:v>269.5</c:v>
                </c:pt>
                <c:pt idx="1079">
                  <c:v>269.75</c:v>
                </c:pt>
                <c:pt idx="1080">
                  <c:v>270</c:v>
                </c:pt>
                <c:pt idx="1081">
                  <c:v>270.25</c:v>
                </c:pt>
                <c:pt idx="1082">
                  <c:v>270.5</c:v>
                </c:pt>
                <c:pt idx="1083">
                  <c:v>270.75</c:v>
                </c:pt>
                <c:pt idx="1084">
                  <c:v>271</c:v>
                </c:pt>
                <c:pt idx="1085">
                  <c:v>271.25</c:v>
                </c:pt>
                <c:pt idx="1086">
                  <c:v>271.5</c:v>
                </c:pt>
                <c:pt idx="1087">
                  <c:v>271.75</c:v>
                </c:pt>
                <c:pt idx="1088">
                  <c:v>272</c:v>
                </c:pt>
                <c:pt idx="1089">
                  <c:v>272.25</c:v>
                </c:pt>
                <c:pt idx="1090">
                  <c:v>272.5</c:v>
                </c:pt>
                <c:pt idx="1091">
                  <c:v>272.75</c:v>
                </c:pt>
                <c:pt idx="1092">
                  <c:v>273</c:v>
                </c:pt>
                <c:pt idx="1093">
                  <c:v>273.25</c:v>
                </c:pt>
                <c:pt idx="1094">
                  <c:v>273.5</c:v>
                </c:pt>
                <c:pt idx="1095">
                  <c:v>273.75</c:v>
                </c:pt>
                <c:pt idx="1096">
                  <c:v>274</c:v>
                </c:pt>
                <c:pt idx="1097">
                  <c:v>274.25</c:v>
                </c:pt>
                <c:pt idx="1098">
                  <c:v>274.5</c:v>
                </c:pt>
                <c:pt idx="1099">
                  <c:v>274.75</c:v>
                </c:pt>
                <c:pt idx="1100">
                  <c:v>275</c:v>
                </c:pt>
                <c:pt idx="1101">
                  <c:v>275.25</c:v>
                </c:pt>
                <c:pt idx="1102">
                  <c:v>275.5</c:v>
                </c:pt>
                <c:pt idx="1103">
                  <c:v>275.75</c:v>
                </c:pt>
                <c:pt idx="1104">
                  <c:v>276</c:v>
                </c:pt>
                <c:pt idx="1105">
                  <c:v>276.25</c:v>
                </c:pt>
                <c:pt idx="1106">
                  <c:v>276.5</c:v>
                </c:pt>
                <c:pt idx="1107">
                  <c:v>276.75</c:v>
                </c:pt>
                <c:pt idx="1108">
                  <c:v>277</c:v>
                </c:pt>
                <c:pt idx="1109">
                  <c:v>277.25</c:v>
                </c:pt>
                <c:pt idx="1110">
                  <c:v>277.5</c:v>
                </c:pt>
                <c:pt idx="1111">
                  <c:v>277.75</c:v>
                </c:pt>
                <c:pt idx="1112">
                  <c:v>278</c:v>
                </c:pt>
                <c:pt idx="1113">
                  <c:v>278.25</c:v>
                </c:pt>
                <c:pt idx="1114">
                  <c:v>278.5</c:v>
                </c:pt>
                <c:pt idx="1115">
                  <c:v>278.75</c:v>
                </c:pt>
                <c:pt idx="1116">
                  <c:v>279</c:v>
                </c:pt>
                <c:pt idx="1117">
                  <c:v>279.25</c:v>
                </c:pt>
                <c:pt idx="1118">
                  <c:v>279.5</c:v>
                </c:pt>
                <c:pt idx="1119">
                  <c:v>279.75</c:v>
                </c:pt>
                <c:pt idx="1120">
                  <c:v>280</c:v>
                </c:pt>
                <c:pt idx="1121">
                  <c:v>280.25</c:v>
                </c:pt>
                <c:pt idx="1122">
                  <c:v>280.5</c:v>
                </c:pt>
                <c:pt idx="1123">
                  <c:v>280.75</c:v>
                </c:pt>
                <c:pt idx="1124">
                  <c:v>281</c:v>
                </c:pt>
                <c:pt idx="1125">
                  <c:v>281.25</c:v>
                </c:pt>
                <c:pt idx="1126">
                  <c:v>281.5</c:v>
                </c:pt>
                <c:pt idx="1127">
                  <c:v>281.75</c:v>
                </c:pt>
                <c:pt idx="1128">
                  <c:v>282</c:v>
                </c:pt>
                <c:pt idx="1129">
                  <c:v>282.25</c:v>
                </c:pt>
                <c:pt idx="1130">
                  <c:v>282.5</c:v>
                </c:pt>
                <c:pt idx="1131">
                  <c:v>282.75</c:v>
                </c:pt>
                <c:pt idx="1132">
                  <c:v>283</c:v>
                </c:pt>
                <c:pt idx="1133">
                  <c:v>283.25</c:v>
                </c:pt>
                <c:pt idx="1134">
                  <c:v>283.5</c:v>
                </c:pt>
                <c:pt idx="1135">
                  <c:v>283.75</c:v>
                </c:pt>
                <c:pt idx="1136">
                  <c:v>284</c:v>
                </c:pt>
                <c:pt idx="1137">
                  <c:v>284.25</c:v>
                </c:pt>
                <c:pt idx="1138">
                  <c:v>284.5</c:v>
                </c:pt>
                <c:pt idx="1139">
                  <c:v>284.75</c:v>
                </c:pt>
                <c:pt idx="1140">
                  <c:v>285</c:v>
                </c:pt>
                <c:pt idx="1141">
                  <c:v>285.25</c:v>
                </c:pt>
                <c:pt idx="1142">
                  <c:v>285.5</c:v>
                </c:pt>
                <c:pt idx="1143">
                  <c:v>285.75</c:v>
                </c:pt>
                <c:pt idx="1144">
                  <c:v>286</c:v>
                </c:pt>
                <c:pt idx="1145">
                  <c:v>286.25</c:v>
                </c:pt>
                <c:pt idx="1146">
                  <c:v>286.5</c:v>
                </c:pt>
                <c:pt idx="1147">
                  <c:v>286.75</c:v>
                </c:pt>
                <c:pt idx="1148">
                  <c:v>287</c:v>
                </c:pt>
                <c:pt idx="1149">
                  <c:v>287.25</c:v>
                </c:pt>
                <c:pt idx="1150">
                  <c:v>287.5</c:v>
                </c:pt>
                <c:pt idx="1151">
                  <c:v>287.75</c:v>
                </c:pt>
                <c:pt idx="1152">
                  <c:v>288</c:v>
                </c:pt>
                <c:pt idx="1153">
                  <c:v>288.25</c:v>
                </c:pt>
                <c:pt idx="1154">
                  <c:v>288.5</c:v>
                </c:pt>
                <c:pt idx="1155">
                  <c:v>288.75</c:v>
                </c:pt>
                <c:pt idx="1156">
                  <c:v>289</c:v>
                </c:pt>
                <c:pt idx="1157">
                  <c:v>289.25</c:v>
                </c:pt>
                <c:pt idx="1158">
                  <c:v>289.5</c:v>
                </c:pt>
                <c:pt idx="1159">
                  <c:v>289.75</c:v>
                </c:pt>
                <c:pt idx="1160">
                  <c:v>290</c:v>
                </c:pt>
                <c:pt idx="1161">
                  <c:v>290.25</c:v>
                </c:pt>
                <c:pt idx="1162">
                  <c:v>290.5</c:v>
                </c:pt>
                <c:pt idx="1163">
                  <c:v>290.75</c:v>
                </c:pt>
                <c:pt idx="1164">
                  <c:v>291</c:v>
                </c:pt>
                <c:pt idx="1165">
                  <c:v>291.25</c:v>
                </c:pt>
                <c:pt idx="1166">
                  <c:v>291.5</c:v>
                </c:pt>
                <c:pt idx="1167">
                  <c:v>291.75</c:v>
                </c:pt>
                <c:pt idx="1168">
                  <c:v>292</c:v>
                </c:pt>
                <c:pt idx="1169">
                  <c:v>292.25</c:v>
                </c:pt>
                <c:pt idx="1170">
                  <c:v>292.5</c:v>
                </c:pt>
                <c:pt idx="1171">
                  <c:v>292.75</c:v>
                </c:pt>
                <c:pt idx="1172">
                  <c:v>293</c:v>
                </c:pt>
                <c:pt idx="1173">
                  <c:v>293.25</c:v>
                </c:pt>
                <c:pt idx="1174">
                  <c:v>293.5</c:v>
                </c:pt>
                <c:pt idx="1175">
                  <c:v>293.75</c:v>
                </c:pt>
                <c:pt idx="1176">
                  <c:v>294</c:v>
                </c:pt>
                <c:pt idx="1177">
                  <c:v>294.25</c:v>
                </c:pt>
                <c:pt idx="1178">
                  <c:v>294.5</c:v>
                </c:pt>
                <c:pt idx="1179">
                  <c:v>294.75</c:v>
                </c:pt>
                <c:pt idx="1180">
                  <c:v>295</c:v>
                </c:pt>
                <c:pt idx="1181">
                  <c:v>295.25</c:v>
                </c:pt>
                <c:pt idx="1182">
                  <c:v>295.5</c:v>
                </c:pt>
                <c:pt idx="1183">
                  <c:v>295.75</c:v>
                </c:pt>
                <c:pt idx="1184">
                  <c:v>296</c:v>
                </c:pt>
                <c:pt idx="1185">
                  <c:v>296.25</c:v>
                </c:pt>
                <c:pt idx="1186">
                  <c:v>296.5</c:v>
                </c:pt>
                <c:pt idx="1187">
                  <c:v>296.75</c:v>
                </c:pt>
                <c:pt idx="1188">
                  <c:v>297</c:v>
                </c:pt>
                <c:pt idx="1189">
                  <c:v>297.25</c:v>
                </c:pt>
                <c:pt idx="1190">
                  <c:v>297.5</c:v>
                </c:pt>
                <c:pt idx="1191">
                  <c:v>297.75</c:v>
                </c:pt>
                <c:pt idx="1192">
                  <c:v>298</c:v>
                </c:pt>
                <c:pt idx="1193">
                  <c:v>298.25</c:v>
                </c:pt>
                <c:pt idx="1194">
                  <c:v>298.5</c:v>
                </c:pt>
                <c:pt idx="1195">
                  <c:v>298.75</c:v>
                </c:pt>
                <c:pt idx="1196">
                  <c:v>299</c:v>
                </c:pt>
                <c:pt idx="1197">
                  <c:v>299.25</c:v>
                </c:pt>
                <c:pt idx="1198">
                  <c:v>299.5</c:v>
                </c:pt>
                <c:pt idx="1199">
                  <c:v>299.75</c:v>
                </c:pt>
                <c:pt idx="1200">
                  <c:v>300</c:v>
                </c:pt>
                <c:pt idx="1201">
                  <c:v>300.25</c:v>
                </c:pt>
                <c:pt idx="1202">
                  <c:v>300.5</c:v>
                </c:pt>
                <c:pt idx="1203">
                  <c:v>300.75</c:v>
                </c:pt>
                <c:pt idx="1204">
                  <c:v>301</c:v>
                </c:pt>
                <c:pt idx="1205">
                  <c:v>301.25</c:v>
                </c:pt>
                <c:pt idx="1206">
                  <c:v>301.5</c:v>
                </c:pt>
                <c:pt idx="1207">
                  <c:v>301.75</c:v>
                </c:pt>
                <c:pt idx="1208">
                  <c:v>302</c:v>
                </c:pt>
                <c:pt idx="1209">
                  <c:v>302.25</c:v>
                </c:pt>
                <c:pt idx="1210">
                  <c:v>302.5</c:v>
                </c:pt>
                <c:pt idx="1211">
                  <c:v>302.75</c:v>
                </c:pt>
                <c:pt idx="1212">
                  <c:v>303</c:v>
                </c:pt>
                <c:pt idx="1213">
                  <c:v>303.25</c:v>
                </c:pt>
                <c:pt idx="1214">
                  <c:v>303.5</c:v>
                </c:pt>
                <c:pt idx="1215">
                  <c:v>303.75</c:v>
                </c:pt>
                <c:pt idx="1216">
                  <c:v>304</c:v>
                </c:pt>
                <c:pt idx="1217">
                  <c:v>304.25</c:v>
                </c:pt>
                <c:pt idx="1218">
                  <c:v>304.5</c:v>
                </c:pt>
                <c:pt idx="1219">
                  <c:v>304.75</c:v>
                </c:pt>
                <c:pt idx="1220">
                  <c:v>305</c:v>
                </c:pt>
                <c:pt idx="1221">
                  <c:v>305.25</c:v>
                </c:pt>
                <c:pt idx="1222">
                  <c:v>305.5</c:v>
                </c:pt>
                <c:pt idx="1223">
                  <c:v>305.75</c:v>
                </c:pt>
                <c:pt idx="1224">
                  <c:v>306</c:v>
                </c:pt>
                <c:pt idx="1225">
                  <c:v>306.25</c:v>
                </c:pt>
                <c:pt idx="1226">
                  <c:v>306.5</c:v>
                </c:pt>
                <c:pt idx="1227">
                  <c:v>306.75</c:v>
                </c:pt>
                <c:pt idx="1228">
                  <c:v>307</c:v>
                </c:pt>
                <c:pt idx="1229">
                  <c:v>307.25</c:v>
                </c:pt>
                <c:pt idx="1230">
                  <c:v>307.5</c:v>
                </c:pt>
                <c:pt idx="1231">
                  <c:v>307.75</c:v>
                </c:pt>
                <c:pt idx="1232">
                  <c:v>308</c:v>
                </c:pt>
                <c:pt idx="1233">
                  <c:v>308.25</c:v>
                </c:pt>
                <c:pt idx="1234">
                  <c:v>308.5</c:v>
                </c:pt>
                <c:pt idx="1235">
                  <c:v>308.75</c:v>
                </c:pt>
                <c:pt idx="1236">
                  <c:v>309</c:v>
                </c:pt>
                <c:pt idx="1237">
                  <c:v>309.25</c:v>
                </c:pt>
                <c:pt idx="1238">
                  <c:v>309.5</c:v>
                </c:pt>
                <c:pt idx="1239">
                  <c:v>309.75</c:v>
                </c:pt>
                <c:pt idx="1240">
                  <c:v>310</c:v>
                </c:pt>
                <c:pt idx="1241">
                  <c:v>310.25</c:v>
                </c:pt>
                <c:pt idx="1242">
                  <c:v>310.5</c:v>
                </c:pt>
                <c:pt idx="1243">
                  <c:v>310.75</c:v>
                </c:pt>
                <c:pt idx="1244">
                  <c:v>311</c:v>
                </c:pt>
                <c:pt idx="1245">
                  <c:v>311.25</c:v>
                </c:pt>
                <c:pt idx="1246">
                  <c:v>311.5</c:v>
                </c:pt>
                <c:pt idx="1247">
                  <c:v>311.75</c:v>
                </c:pt>
                <c:pt idx="1248">
                  <c:v>312</c:v>
                </c:pt>
                <c:pt idx="1249">
                  <c:v>312.25</c:v>
                </c:pt>
                <c:pt idx="1250">
                  <c:v>312.5</c:v>
                </c:pt>
                <c:pt idx="1251">
                  <c:v>312.75</c:v>
                </c:pt>
                <c:pt idx="1252">
                  <c:v>313</c:v>
                </c:pt>
                <c:pt idx="1253">
                  <c:v>313.25</c:v>
                </c:pt>
                <c:pt idx="1254">
                  <c:v>313.5</c:v>
                </c:pt>
                <c:pt idx="1255">
                  <c:v>313.75</c:v>
                </c:pt>
                <c:pt idx="1256">
                  <c:v>314</c:v>
                </c:pt>
                <c:pt idx="1257">
                  <c:v>314.25</c:v>
                </c:pt>
                <c:pt idx="1258">
                  <c:v>314.5</c:v>
                </c:pt>
                <c:pt idx="1259">
                  <c:v>314.75</c:v>
                </c:pt>
                <c:pt idx="1260">
                  <c:v>315</c:v>
                </c:pt>
                <c:pt idx="1261">
                  <c:v>315.25</c:v>
                </c:pt>
                <c:pt idx="1262">
                  <c:v>315.5</c:v>
                </c:pt>
                <c:pt idx="1263">
                  <c:v>315.75</c:v>
                </c:pt>
                <c:pt idx="1264">
                  <c:v>316</c:v>
                </c:pt>
                <c:pt idx="1265">
                  <c:v>316.25</c:v>
                </c:pt>
                <c:pt idx="1266">
                  <c:v>316.5</c:v>
                </c:pt>
                <c:pt idx="1267">
                  <c:v>316.75</c:v>
                </c:pt>
                <c:pt idx="1268">
                  <c:v>317</c:v>
                </c:pt>
                <c:pt idx="1269">
                  <c:v>317.25</c:v>
                </c:pt>
                <c:pt idx="1270">
                  <c:v>317.5</c:v>
                </c:pt>
                <c:pt idx="1271">
                  <c:v>317.75</c:v>
                </c:pt>
                <c:pt idx="1272">
                  <c:v>318</c:v>
                </c:pt>
                <c:pt idx="1273">
                  <c:v>318.25</c:v>
                </c:pt>
                <c:pt idx="1274">
                  <c:v>318.5</c:v>
                </c:pt>
                <c:pt idx="1275">
                  <c:v>318.75</c:v>
                </c:pt>
                <c:pt idx="1276">
                  <c:v>319</c:v>
                </c:pt>
                <c:pt idx="1277">
                  <c:v>319.25</c:v>
                </c:pt>
                <c:pt idx="1278">
                  <c:v>319.5</c:v>
                </c:pt>
                <c:pt idx="1279">
                  <c:v>319.75</c:v>
                </c:pt>
                <c:pt idx="1280">
                  <c:v>320</c:v>
                </c:pt>
                <c:pt idx="1281">
                  <c:v>320.25</c:v>
                </c:pt>
                <c:pt idx="1282">
                  <c:v>320.5</c:v>
                </c:pt>
                <c:pt idx="1283">
                  <c:v>320.75</c:v>
                </c:pt>
                <c:pt idx="1284">
                  <c:v>321</c:v>
                </c:pt>
                <c:pt idx="1285">
                  <c:v>321.25</c:v>
                </c:pt>
                <c:pt idx="1286">
                  <c:v>321.5</c:v>
                </c:pt>
                <c:pt idx="1287">
                  <c:v>321.75</c:v>
                </c:pt>
                <c:pt idx="1288">
                  <c:v>322</c:v>
                </c:pt>
                <c:pt idx="1289">
                  <c:v>322.25</c:v>
                </c:pt>
                <c:pt idx="1290">
                  <c:v>322.5</c:v>
                </c:pt>
                <c:pt idx="1291">
                  <c:v>322.75</c:v>
                </c:pt>
                <c:pt idx="1292">
                  <c:v>323</c:v>
                </c:pt>
                <c:pt idx="1293">
                  <c:v>323.25</c:v>
                </c:pt>
                <c:pt idx="1294">
                  <c:v>323.5</c:v>
                </c:pt>
                <c:pt idx="1295">
                  <c:v>323.75</c:v>
                </c:pt>
                <c:pt idx="1296">
                  <c:v>324</c:v>
                </c:pt>
                <c:pt idx="1297">
                  <c:v>324.25</c:v>
                </c:pt>
                <c:pt idx="1298">
                  <c:v>324.5</c:v>
                </c:pt>
                <c:pt idx="1299">
                  <c:v>324.75</c:v>
                </c:pt>
                <c:pt idx="1300">
                  <c:v>325</c:v>
                </c:pt>
                <c:pt idx="1301">
                  <c:v>325.25</c:v>
                </c:pt>
                <c:pt idx="1302">
                  <c:v>325.5</c:v>
                </c:pt>
                <c:pt idx="1303">
                  <c:v>325.75</c:v>
                </c:pt>
                <c:pt idx="1304">
                  <c:v>326</c:v>
                </c:pt>
                <c:pt idx="1305">
                  <c:v>326.25</c:v>
                </c:pt>
                <c:pt idx="1306">
                  <c:v>326.5</c:v>
                </c:pt>
                <c:pt idx="1307">
                  <c:v>326.75</c:v>
                </c:pt>
                <c:pt idx="1308">
                  <c:v>327</c:v>
                </c:pt>
                <c:pt idx="1309">
                  <c:v>327.25</c:v>
                </c:pt>
                <c:pt idx="1310">
                  <c:v>327.5</c:v>
                </c:pt>
                <c:pt idx="1311">
                  <c:v>327.75</c:v>
                </c:pt>
                <c:pt idx="1312">
                  <c:v>328</c:v>
                </c:pt>
                <c:pt idx="1313">
                  <c:v>328.25</c:v>
                </c:pt>
                <c:pt idx="1314">
                  <c:v>328.5</c:v>
                </c:pt>
                <c:pt idx="1315">
                  <c:v>328.75</c:v>
                </c:pt>
                <c:pt idx="1316">
                  <c:v>329</c:v>
                </c:pt>
                <c:pt idx="1317">
                  <c:v>329.25</c:v>
                </c:pt>
                <c:pt idx="1318">
                  <c:v>329.5</c:v>
                </c:pt>
                <c:pt idx="1319">
                  <c:v>329.75</c:v>
                </c:pt>
                <c:pt idx="1320">
                  <c:v>330</c:v>
                </c:pt>
                <c:pt idx="1321">
                  <c:v>330.25</c:v>
                </c:pt>
                <c:pt idx="1322">
                  <c:v>330.5</c:v>
                </c:pt>
                <c:pt idx="1323">
                  <c:v>330.75</c:v>
                </c:pt>
                <c:pt idx="1324">
                  <c:v>331</c:v>
                </c:pt>
                <c:pt idx="1325">
                  <c:v>331.25</c:v>
                </c:pt>
                <c:pt idx="1326">
                  <c:v>331.5</c:v>
                </c:pt>
                <c:pt idx="1327">
                  <c:v>331.75</c:v>
                </c:pt>
                <c:pt idx="1328">
                  <c:v>332</c:v>
                </c:pt>
                <c:pt idx="1329">
                  <c:v>332.25</c:v>
                </c:pt>
                <c:pt idx="1330">
                  <c:v>332.5</c:v>
                </c:pt>
                <c:pt idx="1331">
                  <c:v>332.75</c:v>
                </c:pt>
                <c:pt idx="1332">
                  <c:v>333</c:v>
                </c:pt>
                <c:pt idx="1333">
                  <c:v>333.25</c:v>
                </c:pt>
                <c:pt idx="1334">
                  <c:v>333.5</c:v>
                </c:pt>
                <c:pt idx="1335">
                  <c:v>333.75</c:v>
                </c:pt>
                <c:pt idx="1336">
                  <c:v>334</c:v>
                </c:pt>
                <c:pt idx="1337">
                  <c:v>334.25</c:v>
                </c:pt>
                <c:pt idx="1338">
                  <c:v>334.5</c:v>
                </c:pt>
                <c:pt idx="1339">
                  <c:v>334.75</c:v>
                </c:pt>
                <c:pt idx="1340">
                  <c:v>335</c:v>
                </c:pt>
                <c:pt idx="1341">
                  <c:v>335.25</c:v>
                </c:pt>
                <c:pt idx="1342">
                  <c:v>335.5</c:v>
                </c:pt>
                <c:pt idx="1343">
                  <c:v>335.75</c:v>
                </c:pt>
                <c:pt idx="1344">
                  <c:v>336</c:v>
                </c:pt>
                <c:pt idx="1345">
                  <c:v>336.25</c:v>
                </c:pt>
                <c:pt idx="1346">
                  <c:v>336.5</c:v>
                </c:pt>
                <c:pt idx="1347">
                  <c:v>336.75</c:v>
                </c:pt>
                <c:pt idx="1348">
                  <c:v>337</c:v>
                </c:pt>
                <c:pt idx="1349">
                  <c:v>337.25</c:v>
                </c:pt>
                <c:pt idx="1350">
                  <c:v>337.5</c:v>
                </c:pt>
                <c:pt idx="1351">
                  <c:v>337.75</c:v>
                </c:pt>
                <c:pt idx="1352">
                  <c:v>338</c:v>
                </c:pt>
                <c:pt idx="1353">
                  <c:v>338.25</c:v>
                </c:pt>
                <c:pt idx="1354">
                  <c:v>338.5</c:v>
                </c:pt>
                <c:pt idx="1355">
                  <c:v>338.75</c:v>
                </c:pt>
                <c:pt idx="1356">
                  <c:v>339</c:v>
                </c:pt>
                <c:pt idx="1357">
                  <c:v>339.25</c:v>
                </c:pt>
                <c:pt idx="1358">
                  <c:v>339.5</c:v>
                </c:pt>
                <c:pt idx="1359">
                  <c:v>339.75</c:v>
                </c:pt>
                <c:pt idx="1360">
                  <c:v>340</c:v>
                </c:pt>
                <c:pt idx="1361">
                  <c:v>340.25</c:v>
                </c:pt>
                <c:pt idx="1362">
                  <c:v>340.5</c:v>
                </c:pt>
                <c:pt idx="1363">
                  <c:v>340.75</c:v>
                </c:pt>
                <c:pt idx="1364">
                  <c:v>341</c:v>
                </c:pt>
                <c:pt idx="1365">
                  <c:v>341.25</c:v>
                </c:pt>
                <c:pt idx="1366">
                  <c:v>341.5</c:v>
                </c:pt>
                <c:pt idx="1367">
                  <c:v>341.75</c:v>
                </c:pt>
                <c:pt idx="1368">
                  <c:v>342</c:v>
                </c:pt>
                <c:pt idx="1369">
                  <c:v>342.25</c:v>
                </c:pt>
                <c:pt idx="1370">
                  <c:v>342.5</c:v>
                </c:pt>
                <c:pt idx="1371">
                  <c:v>342.75</c:v>
                </c:pt>
                <c:pt idx="1372">
                  <c:v>343</c:v>
                </c:pt>
                <c:pt idx="1373">
                  <c:v>343.25</c:v>
                </c:pt>
                <c:pt idx="1374">
                  <c:v>343.5</c:v>
                </c:pt>
                <c:pt idx="1375">
                  <c:v>343.75</c:v>
                </c:pt>
                <c:pt idx="1376">
                  <c:v>344</c:v>
                </c:pt>
                <c:pt idx="1377">
                  <c:v>344.25</c:v>
                </c:pt>
                <c:pt idx="1378">
                  <c:v>344.5</c:v>
                </c:pt>
                <c:pt idx="1379">
                  <c:v>344.75</c:v>
                </c:pt>
                <c:pt idx="1380">
                  <c:v>345</c:v>
                </c:pt>
                <c:pt idx="1381">
                  <c:v>345.25</c:v>
                </c:pt>
                <c:pt idx="1382">
                  <c:v>345.5</c:v>
                </c:pt>
                <c:pt idx="1383">
                  <c:v>345.75</c:v>
                </c:pt>
                <c:pt idx="1384">
                  <c:v>346</c:v>
                </c:pt>
                <c:pt idx="1385">
                  <c:v>346.25</c:v>
                </c:pt>
                <c:pt idx="1386">
                  <c:v>346.5</c:v>
                </c:pt>
                <c:pt idx="1387">
                  <c:v>346.75</c:v>
                </c:pt>
                <c:pt idx="1388">
                  <c:v>347</c:v>
                </c:pt>
                <c:pt idx="1389">
                  <c:v>347.25</c:v>
                </c:pt>
                <c:pt idx="1390">
                  <c:v>347.5</c:v>
                </c:pt>
                <c:pt idx="1391">
                  <c:v>347.75</c:v>
                </c:pt>
                <c:pt idx="1392">
                  <c:v>348</c:v>
                </c:pt>
                <c:pt idx="1393">
                  <c:v>348.25</c:v>
                </c:pt>
                <c:pt idx="1394">
                  <c:v>348.5</c:v>
                </c:pt>
                <c:pt idx="1395">
                  <c:v>348.75</c:v>
                </c:pt>
                <c:pt idx="1396">
                  <c:v>349</c:v>
                </c:pt>
                <c:pt idx="1397">
                  <c:v>349.25</c:v>
                </c:pt>
                <c:pt idx="1398">
                  <c:v>349.5</c:v>
                </c:pt>
                <c:pt idx="1399">
                  <c:v>349.75</c:v>
                </c:pt>
                <c:pt idx="1400">
                  <c:v>350</c:v>
                </c:pt>
                <c:pt idx="1401">
                  <c:v>350.25</c:v>
                </c:pt>
                <c:pt idx="1402">
                  <c:v>350.5</c:v>
                </c:pt>
                <c:pt idx="1403">
                  <c:v>350.75</c:v>
                </c:pt>
                <c:pt idx="1404">
                  <c:v>351</c:v>
                </c:pt>
                <c:pt idx="1405">
                  <c:v>351.25</c:v>
                </c:pt>
                <c:pt idx="1406">
                  <c:v>351.5</c:v>
                </c:pt>
                <c:pt idx="1407">
                  <c:v>351.75</c:v>
                </c:pt>
                <c:pt idx="1408">
                  <c:v>352</c:v>
                </c:pt>
                <c:pt idx="1409">
                  <c:v>352.25</c:v>
                </c:pt>
                <c:pt idx="1410">
                  <c:v>352.5</c:v>
                </c:pt>
                <c:pt idx="1411">
                  <c:v>352.75</c:v>
                </c:pt>
                <c:pt idx="1412">
                  <c:v>353</c:v>
                </c:pt>
                <c:pt idx="1413">
                  <c:v>353.25</c:v>
                </c:pt>
                <c:pt idx="1414">
                  <c:v>353.5</c:v>
                </c:pt>
                <c:pt idx="1415">
                  <c:v>353.75</c:v>
                </c:pt>
                <c:pt idx="1416">
                  <c:v>354</c:v>
                </c:pt>
                <c:pt idx="1417">
                  <c:v>354.25</c:v>
                </c:pt>
                <c:pt idx="1418">
                  <c:v>354.5</c:v>
                </c:pt>
                <c:pt idx="1419">
                  <c:v>354.75</c:v>
                </c:pt>
                <c:pt idx="1420">
                  <c:v>355</c:v>
                </c:pt>
                <c:pt idx="1421">
                  <c:v>355.25</c:v>
                </c:pt>
                <c:pt idx="1422">
                  <c:v>355.5</c:v>
                </c:pt>
                <c:pt idx="1423">
                  <c:v>355.75</c:v>
                </c:pt>
                <c:pt idx="1424">
                  <c:v>356</c:v>
                </c:pt>
                <c:pt idx="1425">
                  <c:v>356.25</c:v>
                </c:pt>
                <c:pt idx="1426">
                  <c:v>356.5</c:v>
                </c:pt>
                <c:pt idx="1427">
                  <c:v>356.75</c:v>
                </c:pt>
                <c:pt idx="1428">
                  <c:v>357</c:v>
                </c:pt>
                <c:pt idx="1429">
                  <c:v>357.25</c:v>
                </c:pt>
                <c:pt idx="1430">
                  <c:v>357.5</c:v>
                </c:pt>
                <c:pt idx="1431">
                  <c:v>357.75</c:v>
                </c:pt>
                <c:pt idx="1432">
                  <c:v>358</c:v>
                </c:pt>
                <c:pt idx="1433">
                  <c:v>358.25</c:v>
                </c:pt>
                <c:pt idx="1434">
                  <c:v>358.5</c:v>
                </c:pt>
                <c:pt idx="1435">
                  <c:v>358.75</c:v>
                </c:pt>
                <c:pt idx="1436">
                  <c:v>359</c:v>
                </c:pt>
                <c:pt idx="1437">
                  <c:v>359.25</c:v>
                </c:pt>
                <c:pt idx="1438">
                  <c:v>359.5</c:v>
                </c:pt>
                <c:pt idx="1439">
                  <c:v>359.75</c:v>
                </c:pt>
                <c:pt idx="1440">
                  <c:v>360</c:v>
                </c:pt>
                <c:pt idx="1441">
                  <c:v>360.25</c:v>
                </c:pt>
                <c:pt idx="1442">
                  <c:v>360.5</c:v>
                </c:pt>
                <c:pt idx="1443">
                  <c:v>360.75</c:v>
                </c:pt>
                <c:pt idx="1444">
                  <c:v>361</c:v>
                </c:pt>
                <c:pt idx="1445">
                  <c:v>361.25</c:v>
                </c:pt>
                <c:pt idx="1446">
                  <c:v>361.5</c:v>
                </c:pt>
                <c:pt idx="1447">
                  <c:v>361.75</c:v>
                </c:pt>
                <c:pt idx="1448">
                  <c:v>362</c:v>
                </c:pt>
                <c:pt idx="1449">
                  <c:v>362.25</c:v>
                </c:pt>
                <c:pt idx="1450">
                  <c:v>362.5</c:v>
                </c:pt>
                <c:pt idx="1451">
                  <c:v>362.75</c:v>
                </c:pt>
                <c:pt idx="1452">
                  <c:v>363</c:v>
                </c:pt>
                <c:pt idx="1453">
                  <c:v>363.25</c:v>
                </c:pt>
                <c:pt idx="1454">
                  <c:v>363.5</c:v>
                </c:pt>
                <c:pt idx="1455">
                  <c:v>363.75</c:v>
                </c:pt>
                <c:pt idx="1456">
                  <c:v>364</c:v>
                </c:pt>
                <c:pt idx="1457">
                  <c:v>364.25</c:v>
                </c:pt>
                <c:pt idx="1458">
                  <c:v>364.5</c:v>
                </c:pt>
                <c:pt idx="1459">
                  <c:v>364.75</c:v>
                </c:pt>
                <c:pt idx="1460">
                  <c:v>365</c:v>
                </c:pt>
                <c:pt idx="1461">
                  <c:v>365.25</c:v>
                </c:pt>
                <c:pt idx="1462">
                  <c:v>365.5</c:v>
                </c:pt>
                <c:pt idx="1463">
                  <c:v>365.75</c:v>
                </c:pt>
                <c:pt idx="1464">
                  <c:v>366</c:v>
                </c:pt>
                <c:pt idx="1465">
                  <c:v>366.25</c:v>
                </c:pt>
                <c:pt idx="1466">
                  <c:v>366.5</c:v>
                </c:pt>
                <c:pt idx="1467">
                  <c:v>366.75</c:v>
                </c:pt>
                <c:pt idx="1468">
                  <c:v>367</c:v>
                </c:pt>
                <c:pt idx="1469">
                  <c:v>367.25</c:v>
                </c:pt>
                <c:pt idx="1470">
                  <c:v>367.5</c:v>
                </c:pt>
                <c:pt idx="1471">
                  <c:v>367.75</c:v>
                </c:pt>
                <c:pt idx="1472">
                  <c:v>368</c:v>
                </c:pt>
                <c:pt idx="1473">
                  <c:v>368.25</c:v>
                </c:pt>
                <c:pt idx="1474">
                  <c:v>368.5</c:v>
                </c:pt>
                <c:pt idx="1475">
                  <c:v>368.75</c:v>
                </c:pt>
                <c:pt idx="1476">
                  <c:v>369</c:v>
                </c:pt>
                <c:pt idx="1477">
                  <c:v>369.25</c:v>
                </c:pt>
                <c:pt idx="1478">
                  <c:v>369.5</c:v>
                </c:pt>
                <c:pt idx="1479">
                  <c:v>369.75</c:v>
                </c:pt>
                <c:pt idx="1480">
                  <c:v>370</c:v>
                </c:pt>
                <c:pt idx="1481">
                  <c:v>370.25</c:v>
                </c:pt>
                <c:pt idx="1482">
                  <c:v>370.5</c:v>
                </c:pt>
                <c:pt idx="1483">
                  <c:v>370.75</c:v>
                </c:pt>
                <c:pt idx="1484">
                  <c:v>371</c:v>
                </c:pt>
                <c:pt idx="1485">
                  <c:v>371.25</c:v>
                </c:pt>
                <c:pt idx="1486">
                  <c:v>371.5</c:v>
                </c:pt>
                <c:pt idx="1487">
                  <c:v>371.75</c:v>
                </c:pt>
                <c:pt idx="1488">
                  <c:v>372</c:v>
                </c:pt>
                <c:pt idx="1489">
                  <c:v>372.25</c:v>
                </c:pt>
                <c:pt idx="1490">
                  <c:v>372.5</c:v>
                </c:pt>
                <c:pt idx="1491">
                  <c:v>372.75</c:v>
                </c:pt>
                <c:pt idx="1492">
                  <c:v>373</c:v>
                </c:pt>
                <c:pt idx="1493">
                  <c:v>373.25</c:v>
                </c:pt>
                <c:pt idx="1494">
                  <c:v>373.5</c:v>
                </c:pt>
                <c:pt idx="1495">
                  <c:v>373.75</c:v>
                </c:pt>
                <c:pt idx="1496">
                  <c:v>374</c:v>
                </c:pt>
                <c:pt idx="1497">
                  <c:v>374.25</c:v>
                </c:pt>
                <c:pt idx="1498">
                  <c:v>374.5</c:v>
                </c:pt>
                <c:pt idx="1499">
                  <c:v>374.75</c:v>
                </c:pt>
                <c:pt idx="1500">
                  <c:v>375</c:v>
                </c:pt>
                <c:pt idx="1501">
                  <c:v>375.25</c:v>
                </c:pt>
                <c:pt idx="1502">
                  <c:v>375.5</c:v>
                </c:pt>
                <c:pt idx="1503">
                  <c:v>375.75</c:v>
                </c:pt>
                <c:pt idx="1504">
                  <c:v>376</c:v>
                </c:pt>
                <c:pt idx="1505">
                  <c:v>376.25</c:v>
                </c:pt>
                <c:pt idx="1506">
                  <c:v>376.5</c:v>
                </c:pt>
                <c:pt idx="1507">
                  <c:v>376.75</c:v>
                </c:pt>
                <c:pt idx="1508">
                  <c:v>377</c:v>
                </c:pt>
                <c:pt idx="1509">
                  <c:v>377.25</c:v>
                </c:pt>
                <c:pt idx="1510">
                  <c:v>377.5</c:v>
                </c:pt>
                <c:pt idx="1511">
                  <c:v>377.75</c:v>
                </c:pt>
                <c:pt idx="1512">
                  <c:v>378</c:v>
                </c:pt>
                <c:pt idx="1513">
                  <c:v>378.25</c:v>
                </c:pt>
                <c:pt idx="1514">
                  <c:v>378.5</c:v>
                </c:pt>
                <c:pt idx="1515">
                  <c:v>378.75</c:v>
                </c:pt>
                <c:pt idx="1516">
                  <c:v>379</c:v>
                </c:pt>
                <c:pt idx="1517">
                  <c:v>379.25</c:v>
                </c:pt>
                <c:pt idx="1518">
                  <c:v>379.5</c:v>
                </c:pt>
                <c:pt idx="1519">
                  <c:v>379.75</c:v>
                </c:pt>
                <c:pt idx="1520">
                  <c:v>380</c:v>
                </c:pt>
                <c:pt idx="1521">
                  <c:v>380.25</c:v>
                </c:pt>
                <c:pt idx="1522">
                  <c:v>380.5</c:v>
                </c:pt>
                <c:pt idx="1523">
                  <c:v>380.75</c:v>
                </c:pt>
                <c:pt idx="1524">
                  <c:v>381</c:v>
                </c:pt>
                <c:pt idx="1525">
                  <c:v>381.25</c:v>
                </c:pt>
                <c:pt idx="1526">
                  <c:v>381.5</c:v>
                </c:pt>
                <c:pt idx="1527">
                  <c:v>381.75</c:v>
                </c:pt>
                <c:pt idx="1528">
                  <c:v>382</c:v>
                </c:pt>
                <c:pt idx="1529">
                  <c:v>382.25</c:v>
                </c:pt>
                <c:pt idx="1530">
                  <c:v>382.5</c:v>
                </c:pt>
                <c:pt idx="1531">
                  <c:v>382.75</c:v>
                </c:pt>
                <c:pt idx="1532">
                  <c:v>383</c:v>
                </c:pt>
                <c:pt idx="1533">
                  <c:v>383.25</c:v>
                </c:pt>
                <c:pt idx="1534">
                  <c:v>383.5</c:v>
                </c:pt>
                <c:pt idx="1535">
                  <c:v>383.75</c:v>
                </c:pt>
                <c:pt idx="1536">
                  <c:v>384</c:v>
                </c:pt>
                <c:pt idx="1537">
                  <c:v>384.25</c:v>
                </c:pt>
                <c:pt idx="1538">
                  <c:v>384.5</c:v>
                </c:pt>
                <c:pt idx="1539">
                  <c:v>384.75</c:v>
                </c:pt>
                <c:pt idx="1540">
                  <c:v>385</c:v>
                </c:pt>
                <c:pt idx="1541">
                  <c:v>385.25</c:v>
                </c:pt>
                <c:pt idx="1542">
                  <c:v>385.5</c:v>
                </c:pt>
                <c:pt idx="1543">
                  <c:v>385.75</c:v>
                </c:pt>
                <c:pt idx="1544">
                  <c:v>386</c:v>
                </c:pt>
                <c:pt idx="1545">
                  <c:v>386.25</c:v>
                </c:pt>
                <c:pt idx="1546">
                  <c:v>386.5</c:v>
                </c:pt>
                <c:pt idx="1547">
                  <c:v>386.75</c:v>
                </c:pt>
                <c:pt idx="1548">
                  <c:v>387</c:v>
                </c:pt>
                <c:pt idx="1549">
                  <c:v>387.25</c:v>
                </c:pt>
                <c:pt idx="1550">
                  <c:v>387.5</c:v>
                </c:pt>
                <c:pt idx="1551">
                  <c:v>387.75</c:v>
                </c:pt>
                <c:pt idx="1552">
                  <c:v>388</c:v>
                </c:pt>
                <c:pt idx="1553">
                  <c:v>388.25</c:v>
                </c:pt>
                <c:pt idx="1554">
                  <c:v>388.5</c:v>
                </c:pt>
                <c:pt idx="1555">
                  <c:v>388.75</c:v>
                </c:pt>
                <c:pt idx="1556">
                  <c:v>389</c:v>
                </c:pt>
                <c:pt idx="1557">
                  <c:v>389.25</c:v>
                </c:pt>
                <c:pt idx="1558">
                  <c:v>389.5</c:v>
                </c:pt>
                <c:pt idx="1559">
                  <c:v>389.75</c:v>
                </c:pt>
                <c:pt idx="1560">
                  <c:v>390</c:v>
                </c:pt>
                <c:pt idx="1561">
                  <c:v>390.25</c:v>
                </c:pt>
                <c:pt idx="1562">
                  <c:v>390.5</c:v>
                </c:pt>
                <c:pt idx="1563">
                  <c:v>390.75</c:v>
                </c:pt>
                <c:pt idx="1564">
                  <c:v>391</c:v>
                </c:pt>
                <c:pt idx="1565">
                  <c:v>391.25</c:v>
                </c:pt>
                <c:pt idx="1566">
                  <c:v>391.5</c:v>
                </c:pt>
                <c:pt idx="1567">
                  <c:v>391.75</c:v>
                </c:pt>
                <c:pt idx="1568">
                  <c:v>392</c:v>
                </c:pt>
                <c:pt idx="1569">
                  <c:v>392.25</c:v>
                </c:pt>
                <c:pt idx="1570">
                  <c:v>392.5</c:v>
                </c:pt>
                <c:pt idx="1571">
                  <c:v>392.75</c:v>
                </c:pt>
                <c:pt idx="1572">
                  <c:v>393</c:v>
                </c:pt>
                <c:pt idx="1573">
                  <c:v>393.25</c:v>
                </c:pt>
                <c:pt idx="1574">
                  <c:v>393.5</c:v>
                </c:pt>
                <c:pt idx="1575">
                  <c:v>393.75</c:v>
                </c:pt>
                <c:pt idx="1576">
                  <c:v>394</c:v>
                </c:pt>
                <c:pt idx="1577">
                  <c:v>394.25</c:v>
                </c:pt>
                <c:pt idx="1578">
                  <c:v>394.5</c:v>
                </c:pt>
                <c:pt idx="1579">
                  <c:v>394.75</c:v>
                </c:pt>
                <c:pt idx="1580">
                  <c:v>395</c:v>
                </c:pt>
                <c:pt idx="1581">
                  <c:v>395.25</c:v>
                </c:pt>
                <c:pt idx="1582">
                  <c:v>395.5</c:v>
                </c:pt>
                <c:pt idx="1583">
                  <c:v>395.75</c:v>
                </c:pt>
                <c:pt idx="1584">
                  <c:v>396</c:v>
                </c:pt>
                <c:pt idx="1585">
                  <c:v>396.25</c:v>
                </c:pt>
                <c:pt idx="1586">
                  <c:v>396.5</c:v>
                </c:pt>
                <c:pt idx="1587">
                  <c:v>396.75</c:v>
                </c:pt>
                <c:pt idx="1588">
                  <c:v>397</c:v>
                </c:pt>
                <c:pt idx="1589">
                  <c:v>397.25</c:v>
                </c:pt>
                <c:pt idx="1590">
                  <c:v>397.5</c:v>
                </c:pt>
                <c:pt idx="1591">
                  <c:v>397.75</c:v>
                </c:pt>
                <c:pt idx="1592">
                  <c:v>398</c:v>
                </c:pt>
                <c:pt idx="1593">
                  <c:v>398.25</c:v>
                </c:pt>
                <c:pt idx="1594">
                  <c:v>398.5</c:v>
                </c:pt>
                <c:pt idx="1595">
                  <c:v>398.75</c:v>
                </c:pt>
                <c:pt idx="1596">
                  <c:v>399</c:v>
                </c:pt>
                <c:pt idx="1597">
                  <c:v>399.25</c:v>
                </c:pt>
                <c:pt idx="1598">
                  <c:v>399.5</c:v>
                </c:pt>
                <c:pt idx="1599">
                  <c:v>399.75</c:v>
                </c:pt>
                <c:pt idx="1600">
                  <c:v>400</c:v>
                </c:pt>
                <c:pt idx="1601">
                  <c:v>400.25</c:v>
                </c:pt>
                <c:pt idx="1602">
                  <c:v>400.5</c:v>
                </c:pt>
                <c:pt idx="1603">
                  <c:v>400.75</c:v>
                </c:pt>
                <c:pt idx="1604">
                  <c:v>401</c:v>
                </c:pt>
                <c:pt idx="1605">
                  <c:v>401.25</c:v>
                </c:pt>
                <c:pt idx="1606">
                  <c:v>401.5</c:v>
                </c:pt>
                <c:pt idx="1607">
                  <c:v>401.75</c:v>
                </c:pt>
                <c:pt idx="1608">
                  <c:v>402</c:v>
                </c:pt>
                <c:pt idx="1609">
                  <c:v>402.25</c:v>
                </c:pt>
                <c:pt idx="1610">
                  <c:v>402.5</c:v>
                </c:pt>
                <c:pt idx="1611">
                  <c:v>402.75</c:v>
                </c:pt>
                <c:pt idx="1612">
                  <c:v>403</c:v>
                </c:pt>
                <c:pt idx="1613">
                  <c:v>403.25</c:v>
                </c:pt>
                <c:pt idx="1614">
                  <c:v>403.5</c:v>
                </c:pt>
                <c:pt idx="1615">
                  <c:v>403.75</c:v>
                </c:pt>
                <c:pt idx="1616">
                  <c:v>404</c:v>
                </c:pt>
                <c:pt idx="1617">
                  <c:v>404.25</c:v>
                </c:pt>
                <c:pt idx="1618">
                  <c:v>404.5</c:v>
                </c:pt>
                <c:pt idx="1619">
                  <c:v>404.75</c:v>
                </c:pt>
                <c:pt idx="1620">
                  <c:v>405</c:v>
                </c:pt>
                <c:pt idx="1621">
                  <c:v>405.25</c:v>
                </c:pt>
                <c:pt idx="1622">
                  <c:v>405.5</c:v>
                </c:pt>
                <c:pt idx="1623">
                  <c:v>405.75</c:v>
                </c:pt>
                <c:pt idx="1624">
                  <c:v>406</c:v>
                </c:pt>
                <c:pt idx="1625">
                  <c:v>406.25</c:v>
                </c:pt>
                <c:pt idx="1626">
                  <c:v>406.5</c:v>
                </c:pt>
                <c:pt idx="1627">
                  <c:v>406.75</c:v>
                </c:pt>
                <c:pt idx="1628">
                  <c:v>407</c:v>
                </c:pt>
                <c:pt idx="1629">
                  <c:v>407.25</c:v>
                </c:pt>
                <c:pt idx="1630">
                  <c:v>407.5</c:v>
                </c:pt>
                <c:pt idx="1631">
                  <c:v>407.75</c:v>
                </c:pt>
                <c:pt idx="1632">
                  <c:v>408</c:v>
                </c:pt>
                <c:pt idx="1633">
                  <c:v>408.25</c:v>
                </c:pt>
                <c:pt idx="1634">
                  <c:v>408.5</c:v>
                </c:pt>
                <c:pt idx="1635">
                  <c:v>408.75</c:v>
                </c:pt>
                <c:pt idx="1636">
                  <c:v>409</c:v>
                </c:pt>
                <c:pt idx="1637">
                  <c:v>409.25</c:v>
                </c:pt>
                <c:pt idx="1638">
                  <c:v>409.5</c:v>
                </c:pt>
                <c:pt idx="1639">
                  <c:v>409.75</c:v>
                </c:pt>
                <c:pt idx="1640">
                  <c:v>410</c:v>
                </c:pt>
                <c:pt idx="1641">
                  <c:v>410.25</c:v>
                </c:pt>
                <c:pt idx="1642">
                  <c:v>410.5</c:v>
                </c:pt>
                <c:pt idx="1643">
                  <c:v>410.75</c:v>
                </c:pt>
                <c:pt idx="1644">
                  <c:v>411</c:v>
                </c:pt>
                <c:pt idx="1645">
                  <c:v>411.25</c:v>
                </c:pt>
                <c:pt idx="1646">
                  <c:v>411.5</c:v>
                </c:pt>
                <c:pt idx="1647">
                  <c:v>411.75</c:v>
                </c:pt>
                <c:pt idx="1648">
                  <c:v>412</c:v>
                </c:pt>
                <c:pt idx="1649">
                  <c:v>412.25</c:v>
                </c:pt>
                <c:pt idx="1650">
                  <c:v>412.5</c:v>
                </c:pt>
                <c:pt idx="1651">
                  <c:v>412.75</c:v>
                </c:pt>
                <c:pt idx="1652">
                  <c:v>413</c:v>
                </c:pt>
                <c:pt idx="1653">
                  <c:v>413.25</c:v>
                </c:pt>
                <c:pt idx="1654">
                  <c:v>413.5</c:v>
                </c:pt>
                <c:pt idx="1655">
                  <c:v>413.75</c:v>
                </c:pt>
                <c:pt idx="1656">
                  <c:v>414</c:v>
                </c:pt>
                <c:pt idx="1657">
                  <c:v>414.25</c:v>
                </c:pt>
                <c:pt idx="1658">
                  <c:v>414.5</c:v>
                </c:pt>
                <c:pt idx="1659">
                  <c:v>414.75</c:v>
                </c:pt>
                <c:pt idx="1660">
                  <c:v>415</c:v>
                </c:pt>
                <c:pt idx="1661">
                  <c:v>415.25</c:v>
                </c:pt>
                <c:pt idx="1662">
                  <c:v>415.5</c:v>
                </c:pt>
                <c:pt idx="1663">
                  <c:v>415.75</c:v>
                </c:pt>
                <c:pt idx="1664">
                  <c:v>416</c:v>
                </c:pt>
                <c:pt idx="1665">
                  <c:v>416.25</c:v>
                </c:pt>
                <c:pt idx="1666">
                  <c:v>416.5</c:v>
                </c:pt>
                <c:pt idx="1667">
                  <c:v>416.75</c:v>
                </c:pt>
                <c:pt idx="1668">
                  <c:v>417</c:v>
                </c:pt>
                <c:pt idx="1669">
                  <c:v>417.25</c:v>
                </c:pt>
                <c:pt idx="1670">
                  <c:v>417.5</c:v>
                </c:pt>
                <c:pt idx="1671">
                  <c:v>417.75</c:v>
                </c:pt>
                <c:pt idx="1672">
                  <c:v>418</c:v>
                </c:pt>
                <c:pt idx="1673">
                  <c:v>418.25</c:v>
                </c:pt>
                <c:pt idx="1674">
                  <c:v>418.5</c:v>
                </c:pt>
                <c:pt idx="1675">
                  <c:v>418.75</c:v>
                </c:pt>
                <c:pt idx="1676">
                  <c:v>419</c:v>
                </c:pt>
                <c:pt idx="1677">
                  <c:v>419.25</c:v>
                </c:pt>
                <c:pt idx="1678">
                  <c:v>419.5</c:v>
                </c:pt>
                <c:pt idx="1679">
                  <c:v>419.75</c:v>
                </c:pt>
                <c:pt idx="1680">
                  <c:v>420</c:v>
                </c:pt>
                <c:pt idx="1681">
                  <c:v>420.25</c:v>
                </c:pt>
                <c:pt idx="1682">
                  <c:v>420.5</c:v>
                </c:pt>
                <c:pt idx="1683">
                  <c:v>420.75</c:v>
                </c:pt>
                <c:pt idx="1684">
                  <c:v>421</c:v>
                </c:pt>
                <c:pt idx="1685">
                  <c:v>421.25</c:v>
                </c:pt>
                <c:pt idx="1686">
                  <c:v>421.5</c:v>
                </c:pt>
                <c:pt idx="1687">
                  <c:v>421.75</c:v>
                </c:pt>
                <c:pt idx="1688">
                  <c:v>422</c:v>
                </c:pt>
                <c:pt idx="1689">
                  <c:v>422.25</c:v>
                </c:pt>
                <c:pt idx="1690">
                  <c:v>422.5</c:v>
                </c:pt>
                <c:pt idx="1691">
                  <c:v>422.75</c:v>
                </c:pt>
                <c:pt idx="1692">
                  <c:v>423</c:v>
                </c:pt>
                <c:pt idx="1693">
                  <c:v>423.25</c:v>
                </c:pt>
                <c:pt idx="1694">
                  <c:v>423.5</c:v>
                </c:pt>
                <c:pt idx="1695">
                  <c:v>423.75</c:v>
                </c:pt>
                <c:pt idx="1696">
                  <c:v>424</c:v>
                </c:pt>
                <c:pt idx="1697">
                  <c:v>424.25</c:v>
                </c:pt>
                <c:pt idx="1698">
                  <c:v>424.5</c:v>
                </c:pt>
                <c:pt idx="1699">
                  <c:v>424.75</c:v>
                </c:pt>
                <c:pt idx="1700">
                  <c:v>425</c:v>
                </c:pt>
                <c:pt idx="1701">
                  <c:v>425.25</c:v>
                </c:pt>
                <c:pt idx="1702">
                  <c:v>425.5</c:v>
                </c:pt>
                <c:pt idx="1703">
                  <c:v>425.75</c:v>
                </c:pt>
                <c:pt idx="1704">
                  <c:v>426</c:v>
                </c:pt>
                <c:pt idx="1705">
                  <c:v>426.25</c:v>
                </c:pt>
                <c:pt idx="1706">
                  <c:v>426.5</c:v>
                </c:pt>
                <c:pt idx="1707">
                  <c:v>426.75</c:v>
                </c:pt>
                <c:pt idx="1708">
                  <c:v>427</c:v>
                </c:pt>
                <c:pt idx="1709">
                  <c:v>427.25</c:v>
                </c:pt>
                <c:pt idx="1710">
                  <c:v>427.5</c:v>
                </c:pt>
                <c:pt idx="1711">
                  <c:v>427.75</c:v>
                </c:pt>
                <c:pt idx="1712">
                  <c:v>428</c:v>
                </c:pt>
                <c:pt idx="1713">
                  <c:v>428.25</c:v>
                </c:pt>
                <c:pt idx="1714">
                  <c:v>428.5</c:v>
                </c:pt>
                <c:pt idx="1715">
                  <c:v>428.75</c:v>
                </c:pt>
                <c:pt idx="1716">
                  <c:v>429</c:v>
                </c:pt>
                <c:pt idx="1717">
                  <c:v>429.25</c:v>
                </c:pt>
                <c:pt idx="1718">
                  <c:v>429.5</c:v>
                </c:pt>
                <c:pt idx="1719">
                  <c:v>429.75</c:v>
                </c:pt>
                <c:pt idx="1720">
                  <c:v>430</c:v>
                </c:pt>
                <c:pt idx="1721">
                  <c:v>430.25</c:v>
                </c:pt>
                <c:pt idx="1722">
                  <c:v>430.5</c:v>
                </c:pt>
                <c:pt idx="1723">
                  <c:v>430.75</c:v>
                </c:pt>
                <c:pt idx="1724">
                  <c:v>431</c:v>
                </c:pt>
                <c:pt idx="1725">
                  <c:v>431.25</c:v>
                </c:pt>
                <c:pt idx="1726">
                  <c:v>431.5</c:v>
                </c:pt>
                <c:pt idx="1727">
                  <c:v>431.75</c:v>
                </c:pt>
                <c:pt idx="1728">
                  <c:v>432</c:v>
                </c:pt>
                <c:pt idx="1729">
                  <c:v>432.25</c:v>
                </c:pt>
                <c:pt idx="1730">
                  <c:v>432.5</c:v>
                </c:pt>
                <c:pt idx="1731">
                  <c:v>432.75</c:v>
                </c:pt>
                <c:pt idx="1732">
                  <c:v>433</c:v>
                </c:pt>
                <c:pt idx="1733">
                  <c:v>433.25</c:v>
                </c:pt>
                <c:pt idx="1734">
                  <c:v>433.5</c:v>
                </c:pt>
                <c:pt idx="1735">
                  <c:v>433.75</c:v>
                </c:pt>
                <c:pt idx="1736">
                  <c:v>434</c:v>
                </c:pt>
                <c:pt idx="1737">
                  <c:v>434.25</c:v>
                </c:pt>
                <c:pt idx="1738">
                  <c:v>434.5</c:v>
                </c:pt>
                <c:pt idx="1739">
                  <c:v>434.75</c:v>
                </c:pt>
                <c:pt idx="1740">
                  <c:v>435</c:v>
                </c:pt>
                <c:pt idx="1741">
                  <c:v>435.25</c:v>
                </c:pt>
                <c:pt idx="1742">
                  <c:v>435.5</c:v>
                </c:pt>
                <c:pt idx="1743">
                  <c:v>435.75</c:v>
                </c:pt>
                <c:pt idx="1744">
                  <c:v>436</c:v>
                </c:pt>
                <c:pt idx="1745">
                  <c:v>436.25</c:v>
                </c:pt>
                <c:pt idx="1746">
                  <c:v>436.5</c:v>
                </c:pt>
                <c:pt idx="1747">
                  <c:v>436.75</c:v>
                </c:pt>
                <c:pt idx="1748">
                  <c:v>437</c:v>
                </c:pt>
                <c:pt idx="1749">
                  <c:v>437.25</c:v>
                </c:pt>
                <c:pt idx="1750">
                  <c:v>437.5</c:v>
                </c:pt>
                <c:pt idx="1751">
                  <c:v>437.75</c:v>
                </c:pt>
                <c:pt idx="1752">
                  <c:v>438</c:v>
                </c:pt>
                <c:pt idx="1753">
                  <c:v>438.25</c:v>
                </c:pt>
                <c:pt idx="1754">
                  <c:v>438.5</c:v>
                </c:pt>
                <c:pt idx="1755">
                  <c:v>438.75</c:v>
                </c:pt>
                <c:pt idx="1756">
                  <c:v>439</c:v>
                </c:pt>
                <c:pt idx="1757">
                  <c:v>439.25</c:v>
                </c:pt>
                <c:pt idx="1758">
                  <c:v>439.5</c:v>
                </c:pt>
                <c:pt idx="1759">
                  <c:v>439.75</c:v>
                </c:pt>
                <c:pt idx="1760">
                  <c:v>440</c:v>
                </c:pt>
                <c:pt idx="1761">
                  <c:v>440.25</c:v>
                </c:pt>
                <c:pt idx="1762">
                  <c:v>440.5</c:v>
                </c:pt>
                <c:pt idx="1763">
                  <c:v>440.75</c:v>
                </c:pt>
                <c:pt idx="1764">
                  <c:v>441</c:v>
                </c:pt>
                <c:pt idx="1765">
                  <c:v>441.25</c:v>
                </c:pt>
                <c:pt idx="1766">
                  <c:v>441.5</c:v>
                </c:pt>
                <c:pt idx="1767">
                  <c:v>441.75</c:v>
                </c:pt>
                <c:pt idx="1768">
                  <c:v>442</c:v>
                </c:pt>
                <c:pt idx="1769">
                  <c:v>442.25</c:v>
                </c:pt>
                <c:pt idx="1770">
                  <c:v>442.5</c:v>
                </c:pt>
                <c:pt idx="1771">
                  <c:v>442.75</c:v>
                </c:pt>
                <c:pt idx="1772">
                  <c:v>443</c:v>
                </c:pt>
                <c:pt idx="1773">
                  <c:v>443.25</c:v>
                </c:pt>
                <c:pt idx="1774">
                  <c:v>443.5</c:v>
                </c:pt>
                <c:pt idx="1775">
                  <c:v>443.75</c:v>
                </c:pt>
                <c:pt idx="1776">
                  <c:v>444</c:v>
                </c:pt>
                <c:pt idx="1777">
                  <c:v>444.25</c:v>
                </c:pt>
                <c:pt idx="1778">
                  <c:v>444.5</c:v>
                </c:pt>
                <c:pt idx="1779">
                  <c:v>444.75</c:v>
                </c:pt>
                <c:pt idx="1780">
                  <c:v>445</c:v>
                </c:pt>
                <c:pt idx="1781">
                  <c:v>445.25</c:v>
                </c:pt>
                <c:pt idx="1782">
                  <c:v>445.5</c:v>
                </c:pt>
                <c:pt idx="1783">
                  <c:v>445.75</c:v>
                </c:pt>
                <c:pt idx="1784">
                  <c:v>446</c:v>
                </c:pt>
                <c:pt idx="1785">
                  <c:v>446.25</c:v>
                </c:pt>
                <c:pt idx="1786">
                  <c:v>446.5</c:v>
                </c:pt>
                <c:pt idx="1787">
                  <c:v>446.75</c:v>
                </c:pt>
                <c:pt idx="1788">
                  <c:v>447</c:v>
                </c:pt>
                <c:pt idx="1789">
                  <c:v>447.25</c:v>
                </c:pt>
                <c:pt idx="1790">
                  <c:v>447.5</c:v>
                </c:pt>
                <c:pt idx="1791">
                  <c:v>447.75</c:v>
                </c:pt>
                <c:pt idx="1792">
                  <c:v>448</c:v>
                </c:pt>
                <c:pt idx="1793">
                  <c:v>448.25</c:v>
                </c:pt>
                <c:pt idx="1794">
                  <c:v>448.5</c:v>
                </c:pt>
                <c:pt idx="1795">
                  <c:v>448.75</c:v>
                </c:pt>
                <c:pt idx="1796">
                  <c:v>449</c:v>
                </c:pt>
                <c:pt idx="1797">
                  <c:v>449.25</c:v>
                </c:pt>
                <c:pt idx="1798">
                  <c:v>449.5</c:v>
                </c:pt>
                <c:pt idx="1799">
                  <c:v>449.75</c:v>
                </c:pt>
                <c:pt idx="1800">
                  <c:v>450</c:v>
                </c:pt>
                <c:pt idx="1801">
                  <c:v>450.25</c:v>
                </c:pt>
                <c:pt idx="1802">
                  <c:v>450.5</c:v>
                </c:pt>
                <c:pt idx="1803">
                  <c:v>450.75</c:v>
                </c:pt>
                <c:pt idx="1804">
                  <c:v>451</c:v>
                </c:pt>
                <c:pt idx="1805">
                  <c:v>451.25</c:v>
                </c:pt>
                <c:pt idx="1806">
                  <c:v>451.5</c:v>
                </c:pt>
                <c:pt idx="1807">
                  <c:v>451.75</c:v>
                </c:pt>
                <c:pt idx="1808">
                  <c:v>452</c:v>
                </c:pt>
                <c:pt idx="1809">
                  <c:v>452.25</c:v>
                </c:pt>
                <c:pt idx="1810">
                  <c:v>452.5</c:v>
                </c:pt>
                <c:pt idx="1811">
                  <c:v>452.75</c:v>
                </c:pt>
                <c:pt idx="1812">
                  <c:v>453</c:v>
                </c:pt>
                <c:pt idx="1813">
                  <c:v>453.25</c:v>
                </c:pt>
                <c:pt idx="1814">
                  <c:v>453.5</c:v>
                </c:pt>
                <c:pt idx="1815">
                  <c:v>453.75</c:v>
                </c:pt>
                <c:pt idx="1816">
                  <c:v>454</c:v>
                </c:pt>
                <c:pt idx="1817">
                  <c:v>454.25</c:v>
                </c:pt>
                <c:pt idx="1818">
                  <c:v>454.5</c:v>
                </c:pt>
                <c:pt idx="1819">
                  <c:v>454.75</c:v>
                </c:pt>
                <c:pt idx="1820">
                  <c:v>455</c:v>
                </c:pt>
                <c:pt idx="1821">
                  <c:v>455.25</c:v>
                </c:pt>
                <c:pt idx="1822">
                  <c:v>455.5</c:v>
                </c:pt>
                <c:pt idx="1823">
                  <c:v>455.75</c:v>
                </c:pt>
                <c:pt idx="1824">
                  <c:v>456</c:v>
                </c:pt>
                <c:pt idx="1825">
                  <c:v>456.25</c:v>
                </c:pt>
                <c:pt idx="1826">
                  <c:v>456.5</c:v>
                </c:pt>
                <c:pt idx="1827">
                  <c:v>456.75</c:v>
                </c:pt>
                <c:pt idx="1828">
                  <c:v>457</c:v>
                </c:pt>
                <c:pt idx="1829">
                  <c:v>457.25</c:v>
                </c:pt>
                <c:pt idx="1830">
                  <c:v>457.5</c:v>
                </c:pt>
                <c:pt idx="1831">
                  <c:v>457.75</c:v>
                </c:pt>
                <c:pt idx="1832">
                  <c:v>458</c:v>
                </c:pt>
                <c:pt idx="1833">
                  <c:v>458.25</c:v>
                </c:pt>
                <c:pt idx="1834">
                  <c:v>458.5</c:v>
                </c:pt>
                <c:pt idx="1835">
                  <c:v>458.75</c:v>
                </c:pt>
                <c:pt idx="1836">
                  <c:v>459</c:v>
                </c:pt>
                <c:pt idx="1837">
                  <c:v>459.25</c:v>
                </c:pt>
                <c:pt idx="1838">
                  <c:v>459.5</c:v>
                </c:pt>
                <c:pt idx="1839">
                  <c:v>459.75</c:v>
                </c:pt>
                <c:pt idx="1840">
                  <c:v>460</c:v>
                </c:pt>
                <c:pt idx="1841">
                  <c:v>460.25</c:v>
                </c:pt>
                <c:pt idx="1842">
                  <c:v>460.5</c:v>
                </c:pt>
                <c:pt idx="1843">
                  <c:v>460.75</c:v>
                </c:pt>
                <c:pt idx="1844">
                  <c:v>461</c:v>
                </c:pt>
                <c:pt idx="1845">
                  <c:v>461.25</c:v>
                </c:pt>
                <c:pt idx="1846">
                  <c:v>461.5</c:v>
                </c:pt>
                <c:pt idx="1847">
                  <c:v>461.75</c:v>
                </c:pt>
                <c:pt idx="1848">
                  <c:v>462</c:v>
                </c:pt>
                <c:pt idx="1849">
                  <c:v>462.25</c:v>
                </c:pt>
                <c:pt idx="1850">
                  <c:v>462.5</c:v>
                </c:pt>
                <c:pt idx="1851">
                  <c:v>462.75</c:v>
                </c:pt>
                <c:pt idx="1852">
                  <c:v>463</c:v>
                </c:pt>
                <c:pt idx="1853">
                  <c:v>463.25</c:v>
                </c:pt>
                <c:pt idx="1854">
                  <c:v>463.5</c:v>
                </c:pt>
                <c:pt idx="1855">
                  <c:v>463.75</c:v>
                </c:pt>
                <c:pt idx="1856">
                  <c:v>464</c:v>
                </c:pt>
                <c:pt idx="1857">
                  <c:v>464.25</c:v>
                </c:pt>
                <c:pt idx="1858">
                  <c:v>464.5</c:v>
                </c:pt>
                <c:pt idx="1859">
                  <c:v>464.75</c:v>
                </c:pt>
                <c:pt idx="1860">
                  <c:v>465</c:v>
                </c:pt>
                <c:pt idx="1861">
                  <c:v>465.25</c:v>
                </c:pt>
                <c:pt idx="1862">
                  <c:v>465.5</c:v>
                </c:pt>
                <c:pt idx="1863">
                  <c:v>465.75</c:v>
                </c:pt>
                <c:pt idx="1864">
                  <c:v>466</c:v>
                </c:pt>
                <c:pt idx="1865">
                  <c:v>466.25</c:v>
                </c:pt>
                <c:pt idx="1866">
                  <c:v>466.5</c:v>
                </c:pt>
                <c:pt idx="1867">
                  <c:v>466.75</c:v>
                </c:pt>
                <c:pt idx="1868">
                  <c:v>467</c:v>
                </c:pt>
                <c:pt idx="1869">
                  <c:v>467.25</c:v>
                </c:pt>
                <c:pt idx="1870">
                  <c:v>467.5</c:v>
                </c:pt>
                <c:pt idx="1871">
                  <c:v>467.75</c:v>
                </c:pt>
                <c:pt idx="1872">
                  <c:v>468</c:v>
                </c:pt>
                <c:pt idx="1873">
                  <c:v>468.25</c:v>
                </c:pt>
                <c:pt idx="1874">
                  <c:v>468.5</c:v>
                </c:pt>
                <c:pt idx="1875">
                  <c:v>468.75</c:v>
                </c:pt>
                <c:pt idx="1876">
                  <c:v>469</c:v>
                </c:pt>
                <c:pt idx="1877">
                  <c:v>469.25</c:v>
                </c:pt>
                <c:pt idx="1878">
                  <c:v>469.5</c:v>
                </c:pt>
                <c:pt idx="1879">
                  <c:v>469.75</c:v>
                </c:pt>
                <c:pt idx="1880">
                  <c:v>470</c:v>
                </c:pt>
                <c:pt idx="1881">
                  <c:v>470.25</c:v>
                </c:pt>
                <c:pt idx="1882">
                  <c:v>470.5</c:v>
                </c:pt>
                <c:pt idx="1883">
                  <c:v>470.75</c:v>
                </c:pt>
                <c:pt idx="1884">
                  <c:v>471</c:v>
                </c:pt>
                <c:pt idx="1885">
                  <c:v>471.25</c:v>
                </c:pt>
                <c:pt idx="1886">
                  <c:v>471.5</c:v>
                </c:pt>
                <c:pt idx="1887">
                  <c:v>471.75</c:v>
                </c:pt>
                <c:pt idx="1888">
                  <c:v>472</c:v>
                </c:pt>
                <c:pt idx="1889">
                  <c:v>472.25</c:v>
                </c:pt>
                <c:pt idx="1890">
                  <c:v>472.5</c:v>
                </c:pt>
                <c:pt idx="1891">
                  <c:v>472.75</c:v>
                </c:pt>
                <c:pt idx="1892">
                  <c:v>473</c:v>
                </c:pt>
                <c:pt idx="1893">
                  <c:v>473.25</c:v>
                </c:pt>
                <c:pt idx="1894">
                  <c:v>473.5</c:v>
                </c:pt>
                <c:pt idx="1895">
                  <c:v>473.75</c:v>
                </c:pt>
                <c:pt idx="1896">
                  <c:v>474</c:v>
                </c:pt>
                <c:pt idx="1897">
                  <c:v>474.25</c:v>
                </c:pt>
                <c:pt idx="1898">
                  <c:v>474.5</c:v>
                </c:pt>
                <c:pt idx="1899">
                  <c:v>474.75</c:v>
                </c:pt>
                <c:pt idx="1900">
                  <c:v>475</c:v>
                </c:pt>
                <c:pt idx="1901">
                  <c:v>475.25</c:v>
                </c:pt>
                <c:pt idx="1902">
                  <c:v>475.5</c:v>
                </c:pt>
                <c:pt idx="1903">
                  <c:v>475.75</c:v>
                </c:pt>
                <c:pt idx="1904">
                  <c:v>476</c:v>
                </c:pt>
                <c:pt idx="1905">
                  <c:v>476.25</c:v>
                </c:pt>
                <c:pt idx="1906">
                  <c:v>476.5</c:v>
                </c:pt>
                <c:pt idx="1907">
                  <c:v>476.75</c:v>
                </c:pt>
                <c:pt idx="1908">
                  <c:v>477</c:v>
                </c:pt>
                <c:pt idx="1909">
                  <c:v>477.25</c:v>
                </c:pt>
                <c:pt idx="1910">
                  <c:v>477.5</c:v>
                </c:pt>
                <c:pt idx="1911">
                  <c:v>477.75</c:v>
                </c:pt>
                <c:pt idx="1912">
                  <c:v>478</c:v>
                </c:pt>
                <c:pt idx="1913">
                  <c:v>478.25</c:v>
                </c:pt>
                <c:pt idx="1914">
                  <c:v>478.5</c:v>
                </c:pt>
                <c:pt idx="1915">
                  <c:v>478.75</c:v>
                </c:pt>
                <c:pt idx="1916">
                  <c:v>479</c:v>
                </c:pt>
                <c:pt idx="1917">
                  <c:v>479.25</c:v>
                </c:pt>
                <c:pt idx="1918">
                  <c:v>479.5</c:v>
                </c:pt>
                <c:pt idx="1919">
                  <c:v>479.75</c:v>
                </c:pt>
                <c:pt idx="1920">
                  <c:v>480</c:v>
                </c:pt>
                <c:pt idx="1921">
                  <c:v>480.25</c:v>
                </c:pt>
                <c:pt idx="1922">
                  <c:v>480.5</c:v>
                </c:pt>
                <c:pt idx="1923">
                  <c:v>480.75</c:v>
                </c:pt>
                <c:pt idx="1924">
                  <c:v>481</c:v>
                </c:pt>
                <c:pt idx="1925">
                  <c:v>481.25</c:v>
                </c:pt>
                <c:pt idx="1926">
                  <c:v>481.5</c:v>
                </c:pt>
                <c:pt idx="1927">
                  <c:v>481.75</c:v>
                </c:pt>
                <c:pt idx="1928">
                  <c:v>482</c:v>
                </c:pt>
                <c:pt idx="1929">
                  <c:v>482.25</c:v>
                </c:pt>
                <c:pt idx="1930">
                  <c:v>482.5</c:v>
                </c:pt>
                <c:pt idx="1931">
                  <c:v>482.75</c:v>
                </c:pt>
                <c:pt idx="1932">
                  <c:v>483</c:v>
                </c:pt>
                <c:pt idx="1933">
                  <c:v>483.25</c:v>
                </c:pt>
                <c:pt idx="1934">
                  <c:v>483.5</c:v>
                </c:pt>
                <c:pt idx="1935">
                  <c:v>483.75</c:v>
                </c:pt>
                <c:pt idx="1936">
                  <c:v>484</c:v>
                </c:pt>
                <c:pt idx="1937">
                  <c:v>484.25</c:v>
                </c:pt>
                <c:pt idx="1938">
                  <c:v>484.5</c:v>
                </c:pt>
                <c:pt idx="1939">
                  <c:v>484.75</c:v>
                </c:pt>
                <c:pt idx="1940">
                  <c:v>485</c:v>
                </c:pt>
                <c:pt idx="1941">
                  <c:v>485.25</c:v>
                </c:pt>
                <c:pt idx="1942">
                  <c:v>485.5</c:v>
                </c:pt>
                <c:pt idx="1943">
                  <c:v>485.75</c:v>
                </c:pt>
                <c:pt idx="1944">
                  <c:v>486</c:v>
                </c:pt>
                <c:pt idx="1945">
                  <c:v>486.25</c:v>
                </c:pt>
                <c:pt idx="1946">
                  <c:v>486.5</c:v>
                </c:pt>
                <c:pt idx="1947">
                  <c:v>486.75</c:v>
                </c:pt>
                <c:pt idx="1948">
                  <c:v>487</c:v>
                </c:pt>
                <c:pt idx="1949">
                  <c:v>487.25</c:v>
                </c:pt>
                <c:pt idx="1950">
                  <c:v>487.5</c:v>
                </c:pt>
                <c:pt idx="1951">
                  <c:v>487.75</c:v>
                </c:pt>
                <c:pt idx="1952">
                  <c:v>488</c:v>
                </c:pt>
                <c:pt idx="1953">
                  <c:v>488.25</c:v>
                </c:pt>
                <c:pt idx="1954">
                  <c:v>488.5</c:v>
                </c:pt>
                <c:pt idx="1955">
                  <c:v>488.75</c:v>
                </c:pt>
                <c:pt idx="1956">
                  <c:v>489</c:v>
                </c:pt>
                <c:pt idx="1957">
                  <c:v>489.25</c:v>
                </c:pt>
                <c:pt idx="1958">
                  <c:v>489.5</c:v>
                </c:pt>
                <c:pt idx="1959">
                  <c:v>489.75</c:v>
                </c:pt>
                <c:pt idx="1960">
                  <c:v>490</c:v>
                </c:pt>
                <c:pt idx="1961">
                  <c:v>490.25</c:v>
                </c:pt>
                <c:pt idx="1962">
                  <c:v>490.5</c:v>
                </c:pt>
                <c:pt idx="1963">
                  <c:v>490.75</c:v>
                </c:pt>
                <c:pt idx="1964">
                  <c:v>491</c:v>
                </c:pt>
                <c:pt idx="1965">
                  <c:v>491.25</c:v>
                </c:pt>
                <c:pt idx="1966">
                  <c:v>491.5</c:v>
                </c:pt>
                <c:pt idx="1967">
                  <c:v>491.75</c:v>
                </c:pt>
                <c:pt idx="1968">
                  <c:v>492</c:v>
                </c:pt>
                <c:pt idx="1969">
                  <c:v>492.25</c:v>
                </c:pt>
                <c:pt idx="1970">
                  <c:v>492.5</c:v>
                </c:pt>
                <c:pt idx="1971">
                  <c:v>492.75</c:v>
                </c:pt>
                <c:pt idx="1972">
                  <c:v>493</c:v>
                </c:pt>
                <c:pt idx="1973">
                  <c:v>493.25</c:v>
                </c:pt>
                <c:pt idx="1974">
                  <c:v>493.5</c:v>
                </c:pt>
                <c:pt idx="1975">
                  <c:v>493.75</c:v>
                </c:pt>
                <c:pt idx="1976">
                  <c:v>494</c:v>
                </c:pt>
                <c:pt idx="1977">
                  <c:v>494.25</c:v>
                </c:pt>
                <c:pt idx="1978">
                  <c:v>494.5</c:v>
                </c:pt>
                <c:pt idx="1979">
                  <c:v>494.75</c:v>
                </c:pt>
                <c:pt idx="1980">
                  <c:v>495</c:v>
                </c:pt>
                <c:pt idx="1981">
                  <c:v>495.25</c:v>
                </c:pt>
                <c:pt idx="1982">
                  <c:v>495.5</c:v>
                </c:pt>
                <c:pt idx="1983">
                  <c:v>495.75</c:v>
                </c:pt>
                <c:pt idx="1984">
                  <c:v>496</c:v>
                </c:pt>
                <c:pt idx="1985">
                  <c:v>496.25</c:v>
                </c:pt>
                <c:pt idx="1986">
                  <c:v>496.5</c:v>
                </c:pt>
                <c:pt idx="1987">
                  <c:v>496.75</c:v>
                </c:pt>
                <c:pt idx="1988">
                  <c:v>497</c:v>
                </c:pt>
                <c:pt idx="1989">
                  <c:v>497.25</c:v>
                </c:pt>
                <c:pt idx="1990">
                  <c:v>497.5</c:v>
                </c:pt>
                <c:pt idx="1991">
                  <c:v>497.75</c:v>
                </c:pt>
                <c:pt idx="1992">
                  <c:v>498</c:v>
                </c:pt>
                <c:pt idx="1993">
                  <c:v>498.25</c:v>
                </c:pt>
                <c:pt idx="1994">
                  <c:v>498.5</c:v>
                </c:pt>
                <c:pt idx="1995">
                  <c:v>498.75</c:v>
                </c:pt>
                <c:pt idx="1996">
                  <c:v>499</c:v>
                </c:pt>
                <c:pt idx="1997">
                  <c:v>499.25</c:v>
                </c:pt>
                <c:pt idx="1998">
                  <c:v>499.5</c:v>
                </c:pt>
                <c:pt idx="1999">
                  <c:v>499.75</c:v>
                </c:pt>
                <c:pt idx="2000">
                  <c:v>500</c:v>
                </c:pt>
                <c:pt idx="2001">
                  <c:v>500.25</c:v>
                </c:pt>
                <c:pt idx="2002">
                  <c:v>500.5</c:v>
                </c:pt>
                <c:pt idx="2003">
                  <c:v>500.75</c:v>
                </c:pt>
                <c:pt idx="2004">
                  <c:v>501</c:v>
                </c:pt>
                <c:pt idx="2005">
                  <c:v>501.25</c:v>
                </c:pt>
                <c:pt idx="2006">
                  <c:v>501.5</c:v>
                </c:pt>
                <c:pt idx="2007">
                  <c:v>501.75</c:v>
                </c:pt>
                <c:pt idx="2008">
                  <c:v>502</c:v>
                </c:pt>
                <c:pt idx="2009">
                  <c:v>502.25</c:v>
                </c:pt>
                <c:pt idx="2010">
                  <c:v>502.5</c:v>
                </c:pt>
                <c:pt idx="2011">
                  <c:v>502.75</c:v>
                </c:pt>
                <c:pt idx="2012">
                  <c:v>503</c:v>
                </c:pt>
                <c:pt idx="2013">
                  <c:v>503.25</c:v>
                </c:pt>
                <c:pt idx="2014">
                  <c:v>503.5</c:v>
                </c:pt>
                <c:pt idx="2015">
                  <c:v>503.75</c:v>
                </c:pt>
                <c:pt idx="2016">
                  <c:v>504</c:v>
                </c:pt>
                <c:pt idx="2017">
                  <c:v>504.25</c:v>
                </c:pt>
                <c:pt idx="2018">
                  <c:v>504.5</c:v>
                </c:pt>
                <c:pt idx="2019">
                  <c:v>504.75</c:v>
                </c:pt>
                <c:pt idx="2020">
                  <c:v>505</c:v>
                </c:pt>
                <c:pt idx="2021">
                  <c:v>505.25</c:v>
                </c:pt>
                <c:pt idx="2022">
                  <c:v>505.5</c:v>
                </c:pt>
                <c:pt idx="2023">
                  <c:v>505.75</c:v>
                </c:pt>
                <c:pt idx="2024">
                  <c:v>506</c:v>
                </c:pt>
                <c:pt idx="2025">
                  <c:v>506.25</c:v>
                </c:pt>
                <c:pt idx="2026">
                  <c:v>506.5</c:v>
                </c:pt>
                <c:pt idx="2027">
                  <c:v>506.75</c:v>
                </c:pt>
                <c:pt idx="2028">
                  <c:v>507</c:v>
                </c:pt>
                <c:pt idx="2029">
                  <c:v>507.25</c:v>
                </c:pt>
                <c:pt idx="2030">
                  <c:v>507.5</c:v>
                </c:pt>
                <c:pt idx="2031">
                  <c:v>507.75</c:v>
                </c:pt>
                <c:pt idx="2032">
                  <c:v>508</c:v>
                </c:pt>
                <c:pt idx="2033">
                  <c:v>508.25</c:v>
                </c:pt>
                <c:pt idx="2034">
                  <c:v>508.5</c:v>
                </c:pt>
                <c:pt idx="2035">
                  <c:v>508.75</c:v>
                </c:pt>
                <c:pt idx="2036">
                  <c:v>509</c:v>
                </c:pt>
                <c:pt idx="2037">
                  <c:v>509.25</c:v>
                </c:pt>
                <c:pt idx="2038">
                  <c:v>509.5</c:v>
                </c:pt>
                <c:pt idx="2039">
                  <c:v>509.75</c:v>
                </c:pt>
                <c:pt idx="2040">
                  <c:v>510</c:v>
                </c:pt>
                <c:pt idx="2041">
                  <c:v>510.25</c:v>
                </c:pt>
                <c:pt idx="2042">
                  <c:v>510.5</c:v>
                </c:pt>
                <c:pt idx="2043">
                  <c:v>510.75</c:v>
                </c:pt>
                <c:pt idx="2044">
                  <c:v>511</c:v>
                </c:pt>
                <c:pt idx="2045">
                  <c:v>511.25</c:v>
                </c:pt>
                <c:pt idx="2046">
                  <c:v>511.5</c:v>
                </c:pt>
                <c:pt idx="2047">
                  <c:v>511.75</c:v>
                </c:pt>
                <c:pt idx="2048">
                  <c:v>512</c:v>
                </c:pt>
                <c:pt idx="2049">
                  <c:v>512.25</c:v>
                </c:pt>
                <c:pt idx="2050">
                  <c:v>512.5</c:v>
                </c:pt>
                <c:pt idx="2051">
                  <c:v>512.75</c:v>
                </c:pt>
                <c:pt idx="2052">
                  <c:v>513</c:v>
                </c:pt>
                <c:pt idx="2053">
                  <c:v>513.25</c:v>
                </c:pt>
                <c:pt idx="2054">
                  <c:v>513.5</c:v>
                </c:pt>
                <c:pt idx="2055">
                  <c:v>513.75</c:v>
                </c:pt>
                <c:pt idx="2056">
                  <c:v>514</c:v>
                </c:pt>
                <c:pt idx="2057">
                  <c:v>514.25</c:v>
                </c:pt>
                <c:pt idx="2058">
                  <c:v>514.5</c:v>
                </c:pt>
                <c:pt idx="2059">
                  <c:v>514.75</c:v>
                </c:pt>
                <c:pt idx="2060">
                  <c:v>515</c:v>
                </c:pt>
                <c:pt idx="2061">
                  <c:v>515.25</c:v>
                </c:pt>
                <c:pt idx="2062">
                  <c:v>515.5</c:v>
                </c:pt>
                <c:pt idx="2063">
                  <c:v>515.75</c:v>
                </c:pt>
                <c:pt idx="2064">
                  <c:v>516</c:v>
                </c:pt>
                <c:pt idx="2065">
                  <c:v>516.25</c:v>
                </c:pt>
                <c:pt idx="2066">
                  <c:v>516.5</c:v>
                </c:pt>
                <c:pt idx="2067">
                  <c:v>516.75</c:v>
                </c:pt>
                <c:pt idx="2068">
                  <c:v>517</c:v>
                </c:pt>
                <c:pt idx="2069">
                  <c:v>517.25</c:v>
                </c:pt>
                <c:pt idx="2070">
                  <c:v>517.5</c:v>
                </c:pt>
                <c:pt idx="2071">
                  <c:v>517.75</c:v>
                </c:pt>
                <c:pt idx="2072">
                  <c:v>518</c:v>
                </c:pt>
                <c:pt idx="2073">
                  <c:v>518.25</c:v>
                </c:pt>
                <c:pt idx="2074">
                  <c:v>518.5</c:v>
                </c:pt>
                <c:pt idx="2075">
                  <c:v>518.75</c:v>
                </c:pt>
                <c:pt idx="2076">
                  <c:v>519</c:v>
                </c:pt>
                <c:pt idx="2077">
                  <c:v>519.25</c:v>
                </c:pt>
                <c:pt idx="2078">
                  <c:v>519.5</c:v>
                </c:pt>
                <c:pt idx="2079">
                  <c:v>519.75</c:v>
                </c:pt>
                <c:pt idx="2080">
                  <c:v>520</c:v>
                </c:pt>
                <c:pt idx="2081">
                  <c:v>520.25</c:v>
                </c:pt>
                <c:pt idx="2082">
                  <c:v>520.5</c:v>
                </c:pt>
                <c:pt idx="2083">
                  <c:v>520.75</c:v>
                </c:pt>
                <c:pt idx="2084">
                  <c:v>521</c:v>
                </c:pt>
                <c:pt idx="2085">
                  <c:v>521.25</c:v>
                </c:pt>
                <c:pt idx="2086">
                  <c:v>521.5</c:v>
                </c:pt>
                <c:pt idx="2087">
                  <c:v>521.75</c:v>
                </c:pt>
                <c:pt idx="2088">
                  <c:v>522</c:v>
                </c:pt>
                <c:pt idx="2089">
                  <c:v>522.25</c:v>
                </c:pt>
                <c:pt idx="2090">
                  <c:v>522.5</c:v>
                </c:pt>
                <c:pt idx="2091">
                  <c:v>522.75</c:v>
                </c:pt>
                <c:pt idx="2092">
                  <c:v>523</c:v>
                </c:pt>
                <c:pt idx="2093">
                  <c:v>523.25</c:v>
                </c:pt>
                <c:pt idx="2094">
                  <c:v>523.5</c:v>
                </c:pt>
                <c:pt idx="2095">
                  <c:v>523.75</c:v>
                </c:pt>
                <c:pt idx="2096">
                  <c:v>524</c:v>
                </c:pt>
                <c:pt idx="2097">
                  <c:v>524.25</c:v>
                </c:pt>
                <c:pt idx="2098">
                  <c:v>524.5</c:v>
                </c:pt>
                <c:pt idx="2099">
                  <c:v>524.75</c:v>
                </c:pt>
                <c:pt idx="2100">
                  <c:v>525</c:v>
                </c:pt>
                <c:pt idx="2101">
                  <c:v>525.25</c:v>
                </c:pt>
                <c:pt idx="2102">
                  <c:v>525.5</c:v>
                </c:pt>
                <c:pt idx="2103">
                  <c:v>525.75</c:v>
                </c:pt>
                <c:pt idx="2104">
                  <c:v>526</c:v>
                </c:pt>
                <c:pt idx="2105">
                  <c:v>526.25</c:v>
                </c:pt>
                <c:pt idx="2106">
                  <c:v>526.5</c:v>
                </c:pt>
                <c:pt idx="2107">
                  <c:v>526.75</c:v>
                </c:pt>
                <c:pt idx="2108">
                  <c:v>527</c:v>
                </c:pt>
                <c:pt idx="2109">
                  <c:v>527.25</c:v>
                </c:pt>
                <c:pt idx="2110">
                  <c:v>527.5</c:v>
                </c:pt>
                <c:pt idx="2111">
                  <c:v>527.75</c:v>
                </c:pt>
                <c:pt idx="2112">
                  <c:v>528</c:v>
                </c:pt>
                <c:pt idx="2113">
                  <c:v>528.25</c:v>
                </c:pt>
                <c:pt idx="2114">
                  <c:v>528.5</c:v>
                </c:pt>
                <c:pt idx="2115">
                  <c:v>528.75</c:v>
                </c:pt>
                <c:pt idx="2116">
                  <c:v>529</c:v>
                </c:pt>
                <c:pt idx="2117">
                  <c:v>529.25</c:v>
                </c:pt>
                <c:pt idx="2118">
                  <c:v>529.5</c:v>
                </c:pt>
                <c:pt idx="2119">
                  <c:v>529.75</c:v>
                </c:pt>
                <c:pt idx="2120">
                  <c:v>530</c:v>
                </c:pt>
                <c:pt idx="2121">
                  <c:v>530.25</c:v>
                </c:pt>
                <c:pt idx="2122">
                  <c:v>530.5</c:v>
                </c:pt>
                <c:pt idx="2123">
                  <c:v>530.75</c:v>
                </c:pt>
                <c:pt idx="2124">
                  <c:v>531</c:v>
                </c:pt>
                <c:pt idx="2125">
                  <c:v>531.25</c:v>
                </c:pt>
                <c:pt idx="2126">
                  <c:v>531.5</c:v>
                </c:pt>
                <c:pt idx="2127">
                  <c:v>531.75</c:v>
                </c:pt>
                <c:pt idx="2128">
                  <c:v>532</c:v>
                </c:pt>
                <c:pt idx="2129">
                  <c:v>532.25</c:v>
                </c:pt>
                <c:pt idx="2130">
                  <c:v>532.5</c:v>
                </c:pt>
                <c:pt idx="2131">
                  <c:v>532.75</c:v>
                </c:pt>
                <c:pt idx="2132">
                  <c:v>533</c:v>
                </c:pt>
                <c:pt idx="2133">
                  <c:v>533.25</c:v>
                </c:pt>
                <c:pt idx="2134">
                  <c:v>533.5</c:v>
                </c:pt>
                <c:pt idx="2135">
                  <c:v>533.75</c:v>
                </c:pt>
                <c:pt idx="2136">
                  <c:v>534</c:v>
                </c:pt>
                <c:pt idx="2137">
                  <c:v>534.25</c:v>
                </c:pt>
                <c:pt idx="2138">
                  <c:v>534.5</c:v>
                </c:pt>
                <c:pt idx="2139">
                  <c:v>534.75</c:v>
                </c:pt>
                <c:pt idx="2140">
                  <c:v>535</c:v>
                </c:pt>
                <c:pt idx="2141">
                  <c:v>535.25</c:v>
                </c:pt>
                <c:pt idx="2142">
                  <c:v>535.5</c:v>
                </c:pt>
                <c:pt idx="2143">
                  <c:v>535.75</c:v>
                </c:pt>
                <c:pt idx="2144">
                  <c:v>536</c:v>
                </c:pt>
                <c:pt idx="2145">
                  <c:v>536.25</c:v>
                </c:pt>
                <c:pt idx="2146">
                  <c:v>536.5</c:v>
                </c:pt>
                <c:pt idx="2147">
                  <c:v>536.75</c:v>
                </c:pt>
                <c:pt idx="2148">
                  <c:v>537</c:v>
                </c:pt>
                <c:pt idx="2149">
                  <c:v>537.25</c:v>
                </c:pt>
                <c:pt idx="2150">
                  <c:v>537.5</c:v>
                </c:pt>
                <c:pt idx="2151">
                  <c:v>537.75</c:v>
                </c:pt>
                <c:pt idx="2152">
                  <c:v>538</c:v>
                </c:pt>
                <c:pt idx="2153">
                  <c:v>538.25</c:v>
                </c:pt>
                <c:pt idx="2154">
                  <c:v>538.5</c:v>
                </c:pt>
                <c:pt idx="2155">
                  <c:v>538.75</c:v>
                </c:pt>
                <c:pt idx="2156">
                  <c:v>539</c:v>
                </c:pt>
                <c:pt idx="2157">
                  <c:v>539.25</c:v>
                </c:pt>
                <c:pt idx="2158">
                  <c:v>539.5</c:v>
                </c:pt>
                <c:pt idx="2159">
                  <c:v>539.75</c:v>
                </c:pt>
                <c:pt idx="2160">
                  <c:v>540</c:v>
                </c:pt>
                <c:pt idx="2161">
                  <c:v>540.25</c:v>
                </c:pt>
                <c:pt idx="2162">
                  <c:v>540.5</c:v>
                </c:pt>
                <c:pt idx="2163">
                  <c:v>540.75</c:v>
                </c:pt>
                <c:pt idx="2164">
                  <c:v>541</c:v>
                </c:pt>
                <c:pt idx="2165">
                  <c:v>541.25</c:v>
                </c:pt>
                <c:pt idx="2166">
                  <c:v>541.5</c:v>
                </c:pt>
                <c:pt idx="2167">
                  <c:v>541.75</c:v>
                </c:pt>
                <c:pt idx="2168">
                  <c:v>542</c:v>
                </c:pt>
                <c:pt idx="2169">
                  <c:v>542.25</c:v>
                </c:pt>
                <c:pt idx="2170">
                  <c:v>542.5</c:v>
                </c:pt>
                <c:pt idx="2171">
                  <c:v>542.75</c:v>
                </c:pt>
                <c:pt idx="2172">
                  <c:v>543</c:v>
                </c:pt>
                <c:pt idx="2173">
                  <c:v>543.25</c:v>
                </c:pt>
                <c:pt idx="2174">
                  <c:v>543.5</c:v>
                </c:pt>
                <c:pt idx="2175">
                  <c:v>543.75</c:v>
                </c:pt>
                <c:pt idx="2176">
                  <c:v>544</c:v>
                </c:pt>
                <c:pt idx="2177">
                  <c:v>544.25</c:v>
                </c:pt>
                <c:pt idx="2178">
                  <c:v>544.5</c:v>
                </c:pt>
                <c:pt idx="2179">
                  <c:v>544.75</c:v>
                </c:pt>
                <c:pt idx="2180">
                  <c:v>545</c:v>
                </c:pt>
                <c:pt idx="2181">
                  <c:v>545.25</c:v>
                </c:pt>
                <c:pt idx="2182">
                  <c:v>545.5</c:v>
                </c:pt>
                <c:pt idx="2183">
                  <c:v>545.75</c:v>
                </c:pt>
                <c:pt idx="2184">
                  <c:v>546</c:v>
                </c:pt>
                <c:pt idx="2185">
                  <c:v>546.25</c:v>
                </c:pt>
                <c:pt idx="2186">
                  <c:v>546.5</c:v>
                </c:pt>
                <c:pt idx="2187">
                  <c:v>546.75</c:v>
                </c:pt>
                <c:pt idx="2188">
                  <c:v>547</c:v>
                </c:pt>
                <c:pt idx="2189">
                  <c:v>547.25</c:v>
                </c:pt>
                <c:pt idx="2190">
                  <c:v>547.5</c:v>
                </c:pt>
                <c:pt idx="2191">
                  <c:v>547.75</c:v>
                </c:pt>
                <c:pt idx="2192">
                  <c:v>548</c:v>
                </c:pt>
                <c:pt idx="2193">
                  <c:v>548.25</c:v>
                </c:pt>
                <c:pt idx="2194">
                  <c:v>548.5</c:v>
                </c:pt>
                <c:pt idx="2195">
                  <c:v>548.75</c:v>
                </c:pt>
                <c:pt idx="2196">
                  <c:v>549</c:v>
                </c:pt>
                <c:pt idx="2197">
                  <c:v>549.25</c:v>
                </c:pt>
                <c:pt idx="2198">
                  <c:v>549.5</c:v>
                </c:pt>
                <c:pt idx="2199">
                  <c:v>549.75</c:v>
                </c:pt>
                <c:pt idx="2200">
                  <c:v>550</c:v>
                </c:pt>
                <c:pt idx="2201">
                  <c:v>550.25</c:v>
                </c:pt>
                <c:pt idx="2202">
                  <c:v>550.5</c:v>
                </c:pt>
                <c:pt idx="2203">
                  <c:v>550.75</c:v>
                </c:pt>
                <c:pt idx="2204">
                  <c:v>551</c:v>
                </c:pt>
                <c:pt idx="2205">
                  <c:v>551.25</c:v>
                </c:pt>
                <c:pt idx="2206">
                  <c:v>551.5</c:v>
                </c:pt>
                <c:pt idx="2207">
                  <c:v>551.75</c:v>
                </c:pt>
                <c:pt idx="2208">
                  <c:v>552</c:v>
                </c:pt>
                <c:pt idx="2209">
                  <c:v>552.25</c:v>
                </c:pt>
                <c:pt idx="2210">
                  <c:v>552.5</c:v>
                </c:pt>
                <c:pt idx="2211">
                  <c:v>552.75</c:v>
                </c:pt>
                <c:pt idx="2212">
                  <c:v>553</c:v>
                </c:pt>
                <c:pt idx="2213">
                  <c:v>553.25</c:v>
                </c:pt>
                <c:pt idx="2214">
                  <c:v>553.5</c:v>
                </c:pt>
                <c:pt idx="2215">
                  <c:v>553.75</c:v>
                </c:pt>
                <c:pt idx="2216">
                  <c:v>554</c:v>
                </c:pt>
                <c:pt idx="2217">
                  <c:v>554.25</c:v>
                </c:pt>
                <c:pt idx="2218">
                  <c:v>554.5</c:v>
                </c:pt>
                <c:pt idx="2219">
                  <c:v>554.75</c:v>
                </c:pt>
                <c:pt idx="2220">
                  <c:v>555</c:v>
                </c:pt>
                <c:pt idx="2221">
                  <c:v>555.25</c:v>
                </c:pt>
                <c:pt idx="2222">
                  <c:v>555.5</c:v>
                </c:pt>
                <c:pt idx="2223">
                  <c:v>555.75</c:v>
                </c:pt>
                <c:pt idx="2224">
                  <c:v>556</c:v>
                </c:pt>
                <c:pt idx="2225">
                  <c:v>556.25</c:v>
                </c:pt>
                <c:pt idx="2226">
                  <c:v>556.5</c:v>
                </c:pt>
                <c:pt idx="2227">
                  <c:v>556.75</c:v>
                </c:pt>
                <c:pt idx="2228">
                  <c:v>557</c:v>
                </c:pt>
                <c:pt idx="2229">
                  <c:v>557.25</c:v>
                </c:pt>
                <c:pt idx="2230">
                  <c:v>557.5</c:v>
                </c:pt>
                <c:pt idx="2231">
                  <c:v>557.75</c:v>
                </c:pt>
                <c:pt idx="2232">
                  <c:v>558</c:v>
                </c:pt>
                <c:pt idx="2233">
                  <c:v>558.25</c:v>
                </c:pt>
                <c:pt idx="2234">
                  <c:v>558.5</c:v>
                </c:pt>
                <c:pt idx="2235">
                  <c:v>558.75</c:v>
                </c:pt>
                <c:pt idx="2236">
                  <c:v>559</c:v>
                </c:pt>
                <c:pt idx="2237">
                  <c:v>559.25</c:v>
                </c:pt>
                <c:pt idx="2238">
                  <c:v>559.5</c:v>
                </c:pt>
                <c:pt idx="2239">
                  <c:v>559.75</c:v>
                </c:pt>
                <c:pt idx="2240">
                  <c:v>560</c:v>
                </c:pt>
                <c:pt idx="2241">
                  <c:v>560.25</c:v>
                </c:pt>
                <c:pt idx="2242">
                  <c:v>560.5</c:v>
                </c:pt>
                <c:pt idx="2243">
                  <c:v>560.75</c:v>
                </c:pt>
                <c:pt idx="2244">
                  <c:v>561</c:v>
                </c:pt>
                <c:pt idx="2245">
                  <c:v>561.25</c:v>
                </c:pt>
                <c:pt idx="2246">
                  <c:v>561.5</c:v>
                </c:pt>
                <c:pt idx="2247">
                  <c:v>561.75</c:v>
                </c:pt>
                <c:pt idx="2248">
                  <c:v>562</c:v>
                </c:pt>
                <c:pt idx="2249">
                  <c:v>562.25</c:v>
                </c:pt>
                <c:pt idx="2250">
                  <c:v>562.5</c:v>
                </c:pt>
                <c:pt idx="2251">
                  <c:v>562.75</c:v>
                </c:pt>
                <c:pt idx="2252">
                  <c:v>563</c:v>
                </c:pt>
                <c:pt idx="2253">
                  <c:v>563.25</c:v>
                </c:pt>
                <c:pt idx="2254">
                  <c:v>563.5</c:v>
                </c:pt>
                <c:pt idx="2255">
                  <c:v>563.75</c:v>
                </c:pt>
                <c:pt idx="2256">
                  <c:v>564</c:v>
                </c:pt>
                <c:pt idx="2257">
                  <c:v>564.25</c:v>
                </c:pt>
                <c:pt idx="2258">
                  <c:v>564.5</c:v>
                </c:pt>
                <c:pt idx="2259">
                  <c:v>564.75</c:v>
                </c:pt>
                <c:pt idx="2260">
                  <c:v>565</c:v>
                </c:pt>
                <c:pt idx="2261">
                  <c:v>565.25</c:v>
                </c:pt>
                <c:pt idx="2262">
                  <c:v>565.5</c:v>
                </c:pt>
                <c:pt idx="2263">
                  <c:v>565.75</c:v>
                </c:pt>
                <c:pt idx="2264">
                  <c:v>566</c:v>
                </c:pt>
                <c:pt idx="2265">
                  <c:v>566.25</c:v>
                </c:pt>
                <c:pt idx="2266">
                  <c:v>566.5</c:v>
                </c:pt>
                <c:pt idx="2267">
                  <c:v>566.75</c:v>
                </c:pt>
                <c:pt idx="2268">
                  <c:v>567</c:v>
                </c:pt>
                <c:pt idx="2269">
                  <c:v>567.25</c:v>
                </c:pt>
                <c:pt idx="2270">
                  <c:v>567.5</c:v>
                </c:pt>
                <c:pt idx="2271">
                  <c:v>567.75</c:v>
                </c:pt>
                <c:pt idx="2272">
                  <c:v>568</c:v>
                </c:pt>
                <c:pt idx="2273">
                  <c:v>568.25</c:v>
                </c:pt>
                <c:pt idx="2274">
                  <c:v>568.5</c:v>
                </c:pt>
                <c:pt idx="2275">
                  <c:v>568.75</c:v>
                </c:pt>
                <c:pt idx="2276">
                  <c:v>569</c:v>
                </c:pt>
                <c:pt idx="2277">
                  <c:v>569.25</c:v>
                </c:pt>
                <c:pt idx="2278">
                  <c:v>569.5</c:v>
                </c:pt>
                <c:pt idx="2279">
                  <c:v>569.75</c:v>
                </c:pt>
                <c:pt idx="2280">
                  <c:v>570</c:v>
                </c:pt>
                <c:pt idx="2281">
                  <c:v>570.25</c:v>
                </c:pt>
                <c:pt idx="2282">
                  <c:v>570.5</c:v>
                </c:pt>
                <c:pt idx="2283">
                  <c:v>570.75</c:v>
                </c:pt>
                <c:pt idx="2284">
                  <c:v>571</c:v>
                </c:pt>
                <c:pt idx="2285">
                  <c:v>571.25</c:v>
                </c:pt>
                <c:pt idx="2286">
                  <c:v>571.5</c:v>
                </c:pt>
                <c:pt idx="2287">
                  <c:v>571.75</c:v>
                </c:pt>
                <c:pt idx="2288">
                  <c:v>572</c:v>
                </c:pt>
                <c:pt idx="2289">
                  <c:v>572.25</c:v>
                </c:pt>
                <c:pt idx="2290">
                  <c:v>572.5</c:v>
                </c:pt>
                <c:pt idx="2291">
                  <c:v>572.75</c:v>
                </c:pt>
                <c:pt idx="2292">
                  <c:v>573</c:v>
                </c:pt>
                <c:pt idx="2293">
                  <c:v>573.25</c:v>
                </c:pt>
                <c:pt idx="2294">
                  <c:v>573.5</c:v>
                </c:pt>
                <c:pt idx="2295">
                  <c:v>573.75</c:v>
                </c:pt>
                <c:pt idx="2296">
                  <c:v>574</c:v>
                </c:pt>
                <c:pt idx="2297">
                  <c:v>574.25</c:v>
                </c:pt>
                <c:pt idx="2298">
                  <c:v>574.5</c:v>
                </c:pt>
                <c:pt idx="2299">
                  <c:v>574.75</c:v>
                </c:pt>
                <c:pt idx="2300">
                  <c:v>575</c:v>
                </c:pt>
                <c:pt idx="2301">
                  <c:v>575.25</c:v>
                </c:pt>
                <c:pt idx="2302">
                  <c:v>575.5</c:v>
                </c:pt>
                <c:pt idx="2303">
                  <c:v>575.75</c:v>
                </c:pt>
                <c:pt idx="2304">
                  <c:v>576</c:v>
                </c:pt>
                <c:pt idx="2305">
                  <c:v>576.25</c:v>
                </c:pt>
                <c:pt idx="2306">
                  <c:v>576.5</c:v>
                </c:pt>
                <c:pt idx="2307">
                  <c:v>576.75</c:v>
                </c:pt>
                <c:pt idx="2308">
                  <c:v>577</c:v>
                </c:pt>
                <c:pt idx="2309">
                  <c:v>577.25</c:v>
                </c:pt>
                <c:pt idx="2310">
                  <c:v>577.5</c:v>
                </c:pt>
                <c:pt idx="2311">
                  <c:v>577.75</c:v>
                </c:pt>
                <c:pt idx="2312">
                  <c:v>578</c:v>
                </c:pt>
                <c:pt idx="2313">
                  <c:v>578.25</c:v>
                </c:pt>
                <c:pt idx="2314">
                  <c:v>578.5</c:v>
                </c:pt>
                <c:pt idx="2315">
                  <c:v>578.75</c:v>
                </c:pt>
                <c:pt idx="2316">
                  <c:v>579</c:v>
                </c:pt>
                <c:pt idx="2317">
                  <c:v>579.25</c:v>
                </c:pt>
                <c:pt idx="2318">
                  <c:v>579.5</c:v>
                </c:pt>
                <c:pt idx="2319">
                  <c:v>579.75</c:v>
                </c:pt>
                <c:pt idx="2320">
                  <c:v>580</c:v>
                </c:pt>
                <c:pt idx="2321">
                  <c:v>580.25</c:v>
                </c:pt>
                <c:pt idx="2322">
                  <c:v>580.5</c:v>
                </c:pt>
                <c:pt idx="2323">
                  <c:v>580.75</c:v>
                </c:pt>
                <c:pt idx="2324">
                  <c:v>581</c:v>
                </c:pt>
                <c:pt idx="2325">
                  <c:v>581.25</c:v>
                </c:pt>
                <c:pt idx="2326">
                  <c:v>581.5</c:v>
                </c:pt>
                <c:pt idx="2327">
                  <c:v>581.75</c:v>
                </c:pt>
                <c:pt idx="2328">
                  <c:v>582</c:v>
                </c:pt>
                <c:pt idx="2329">
                  <c:v>582.25</c:v>
                </c:pt>
                <c:pt idx="2330">
                  <c:v>582.5</c:v>
                </c:pt>
                <c:pt idx="2331">
                  <c:v>582.75</c:v>
                </c:pt>
                <c:pt idx="2332">
                  <c:v>583</c:v>
                </c:pt>
                <c:pt idx="2333">
                  <c:v>583.25</c:v>
                </c:pt>
                <c:pt idx="2334">
                  <c:v>583.5</c:v>
                </c:pt>
                <c:pt idx="2335">
                  <c:v>583.75</c:v>
                </c:pt>
                <c:pt idx="2336">
                  <c:v>584</c:v>
                </c:pt>
                <c:pt idx="2337">
                  <c:v>584.25</c:v>
                </c:pt>
                <c:pt idx="2338">
                  <c:v>584.5</c:v>
                </c:pt>
                <c:pt idx="2339">
                  <c:v>584.75</c:v>
                </c:pt>
                <c:pt idx="2340">
                  <c:v>585</c:v>
                </c:pt>
                <c:pt idx="2341">
                  <c:v>585.25</c:v>
                </c:pt>
                <c:pt idx="2342">
                  <c:v>585.5</c:v>
                </c:pt>
                <c:pt idx="2343">
                  <c:v>585.75</c:v>
                </c:pt>
                <c:pt idx="2344">
                  <c:v>586</c:v>
                </c:pt>
                <c:pt idx="2345">
                  <c:v>586.25</c:v>
                </c:pt>
                <c:pt idx="2346">
                  <c:v>586.5</c:v>
                </c:pt>
                <c:pt idx="2347">
                  <c:v>586.75</c:v>
                </c:pt>
                <c:pt idx="2348">
                  <c:v>587</c:v>
                </c:pt>
                <c:pt idx="2349">
                  <c:v>587.25</c:v>
                </c:pt>
                <c:pt idx="2350">
                  <c:v>587.5</c:v>
                </c:pt>
                <c:pt idx="2351">
                  <c:v>587.75</c:v>
                </c:pt>
                <c:pt idx="2352">
                  <c:v>588</c:v>
                </c:pt>
                <c:pt idx="2353">
                  <c:v>588.25</c:v>
                </c:pt>
                <c:pt idx="2354">
                  <c:v>588.5</c:v>
                </c:pt>
                <c:pt idx="2355">
                  <c:v>588.75</c:v>
                </c:pt>
                <c:pt idx="2356">
                  <c:v>589</c:v>
                </c:pt>
                <c:pt idx="2357">
                  <c:v>589.25</c:v>
                </c:pt>
                <c:pt idx="2358">
                  <c:v>589.5</c:v>
                </c:pt>
                <c:pt idx="2359">
                  <c:v>589.75</c:v>
                </c:pt>
                <c:pt idx="2360">
                  <c:v>590</c:v>
                </c:pt>
                <c:pt idx="2361">
                  <c:v>590.25</c:v>
                </c:pt>
                <c:pt idx="2362">
                  <c:v>590.5</c:v>
                </c:pt>
                <c:pt idx="2363">
                  <c:v>590.75</c:v>
                </c:pt>
                <c:pt idx="2364">
                  <c:v>591</c:v>
                </c:pt>
                <c:pt idx="2365">
                  <c:v>591.25</c:v>
                </c:pt>
                <c:pt idx="2366">
                  <c:v>591.5</c:v>
                </c:pt>
                <c:pt idx="2367">
                  <c:v>591.75</c:v>
                </c:pt>
                <c:pt idx="2368">
                  <c:v>592</c:v>
                </c:pt>
                <c:pt idx="2369">
                  <c:v>592.25</c:v>
                </c:pt>
                <c:pt idx="2370">
                  <c:v>592.5</c:v>
                </c:pt>
                <c:pt idx="2371">
                  <c:v>592.75</c:v>
                </c:pt>
                <c:pt idx="2372">
                  <c:v>593</c:v>
                </c:pt>
                <c:pt idx="2373">
                  <c:v>593.25</c:v>
                </c:pt>
                <c:pt idx="2374">
                  <c:v>593.5</c:v>
                </c:pt>
                <c:pt idx="2375">
                  <c:v>593.75</c:v>
                </c:pt>
                <c:pt idx="2376">
                  <c:v>594</c:v>
                </c:pt>
                <c:pt idx="2377">
                  <c:v>594.25</c:v>
                </c:pt>
                <c:pt idx="2378">
                  <c:v>594.5</c:v>
                </c:pt>
                <c:pt idx="2379">
                  <c:v>594.75</c:v>
                </c:pt>
                <c:pt idx="2380">
                  <c:v>595</c:v>
                </c:pt>
                <c:pt idx="2381">
                  <c:v>595.25</c:v>
                </c:pt>
                <c:pt idx="2382">
                  <c:v>595.5</c:v>
                </c:pt>
                <c:pt idx="2383">
                  <c:v>595.75</c:v>
                </c:pt>
                <c:pt idx="2384">
                  <c:v>596</c:v>
                </c:pt>
                <c:pt idx="2385">
                  <c:v>596.25</c:v>
                </c:pt>
                <c:pt idx="2386">
                  <c:v>596.5</c:v>
                </c:pt>
                <c:pt idx="2387">
                  <c:v>596.75</c:v>
                </c:pt>
                <c:pt idx="2388">
                  <c:v>597</c:v>
                </c:pt>
                <c:pt idx="2389">
                  <c:v>597.25</c:v>
                </c:pt>
                <c:pt idx="2390">
                  <c:v>597.5</c:v>
                </c:pt>
                <c:pt idx="2391">
                  <c:v>597.75</c:v>
                </c:pt>
                <c:pt idx="2392">
                  <c:v>598</c:v>
                </c:pt>
                <c:pt idx="2393">
                  <c:v>598.25</c:v>
                </c:pt>
                <c:pt idx="2394">
                  <c:v>598.5</c:v>
                </c:pt>
                <c:pt idx="2395">
                  <c:v>598.75</c:v>
                </c:pt>
                <c:pt idx="2396">
                  <c:v>599</c:v>
                </c:pt>
                <c:pt idx="2397">
                  <c:v>599.25</c:v>
                </c:pt>
                <c:pt idx="2398">
                  <c:v>599.5</c:v>
                </c:pt>
                <c:pt idx="2399">
                  <c:v>599.75</c:v>
                </c:pt>
                <c:pt idx="2400">
                  <c:v>600</c:v>
                </c:pt>
                <c:pt idx="2401">
                  <c:v>600.25</c:v>
                </c:pt>
                <c:pt idx="2402">
                  <c:v>600.5</c:v>
                </c:pt>
                <c:pt idx="2403">
                  <c:v>600.75</c:v>
                </c:pt>
                <c:pt idx="2404">
                  <c:v>601</c:v>
                </c:pt>
                <c:pt idx="2405">
                  <c:v>601.25</c:v>
                </c:pt>
                <c:pt idx="2406">
                  <c:v>601.5</c:v>
                </c:pt>
                <c:pt idx="2407">
                  <c:v>601.75</c:v>
                </c:pt>
                <c:pt idx="2408">
                  <c:v>602</c:v>
                </c:pt>
                <c:pt idx="2409">
                  <c:v>602.25</c:v>
                </c:pt>
                <c:pt idx="2410">
                  <c:v>602.5</c:v>
                </c:pt>
                <c:pt idx="2411">
                  <c:v>602.75</c:v>
                </c:pt>
                <c:pt idx="2412">
                  <c:v>603</c:v>
                </c:pt>
                <c:pt idx="2413">
                  <c:v>603.25</c:v>
                </c:pt>
                <c:pt idx="2414">
                  <c:v>603.5</c:v>
                </c:pt>
                <c:pt idx="2415">
                  <c:v>603.75</c:v>
                </c:pt>
                <c:pt idx="2416">
                  <c:v>604</c:v>
                </c:pt>
                <c:pt idx="2417">
                  <c:v>604.25</c:v>
                </c:pt>
                <c:pt idx="2418">
                  <c:v>604.5</c:v>
                </c:pt>
                <c:pt idx="2419">
                  <c:v>604.75</c:v>
                </c:pt>
                <c:pt idx="2420">
                  <c:v>605</c:v>
                </c:pt>
                <c:pt idx="2421">
                  <c:v>605.25</c:v>
                </c:pt>
                <c:pt idx="2422">
                  <c:v>605.5</c:v>
                </c:pt>
                <c:pt idx="2423">
                  <c:v>605.75</c:v>
                </c:pt>
                <c:pt idx="2424">
                  <c:v>606</c:v>
                </c:pt>
                <c:pt idx="2425">
                  <c:v>606.25</c:v>
                </c:pt>
                <c:pt idx="2426">
                  <c:v>606.5</c:v>
                </c:pt>
                <c:pt idx="2427">
                  <c:v>606.75</c:v>
                </c:pt>
                <c:pt idx="2428">
                  <c:v>607</c:v>
                </c:pt>
                <c:pt idx="2429">
                  <c:v>607.25</c:v>
                </c:pt>
                <c:pt idx="2430">
                  <c:v>607.5</c:v>
                </c:pt>
                <c:pt idx="2431">
                  <c:v>607.75</c:v>
                </c:pt>
                <c:pt idx="2432">
                  <c:v>608</c:v>
                </c:pt>
                <c:pt idx="2433">
                  <c:v>608.25</c:v>
                </c:pt>
                <c:pt idx="2434">
                  <c:v>608.5</c:v>
                </c:pt>
                <c:pt idx="2435">
                  <c:v>608.75</c:v>
                </c:pt>
                <c:pt idx="2436">
                  <c:v>609</c:v>
                </c:pt>
                <c:pt idx="2437">
                  <c:v>609.25</c:v>
                </c:pt>
                <c:pt idx="2438">
                  <c:v>609.5</c:v>
                </c:pt>
                <c:pt idx="2439">
                  <c:v>609.75</c:v>
                </c:pt>
                <c:pt idx="2440">
                  <c:v>610</c:v>
                </c:pt>
                <c:pt idx="2441">
                  <c:v>610.25</c:v>
                </c:pt>
                <c:pt idx="2442">
                  <c:v>610.5</c:v>
                </c:pt>
                <c:pt idx="2443">
                  <c:v>610.75</c:v>
                </c:pt>
                <c:pt idx="2444">
                  <c:v>611</c:v>
                </c:pt>
                <c:pt idx="2445">
                  <c:v>611.25</c:v>
                </c:pt>
                <c:pt idx="2446">
                  <c:v>611.5</c:v>
                </c:pt>
                <c:pt idx="2447">
                  <c:v>611.75</c:v>
                </c:pt>
                <c:pt idx="2448">
                  <c:v>612</c:v>
                </c:pt>
                <c:pt idx="2449">
                  <c:v>612.25</c:v>
                </c:pt>
                <c:pt idx="2450">
                  <c:v>612.5</c:v>
                </c:pt>
                <c:pt idx="2451">
                  <c:v>612.75</c:v>
                </c:pt>
                <c:pt idx="2452">
                  <c:v>613</c:v>
                </c:pt>
                <c:pt idx="2453">
                  <c:v>613.25</c:v>
                </c:pt>
                <c:pt idx="2454">
                  <c:v>613.5</c:v>
                </c:pt>
                <c:pt idx="2455">
                  <c:v>613.75</c:v>
                </c:pt>
                <c:pt idx="2456">
                  <c:v>614</c:v>
                </c:pt>
                <c:pt idx="2457">
                  <c:v>614.25</c:v>
                </c:pt>
                <c:pt idx="2458">
                  <c:v>614.5</c:v>
                </c:pt>
                <c:pt idx="2459">
                  <c:v>614.75</c:v>
                </c:pt>
                <c:pt idx="2460">
                  <c:v>615</c:v>
                </c:pt>
                <c:pt idx="2461">
                  <c:v>615.25</c:v>
                </c:pt>
                <c:pt idx="2462">
                  <c:v>615.5</c:v>
                </c:pt>
                <c:pt idx="2463">
                  <c:v>615.75</c:v>
                </c:pt>
                <c:pt idx="2464">
                  <c:v>616</c:v>
                </c:pt>
                <c:pt idx="2465">
                  <c:v>616.25</c:v>
                </c:pt>
                <c:pt idx="2466">
                  <c:v>616.5</c:v>
                </c:pt>
                <c:pt idx="2467">
                  <c:v>616.75</c:v>
                </c:pt>
                <c:pt idx="2468">
                  <c:v>617</c:v>
                </c:pt>
                <c:pt idx="2469">
                  <c:v>617.25</c:v>
                </c:pt>
                <c:pt idx="2470">
                  <c:v>617.5</c:v>
                </c:pt>
                <c:pt idx="2471">
                  <c:v>617.75</c:v>
                </c:pt>
                <c:pt idx="2472">
                  <c:v>618</c:v>
                </c:pt>
                <c:pt idx="2473">
                  <c:v>618.25</c:v>
                </c:pt>
                <c:pt idx="2474">
                  <c:v>618.5</c:v>
                </c:pt>
                <c:pt idx="2475">
                  <c:v>618.75</c:v>
                </c:pt>
                <c:pt idx="2476">
                  <c:v>619</c:v>
                </c:pt>
                <c:pt idx="2477">
                  <c:v>619.25</c:v>
                </c:pt>
                <c:pt idx="2478">
                  <c:v>619.5</c:v>
                </c:pt>
                <c:pt idx="2479">
                  <c:v>619.75</c:v>
                </c:pt>
                <c:pt idx="2480">
                  <c:v>620</c:v>
                </c:pt>
                <c:pt idx="2481">
                  <c:v>620.25</c:v>
                </c:pt>
                <c:pt idx="2482">
                  <c:v>620.5</c:v>
                </c:pt>
                <c:pt idx="2483">
                  <c:v>620.75</c:v>
                </c:pt>
                <c:pt idx="2484">
                  <c:v>621</c:v>
                </c:pt>
                <c:pt idx="2485">
                  <c:v>621.25</c:v>
                </c:pt>
                <c:pt idx="2486">
                  <c:v>621.5</c:v>
                </c:pt>
                <c:pt idx="2487">
                  <c:v>621.75</c:v>
                </c:pt>
                <c:pt idx="2488">
                  <c:v>622</c:v>
                </c:pt>
                <c:pt idx="2489">
                  <c:v>622.25</c:v>
                </c:pt>
                <c:pt idx="2490">
                  <c:v>622.5</c:v>
                </c:pt>
                <c:pt idx="2491">
                  <c:v>622.75</c:v>
                </c:pt>
                <c:pt idx="2492">
                  <c:v>623</c:v>
                </c:pt>
                <c:pt idx="2493">
                  <c:v>623.25</c:v>
                </c:pt>
                <c:pt idx="2494">
                  <c:v>623.5</c:v>
                </c:pt>
                <c:pt idx="2495">
                  <c:v>623.75</c:v>
                </c:pt>
                <c:pt idx="2496">
                  <c:v>624</c:v>
                </c:pt>
                <c:pt idx="2497">
                  <c:v>624.25</c:v>
                </c:pt>
                <c:pt idx="2498">
                  <c:v>624.5</c:v>
                </c:pt>
                <c:pt idx="2499">
                  <c:v>624.75</c:v>
                </c:pt>
                <c:pt idx="2500">
                  <c:v>625</c:v>
                </c:pt>
                <c:pt idx="2501">
                  <c:v>625.25</c:v>
                </c:pt>
                <c:pt idx="2502">
                  <c:v>625.5</c:v>
                </c:pt>
                <c:pt idx="2503">
                  <c:v>625.75</c:v>
                </c:pt>
                <c:pt idx="2504">
                  <c:v>626</c:v>
                </c:pt>
                <c:pt idx="2505">
                  <c:v>626.25</c:v>
                </c:pt>
                <c:pt idx="2506">
                  <c:v>626.5</c:v>
                </c:pt>
                <c:pt idx="2507">
                  <c:v>626.75</c:v>
                </c:pt>
                <c:pt idx="2508">
                  <c:v>627</c:v>
                </c:pt>
                <c:pt idx="2509">
                  <c:v>627.25</c:v>
                </c:pt>
                <c:pt idx="2510">
                  <c:v>627.5</c:v>
                </c:pt>
                <c:pt idx="2511">
                  <c:v>627.75</c:v>
                </c:pt>
                <c:pt idx="2512">
                  <c:v>628</c:v>
                </c:pt>
                <c:pt idx="2513">
                  <c:v>628.25</c:v>
                </c:pt>
                <c:pt idx="2514">
                  <c:v>628.5</c:v>
                </c:pt>
                <c:pt idx="2515">
                  <c:v>628.75</c:v>
                </c:pt>
                <c:pt idx="2516">
                  <c:v>629</c:v>
                </c:pt>
                <c:pt idx="2517">
                  <c:v>629.25</c:v>
                </c:pt>
                <c:pt idx="2518">
                  <c:v>629.5</c:v>
                </c:pt>
                <c:pt idx="2519">
                  <c:v>629.75</c:v>
                </c:pt>
                <c:pt idx="2520">
                  <c:v>630</c:v>
                </c:pt>
                <c:pt idx="2521">
                  <c:v>630.25</c:v>
                </c:pt>
                <c:pt idx="2522">
                  <c:v>630.5</c:v>
                </c:pt>
                <c:pt idx="2523">
                  <c:v>630.75</c:v>
                </c:pt>
                <c:pt idx="2524">
                  <c:v>631</c:v>
                </c:pt>
                <c:pt idx="2525">
                  <c:v>631.25</c:v>
                </c:pt>
                <c:pt idx="2526">
                  <c:v>631.5</c:v>
                </c:pt>
                <c:pt idx="2527">
                  <c:v>631.75</c:v>
                </c:pt>
                <c:pt idx="2528">
                  <c:v>632</c:v>
                </c:pt>
                <c:pt idx="2529">
                  <c:v>632.25</c:v>
                </c:pt>
                <c:pt idx="2530">
                  <c:v>632.5</c:v>
                </c:pt>
                <c:pt idx="2531">
                  <c:v>632.75</c:v>
                </c:pt>
                <c:pt idx="2532">
                  <c:v>633</c:v>
                </c:pt>
                <c:pt idx="2533">
                  <c:v>633.25</c:v>
                </c:pt>
                <c:pt idx="2534">
                  <c:v>633.5</c:v>
                </c:pt>
                <c:pt idx="2535">
                  <c:v>633.75</c:v>
                </c:pt>
                <c:pt idx="2536">
                  <c:v>634</c:v>
                </c:pt>
                <c:pt idx="2537">
                  <c:v>634.25</c:v>
                </c:pt>
                <c:pt idx="2538">
                  <c:v>634.5</c:v>
                </c:pt>
                <c:pt idx="2539">
                  <c:v>634.75</c:v>
                </c:pt>
                <c:pt idx="2540">
                  <c:v>635</c:v>
                </c:pt>
                <c:pt idx="2541">
                  <c:v>635.25</c:v>
                </c:pt>
                <c:pt idx="2542">
                  <c:v>635.5</c:v>
                </c:pt>
                <c:pt idx="2543">
                  <c:v>635.75</c:v>
                </c:pt>
                <c:pt idx="2544">
                  <c:v>636</c:v>
                </c:pt>
                <c:pt idx="2545">
                  <c:v>636.25</c:v>
                </c:pt>
                <c:pt idx="2546">
                  <c:v>636.5</c:v>
                </c:pt>
                <c:pt idx="2547">
                  <c:v>636.75</c:v>
                </c:pt>
                <c:pt idx="2548">
                  <c:v>637</c:v>
                </c:pt>
                <c:pt idx="2549">
                  <c:v>637.25</c:v>
                </c:pt>
                <c:pt idx="2550">
                  <c:v>637.5</c:v>
                </c:pt>
                <c:pt idx="2551">
                  <c:v>637.75</c:v>
                </c:pt>
                <c:pt idx="2552">
                  <c:v>638</c:v>
                </c:pt>
                <c:pt idx="2553">
                  <c:v>638.25</c:v>
                </c:pt>
                <c:pt idx="2554">
                  <c:v>638.5</c:v>
                </c:pt>
                <c:pt idx="2555">
                  <c:v>638.75</c:v>
                </c:pt>
                <c:pt idx="2556">
                  <c:v>639</c:v>
                </c:pt>
                <c:pt idx="2557">
                  <c:v>639.25</c:v>
                </c:pt>
                <c:pt idx="2558">
                  <c:v>639.5</c:v>
                </c:pt>
                <c:pt idx="2559">
                  <c:v>639.75</c:v>
                </c:pt>
                <c:pt idx="2560">
                  <c:v>640</c:v>
                </c:pt>
                <c:pt idx="2561">
                  <c:v>640.25</c:v>
                </c:pt>
                <c:pt idx="2562">
                  <c:v>640.5</c:v>
                </c:pt>
                <c:pt idx="2563">
                  <c:v>640.75</c:v>
                </c:pt>
                <c:pt idx="2564">
                  <c:v>641</c:v>
                </c:pt>
                <c:pt idx="2565">
                  <c:v>641.25</c:v>
                </c:pt>
                <c:pt idx="2566">
                  <c:v>641.5</c:v>
                </c:pt>
                <c:pt idx="2567">
                  <c:v>641.75</c:v>
                </c:pt>
                <c:pt idx="2568">
                  <c:v>642</c:v>
                </c:pt>
                <c:pt idx="2569">
                  <c:v>642.25</c:v>
                </c:pt>
                <c:pt idx="2570">
                  <c:v>642.5</c:v>
                </c:pt>
                <c:pt idx="2571">
                  <c:v>642.75</c:v>
                </c:pt>
                <c:pt idx="2572">
                  <c:v>643</c:v>
                </c:pt>
                <c:pt idx="2573">
                  <c:v>643.25</c:v>
                </c:pt>
                <c:pt idx="2574">
                  <c:v>643.5</c:v>
                </c:pt>
                <c:pt idx="2575">
                  <c:v>643.75</c:v>
                </c:pt>
                <c:pt idx="2576">
                  <c:v>644</c:v>
                </c:pt>
                <c:pt idx="2577">
                  <c:v>644.25</c:v>
                </c:pt>
                <c:pt idx="2578">
                  <c:v>644.5</c:v>
                </c:pt>
                <c:pt idx="2579">
                  <c:v>644.75</c:v>
                </c:pt>
                <c:pt idx="2580">
                  <c:v>645</c:v>
                </c:pt>
                <c:pt idx="2581">
                  <c:v>645.25</c:v>
                </c:pt>
                <c:pt idx="2582">
                  <c:v>645.5</c:v>
                </c:pt>
                <c:pt idx="2583">
                  <c:v>645.75</c:v>
                </c:pt>
                <c:pt idx="2584">
                  <c:v>646</c:v>
                </c:pt>
                <c:pt idx="2585">
                  <c:v>646.25</c:v>
                </c:pt>
                <c:pt idx="2586">
                  <c:v>646.5</c:v>
                </c:pt>
                <c:pt idx="2587">
                  <c:v>646.75</c:v>
                </c:pt>
                <c:pt idx="2588">
                  <c:v>647</c:v>
                </c:pt>
                <c:pt idx="2589">
                  <c:v>647.25</c:v>
                </c:pt>
                <c:pt idx="2590">
                  <c:v>647.5</c:v>
                </c:pt>
                <c:pt idx="2591">
                  <c:v>647.75</c:v>
                </c:pt>
                <c:pt idx="2592">
                  <c:v>648</c:v>
                </c:pt>
                <c:pt idx="2593">
                  <c:v>648.25</c:v>
                </c:pt>
                <c:pt idx="2594">
                  <c:v>648.5</c:v>
                </c:pt>
                <c:pt idx="2595">
                  <c:v>648.75</c:v>
                </c:pt>
                <c:pt idx="2596">
                  <c:v>649</c:v>
                </c:pt>
                <c:pt idx="2597">
                  <c:v>649.25</c:v>
                </c:pt>
                <c:pt idx="2598">
                  <c:v>649.5</c:v>
                </c:pt>
                <c:pt idx="2599">
                  <c:v>649.75</c:v>
                </c:pt>
                <c:pt idx="2600">
                  <c:v>650</c:v>
                </c:pt>
                <c:pt idx="2601">
                  <c:v>650.25</c:v>
                </c:pt>
                <c:pt idx="2602">
                  <c:v>650.5</c:v>
                </c:pt>
                <c:pt idx="2603">
                  <c:v>650.75</c:v>
                </c:pt>
                <c:pt idx="2604">
                  <c:v>651</c:v>
                </c:pt>
                <c:pt idx="2605">
                  <c:v>651.25</c:v>
                </c:pt>
                <c:pt idx="2606">
                  <c:v>651.5</c:v>
                </c:pt>
                <c:pt idx="2607">
                  <c:v>651.75</c:v>
                </c:pt>
                <c:pt idx="2608">
                  <c:v>652</c:v>
                </c:pt>
                <c:pt idx="2609">
                  <c:v>652.25</c:v>
                </c:pt>
                <c:pt idx="2610">
                  <c:v>652.5</c:v>
                </c:pt>
                <c:pt idx="2611">
                  <c:v>652.75</c:v>
                </c:pt>
                <c:pt idx="2612">
                  <c:v>653</c:v>
                </c:pt>
                <c:pt idx="2613">
                  <c:v>653.25</c:v>
                </c:pt>
                <c:pt idx="2614">
                  <c:v>653.5</c:v>
                </c:pt>
                <c:pt idx="2615">
                  <c:v>653.75</c:v>
                </c:pt>
                <c:pt idx="2616">
                  <c:v>654</c:v>
                </c:pt>
                <c:pt idx="2617">
                  <c:v>654.25</c:v>
                </c:pt>
                <c:pt idx="2618">
                  <c:v>654.5</c:v>
                </c:pt>
                <c:pt idx="2619">
                  <c:v>654.75</c:v>
                </c:pt>
                <c:pt idx="2620">
                  <c:v>655</c:v>
                </c:pt>
                <c:pt idx="2621">
                  <c:v>655.25</c:v>
                </c:pt>
                <c:pt idx="2622">
                  <c:v>655.5</c:v>
                </c:pt>
                <c:pt idx="2623">
                  <c:v>655.75</c:v>
                </c:pt>
                <c:pt idx="2624">
                  <c:v>656</c:v>
                </c:pt>
                <c:pt idx="2625">
                  <c:v>656.25</c:v>
                </c:pt>
                <c:pt idx="2626">
                  <c:v>656.5</c:v>
                </c:pt>
                <c:pt idx="2627">
                  <c:v>656.75</c:v>
                </c:pt>
                <c:pt idx="2628">
                  <c:v>657</c:v>
                </c:pt>
                <c:pt idx="2629">
                  <c:v>657.25</c:v>
                </c:pt>
                <c:pt idx="2630">
                  <c:v>657.5</c:v>
                </c:pt>
                <c:pt idx="2631">
                  <c:v>657.75</c:v>
                </c:pt>
                <c:pt idx="2632">
                  <c:v>658</c:v>
                </c:pt>
                <c:pt idx="2633">
                  <c:v>658.25</c:v>
                </c:pt>
                <c:pt idx="2634">
                  <c:v>658.5</c:v>
                </c:pt>
                <c:pt idx="2635">
                  <c:v>658.75</c:v>
                </c:pt>
                <c:pt idx="2636">
                  <c:v>659</c:v>
                </c:pt>
                <c:pt idx="2637">
                  <c:v>659.25</c:v>
                </c:pt>
                <c:pt idx="2638">
                  <c:v>659.5</c:v>
                </c:pt>
                <c:pt idx="2639">
                  <c:v>659.75</c:v>
                </c:pt>
                <c:pt idx="2640">
                  <c:v>660</c:v>
                </c:pt>
                <c:pt idx="2641">
                  <c:v>660.25</c:v>
                </c:pt>
                <c:pt idx="2642">
                  <c:v>660.5</c:v>
                </c:pt>
                <c:pt idx="2643">
                  <c:v>660.75</c:v>
                </c:pt>
                <c:pt idx="2644">
                  <c:v>661</c:v>
                </c:pt>
                <c:pt idx="2645">
                  <c:v>661.25</c:v>
                </c:pt>
                <c:pt idx="2646">
                  <c:v>661.5</c:v>
                </c:pt>
                <c:pt idx="2647">
                  <c:v>661.75</c:v>
                </c:pt>
                <c:pt idx="2648">
                  <c:v>662</c:v>
                </c:pt>
                <c:pt idx="2649">
                  <c:v>662.25</c:v>
                </c:pt>
                <c:pt idx="2650">
                  <c:v>662.5</c:v>
                </c:pt>
                <c:pt idx="2651">
                  <c:v>662.75</c:v>
                </c:pt>
                <c:pt idx="2652">
                  <c:v>663</c:v>
                </c:pt>
                <c:pt idx="2653">
                  <c:v>663.25</c:v>
                </c:pt>
                <c:pt idx="2654">
                  <c:v>663.5</c:v>
                </c:pt>
                <c:pt idx="2655">
                  <c:v>663.75</c:v>
                </c:pt>
                <c:pt idx="2656">
                  <c:v>664</c:v>
                </c:pt>
                <c:pt idx="2657">
                  <c:v>664.25</c:v>
                </c:pt>
                <c:pt idx="2658">
                  <c:v>664.5</c:v>
                </c:pt>
                <c:pt idx="2659">
                  <c:v>664.75</c:v>
                </c:pt>
                <c:pt idx="2660">
                  <c:v>665</c:v>
                </c:pt>
                <c:pt idx="2661">
                  <c:v>665.25</c:v>
                </c:pt>
                <c:pt idx="2662">
                  <c:v>665.5</c:v>
                </c:pt>
                <c:pt idx="2663">
                  <c:v>665.75</c:v>
                </c:pt>
                <c:pt idx="2664">
                  <c:v>666</c:v>
                </c:pt>
                <c:pt idx="2665">
                  <c:v>666.25</c:v>
                </c:pt>
                <c:pt idx="2666">
                  <c:v>666.5</c:v>
                </c:pt>
                <c:pt idx="2667">
                  <c:v>666.75</c:v>
                </c:pt>
                <c:pt idx="2668">
                  <c:v>667</c:v>
                </c:pt>
                <c:pt idx="2669">
                  <c:v>667.25</c:v>
                </c:pt>
                <c:pt idx="2670">
                  <c:v>667.5</c:v>
                </c:pt>
                <c:pt idx="2671">
                  <c:v>667.75</c:v>
                </c:pt>
                <c:pt idx="2672">
                  <c:v>668</c:v>
                </c:pt>
                <c:pt idx="2673">
                  <c:v>668.25</c:v>
                </c:pt>
                <c:pt idx="2674">
                  <c:v>668.5</c:v>
                </c:pt>
                <c:pt idx="2675">
                  <c:v>668.75</c:v>
                </c:pt>
                <c:pt idx="2676">
                  <c:v>669</c:v>
                </c:pt>
                <c:pt idx="2677">
                  <c:v>669.25</c:v>
                </c:pt>
                <c:pt idx="2678">
                  <c:v>669.5</c:v>
                </c:pt>
                <c:pt idx="2679">
                  <c:v>669.75</c:v>
                </c:pt>
                <c:pt idx="2680">
                  <c:v>670</c:v>
                </c:pt>
                <c:pt idx="2681">
                  <c:v>670.25</c:v>
                </c:pt>
                <c:pt idx="2682">
                  <c:v>670.5</c:v>
                </c:pt>
                <c:pt idx="2683">
                  <c:v>670.75</c:v>
                </c:pt>
                <c:pt idx="2684">
                  <c:v>671</c:v>
                </c:pt>
                <c:pt idx="2685">
                  <c:v>671.25</c:v>
                </c:pt>
                <c:pt idx="2686">
                  <c:v>671.5</c:v>
                </c:pt>
                <c:pt idx="2687">
                  <c:v>671.75</c:v>
                </c:pt>
                <c:pt idx="2688">
                  <c:v>672</c:v>
                </c:pt>
                <c:pt idx="2689">
                  <c:v>672.25</c:v>
                </c:pt>
                <c:pt idx="2690">
                  <c:v>672.5</c:v>
                </c:pt>
                <c:pt idx="2691">
                  <c:v>672.75</c:v>
                </c:pt>
                <c:pt idx="2692">
                  <c:v>673</c:v>
                </c:pt>
                <c:pt idx="2693">
                  <c:v>673.25</c:v>
                </c:pt>
                <c:pt idx="2694">
                  <c:v>673.5</c:v>
                </c:pt>
                <c:pt idx="2695">
                  <c:v>673.75</c:v>
                </c:pt>
                <c:pt idx="2696">
                  <c:v>674</c:v>
                </c:pt>
                <c:pt idx="2697">
                  <c:v>674.25</c:v>
                </c:pt>
                <c:pt idx="2698">
                  <c:v>674.5</c:v>
                </c:pt>
                <c:pt idx="2699">
                  <c:v>674.75</c:v>
                </c:pt>
                <c:pt idx="2700">
                  <c:v>675</c:v>
                </c:pt>
                <c:pt idx="2701">
                  <c:v>675.25</c:v>
                </c:pt>
                <c:pt idx="2702">
                  <c:v>675.5</c:v>
                </c:pt>
                <c:pt idx="2703">
                  <c:v>675.75</c:v>
                </c:pt>
                <c:pt idx="2704">
                  <c:v>676</c:v>
                </c:pt>
                <c:pt idx="2705">
                  <c:v>676.25</c:v>
                </c:pt>
                <c:pt idx="2706">
                  <c:v>676.5</c:v>
                </c:pt>
                <c:pt idx="2707">
                  <c:v>676.75</c:v>
                </c:pt>
                <c:pt idx="2708">
                  <c:v>677</c:v>
                </c:pt>
                <c:pt idx="2709">
                  <c:v>677.25</c:v>
                </c:pt>
                <c:pt idx="2710">
                  <c:v>677.5</c:v>
                </c:pt>
                <c:pt idx="2711">
                  <c:v>677.75</c:v>
                </c:pt>
                <c:pt idx="2712">
                  <c:v>678</c:v>
                </c:pt>
                <c:pt idx="2713">
                  <c:v>678.25</c:v>
                </c:pt>
                <c:pt idx="2714">
                  <c:v>678.5</c:v>
                </c:pt>
                <c:pt idx="2715">
                  <c:v>678.75</c:v>
                </c:pt>
                <c:pt idx="2716">
                  <c:v>679</c:v>
                </c:pt>
                <c:pt idx="2717">
                  <c:v>679.25</c:v>
                </c:pt>
                <c:pt idx="2718">
                  <c:v>679.5</c:v>
                </c:pt>
                <c:pt idx="2719">
                  <c:v>679.75</c:v>
                </c:pt>
                <c:pt idx="2720">
                  <c:v>680</c:v>
                </c:pt>
                <c:pt idx="2721">
                  <c:v>680.25</c:v>
                </c:pt>
                <c:pt idx="2722">
                  <c:v>680.5</c:v>
                </c:pt>
                <c:pt idx="2723">
                  <c:v>680.75</c:v>
                </c:pt>
                <c:pt idx="2724">
                  <c:v>681</c:v>
                </c:pt>
                <c:pt idx="2725">
                  <c:v>681.25</c:v>
                </c:pt>
                <c:pt idx="2726">
                  <c:v>681.5</c:v>
                </c:pt>
                <c:pt idx="2727">
                  <c:v>681.75</c:v>
                </c:pt>
                <c:pt idx="2728">
                  <c:v>682</c:v>
                </c:pt>
                <c:pt idx="2729">
                  <c:v>682.25</c:v>
                </c:pt>
                <c:pt idx="2730">
                  <c:v>682.5</c:v>
                </c:pt>
                <c:pt idx="2731">
                  <c:v>682.75</c:v>
                </c:pt>
                <c:pt idx="2732">
                  <c:v>683</c:v>
                </c:pt>
                <c:pt idx="2733">
                  <c:v>683.25</c:v>
                </c:pt>
                <c:pt idx="2734">
                  <c:v>683.5</c:v>
                </c:pt>
                <c:pt idx="2735">
                  <c:v>683.75</c:v>
                </c:pt>
                <c:pt idx="2736">
                  <c:v>684</c:v>
                </c:pt>
                <c:pt idx="2737">
                  <c:v>684.25</c:v>
                </c:pt>
                <c:pt idx="2738">
                  <c:v>684.5</c:v>
                </c:pt>
                <c:pt idx="2739">
                  <c:v>684.75</c:v>
                </c:pt>
                <c:pt idx="2740">
                  <c:v>685</c:v>
                </c:pt>
                <c:pt idx="2741">
                  <c:v>685.25</c:v>
                </c:pt>
                <c:pt idx="2742">
                  <c:v>685.5</c:v>
                </c:pt>
                <c:pt idx="2743">
                  <c:v>685.75</c:v>
                </c:pt>
                <c:pt idx="2744">
                  <c:v>686</c:v>
                </c:pt>
                <c:pt idx="2745">
                  <c:v>686.25</c:v>
                </c:pt>
                <c:pt idx="2746">
                  <c:v>686.5</c:v>
                </c:pt>
                <c:pt idx="2747">
                  <c:v>686.75</c:v>
                </c:pt>
                <c:pt idx="2748">
                  <c:v>687</c:v>
                </c:pt>
                <c:pt idx="2749">
                  <c:v>687.25</c:v>
                </c:pt>
                <c:pt idx="2750">
                  <c:v>687.5</c:v>
                </c:pt>
                <c:pt idx="2751">
                  <c:v>687.75</c:v>
                </c:pt>
                <c:pt idx="2752">
                  <c:v>688</c:v>
                </c:pt>
                <c:pt idx="2753">
                  <c:v>688.25</c:v>
                </c:pt>
                <c:pt idx="2754">
                  <c:v>688.5</c:v>
                </c:pt>
                <c:pt idx="2755">
                  <c:v>688.75</c:v>
                </c:pt>
                <c:pt idx="2756">
                  <c:v>689</c:v>
                </c:pt>
                <c:pt idx="2757">
                  <c:v>689.25</c:v>
                </c:pt>
                <c:pt idx="2758">
                  <c:v>689.5</c:v>
                </c:pt>
                <c:pt idx="2759">
                  <c:v>689.75</c:v>
                </c:pt>
                <c:pt idx="2760">
                  <c:v>690</c:v>
                </c:pt>
                <c:pt idx="2761">
                  <c:v>690.25</c:v>
                </c:pt>
                <c:pt idx="2762">
                  <c:v>690.5</c:v>
                </c:pt>
                <c:pt idx="2763">
                  <c:v>690.75</c:v>
                </c:pt>
                <c:pt idx="2764">
                  <c:v>691</c:v>
                </c:pt>
                <c:pt idx="2765">
                  <c:v>691.25</c:v>
                </c:pt>
                <c:pt idx="2766">
                  <c:v>691.5</c:v>
                </c:pt>
                <c:pt idx="2767">
                  <c:v>691.75</c:v>
                </c:pt>
                <c:pt idx="2768">
                  <c:v>692</c:v>
                </c:pt>
                <c:pt idx="2769">
                  <c:v>692.25</c:v>
                </c:pt>
                <c:pt idx="2770">
                  <c:v>692.5</c:v>
                </c:pt>
                <c:pt idx="2771">
                  <c:v>692.75</c:v>
                </c:pt>
                <c:pt idx="2772">
                  <c:v>693</c:v>
                </c:pt>
                <c:pt idx="2773">
                  <c:v>693.25</c:v>
                </c:pt>
                <c:pt idx="2774">
                  <c:v>693.5</c:v>
                </c:pt>
                <c:pt idx="2775">
                  <c:v>693.75</c:v>
                </c:pt>
                <c:pt idx="2776">
                  <c:v>694</c:v>
                </c:pt>
                <c:pt idx="2777">
                  <c:v>694.25</c:v>
                </c:pt>
                <c:pt idx="2778">
                  <c:v>694.5</c:v>
                </c:pt>
                <c:pt idx="2779">
                  <c:v>694.75</c:v>
                </c:pt>
                <c:pt idx="2780">
                  <c:v>695</c:v>
                </c:pt>
                <c:pt idx="2781">
                  <c:v>695.25</c:v>
                </c:pt>
                <c:pt idx="2782">
                  <c:v>695.5</c:v>
                </c:pt>
                <c:pt idx="2783">
                  <c:v>695.75</c:v>
                </c:pt>
                <c:pt idx="2784">
                  <c:v>696</c:v>
                </c:pt>
                <c:pt idx="2785">
                  <c:v>696.25</c:v>
                </c:pt>
                <c:pt idx="2786">
                  <c:v>696.5</c:v>
                </c:pt>
                <c:pt idx="2787">
                  <c:v>696.75</c:v>
                </c:pt>
                <c:pt idx="2788">
                  <c:v>697</c:v>
                </c:pt>
                <c:pt idx="2789">
                  <c:v>697.25</c:v>
                </c:pt>
                <c:pt idx="2790">
                  <c:v>697.5</c:v>
                </c:pt>
                <c:pt idx="2791">
                  <c:v>697.75</c:v>
                </c:pt>
                <c:pt idx="2792">
                  <c:v>698</c:v>
                </c:pt>
                <c:pt idx="2793">
                  <c:v>698.25</c:v>
                </c:pt>
                <c:pt idx="2794">
                  <c:v>698.5</c:v>
                </c:pt>
                <c:pt idx="2795">
                  <c:v>698.75</c:v>
                </c:pt>
                <c:pt idx="2796">
                  <c:v>699</c:v>
                </c:pt>
                <c:pt idx="2797">
                  <c:v>699.25</c:v>
                </c:pt>
                <c:pt idx="2798">
                  <c:v>699.5</c:v>
                </c:pt>
                <c:pt idx="2799">
                  <c:v>699.75</c:v>
                </c:pt>
                <c:pt idx="2800">
                  <c:v>700</c:v>
                </c:pt>
                <c:pt idx="2801">
                  <c:v>700.25</c:v>
                </c:pt>
                <c:pt idx="2802">
                  <c:v>700.5</c:v>
                </c:pt>
                <c:pt idx="2803">
                  <c:v>700.75</c:v>
                </c:pt>
                <c:pt idx="2804">
                  <c:v>701</c:v>
                </c:pt>
                <c:pt idx="2805">
                  <c:v>701.25</c:v>
                </c:pt>
                <c:pt idx="2806">
                  <c:v>701.5</c:v>
                </c:pt>
                <c:pt idx="2807">
                  <c:v>701.75</c:v>
                </c:pt>
                <c:pt idx="2808">
                  <c:v>702</c:v>
                </c:pt>
                <c:pt idx="2809">
                  <c:v>702.25</c:v>
                </c:pt>
                <c:pt idx="2810">
                  <c:v>702.5</c:v>
                </c:pt>
                <c:pt idx="2811">
                  <c:v>702.75</c:v>
                </c:pt>
                <c:pt idx="2812">
                  <c:v>703</c:v>
                </c:pt>
                <c:pt idx="2813">
                  <c:v>703.25</c:v>
                </c:pt>
                <c:pt idx="2814">
                  <c:v>703.5</c:v>
                </c:pt>
                <c:pt idx="2815">
                  <c:v>703.75</c:v>
                </c:pt>
                <c:pt idx="2816">
                  <c:v>704</c:v>
                </c:pt>
                <c:pt idx="2817">
                  <c:v>704.25</c:v>
                </c:pt>
                <c:pt idx="2818">
                  <c:v>704.5</c:v>
                </c:pt>
                <c:pt idx="2819">
                  <c:v>704.75</c:v>
                </c:pt>
                <c:pt idx="2820">
                  <c:v>705</c:v>
                </c:pt>
                <c:pt idx="2821">
                  <c:v>705.25</c:v>
                </c:pt>
                <c:pt idx="2822">
                  <c:v>705.5</c:v>
                </c:pt>
                <c:pt idx="2823">
                  <c:v>705.75</c:v>
                </c:pt>
                <c:pt idx="2824">
                  <c:v>706</c:v>
                </c:pt>
                <c:pt idx="2825">
                  <c:v>706.25</c:v>
                </c:pt>
                <c:pt idx="2826">
                  <c:v>706.5</c:v>
                </c:pt>
                <c:pt idx="2827">
                  <c:v>706.75</c:v>
                </c:pt>
                <c:pt idx="2828">
                  <c:v>707</c:v>
                </c:pt>
                <c:pt idx="2829">
                  <c:v>707.25</c:v>
                </c:pt>
                <c:pt idx="2830">
                  <c:v>707.5</c:v>
                </c:pt>
                <c:pt idx="2831">
                  <c:v>707.75</c:v>
                </c:pt>
                <c:pt idx="2832">
                  <c:v>708</c:v>
                </c:pt>
                <c:pt idx="2833">
                  <c:v>708.25</c:v>
                </c:pt>
                <c:pt idx="2834">
                  <c:v>708.5</c:v>
                </c:pt>
              </c:numCache>
            </c:numRef>
          </c:cat>
          <c:val>
            <c:numRef>
              <c:f>'[Tidal Current EquationEnergy.xlsx]Sheet1'!$J$11:$J$2845</c:f>
              <c:numCache>
                <c:formatCode>General</c:formatCode>
                <c:ptCount val="2835"/>
                <c:pt idx="0">
                  <c:v>2000</c:v>
                </c:pt>
                <c:pt idx="1">
                  <c:v>2000</c:v>
                </c:pt>
                <c:pt idx="2">
                  <c:v>2000</c:v>
                </c:pt>
                <c:pt idx="3">
                  <c:v>2000</c:v>
                </c:pt>
                <c:pt idx="4">
                  <c:v>2000</c:v>
                </c:pt>
                <c:pt idx="5">
                  <c:v>1964.6768159011292</c:v>
                </c:pt>
                <c:pt idx="6">
                  <c:v>1430.1767318107595</c:v>
                </c:pt>
                <c:pt idx="7">
                  <c:v>949.52651402558388</c:v>
                </c:pt>
                <c:pt idx="8">
                  <c:v>558.26139269329872</c:v>
                </c:pt>
                <c:pt idx="9">
                  <c:v>275.6110264277176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312.91475907043315</c:v>
                </c:pt>
                <c:pt idx="17">
                  <c:v>612.93173838347684</c:v>
                </c:pt>
                <c:pt idx="18">
                  <c:v>1019.3123509260154</c:v>
                </c:pt>
                <c:pt idx="19">
                  <c:v>1509.9494138285706</c:v>
                </c:pt>
                <c:pt idx="20">
                  <c:v>2047.0753824646767</c:v>
                </c:pt>
                <c:pt idx="21">
                  <c:v>2000</c:v>
                </c:pt>
                <c:pt idx="22">
                  <c:v>2000</c:v>
                </c:pt>
                <c:pt idx="23">
                  <c:v>2000</c:v>
                </c:pt>
                <c:pt idx="24">
                  <c:v>2000</c:v>
                </c:pt>
                <c:pt idx="25">
                  <c:v>2000</c:v>
                </c:pt>
                <c:pt idx="26">
                  <c:v>2000</c:v>
                </c:pt>
                <c:pt idx="27">
                  <c:v>2000</c:v>
                </c:pt>
                <c:pt idx="28">
                  <c:v>2000</c:v>
                </c:pt>
                <c:pt idx="29">
                  <c:v>2000</c:v>
                </c:pt>
                <c:pt idx="30">
                  <c:v>1866.6487335422951</c:v>
                </c:pt>
                <c:pt idx="31">
                  <c:v>1340.4109492568512</c:v>
                </c:pt>
                <c:pt idx="32">
                  <c:v>874.60047308843343</c:v>
                </c:pt>
                <c:pt idx="33">
                  <c:v>502.11120942572956</c:v>
                </c:pt>
                <c:pt idx="34">
                  <c:v>239.09066928318188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145.15751535586702</c:v>
                </c:pt>
                <c:pt idx="41">
                  <c:v>350.10804243044242</c:v>
                </c:pt>
                <c:pt idx="42">
                  <c:v>664.72578531302133</c:v>
                </c:pt>
                <c:pt idx="43">
                  <c:v>1082.1227926603001</c:v>
                </c:pt>
                <c:pt idx="44">
                  <c:v>1577.6012659054988</c:v>
                </c:pt>
                <c:pt idx="45">
                  <c:v>2000</c:v>
                </c:pt>
                <c:pt idx="46">
                  <c:v>2000</c:v>
                </c:pt>
                <c:pt idx="47">
                  <c:v>2000</c:v>
                </c:pt>
                <c:pt idx="48">
                  <c:v>2000</c:v>
                </c:pt>
                <c:pt idx="49">
                  <c:v>2000</c:v>
                </c:pt>
                <c:pt idx="50">
                  <c:v>2000</c:v>
                </c:pt>
                <c:pt idx="51">
                  <c:v>2000</c:v>
                </c:pt>
                <c:pt idx="52">
                  <c:v>2000</c:v>
                </c:pt>
                <c:pt idx="53">
                  <c:v>2000</c:v>
                </c:pt>
                <c:pt idx="54">
                  <c:v>2000</c:v>
                </c:pt>
                <c:pt idx="55">
                  <c:v>1755.6311009595656</c:v>
                </c:pt>
                <c:pt idx="56">
                  <c:v>1243.0181955057615</c:v>
                </c:pt>
                <c:pt idx="57">
                  <c:v>796.44805952231047</c:v>
                </c:pt>
                <c:pt idx="58">
                  <c:v>445.84212583366121</c:v>
                </c:pt>
                <c:pt idx="59">
                  <c:v>204.15026054586377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167.93965542789721</c:v>
                </c:pt>
                <c:pt idx="66">
                  <c:v>386.2415864754937</c:v>
                </c:pt>
                <c:pt idx="67">
                  <c:v>712.28018417142232</c:v>
                </c:pt>
                <c:pt idx="68">
                  <c:v>1136.2934254101522</c:v>
                </c:pt>
                <c:pt idx="69">
                  <c:v>1631.3508977422086</c:v>
                </c:pt>
                <c:pt idx="70">
                  <c:v>2000</c:v>
                </c:pt>
                <c:pt idx="71">
                  <c:v>2000</c:v>
                </c:pt>
                <c:pt idx="72">
                  <c:v>2000</c:v>
                </c:pt>
                <c:pt idx="73">
                  <c:v>2000</c:v>
                </c:pt>
                <c:pt idx="74">
                  <c:v>2000</c:v>
                </c:pt>
                <c:pt idx="75">
                  <c:v>2000</c:v>
                </c:pt>
                <c:pt idx="76">
                  <c:v>2000</c:v>
                </c:pt>
                <c:pt idx="77">
                  <c:v>2000</c:v>
                </c:pt>
                <c:pt idx="78">
                  <c:v>2000</c:v>
                </c:pt>
                <c:pt idx="79">
                  <c:v>2000</c:v>
                </c:pt>
                <c:pt idx="80">
                  <c:v>1634.5609339426364</c:v>
                </c:pt>
                <c:pt idx="81">
                  <c:v>1140.4864250805051</c:v>
                </c:pt>
                <c:pt idx="82">
                  <c:v>716.96984196934227</c:v>
                </c:pt>
                <c:pt idx="83">
                  <c:v>390.71716130552198</c:v>
                </c:pt>
                <c:pt idx="84">
                  <c:v>171.4563375322285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190.89576291897967</c:v>
                </c:pt>
                <c:pt idx="91">
                  <c:v>420.35869022243821</c:v>
                </c:pt>
                <c:pt idx="92">
                  <c:v>754.33480506453679</c:v>
                </c:pt>
                <c:pt idx="93">
                  <c:v>1180.4164259733518</c:v>
                </c:pt>
                <c:pt idx="94">
                  <c:v>1669.8547898495535</c:v>
                </c:pt>
                <c:pt idx="95">
                  <c:v>2000</c:v>
                </c:pt>
                <c:pt idx="96">
                  <c:v>2000</c:v>
                </c:pt>
                <c:pt idx="97">
                  <c:v>2000</c:v>
                </c:pt>
                <c:pt idx="98">
                  <c:v>2000</c:v>
                </c:pt>
                <c:pt idx="99">
                  <c:v>2000</c:v>
                </c:pt>
                <c:pt idx="100">
                  <c:v>2000</c:v>
                </c:pt>
                <c:pt idx="101">
                  <c:v>2000</c:v>
                </c:pt>
                <c:pt idx="102">
                  <c:v>2000</c:v>
                </c:pt>
                <c:pt idx="103">
                  <c:v>2000</c:v>
                </c:pt>
                <c:pt idx="104">
                  <c:v>2014.2634105667892</c:v>
                </c:pt>
                <c:pt idx="105">
                  <c:v>1506.5299419873006</c:v>
                </c:pt>
                <c:pt idx="106">
                  <c:v>1035.3083305660582</c:v>
                </c:pt>
                <c:pt idx="107">
                  <c:v>637.9676859065637</c:v>
                </c:pt>
                <c:pt idx="108">
                  <c:v>337.84926854234106</c:v>
                </c:pt>
                <c:pt idx="109">
                  <c:v>141.52342407171221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213.41284913273162</c:v>
                </c:pt>
                <c:pt idx="116">
                  <c:v>451.54612288684893</c:v>
                </c:pt>
                <c:pt idx="117">
                  <c:v>789.79920253074749</c:v>
                </c:pt>
                <c:pt idx="118">
                  <c:v>1213.4137602298458</c:v>
                </c:pt>
                <c:pt idx="119">
                  <c:v>1692.2757115984821</c:v>
                </c:pt>
                <c:pt idx="120">
                  <c:v>2000</c:v>
                </c:pt>
                <c:pt idx="121">
                  <c:v>2000</c:v>
                </c:pt>
                <c:pt idx="122">
                  <c:v>2000</c:v>
                </c:pt>
                <c:pt idx="123">
                  <c:v>2000</c:v>
                </c:pt>
                <c:pt idx="124">
                  <c:v>2000</c:v>
                </c:pt>
                <c:pt idx="125">
                  <c:v>2000</c:v>
                </c:pt>
                <c:pt idx="126">
                  <c:v>2000</c:v>
                </c:pt>
                <c:pt idx="127">
                  <c:v>2000</c:v>
                </c:pt>
                <c:pt idx="128">
                  <c:v>2000</c:v>
                </c:pt>
                <c:pt idx="129">
                  <c:v>1861.3543098833916</c:v>
                </c:pt>
                <c:pt idx="130">
                  <c:v>1374.6417603867658</c:v>
                </c:pt>
                <c:pt idx="131">
                  <c:v>929.87149800842064</c:v>
                </c:pt>
                <c:pt idx="132">
                  <c:v>561.07113949807194</c:v>
                </c:pt>
                <c:pt idx="133">
                  <c:v>288.16234279102298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234.87490770596563</c:v>
                </c:pt>
                <c:pt idx="141">
                  <c:v>478.98400126426912</c:v>
                </c:pt>
                <c:pt idx="142">
                  <c:v>817.81045769454238</c:v>
                </c:pt>
                <c:pt idx="143">
                  <c:v>1234.5923338256928</c:v>
                </c:pt>
                <c:pt idx="144">
                  <c:v>1698.3230167339709</c:v>
                </c:pt>
                <c:pt idx="145">
                  <c:v>2000</c:v>
                </c:pt>
                <c:pt idx="146">
                  <c:v>2000</c:v>
                </c:pt>
                <c:pt idx="147">
                  <c:v>2000</c:v>
                </c:pt>
                <c:pt idx="148">
                  <c:v>2000</c:v>
                </c:pt>
                <c:pt idx="149">
                  <c:v>2000</c:v>
                </c:pt>
                <c:pt idx="150">
                  <c:v>2000</c:v>
                </c:pt>
                <c:pt idx="151">
                  <c:v>2000</c:v>
                </c:pt>
                <c:pt idx="152">
                  <c:v>2000</c:v>
                </c:pt>
                <c:pt idx="153">
                  <c:v>2000</c:v>
                </c:pt>
                <c:pt idx="154">
                  <c:v>1703.6962152541048</c:v>
                </c:pt>
                <c:pt idx="155">
                  <c:v>1241.8780187890497</c:v>
                </c:pt>
                <c:pt idx="156">
                  <c:v>826.36254165254093</c:v>
                </c:pt>
                <c:pt idx="157">
                  <c:v>487.67972212072323</c:v>
                </c:pt>
                <c:pt idx="158">
                  <c:v>242.36701792180003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254.69854212322264</c:v>
                </c:pt>
                <c:pt idx="166">
                  <c:v>501.99081387024364</c:v>
                </c:pt>
                <c:pt idx="167">
                  <c:v>837.77803187097243</c:v>
                </c:pt>
                <c:pt idx="168">
                  <c:v>1243.6770420185101</c:v>
                </c:pt>
                <c:pt idx="169">
                  <c:v>1688.2619831450156</c:v>
                </c:pt>
                <c:pt idx="170">
                  <c:v>2000</c:v>
                </c:pt>
                <c:pt idx="171">
                  <c:v>2000</c:v>
                </c:pt>
                <c:pt idx="172">
                  <c:v>2000</c:v>
                </c:pt>
                <c:pt idx="173">
                  <c:v>2000</c:v>
                </c:pt>
                <c:pt idx="174">
                  <c:v>2000</c:v>
                </c:pt>
                <c:pt idx="175">
                  <c:v>2000</c:v>
                </c:pt>
                <c:pt idx="176">
                  <c:v>2000</c:v>
                </c:pt>
                <c:pt idx="177">
                  <c:v>2000</c:v>
                </c:pt>
                <c:pt idx="178">
                  <c:v>1990.8777939918496</c:v>
                </c:pt>
                <c:pt idx="179">
                  <c:v>1544.8242939367594</c:v>
                </c:pt>
                <c:pt idx="180">
                  <c:v>1110.9812570488332</c:v>
                </c:pt>
                <c:pt idx="181">
                  <c:v>726.69042078981806</c:v>
                </c:pt>
                <c:pt idx="182">
                  <c:v>418.92363494501632</c:v>
                </c:pt>
                <c:pt idx="183">
                  <c:v>200.95154300068401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272.36698604738444</c:v>
                </c:pt>
                <c:pt idx="191">
                  <c:v>520.06010726563647</c:v>
                </c:pt>
                <c:pt idx="192">
                  <c:v>849.41230909874162</c:v>
                </c:pt>
                <c:pt idx="193">
                  <c:v>1240.8194379181982</c:v>
                </c:pt>
                <c:pt idx="194">
                  <c:v>1662.8918099198274</c:v>
                </c:pt>
                <c:pt idx="195">
                  <c:v>2000</c:v>
                </c:pt>
                <c:pt idx="196">
                  <c:v>2000</c:v>
                </c:pt>
                <c:pt idx="197">
                  <c:v>2000</c:v>
                </c:pt>
                <c:pt idx="198">
                  <c:v>2000</c:v>
                </c:pt>
                <c:pt idx="199">
                  <c:v>2000</c:v>
                </c:pt>
                <c:pt idx="200">
                  <c:v>2000</c:v>
                </c:pt>
                <c:pt idx="201">
                  <c:v>2000</c:v>
                </c:pt>
                <c:pt idx="202">
                  <c:v>2000</c:v>
                </c:pt>
                <c:pt idx="203">
                  <c:v>1809.454520400217</c:v>
                </c:pt>
                <c:pt idx="204">
                  <c:v>1387.9863363862714</c:v>
                </c:pt>
                <c:pt idx="205">
                  <c:v>984.36086617876322</c:v>
                </c:pt>
                <c:pt idx="206">
                  <c:v>632.43227094298447</c:v>
                </c:pt>
                <c:pt idx="207">
                  <c:v>355.64375719980529</c:v>
                </c:pt>
                <c:pt idx="208">
                  <c:v>164.18678548435474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287.45977175995148</c:v>
                </c:pt>
                <c:pt idx="216">
                  <c:v>532.88606634542316</c:v>
                </c:pt>
                <c:pt idx="217">
                  <c:v>852.73487459879914</c:v>
                </c:pt>
                <c:pt idx="218">
                  <c:v>1226.5817281753993</c:v>
                </c:pt>
                <c:pt idx="219">
                  <c:v>1623.4943621228742</c:v>
                </c:pt>
                <c:pt idx="220">
                  <c:v>2006.1376545700775</c:v>
                </c:pt>
                <c:pt idx="221">
                  <c:v>2000</c:v>
                </c:pt>
                <c:pt idx="222">
                  <c:v>2000</c:v>
                </c:pt>
                <c:pt idx="223">
                  <c:v>2000</c:v>
                </c:pt>
                <c:pt idx="224">
                  <c:v>2000</c:v>
                </c:pt>
                <c:pt idx="225">
                  <c:v>2000</c:v>
                </c:pt>
                <c:pt idx="226">
                  <c:v>2000</c:v>
                </c:pt>
                <c:pt idx="227">
                  <c:v>2010.7171381175606</c:v>
                </c:pt>
                <c:pt idx="228">
                  <c:v>1630.5074904657263</c:v>
                </c:pt>
                <c:pt idx="229">
                  <c:v>1236.034898889392</c:v>
                </c:pt>
                <c:pt idx="230">
                  <c:v>864.02601390289476</c:v>
                </c:pt>
                <c:pt idx="231">
                  <c:v>544.80307706364715</c:v>
                </c:pt>
                <c:pt idx="232">
                  <c:v>298.3902065617275</c:v>
                </c:pt>
                <c:pt idx="233">
                  <c:v>132.14336556174416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134.91253868644841</c:v>
                </c:pt>
                <c:pt idx="240">
                  <c:v>299.67572137337578</c:v>
                </c:pt>
                <c:pt idx="241">
                  <c:v>540.3762138653691</c:v>
                </c:pt>
                <c:pt idx="242">
                  <c:v>848.07013137133424</c:v>
                </c:pt>
                <c:pt idx="243">
                  <c:v>1201.8978120306283</c:v>
                </c:pt>
                <c:pt idx="244">
                  <c:v>1571.7580185590925</c:v>
                </c:pt>
                <c:pt idx="245">
                  <c:v>1922.3250970555673</c:v>
                </c:pt>
                <c:pt idx="246">
                  <c:v>2000</c:v>
                </c:pt>
                <c:pt idx="247">
                  <c:v>2000</c:v>
                </c:pt>
                <c:pt idx="248">
                  <c:v>2000</c:v>
                </c:pt>
                <c:pt idx="249">
                  <c:v>2000</c:v>
                </c:pt>
                <c:pt idx="250">
                  <c:v>2000</c:v>
                </c:pt>
                <c:pt idx="251">
                  <c:v>2000</c:v>
                </c:pt>
                <c:pt idx="252">
                  <c:v>1815.7112639928191</c:v>
                </c:pt>
                <c:pt idx="253">
                  <c:v>1457.2289781219151</c:v>
                </c:pt>
                <c:pt idx="254">
                  <c:v>1091.3510427466583</c:v>
                </c:pt>
                <c:pt idx="255">
                  <c:v>751.54714653394228</c:v>
                </c:pt>
                <c:pt idx="256">
                  <c:v>464.64857929886546</c:v>
                </c:pt>
                <c:pt idx="257">
                  <c:v>247.43737573615002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144.81692904003995</c:v>
                </c:pt>
                <c:pt idx="265">
                  <c:v>308.84759483541654</c:v>
                </c:pt>
                <c:pt idx="266">
                  <c:v>542.65061761677771</c:v>
                </c:pt>
                <c:pt idx="267">
                  <c:v>836.01943557216134</c:v>
                </c:pt>
                <c:pt idx="268">
                  <c:v>1168.0149009216398</c:v>
                </c:pt>
                <c:pt idx="269">
                  <c:v>1509.6828100170026</c:v>
                </c:pt>
                <c:pt idx="270">
                  <c:v>1827.9359971298604</c:v>
                </c:pt>
                <c:pt idx="271">
                  <c:v>2000</c:v>
                </c:pt>
                <c:pt idx="272">
                  <c:v>2000</c:v>
                </c:pt>
                <c:pt idx="273">
                  <c:v>2000</c:v>
                </c:pt>
                <c:pt idx="274">
                  <c:v>2000</c:v>
                </c:pt>
                <c:pt idx="275">
                  <c:v>2000</c:v>
                </c:pt>
                <c:pt idx="276">
                  <c:v>1927.8053493503078</c:v>
                </c:pt>
                <c:pt idx="277">
                  <c:v>1627.261086094032</c:v>
                </c:pt>
                <c:pt idx="278">
                  <c:v>1292.2711515676849</c:v>
                </c:pt>
                <c:pt idx="279">
                  <c:v>955.80124824246207</c:v>
                </c:pt>
                <c:pt idx="280">
                  <c:v>648.04537505256701</c:v>
                </c:pt>
                <c:pt idx="281">
                  <c:v>392.45911022926879</c:v>
                </c:pt>
                <c:pt idx="282">
                  <c:v>202.8123216813531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153.31693815725328</c:v>
                </c:pt>
                <c:pt idx="290">
                  <c:v>314.94755117482606</c:v>
                </c:pt>
                <c:pt idx="291">
                  <c:v>540.02819909319305</c:v>
                </c:pt>
                <c:pt idx="292">
                  <c:v>817.42036834578573</c:v>
                </c:pt>
                <c:pt idx="293">
                  <c:v>1126.4207107909149</c:v>
                </c:pt>
                <c:pt idx="294">
                  <c:v>1439.4742641379532</c:v>
                </c:pt>
                <c:pt idx="295">
                  <c:v>1725.8831170289218</c:v>
                </c:pt>
                <c:pt idx="296">
                  <c:v>1955.9813089102906</c:v>
                </c:pt>
                <c:pt idx="297">
                  <c:v>2000</c:v>
                </c:pt>
                <c:pt idx="298">
                  <c:v>2000</c:v>
                </c:pt>
                <c:pt idx="299">
                  <c:v>2000</c:v>
                </c:pt>
                <c:pt idx="300">
                  <c:v>1959.6700280822229</c:v>
                </c:pt>
                <c:pt idx="301">
                  <c:v>1731.9259632701596</c:v>
                </c:pt>
                <c:pt idx="302">
                  <c:v>1448.1605617373052</c:v>
                </c:pt>
                <c:pt idx="303">
                  <c:v>1137.7029290844241</c:v>
                </c:pt>
                <c:pt idx="304">
                  <c:v>830.72648462917516</c:v>
                </c:pt>
                <c:pt idx="305">
                  <c:v>554.20705899091831</c:v>
                </c:pt>
                <c:pt idx="306">
                  <c:v>328.40075291995669</c:v>
                </c:pt>
                <c:pt idx="307">
                  <c:v>164.33274502917186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160.30296069741451</c:v>
                </c:pt>
                <c:pt idx="315">
                  <c:v>318.08346891562741</c:v>
                </c:pt>
                <c:pt idx="316">
                  <c:v>533.00185417568809</c:v>
                </c:pt>
                <c:pt idx="317">
                  <c:v>793.29491083203152</c:v>
                </c:pt>
                <c:pt idx="318">
                  <c:v>1078.762170253101</c:v>
                </c:pt>
                <c:pt idx="319">
                  <c:v>1363.4338955220005</c:v>
                </c:pt>
                <c:pt idx="320">
                  <c:v>1619.0773304160082</c:v>
                </c:pt>
                <c:pt idx="321">
                  <c:v>1819.0411394565649</c:v>
                </c:pt>
                <c:pt idx="322">
                  <c:v>1941.8929017210733</c:v>
                </c:pt>
                <c:pt idx="323">
                  <c:v>1974.3370588618693</c:v>
                </c:pt>
                <c:pt idx="324">
                  <c:v>1913.0057045152605</c:v>
                </c:pt>
                <c:pt idx="325">
                  <c:v>1764.876634773683</c:v>
                </c:pt>
                <c:pt idx="326">
                  <c:v>1546.2687732518089</c:v>
                </c:pt>
                <c:pt idx="327">
                  <c:v>1280.5664492470935</c:v>
                </c:pt>
                <c:pt idx="328">
                  <c:v>995.00245172565815</c:v>
                </c:pt>
                <c:pt idx="329">
                  <c:v>716.96017243259109</c:v>
                </c:pt>
                <c:pt idx="330">
                  <c:v>470.31935450977505</c:v>
                </c:pt>
                <c:pt idx="331">
                  <c:v>272.35936520738721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165.75041944927563</c:v>
                </c:pt>
                <c:pt idx="340">
                  <c:v>318.48702583483686</c:v>
                </c:pt>
                <c:pt idx="341">
                  <c:v>522.20500618343533</c:v>
                </c:pt>
                <c:pt idx="342">
                  <c:v>764.79103930029703</c:v>
                </c:pt>
                <c:pt idx="343">
                  <c:v>1026.7619562987036</c:v>
                </c:pt>
                <c:pt idx="344">
                  <c:v>1283.8540724230572</c:v>
                </c:pt>
                <c:pt idx="345">
                  <c:v>1510.3073478609299</c:v>
                </c:pt>
                <c:pt idx="346">
                  <c:v>1682.3763271552491</c:v>
                </c:pt>
                <c:pt idx="347">
                  <c:v>1781.5705130285498</c:v>
                </c:pt>
                <c:pt idx="348">
                  <c:v>1797.1682503365573</c:v>
                </c:pt>
                <c:pt idx="349">
                  <c:v>1727.653935178331</c:v>
                </c:pt>
                <c:pt idx="350">
                  <c:v>1580.8829553175838</c:v>
                </c:pt>
                <c:pt idx="351">
                  <c:v>1372.9599321147111</c:v>
                </c:pt>
                <c:pt idx="352">
                  <c:v>1125.9976919098867</c:v>
                </c:pt>
                <c:pt idx="353">
                  <c:v>865.08116402317694</c:v>
                </c:pt>
                <c:pt idx="354">
                  <c:v>614.87005361622403</c:v>
                </c:pt>
                <c:pt idx="355">
                  <c:v>396.32148913630539</c:v>
                </c:pt>
                <c:pt idx="356">
                  <c:v>223.99266349132438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169.71743676904762</c:v>
                </c:pt>
                <c:pt idx="365">
                  <c:v>316.49516234434356</c:v>
                </c:pt>
                <c:pt idx="366">
                  <c:v>508.37282423946544</c:v>
                </c:pt>
                <c:pt idx="367">
                  <c:v>733.12254681719378</c:v>
                </c:pt>
                <c:pt idx="368">
                  <c:v>972.13894386355355</c:v>
                </c:pt>
                <c:pt idx="369">
                  <c:v>1202.92411079371</c:v>
                </c:pt>
                <c:pt idx="370">
                  <c:v>1402.1388322815471</c:v>
                </c:pt>
                <c:pt idx="371">
                  <c:v>1548.7855426153208</c:v>
                </c:pt>
                <c:pt idx="372">
                  <c:v>1627.0726659361439</c:v>
                </c:pt>
                <c:pt idx="373">
                  <c:v>1628.5579972328928</c:v>
                </c:pt>
                <c:pt idx="374">
                  <c:v>1553.273467078616</c:v>
                </c:pt>
                <c:pt idx="375">
                  <c:v>1409.6796937355555</c:v>
                </c:pt>
                <c:pt idx="376">
                  <c:v>1213.4651479857623</c:v>
                </c:pt>
                <c:pt idx="377">
                  <c:v>985.36779824195946</c:v>
                </c:pt>
                <c:pt idx="378">
                  <c:v>748.3336892654454</c:v>
                </c:pt>
                <c:pt idx="379">
                  <c:v>524.41789035956992</c:v>
                </c:pt>
                <c:pt idx="380">
                  <c:v>331.86609514010871</c:v>
                </c:pt>
                <c:pt idx="381">
                  <c:v>182.78567053063119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172.33748791694543</c:v>
                </c:pt>
                <c:pt idx="390">
                  <c:v>312.52707159418259</c:v>
                </c:pt>
                <c:pt idx="391">
                  <c:v>492.30160358649636</c:v>
                </c:pt>
                <c:pt idx="392">
                  <c:v>699.51171982153687</c:v>
                </c:pt>
                <c:pt idx="393">
                  <c:v>916.5378917523949</c:v>
                </c:pt>
                <c:pt idx="394">
                  <c:v>1122.6530196551523</c:v>
                </c:pt>
                <c:pt idx="395">
                  <c:v>1296.8377670327905</c:v>
                </c:pt>
                <c:pt idx="396">
                  <c:v>1420.6481728662179</c:v>
                </c:pt>
                <c:pt idx="397">
                  <c:v>1480.7302864008116</c:v>
                </c:pt>
                <c:pt idx="398">
                  <c:v>1470.6292291124105</c:v>
                </c:pt>
                <c:pt idx="399">
                  <c:v>1391.6422918017054</c:v>
                </c:pt>
                <c:pt idx="400">
                  <c:v>1252.602553738787</c:v>
                </c:pt>
                <c:pt idx="401">
                  <c:v>1068.6314010012186</c:v>
                </c:pt>
                <c:pt idx="402">
                  <c:v>859.04358644742263</c:v>
                </c:pt>
                <c:pt idx="403">
                  <c:v>644.70658820316362</c:v>
                </c:pt>
                <c:pt idx="404">
                  <c:v>445.23047153129932</c:v>
                </c:pt>
                <c:pt idx="405">
                  <c:v>276.3850439530471</c:v>
                </c:pt>
                <c:pt idx="406">
                  <c:v>148.10533269329017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173.80829687355089</c:v>
                </c:pt>
                <c:pt idx="415">
                  <c:v>307.05912688069998</c:v>
                </c:pt>
                <c:pt idx="416">
                  <c:v>474.80971161394359</c:v>
                </c:pt>
                <c:pt idx="417">
                  <c:v>665.13890007124428</c:v>
                </c:pt>
                <c:pt idx="418">
                  <c:v>861.47249808103015</c:v>
                </c:pt>
                <c:pt idx="419">
                  <c:v>1044.8125288598828</c:v>
                </c:pt>
                <c:pt idx="420">
                  <c:v>1196.3206098398518</c:v>
                </c:pt>
                <c:pt idx="421">
                  <c:v>1299.8883950570569</c:v>
                </c:pt>
                <c:pt idx="422">
                  <c:v>1344.3322891503474</c:v>
                </c:pt>
                <c:pt idx="423">
                  <c:v>1324.9052496529653</c:v>
                </c:pt>
                <c:pt idx="424">
                  <c:v>1243.9171782802002</c:v>
                </c:pt>
                <c:pt idx="425">
                  <c:v>1110.3828419442959</c:v>
                </c:pt>
                <c:pt idx="426">
                  <c:v>938.75418270747707</c:v>
                </c:pt>
                <c:pt idx="427">
                  <c:v>746.92265627388076</c:v>
                </c:pt>
                <c:pt idx="428">
                  <c:v>553.77871532854715</c:v>
                </c:pt>
                <c:pt idx="429">
                  <c:v>376.67557444636907</c:v>
                </c:pt>
                <c:pt idx="430">
                  <c:v>229.15479076773985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174.37851528189145</c:v>
                </c:pt>
                <c:pt idx="440">
                  <c:v>300.60016108874908</c:v>
                </c:pt>
                <c:pt idx="441">
                  <c:v>456.70308954137801</c:v>
                </c:pt>
                <c:pt idx="442">
                  <c:v>631.10203831332922</c:v>
                </c:pt>
                <c:pt idx="443">
                  <c:v>808.28449789796173</c:v>
                </c:pt>
                <c:pt idx="444">
                  <c:v>970.90208024607</c:v>
                </c:pt>
                <c:pt idx="445">
                  <c:v>1102.1314417000353</c:v>
                </c:pt>
                <c:pt idx="446">
                  <c:v>1187.9697211324333</c:v>
                </c:pt>
                <c:pt idx="447">
                  <c:v>1219.1409309800777</c:v>
                </c:pt>
                <c:pt idx="448">
                  <c:v>1192.3469471685894</c:v>
                </c:pt>
                <c:pt idx="449">
                  <c:v>1110.6912248871959</c:v>
                </c:pt>
                <c:pt idx="450">
                  <c:v>983.22144935262747</c:v>
                </c:pt>
                <c:pt idx="451">
                  <c:v>823.66210785579131</c:v>
                </c:pt>
                <c:pt idx="452">
                  <c:v>648.52172072426015</c:v>
                </c:pt>
                <c:pt idx="453">
                  <c:v>474.84617538919701</c:v>
                </c:pt>
                <c:pt idx="454">
                  <c:v>317.93720771460937</c:v>
                </c:pt>
                <c:pt idx="455">
                  <c:v>189.35714046729302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174.33381812739009</c:v>
                </c:pt>
                <c:pt idx="465">
                  <c:v>293.66927553935921</c:v>
                </c:pt>
                <c:pt idx="466">
                  <c:v>438.74763695420967</c:v>
                </c:pt>
                <c:pt idx="467">
                  <c:v>598.38822119207396</c:v>
                </c:pt>
                <c:pt idx="468">
                  <c:v>758.11991825385019</c:v>
                </c:pt>
                <c:pt idx="469">
                  <c:v>902.13556688429389</c:v>
                </c:pt>
                <c:pt idx="470">
                  <c:v>1015.4442307162884</c:v>
                </c:pt>
                <c:pt idx="471">
                  <c:v>1085.9163201308208</c:v>
                </c:pt>
                <c:pt idx="472">
                  <c:v>1105.933640161107</c:v>
                </c:pt>
                <c:pt idx="473">
                  <c:v>1073.4142135318011</c:v>
                </c:pt>
                <c:pt idx="474">
                  <c:v>992.07164187901071</c:v>
                </c:pt>
                <c:pt idx="475">
                  <c:v>870.87785061574652</c:v>
                </c:pt>
                <c:pt idx="476">
                  <c:v>722.81072311291894</c:v>
                </c:pt>
                <c:pt idx="477">
                  <c:v>563.06839118409857</c:v>
                </c:pt>
                <c:pt idx="478">
                  <c:v>407.00571389899528</c:v>
                </c:pt>
                <c:pt idx="479">
                  <c:v>268.08550897591545</c:v>
                </c:pt>
                <c:pt idx="480">
                  <c:v>156.13244429597381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173.98396388603661</c:v>
                </c:pt>
                <c:pt idx="490">
                  <c:v>286.77792725468669</c:v>
                </c:pt>
                <c:pt idx="491">
                  <c:v>421.64999128816891</c:v>
                </c:pt>
                <c:pt idx="492">
                  <c:v>567.85796646384085</c:v>
                </c:pt>
                <c:pt idx="493">
                  <c:v>711.92212275173472</c:v>
                </c:pt>
                <c:pt idx="494">
                  <c:v>839.44794935569132</c:v>
                </c:pt>
                <c:pt idx="495">
                  <c:v>937.08665949966587</c:v>
                </c:pt>
                <c:pt idx="496">
                  <c:v>994.3559055512053</c:v>
                </c:pt>
                <c:pt idx="497">
                  <c:v>1005.0646686900802</c:v>
                </c:pt>
                <c:pt idx="498">
                  <c:v>968.14387523894811</c:v>
                </c:pt>
                <c:pt idx="499">
                  <c:v>887.76955021818344</c:v>
                </c:pt>
                <c:pt idx="500">
                  <c:v>772.76597432393555</c:v>
                </c:pt>
                <c:pt idx="501">
                  <c:v>635.37800150350074</c:v>
                </c:pt>
                <c:pt idx="502">
                  <c:v>489.59001904020471</c:v>
                </c:pt>
                <c:pt idx="503">
                  <c:v>349.23158834883787</c:v>
                </c:pt>
                <c:pt idx="504">
                  <c:v>226.13793050442047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173.65213305193825</c:v>
                </c:pt>
                <c:pt idx="515">
                  <c:v>280.41749416158183</c:v>
                </c:pt>
                <c:pt idx="516">
                  <c:v>406.04735311494113</c:v>
                </c:pt>
                <c:pt idx="517">
                  <c:v>540.24196685847301</c:v>
                </c:pt>
                <c:pt idx="518">
                  <c:v>670.44001446345555</c:v>
                </c:pt>
                <c:pt idx="519">
                  <c:v>783.51860356331042</c:v>
                </c:pt>
                <c:pt idx="520">
                  <c:v>867.58082857572333</c:v>
                </c:pt>
                <c:pt idx="521">
                  <c:v>913.57811753552926</c:v>
                </c:pt>
                <c:pt idx="522">
                  <c:v>916.53944554821044</c:v>
                </c:pt>
                <c:pt idx="523">
                  <c:v>876.23642585055507</c:v>
                </c:pt>
                <c:pt idx="524">
                  <c:v>797.19403216268927</c:v>
                </c:pt>
                <c:pt idx="525">
                  <c:v>688.04966411445162</c:v>
                </c:pt>
                <c:pt idx="526">
                  <c:v>560.35519894781169</c:v>
                </c:pt>
                <c:pt idx="527">
                  <c:v>426.99457352487417</c:v>
                </c:pt>
                <c:pt idx="528">
                  <c:v>300.44238408753387</c:v>
                </c:pt>
                <c:pt idx="529">
                  <c:v>191.10965952487018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173.66752390257921</c:v>
                </c:pt>
                <c:pt idx="540">
                  <c:v>275.05292451129748</c:v>
                </c:pt>
                <c:pt idx="541">
                  <c:v>392.50620075528599</c:v>
                </c:pt>
                <c:pt idx="542">
                  <c:v>516.14902966605746</c:v>
                </c:pt>
                <c:pt idx="543">
                  <c:v>634.24882638900635</c:v>
                </c:pt>
                <c:pt idx="544">
                  <c:v>734.80744167361956</c:v>
                </c:pt>
                <c:pt idx="545">
                  <c:v>807.19558934244833</c:v>
                </c:pt>
                <c:pt idx="546">
                  <c:v>843.60212687561648</c:v>
                </c:pt>
                <c:pt idx="547">
                  <c:v>840.09472415510174</c:v>
                </c:pt>
                <c:pt idx="548">
                  <c:v>797.14449335889901</c:v>
                </c:pt>
                <c:pt idx="549">
                  <c:v>719.54370187728239</c:v>
                </c:pt>
                <c:pt idx="550">
                  <c:v>615.73178414057986</c:v>
                </c:pt>
                <c:pt idx="551">
                  <c:v>496.62826138498281</c:v>
                </c:pt>
                <c:pt idx="552">
                  <c:v>374.14008583946747</c:v>
                </c:pt>
                <c:pt idx="553">
                  <c:v>259.55568887736888</c:v>
                </c:pt>
                <c:pt idx="554">
                  <c:v>162.05245198367993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174.36180149706877</c:v>
                </c:pt>
                <c:pt idx="565">
                  <c:v>271.12251220110045</c:v>
                </c:pt>
                <c:pt idx="566">
                  <c:v>381.52906412208938</c:v>
                </c:pt>
                <c:pt idx="567">
                  <c:v>496.08327993407534</c:v>
                </c:pt>
                <c:pt idx="568">
                  <c:v>603.78036250583511</c:v>
                </c:pt>
                <c:pt idx="569">
                  <c:v>693.59951047844447</c:v>
                </c:pt>
                <c:pt idx="570">
                  <c:v>756.00524674609983</c:v>
                </c:pt>
                <c:pt idx="571">
                  <c:v>784.24755799710908</c:v>
                </c:pt>
                <c:pt idx="572">
                  <c:v>775.27838526951052</c:v>
                </c:pt>
                <c:pt idx="573">
                  <c:v>730.15710810364192</c:v>
                </c:pt>
                <c:pt idx="574">
                  <c:v>653.89048206334849</c:v>
                </c:pt>
                <c:pt idx="575">
                  <c:v>554.73261344521154</c:v>
                </c:pt>
                <c:pt idx="576">
                  <c:v>443.04660395102832</c:v>
                </c:pt>
                <c:pt idx="577">
                  <c:v>329.89073217451994</c:v>
                </c:pt>
                <c:pt idx="578">
                  <c:v>225.52987652419816</c:v>
                </c:pt>
                <c:pt idx="579">
                  <c:v>138.0821047091309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176.06961570966126</c:v>
                </c:pt>
                <c:pt idx="590">
                  <c:v>269.04336013689488</c:v>
                </c:pt>
                <c:pt idx="591">
                  <c:v>373.56803695732992</c:v>
                </c:pt>
                <c:pt idx="592">
                  <c:v>480.46829810597814</c:v>
                </c:pt>
                <c:pt idx="593">
                  <c:v>579.35935440274363</c:v>
                </c:pt>
                <c:pt idx="594">
                  <c:v>660.05386167566814</c:v>
                </c:pt>
                <c:pt idx="595">
                  <c:v>713.94980926798974</c:v>
                </c:pt>
                <c:pt idx="596">
                  <c:v>735.20363150771573</c:v>
                </c:pt>
                <c:pt idx="597">
                  <c:v>721.5239006297503</c:v>
                </c:pt>
                <c:pt idx="598">
                  <c:v>674.47525431071244</c:v>
                </c:pt>
                <c:pt idx="599">
                  <c:v>599.25186294219714</c:v>
                </c:pt>
                <c:pt idx="600">
                  <c:v>503.95481636429793</c:v>
                </c:pt>
                <c:pt idx="601">
                  <c:v>398.47765378777916</c:v>
                </c:pt>
                <c:pt idx="602">
                  <c:v>293.15901355010948</c:v>
                </c:pt>
                <c:pt idx="603">
                  <c:v>197.39336503695478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179.13306557207406</c:v>
                </c:pt>
                <c:pt idx="615">
                  <c:v>269.22173188608025</c:v>
                </c:pt>
                <c:pt idx="616">
                  <c:v>369.04341244392435</c:v>
                </c:pt>
                <c:pt idx="617">
                  <c:v>469.67573139046067</c:v>
                </c:pt>
                <c:pt idx="618">
                  <c:v>561.24271331539524</c:v>
                </c:pt>
                <c:pt idx="619">
                  <c:v>634.25290874224231</c:v>
                </c:pt>
                <c:pt idx="620">
                  <c:v>680.89271364566321</c:v>
                </c:pt>
                <c:pt idx="621">
                  <c:v>696.0924911005261</c:v>
                </c:pt>
                <c:pt idx="622">
                  <c:v>678.21578719305307</c:v>
                </c:pt>
                <c:pt idx="623">
                  <c:v>629.27568699011158</c:v>
                </c:pt>
                <c:pt idx="624">
                  <c:v>554.64948525659383</c:v>
                </c:pt>
                <c:pt idx="625">
                  <c:v>462.33379359422105</c:v>
                </c:pt>
                <c:pt idx="626">
                  <c:v>361.84691117240573</c:v>
                </c:pt>
                <c:pt idx="627">
                  <c:v>262.93461414887065</c:v>
                </c:pt>
                <c:pt idx="628">
                  <c:v>174.2625461998197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183.90971195755773</c:v>
                </c:pt>
                <c:pt idx="640">
                  <c:v>272.06725324689376</c:v>
                </c:pt>
                <c:pt idx="641">
                  <c:v>368.36570892725376</c:v>
                </c:pt>
                <c:pt idx="642">
                  <c:v>464.05599774187397</c:v>
                </c:pt>
                <c:pt idx="643">
                  <c:v>549.65879340667834</c:v>
                </c:pt>
                <c:pt idx="644">
                  <c:v>616.24910744792271</c:v>
                </c:pt>
                <c:pt idx="645">
                  <c:v>656.67285607374652</c:v>
                </c:pt>
                <c:pt idx="646">
                  <c:v>666.52382652248139</c:v>
                </c:pt>
                <c:pt idx="647">
                  <c:v>644.74370150044672</c:v>
                </c:pt>
                <c:pt idx="648">
                  <c:v>593.76139683707493</c:v>
                </c:pt>
                <c:pt idx="649">
                  <c:v>519.153269856409</c:v>
                </c:pt>
                <c:pt idx="650">
                  <c:v>428.8734816773125</c:v>
                </c:pt>
                <c:pt idx="651">
                  <c:v>332.16434729605118</c:v>
                </c:pt>
                <c:pt idx="652">
                  <c:v>238.30132849137451</c:v>
                </c:pt>
                <c:pt idx="653">
                  <c:v>155.35011414744122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190.78353076523973</c:v>
                </c:pt>
                <c:pt idx="665">
                  <c:v>278.00979050732678</c:v>
                </c:pt>
                <c:pt idx="666">
                  <c:v>371.95936238949804</c:v>
                </c:pt>
                <c:pt idx="667">
                  <c:v>463.9689127775199</c:v>
                </c:pt>
                <c:pt idx="668">
                  <c:v>544.84422954416334</c:v>
                </c:pt>
                <c:pt idx="669">
                  <c:v>606.10648641184957</c:v>
                </c:pt>
                <c:pt idx="670">
                  <c:v>641.14866854168486</c:v>
                </c:pt>
                <c:pt idx="671">
                  <c:v>646.13897654857794</c:v>
                </c:pt>
                <c:pt idx="672">
                  <c:v>620.54398768815383</c:v>
                </c:pt>
                <c:pt idx="673">
                  <c:v>567.19827624718494</c:v>
                </c:pt>
                <c:pt idx="674">
                  <c:v>491.9114075366179</c:v>
                </c:pt>
                <c:pt idx="675">
                  <c:v>402.66860519109531</c:v>
                </c:pt>
                <c:pt idx="676">
                  <c:v>308.53868392314234</c:v>
                </c:pt>
                <c:pt idx="677">
                  <c:v>218.44393668971307</c:v>
                </c:pt>
                <c:pt idx="678">
                  <c:v>139.96577231095469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200.17803876723679</c:v>
                </c:pt>
                <c:pt idx="690">
                  <c:v>287.51776312734046</c:v>
                </c:pt>
                <c:pt idx="691">
                  <c:v>380.28643721868178</c:v>
                </c:pt>
                <c:pt idx="692">
                  <c:v>469.8123257242267</c:v>
                </c:pt>
                <c:pt idx="693">
                  <c:v>547.07636413568764</c:v>
                </c:pt>
                <c:pt idx="694">
                  <c:v>603.93519047874167</c:v>
                </c:pt>
                <c:pt idx="695">
                  <c:v>634.23276557869076</c:v>
                </c:pt>
                <c:pt idx="696">
                  <c:v>634.64357791161558</c:v>
                </c:pt>
                <c:pt idx="697">
                  <c:v>605.1284024272951</c:v>
                </c:pt>
                <c:pt idx="698">
                  <c:v>548.93840562468108</c:v>
                </c:pt>
                <c:pt idx="699">
                  <c:v>472.16727939391569</c:v>
                </c:pt>
                <c:pt idx="700">
                  <c:v>382.91498148782864</c:v>
                </c:pt>
                <c:pt idx="701">
                  <c:v>290.18150374875751</c:v>
                </c:pt>
                <c:pt idx="702">
                  <c:v>202.64711170970438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135.66263712142896</c:v>
                </c:pt>
                <c:pt idx="714">
                  <c:v>212.57068689868541</c:v>
                </c:pt>
                <c:pt idx="715">
                  <c:v>301.11659923135647</c:v>
                </c:pt>
                <c:pt idx="716">
                  <c:v>393.86878262766487</c:v>
                </c:pt>
                <c:pt idx="717">
                  <c:v>482.04707243486376</c:v>
                </c:pt>
                <c:pt idx="718">
                  <c:v>556.69964698001036</c:v>
                </c:pt>
                <c:pt idx="719">
                  <c:v>609.91769758813393</c:v>
                </c:pt>
                <c:pt idx="720">
                  <c:v>635.91627624205375</c:v>
                </c:pt>
                <c:pt idx="721">
                  <c:v>631.82845762119928</c:v>
                </c:pt>
                <c:pt idx="722">
                  <c:v>598.10035759413859</c:v>
                </c:pt>
                <c:pt idx="723">
                  <c:v>538.4309283154937</c:v>
                </c:pt>
                <c:pt idx="724">
                  <c:v>459.26481313960181</c:v>
                </c:pt>
                <c:pt idx="725">
                  <c:v>368.90976817487467</c:v>
                </c:pt>
                <c:pt idx="726">
                  <c:v>276.40327349980873</c:v>
                </c:pt>
                <c:pt idx="727">
                  <c:v>190.2884260594883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148.4032077120558</c:v>
                </c:pt>
                <c:pt idx="739">
                  <c:v>228.50747054233787</c:v>
                </c:pt>
                <c:pt idx="740">
                  <c:v>319.40597043425032</c:v>
                </c:pt>
                <c:pt idx="741">
                  <c:v>413.30708843940965</c:v>
                </c:pt>
                <c:pt idx="742">
                  <c:v>501.21668863824664</c:v>
                </c:pt>
                <c:pt idx="743">
                  <c:v>574.14463053680674</c:v>
                </c:pt>
                <c:pt idx="744">
                  <c:v>624.32569088963339</c:v>
                </c:pt>
                <c:pt idx="745">
                  <c:v>646.28234688921657</c:v>
                </c:pt>
                <c:pt idx="746">
                  <c:v>637.57884580755342</c:v>
                </c:pt>
                <c:pt idx="747">
                  <c:v>599.15936767961034</c:v>
                </c:pt>
                <c:pt idx="748">
                  <c:v>535.22175681120268</c:v>
                </c:pt>
                <c:pt idx="749">
                  <c:v>452.64395423798658</c:v>
                </c:pt>
                <c:pt idx="750">
                  <c:v>360.04360039684479</c:v>
                </c:pt>
                <c:pt idx="751">
                  <c:v>266.60330174262418</c:v>
                </c:pt>
                <c:pt idx="752">
                  <c:v>180.82736297303128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164.17707744598522</c:v>
                </c:pt>
                <c:pt idx="764">
                  <c:v>248.61652941297845</c:v>
                </c:pt>
                <c:pt idx="765">
                  <c:v>343.074321553787</c:v>
                </c:pt>
                <c:pt idx="766">
                  <c:v>439.29524643147244</c:v>
                </c:pt>
                <c:pt idx="767">
                  <c:v>527.96035810142791</c:v>
                </c:pt>
                <c:pt idx="768">
                  <c:v>599.93828662690532</c:v>
                </c:pt>
                <c:pt idx="769">
                  <c:v>647.52672524005436</c:v>
                </c:pt>
                <c:pt idx="770">
                  <c:v>665.50848455885284</c:v>
                </c:pt>
                <c:pt idx="771">
                  <c:v>651.87216599768044</c:v>
                </c:pt>
                <c:pt idx="772">
                  <c:v>608.09453287937856</c:v>
                </c:pt>
                <c:pt idx="773">
                  <c:v>538.94343429832202</c:v>
                </c:pt>
                <c:pt idx="774">
                  <c:v>451.82793153146866</c:v>
                </c:pt>
                <c:pt idx="775">
                  <c:v>355.78647816167279</c:v>
                </c:pt>
                <c:pt idx="776">
                  <c:v>260.25548414081175</c:v>
                </c:pt>
                <c:pt idx="777">
                  <c:v>173.79200223577695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183.59386127060534</c:v>
                </c:pt>
                <c:pt idx="789">
                  <c:v>273.61929277293353</c:v>
                </c:pt>
                <c:pt idx="790">
                  <c:v>372.90903878622964</c:v>
                </c:pt>
                <c:pt idx="791">
                  <c:v>472.62831104937834</c:v>
                </c:pt>
                <c:pt idx="792">
                  <c:v>563.01752222407208</c:v>
                </c:pt>
                <c:pt idx="793">
                  <c:v>634.70438081973964</c:v>
                </c:pt>
                <c:pt idx="794">
                  <c:v>679.97988071461293</c:v>
                </c:pt>
                <c:pt idx="795">
                  <c:v>693.85748548270487</c:v>
                </c:pt>
                <c:pt idx="796">
                  <c:v>674.76473008848166</c:v>
                </c:pt>
                <c:pt idx="797">
                  <c:v>624.76792968240716</c:v>
                </c:pt>
                <c:pt idx="798">
                  <c:v>549.29646609640315</c:v>
                </c:pt>
                <c:pt idx="799">
                  <c:v>456.4039235636892</c:v>
                </c:pt>
                <c:pt idx="800">
                  <c:v>355.66912263637369</c:v>
                </c:pt>
                <c:pt idx="801">
                  <c:v>256.89148612946809</c:v>
                </c:pt>
                <c:pt idx="802">
                  <c:v>168.76480264679603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207.35610578902242</c:v>
                </c:pt>
                <c:pt idx="814">
                  <c:v>304.33748286778689</c:v>
                </c:pt>
                <c:pt idx="815">
                  <c:v>409.80040432362483</c:v>
                </c:pt>
                <c:pt idx="816">
                  <c:v>514.20221980382962</c:v>
                </c:pt>
                <c:pt idx="817">
                  <c:v>607.22251125589071</c:v>
                </c:pt>
                <c:pt idx="818">
                  <c:v>679.15263638745387</c:v>
                </c:pt>
                <c:pt idx="819">
                  <c:v>722.2196388243168</c:v>
                </c:pt>
                <c:pt idx="820">
                  <c:v>731.65676223022228</c:v>
                </c:pt>
                <c:pt idx="821">
                  <c:v>706.36773495870546</c:v>
                </c:pt>
                <c:pt idx="822">
                  <c:v>649.08882605132237</c:v>
                </c:pt>
                <c:pt idx="823">
                  <c:v>566.02343525566675</c:v>
                </c:pt>
                <c:pt idx="824">
                  <c:v>465.99867208241454</c:v>
                </c:pt>
                <c:pt idx="825">
                  <c:v>359.26139674300009</c:v>
                </c:pt>
                <c:pt idx="826">
                  <c:v>256.08283151561483</c:v>
                </c:pt>
                <c:pt idx="827">
                  <c:v>165.36867962965565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146.8495344264737</c:v>
                </c:pt>
                <c:pt idx="838">
                  <c:v>236.26410304911855</c:v>
                </c:pt>
                <c:pt idx="839">
                  <c:v>341.69405915020883</c:v>
                </c:pt>
                <c:pt idx="840">
                  <c:v>454.73732170508117</c:v>
                </c:pt>
                <c:pt idx="841">
                  <c:v>565.00335194789761</c:v>
                </c:pt>
                <c:pt idx="842">
                  <c:v>661.48756140519833</c:v>
                </c:pt>
                <c:pt idx="843">
                  <c:v>734.05550142119819</c:v>
                </c:pt>
                <c:pt idx="844">
                  <c:v>774.82735755508577</c:v>
                </c:pt>
                <c:pt idx="845">
                  <c:v>779.26605516798531</c:v>
                </c:pt>
                <c:pt idx="846">
                  <c:v>746.81313055442172</c:v>
                </c:pt>
                <c:pt idx="847">
                  <c:v>680.97978130835622</c:v>
                </c:pt>
                <c:pt idx="848">
                  <c:v>588.87730413258942</c:v>
                </c:pt>
                <c:pt idx="849">
                  <c:v>480.25060450644389</c:v>
                </c:pt>
                <c:pt idx="850">
                  <c:v>366.14932309847927</c:v>
                </c:pt>
                <c:pt idx="851">
                  <c:v>257.42323267622527</c:v>
                </c:pt>
                <c:pt idx="852">
                  <c:v>163.25439166947464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171.77370360333387</c:v>
                </c:pt>
                <c:pt idx="863">
                  <c:v>271.21490733374304</c:v>
                </c:pt>
                <c:pt idx="864">
                  <c:v>386.70602841373972</c:v>
                </c:pt>
                <c:pt idx="865">
                  <c:v>508.7927409930943</c:v>
                </c:pt>
                <c:pt idx="866">
                  <c:v>626.08606418349325</c:v>
                </c:pt>
                <c:pt idx="867">
                  <c:v>726.77275576366731</c:v>
                </c:pt>
                <c:pt idx="868">
                  <c:v>800.21160307091634</c:v>
                </c:pt>
                <c:pt idx="869">
                  <c:v>838.39005883429365</c:v>
                </c:pt>
                <c:pt idx="870">
                  <c:v>837.0338801769376</c:v>
                </c:pt>
                <c:pt idx="871">
                  <c:v>796.21028252086091</c:v>
                </c:pt>
                <c:pt idx="872">
                  <c:v>720.33599170571722</c:v>
                </c:pt>
                <c:pt idx="873">
                  <c:v>617.58552093784976</c:v>
                </c:pt>
                <c:pt idx="874">
                  <c:v>498.7801418238588</c:v>
                </c:pt>
                <c:pt idx="875">
                  <c:v>375.91224092142653</c:v>
                </c:pt>
                <c:pt idx="876">
                  <c:v>260.51241254693389</c:v>
                </c:pt>
                <c:pt idx="877">
                  <c:v>162.09009556805367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201.95603390045173</c:v>
                </c:pt>
                <c:pt idx="888">
                  <c:v>313.1935342101703</c:v>
                </c:pt>
                <c:pt idx="889">
                  <c:v>440.46703578968459</c:v>
                </c:pt>
                <c:pt idx="890">
                  <c:v>573.09685134654637</c:v>
                </c:pt>
                <c:pt idx="891">
                  <c:v>698.53663483921389</c:v>
                </c:pt>
                <c:pt idx="892">
                  <c:v>804.04186004484643</c:v>
                </c:pt>
                <c:pt idx="893">
                  <c:v>878.39551445265317</c:v>
                </c:pt>
                <c:pt idx="894">
                  <c:v>913.44684618659926</c:v>
                </c:pt>
                <c:pt idx="895">
                  <c:v>905.2436773425203</c:v>
                </c:pt>
                <c:pt idx="896">
                  <c:v>854.59491914459886</c:v>
                </c:pt>
                <c:pt idx="897">
                  <c:v>766.97971530081077</c:v>
                </c:pt>
                <c:pt idx="898">
                  <c:v>651.81189416221446</c:v>
                </c:pt>
                <c:pt idx="899">
                  <c:v>521.16006684688682</c:v>
                </c:pt>
                <c:pt idx="900">
                  <c:v>388.10169984457366</c:v>
                </c:pt>
                <c:pt idx="901">
                  <c:v>264.94260524727758</c:v>
                </c:pt>
                <c:pt idx="902">
                  <c:v>161.55378542190823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138.00437577865605</c:v>
                </c:pt>
                <c:pt idx="912">
                  <c:v>238.29934120628681</c:v>
                </c:pt>
                <c:pt idx="913">
                  <c:v>363.25435285328024</c:v>
                </c:pt>
                <c:pt idx="914">
                  <c:v>504.11786500504053</c:v>
                </c:pt>
                <c:pt idx="915">
                  <c:v>648.79651854495876</c:v>
                </c:pt>
                <c:pt idx="916">
                  <c:v>783.42264554028634</c:v>
                </c:pt>
                <c:pt idx="917">
                  <c:v>894.20377682203002</c:v>
                </c:pt>
                <c:pt idx="918">
                  <c:v>969.29431517304499</c:v>
                </c:pt>
                <c:pt idx="919">
                  <c:v>1000.4241627311741</c:v>
                </c:pt>
                <c:pt idx="920">
                  <c:v>984.05148421199328</c:v>
                </c:pt>
                <c:pt idx="921">
                  <c:v>921.87261183752844</c:v>
                </c:pt>
                <c:pt idx="922">
                  <c:v>820.61221728458486</c:v>
                </c:pt>
                <c:pt idx="923">
                  <c:v>691.1186211212879</c:v>
                </c:pt>
                <c:pt idx="924">
                  <c:v>546.88805890620347</c:v>
                </c:pt>
                <c:pt idx="925">
                  <c:v>402.22374428617593</c:v>
                </c:pt>
                <c:pt idx="926">
                  <c:v>270.28884072911376</c:v>
                </c:pt>
                <c:pt idx="927">
                  <c:v>161.3291650192462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166.91483684737278</c:v>
                </c:pt>
                <c:pt idx="937">
                  <c:v>281.76967047347415</c:v>
                </c:pt>
                <c:pt idx="938">
                  <c:v>422.49094740077436</c:v>
                </c:pt>
                <c:pt idx="939">
                  <c:v>578.80347681959699</c:v>
                </c:pt>
                <c:pt idx="940">
                  <c:v>737.00017973284105</c:v>
                </c:pt>
                <c:pt idx="941">
                  <c:v>881.72776779359174</c:v>
                </c:pt>
                <c:pt idx="942">
                  <c:v>998.04042756471631</c:v>
                </c:pt>
                <c:pt idx="943">
                  <c:v>1073.4325835581622</c:v>
                </c:pt>
                <c:pt idx="944">
                  <c:v>1099.5622430589747</c:v>
                </c:pt>
                <c:pt idx="945">
                  <c:v>1073.4180031002181</c:v>
                </c:pt>
                <c:pt idx="946">
                  <c:v>997.7599155593407</c:v>
                </c:pt>
                <c:pt idx="947">
                  <c:v>880.76633592555993</c:v>
                </c:pt>
                <c:pt idx="948">
                  <c:v>734.93127624004819</c:v>
                </c:pt>
                <c:pt idx="949">
                  <c:v>575.36368937844406</c:v>
                </c:pt>
                <c:pt idx="950">
                  <c:v>417.7262356111936</c:v>
                </c:pt>
                <c:pt idx="951">
                  <c:v>276.10397542908453</c:v>
                </c:pt>
                <c:pt idx="952">
                  <c:v>161.10529260578005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201.76428390417672</c:v>
                </c:pt>
                <c:pt idx="962">
                  <c:v>333.36773116736634</c:v>
                </c:pt>
                <c:pt idx="963">
                  <c:v>491.99327090545455</c:v>
                </c:pt>
                <c:pt idx="964">
                  <c:v>665.6160375554723</c:v>
                </c:pt>
                <c:pt idx="965">
                  <c:v>838.70848017083199</c:v>
                </c:pt>
                <c:pt idx="966">
                  <c:v>994.27318644715047</c:v>
                </c:pt>
                <c:pt idx="967">
                  <c:v>1116.1232455580887</c:v>
                </c:pt>
                <c:pt idx="968">
                  <c:v>1191.0888439930518</c:v>
                </c:pt>
                <c:pt idx="969">
                  <c:v>1210.8364093318412</c:v>
                </c:pt>
                <c:pt idx="970">
                  <c:v>1173.0390509013555</c:v>
                </c:pt>
                <c:pt idx="971">
                  <c:v>1081.7271697656004</c:v>
                </c:pt>
                <c:pt idx="972">
                  <c:v>946.76336252753708</c:v>
                </c:pt>
                <c:pt idx="973">
                  <c:v>782.50987559634927</c:v>
                </c:pt>
                <c:pt idx="974">
                  <c:v>605.8722333535834</c:v>
                </c:pt>
                <c:pt idx="975">
                  <c:v>433.99273034345225</c:v>
                </c:pt>
                <c:pt idx="976">
                  <c:v>281.91918986943</c:v>
                </c:pt>
                <c:pt idx="977">
                  <c:v>160.58006679239543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243.42910556141376</c:v>
                </c:pt>
                <c:pt idx="987">
                  <c:v>394.08875947122715</c:v>
                </c:pt>
                <c:pt idx="988">
                  <c:v>572.79176736614136</c:v>
                </c:pt>
                <c:pt idx="989">
                  <c:v>765.52452938632985</c:v>
                </c:pt>
                <c:pt idx="990">
                  <c:v>954.73230884795441</c:v>
                </c:pt>
                <c:pt idx="991">
                  <c:v>1121.6284097395539</c:v>
                </c:pt>
                <c:pt idx="992">
                  <c:v>1248.7220191721378</c:v>
                </c:pt>
                <c:pt idx="993">
                  <c:v>1322.2079740684424</c:v>
                </c:pt>
                <c:pt idx="994">
                  <c:v>1333.8781626577202</c:v>
                </c:pt>
                <c:pt idx="995">
                  <c:v>1282.2794165578705</c:v>
                </c:pt>
                <c:pt idx="996">
                  <c:v>1172.947682451048</c:v>
                </c:pt>
                <c:pt idx="997">
                  <c:v>1017.6783241171954</c:v>
                </c:pt>
                <c:pt idx="998">
                  <c:v>832.92923005919397</c:v>
                </c:pt>
                <c:pt idx="999">
                  <c:v>637.57751002057739</c:v>
                </c:pt>
                <c:pt idx="1000">
                  <c:v>450.34413593591751</c:v>
                </c:pt>
                <c:pt idx="1001">
                  <c:v>287.25031782171629</c:v>
                </c:pt>
                <c:pt idx="1002">
                  <c:v>159.46729584707481</c:v>
                </c:pt>
                <c:pt idx="1003">
                  <c:v>0</c:v>
                </c:pt>
                <c:pt idx="1004">
                  <c:v>0</c:v>
                </c:pt>
                <c:pt idx="1005">
                  <c:v>0</c:v>
                </c:pt>
                <c:pt idx="1006">
                  <c:v>0</c:v>
                </c:pt>
                <c:pt idx="1007">
                  <c:v>0</c:v>
                </c:pt>
                <c:pt idx="1008">
                  <c:v>0</c:v>
                </c:pt>
                <c:pt idx="1009">
                  <c:v>0</c:v>
                </c:pt>
                <c:pt idx="1010">
                  <c:v>160.17704377915894</c:v>
                </c:pt>
                <c:pt idx="1011">
                  <c:v>292.78448069250396</c:v>
                </c:pt>
                <c:pt idx="1012">
                  <c:v>464.87063235778197</c:v>
                </c:pt>
                <c:pt idx="1013">
                  <c:v>665.7892746175869</c:v>
                </c:pt>
                <c:pt idx="1014">
                  <c:v>879.29293533867724</c:v>
                </c:pt>
                <c:pt idx="1015">
                  <c:v>1085.601467455665</c:v>
                </c:pt>
                <c:pt idx="1016">
                  <c:v>1264.0158563395287</c:v>
                </c:pt>
                <c:pt idx="1017">
                  <c:v>1395.7114042926707</c:v>
                </c:pt>
                <c:pt idx="1018">
                  <c:v>1466.3154752250259</c:v>
                </c:pt>
                <c:pt idx="1019">
                  <c:v>1467.9021415897334</c:v>
                </c:pt>
                <c:pt idx="1020">
                  <c:v>1400.1159300855797</c:v>
                </c:pt>
                <c:pt idx="1021">
                  <c:v>1270.2584346719275</c:v>
                </c:pt>
                <c:pt idx="1022">
                  <c:v>1092.3178304107955</c:v>
                </c:pt>
                <c:pt idx="1023">
                  <c:v>885.07159150645043</c:v>
                </c:pt>
                <c:pt idx="1024">
                  <c:v>669.52556624423539</c:v>
                </c:pt>
                <c:pt idx="1025">
                  <c:v>466.04888238572329</c:v>
                </c:pt>
                <c:pt idx="1026">
                  <c:v>291.60990668187475</c:v>
                </c:pt>
                <c:pt idx="1027">
                  <c:v>157.50673145452208</c:v>
                </c:pt>
                <c:pt idx="1028">
                  <c:v>0</c:v>
                </c:pt>
                <c:pt idx="1029">
                  <c:v>0</c:v>
                </c:pt>
                <c:pt idx="1030">
                  <c:v>0</c:v>
                </c:pt>
                <c:pt idx="1031">
                  <c:v>0</c:v>
                </c:pt>
                <c:pt idx="1032">
                  <c:v>0</c:v>
                </c:pt>
                <c:pt idx="1033">
                  <c:v>0</c:v>
                </c:pt>
                <c:pt idx="1034">
                  <c:v>0</c:v>
                </c:pt>
                <c:pt idx="1035">
                  <c:v>196.92455612143115</c:v>
                </c:pt>
                <c:pt idx="1036">
                  <c:v>350.6589422640705</c:v>
                </c:pt>
                <c:pt idx="1037">
                  <c:v>546.53113174670625</c:v>
                </c:pt>
                <c:pt idx="1038">
                  <c:v>771.68287885296354</c:v>
                </c:pt>
                <c:pt idx="1039">
                  <c:v>1007.3905482093829</c:v>
                </c:pt>
                <c:pt idx="1040">
                  <c:v>1231.4688445595489</c:v>
                </c:pt>
                <c:pt idx="1041">
                  <c:v>1421.2151957623644</c:v>
                </c:pt>
                <c:pt idx="1042">
                  <c:v>1556.4818294132165</c:v>
                </c:pt>
                <c:pt idx="1043">
                  <c:v>1622.4406240925769</c:v>
                </c:pt>
                <c:pt idx="1044">
                  <c:v>1611.6457669282265</c:v>
                </c:pt>
                <c:pt idx="1045">
                  <c:v>1525.0958979225368</c:v>
                </c:pt>
                <c:pt idx="1046">
                  <c:v>1372.1374151209575</c:v>
                </c:pt>
                <c:pt idx="1047">
                  <c:v>1169.2143023408003</c:v>
                </c:pt>
                <c:pt idx="1048">
                  <c:v>937.63403243454775</c:v>
                </c:pt>
                <c:pt idx="1049">
                  <c:v>700.6603495412952</c:v>
                </c:pt>
                <c:pt idx="1050">
                  <c:v>480.34169288892105</c:v>
                </c:pt>
                <c:pt idx="1051">
                  <c:v>294.52436766037664</c:v>
                </c:pt>
                <c:pt idx="1052">
                  <c:v>154.47609029057878</c:v>
                </c:pt>
                <c:pt idx="1053">
                  <c:v>0</c:v>
                </c:pt>
                <c:pt idx="1054">
                  <c:v>0</c:v>
                </c:pt>
                <c:pt idx="1055">
                  <c:v>0</c:v>
                </c:pt>
                <c:pt idx="1056">
                  <c:v>0</c:v>
                </c:pt>
                <c:pt idx="1057">
                  <c:v>0</c:v>
                </c:pt>
                <c:pt idx="1058">
                  <c:v>0</c:v>
                </c:pt>
                <c:pt idx="1059">
                  <c:v>0</c:v>
                </c:pt>
                <c:pt idx="1060">
                  <c:v>240.47274421583401</c:v>
                </c:pt>
                <c:pt idx="1061">
                  <c:v>417.77945375988656</c:v>
                </c:pt>
                <c:pt idx="1062">
                  <c:v>639.69651426295081</c:v>
                </c:pt>
                <c:pt idx="1063">
                  <c:v>890.87935963240932</c:v>
                </c:pt>
                <c:pt idx="1064">
                  <c:v>1149.8995118474481</c:v>
                </c:pt>
                <c:pt idx="1065">
                  <c:v>1392.0164783899099</c:v>
                </c:pt>
                <c:pt idx="1066">
                  <c:v>1592.4747434090334</c:v>
                </c:pt>
                <c:pt idx="1067">
                  <c:v>1729.8625349768561</c:v>
                </c:pt>
                <c:pt idx="1068">
                  <c:v>1789.0561487145744</c:v>
                </c:pt>
                <c:pt idx="1069">
                  <c:v>1763.3285909125073</c:v>
                </c:pt>
                <c:pt idx="1070">
                  <c:v>1655.3168453302112</c:v>
                </c:pt>
                <c:pt idx="1071">
                  <c:v>1476.7021318124384</c:v>
                </c:pt>
                <c:pt idx="1072">
                  <c:v>1246.6395922394411</c:v>
                </c:pt>
                <c:pt idx="1073">
                  <c:v>989.15207485549467</c:v>
                </c:pt>
                <c:pt idx="1074">
                  <c:v>729.85160696873959</c:v>
                </c:pt>
                <c:pt idx="1075">
                  <c:v>492.45025860765202</c:v>
                </c:pt>
                <c:pt idx="1076">
                  <c:v>295.55501237893424</c:v>
                </c:pt>
                <c:pt idx="1077">
                  <c:v>150.20378091367871</c:v>
                </c:pt>
                <c:pt idx="1078">
                  <c:v>0</c:v>
                </c:pt>
                <c:pt idx="1079">
                  <c:v>0</c:v>
                </c:pt>
                <c:pt idx="1080">
                  <c:v>0</c:v>
                </c:pt>
                <c:pt idx="1081">
                  <c:v>0</c:v>
                </c:pt>
                <c:pt idx="1082">
                  <c:v>0</c:v>
                </c:pt>
                <c:pt idx="1083">
                  <c:v>0</c:v>
                </c:pt>
                <c:pt idx="1084">
                  <c:v>144.60545318379025</c:v>
                </c:pt>
                <c:pt idx="1085">
                  <c:v>291.45974378128682</c:v>
                </c:pt>
                <c:pt idx="1086">
                  <c:v>494.70894811074771</c:v>
                </c:pt>
                <c:pt idx="1087">
                  <c:v>744.72487645980254</c:v>
                </c:pt>
                <c:pt idx="1088">
                  <c:v>1023.4092929518171</c:v>
                </c:pt>
                <c:pt idx="1089">
                  <c:v>1306.4260817455638</c:v>
                </c:pt>
                <c:pt idx="1090">
                  <c:v>1566.3710724443515</c:v>
                </c:pt>
                <c:pt idx="1091">
                  <c:v>1776.4380650782261</c:v>
                </c:pt>
                <c:pt idx="1092">
                  <c:v>1914.0649222124555</c:v>
                </c:pt>
                <c:pt idx="1093">
                  <c:v>1964.0420448850573</c:v>
                </c:pt>
                <c:pt idx="1094">
                  <c:v>1920.6378909797602</c:v>
                </c:pt>
                <c:pt idx="1095">
                  <c:v>1788.4326477835759</c:v>
                </c:pt>
                <c:pt idx="1096">
                  <c:v>1581.7327208127008</c:v>
                </c:pt>
                <c:pt idx="1097">
                  <c:v>1322.6397509660237</c:v>
                </c:pt>
                <c:pt idx="1098">
                  <c:v>1038.0398501380732</c:v>
                </c:pt>
                <c:pt idx="1099">
                  <c:v>755.93416715286219</c:v>
                </c:pt>
                <c:pt idx="1100">
                  <c:v>501.62829950405859</c:v>
                </c:pt>
                <c:pt idx="1101">
                  <c:v>294.32125938404715</c:v>
                </c:pt>
                <c:pt idx="1102">
                  <c:v>144.58085003954929</c:v>
                </c:pt>
                <c:pt idx="1103">
                  <c:v>0</c:v>
                </c:pt>
                <c:pt idx="1104">
                  <c:v>0</c:v>
                </c:pt>
                <c:pt idx="1105">
                  <c:v>0</c:v>
                </c:pt>
                <c:pt idx="1106">
                  <c:v>0</c:v>
                </c:pt>
                <c:pt idx="1107">
                  <c:v>0</c:v>
                </c:pt>
                <c:pt idx="1108">
                  <c:v>0</c:v>
                </c:pt>
                <c:pt idx="1109">
                  <c:v>179.63389913706956</c:v>
                </c:pt>
                <c:pt idx="1110">
                  <c:v>350.39679299188856</c:v>
                </c:pt>
                <c:pt idx="1111">
                  <c:v>581.77945624171821</c:v>
                </c:pt>
                <c:pt idx="1112">
                  <c:v>861.62907673425127</c:v>
                </c:pt>
                <c:pt idx="1113">
                  <c:v>1168.8460950272438</c:v>
                </c:pt>
                <c:pt idx="1114">
                  <c:v>1476.0230944095774</c:v>
                </c:pt>
                <c:pt idx="1115">
                  <c:v>1753.0371787371482</c:v>
                </c:pt>
                <c:pt idx="1116">
                  <c:v>1971.0941428584777</c:v>
                </c:pt>
                <c:pt idx="1117">
                  <c:v>2000</c:v>
                </c:pt>
                <c:pt idx="1118">
                  <c:v>2000</c:v>
                </c:pt>
                <c:pt idx="1119">
                  <c:v>2000</c:v>
                </c:pt>
                <c:pt idx="1120">
                  <c:v>1921.6896247775155</c:v>
                </c:pt>
                <c:pt idx="1121">
                  <c:v>1684.7214232737374</c:v>
                </c:pt>
                <c:pt idx="1122">
                  <c:v>1395.0910749088539</c:v>
                </c:pt>
                <c:pt idx="1123">
                  <c:v>1082.6456295118794</c:v>
                </c:pt>
                <c:pt idx="1124">
                  <c:v>777.75662128920692</c:v>
                </c:pt>
                <c:pt idx="1125">
                  <c:v>507.19272207191398</c:v>
                </c:pt>
                <c:pt idx="1126">
                  <c:v>290.52390380845821</c:v>
                </c:pt>
                <c:pt idx="1127">
                  <c:v>137.57060445155253</c:v>
                </c:pt>
                <c:pt idx="1128">
                  <c:v>0</c:v>
                </c:pt>
                <c:pt idx="1129">
                  <c:v>0</c:v>
                </c:pt>
                <c:pt idx="1130">
                  <c:v>0</c:v>
                </c:pt>
                <c:pt idx="1131">
                  <c:v>0</c:v>
                </c:pt>
                <c:pt idx="1132">
                  <c:v>0</c:v>
                </c:pt>
                <c:pt idx="1133">
                  <c:v>0</c:v>
                </c:pt>
                <c:pt idx="1134">
                  <c:v>220.72793480277304</c:v>
                </c:pt>
                <c:pt idx="1135">
                  <c:v>417.61203052874458</c:v>
                </c:pt>
                <c:pt idx="1136">
                  <c:v>679.02506236726504</c:v>
                </c:pt>
                <c:pt idx="1137">
                  <c:v>990.00502408655473</c:v>
                </c:pt>
                <c:pt idx="1138">
                  <c:v>1326.2371114254206</c:v>
                </c:pt>
                <c:pt idx="1139">
                  <c:v>1657.1315794160002</c:v>
                </c:pt>
                <c:pt idx="1140">
                  <c:v>1949.8562180859169</c:v>
                </c:pt>
                <c:pt idx="1141">
                  <c:v>2000</c:v>
                </c:pt>
                <c:pt idx="1142">
                  <c:v>2000</c:v>
                </c:pt>
                <c:pt idx="1143">
                  <c:v>2000</c:v>
                </c:pt>
                <c:pt idx="1144">
                  <c:v>2000</c:v>
                </c:pt>
                <c:pt idx="1145">
                  <c:v>2051.994089399413</c:v>
                </c:pt>
                <c:pt idx="1146">
                  <c:v>1782.9481486404759</c:v>
                </c:pt>
                <c:pt idx="1147">
                  <c:v>1461.7757150327964</c:v>
                </c:pt>
                <c:pt idx="1148">
                  <c:v>1121.3200584662538</c:v>
                </c:pt>
                <c:pt idx="1149">
                  <c:v>794.23634510504314</c:v>
                </c:pt>
                <c:pt idx="1150">
                  <c:v>508.56196772542415</c:v>
                </c:pt>
                <c:pt idx="1151">
                  <c:v>283.96614165720592</c:v>
                </c:pt>
                <c:pt idx="1152">
                  <c:v>0</c:v>
                </c:pt>
                <c:pt idx="1153">
                  <c:v>0</c:v>
                </c:pt>
                <c:pt idx="1154">
                  <c:v>0</c:v>
                </c:pt>
                <c:pt idx="1155">
                  <c:v>0</c:v>
                </c:pt>
                <c:pt idx="1156">
                  <c:v>0</c:v>
                </c:pt>
                <c:pt idx="1157">
                  <c:v>0</c:v>
                </c:pt>
                <c:pt idx="1158">
                  <c:v>0</c:v>
                </c:pt>
                <c:pt idx="1159">
                  <c:v>268.22469027961097</c:v>
                </c:pt>
                <c:pt idx="1160">
                  <c:v>493.19379799831921</c:v>
                </c:pt>
                <c:pt idx="1161">
                  <c:v>786.11982433376363</c:v>
                </c:pt>
                <c:pt idx="1162">
                  <c:v>1128.971809810495</c:v>
                </c:pt>
                <c:pt idx="1163">
                  <c:v>1494.0541234695652</c:v>
                </c:pt>
                <c:pt idx="1164">
                  <c:v>1847.5491913165054</c:v>
                </c:pt>
                <c:pt idx="1165">
                  <c:v>2000</c:v>
                </c:pt>
                <c:pt idx="1166">
                  <c:v>2000</c:v>
                </c:pt>
                <c:pt idx="1167">
                  <c:v>2000</c:v>
                </c:pt>
                <c:pt idx="1168">
                  <c:v>2000</c:v>
                </c:pt>
                <c:pt idx="1169">
                  <c:v>2000</c:v>
                </c:pt>
                <c:pt idx="1170">
                  <c:v>2000</c:v>
                </c:pt>
                <c:pt idx="1171">
                  <c:v>1873.5795648331614</c:v>
                </c:pt>
                <c:pt idx="1172">
                  <c:v>1520.473234599039</c:v>
                </c:pt>
                <c:pt idx="1173">
                  <c:v>1152.4930241394413</c:v>
                </c:pt>
                <c:pt idx="1174">
                  <c:v>804.41693186797033</c:v>
                </c:pt>
                <c:pt idx="1175">
                  <c:v>505.29227437541857</c:v>
                </c:pt>
                <c:pt idx="1176">
                  <c:v>274.57007317469123</c:v>
                </c:pt>
                <c:pt idx="1177">
                  <c:v>0</c:v>
                </c:pt>
                <c:pt idx="1178">
                  <c:v>0</c:v>
                </c:pt>
                <c:pt idx="1179">
                  <c:v>0</c:v>
                </c:pt>
                <c:pt idx="1180">
                  <c:v>0</c:v>
                </c:pt>
                <c:pt idx="1181">
                  <c:v>0</c:v>
                </c:pt>
                <c:pt idx="1182">
                  <c:v>0</c:v>
                </c:pt>
                <c:pt idx="1183">
                  <c:v>147.26371904597539</c:v>
                </c:pt>
                <c:pt idx="1184">
                  <c:v>322.28432626687652</c:v>
                </c:pt>
                <c:pt idx="1185">
                  <c:v>576.93779270147286</c:v>
                </c:pt>
                <c:pt idx="1186">
                  <c:v>902.32634868534808</c:v>
                </c:pt>
                <c:pt idx="1187">
                  <c:v>1277.1303005510733</c:v>
                </c:pt>
                <c:pt idx="1188">
                  <c:v>1670.1702364201967</c:v>
                </c:pt>
                <c:pt idx="1189">
                  <c:v>2044.4321001193923</c:v>
                </c:pt>
                <c:pt idx="1190">
                  <c:v>2000</c:v>
                </c:pt>
                <c:pt idx="1191">
                  <c:v>2000</c:v>
                </c:pt>
                <c:pt idx="1192">
                  <c:v>2000</c:v>
                </c:pt>
                <c:pt idx="1193">
                  <c:v>2000</c:v>
                </c:pt>
                <c:pt idx="1194">
                  <c:v>2000</c:v>
                </c:pt>
                <c:pt idx="1195">
                  <c:v>2000</c:v>
                </c:pt>
                <c:pt idx="1196">
                  <c:v>1953.7868816548</c:v>
                </c:pt>
                <c:pt idx="1197">
                  <c:v>1569.0627683153339</c:v>
                </c:pt>
                <c:pt idx="1198">
                  <c:v>1174.7539521086771</c:v>
                </c:pt>
                <c:pt idx="1199">
                  <c:v>807.52355670280656</c:v>
                </c:pt>
                <c:pt idx="1200">
                  <c:v>497.10851546858015</c:v>
                </c:pt>
                <c:pt idx="1201">
                  <c:v>262.38669542150751</c:v>
                </c:pt>
                <c:pt idx="1202">
                  <c:v>0</c:v>
                </c:pt>
                <c:pt idx="1203">
                  <c:v>0</c:v>
                </c:pt>
                <c:pt idx="1204">
                  <c:v>0</c:v>
                </c:pt>
                <c:pt idx="1205">
                  <c:v>0</c:v>
                </c:pt>
                <c:pt idx="1206">
                  <c:v>0</c:v>
                </c:pt>
                <c:pt idx="1207">
                  <c:v>0</c:v>
                </c:pt>
                <c:pt idx="1208">
                  <c:v>181.90621666481698</c:v>
                </c:pt>
                <c:pt idx="1209">
                  <c:v>382.84565608474003</c:v>
                </c:pt>
                <c:pt idx="1210">
                  <c:v>668.30290038689418</c:v>
                </c:pt>
                <c:pt idx="1211">
                  <c:v>1026.4607902842758</c:v>
                </c:pt>
                <c:pt idx="1212">
                  <c:v>1432.5463303902513</c:v>
                </c:pt>
                <c:pt idx="1213">
                  <c:v>1851.8689740391239</c:v>
                </c:pt>
                <c:pt idx="1214">
                  <c:v>2000</c:v>
                </c:pt>
                <c:pt idx="1215">
                  <c:v>2000</c:v>
                </c:pt>
                <c:pt idx="1216">
                  <c:v>2000</c:v>
                </c:pt>
                <c:pt idx="1217">
                  <c:v>2000</c:v>
                </c:pt>
                <c:pt idx="1218">
                  <c:v>2000</c:v>
                </c:pt>
                <c:pt idx="1219">
                  <c:v>2000</c:v>
                </c:pt>
                <c:pt idx="1220">
                  <c:v>2000</c:v>
                </c:pt>
                <c:pt idx="1221">
                  <c:v>2020.8754668501003</c:v>
                </c:pt>
                <c:pt idx="1222">
                  <c:v>1605.6290670618955</c:v>
                </c:pt>
                <c:pt idx="1223">
                  <c:v>1186.9296163830256</c:v>
                </c:pt>
                <c:pt idx="1224">
                  <c:v>803.01165307519875</c:v>
                </c:pt>
                <c:pt idx="1225">
                  <c:v>483.92656671725587</c:v>
                </c:pt>
                <c:pt idx="1226">
                  <c:v>247.59791759672666</c:v>
                </c:pt>
                <c:pt idx="1227">
                  <c:v>0</c:v>
                </c:pt>
                <c:pt idx="1228">
                  <c:v>0</c:v>
                </c:pt>
                <c:pt idx="1229">
                  <c:v>0</c:v>
                </c:pt>
                <c:pt idx="1230">
                  <c:v>0</c:v>
                </c:pt>
                <c:pt idx="1231">
                  <c:v>0</c:v>
                </c:pt>
                <c:pt idx="1232">
                  <c:v>0</c:v>
                </c:pt>
                <c:pt idx="1233">
                  <c:v>221.46957494816505</c:v>
                </c:pt>
                <c:pt idx="1234">
                  <c:v>449.58797540958085</c:v>
                </c:pt>
                <c:pt idx="1235">
                  <c:v>766.38061625654007</c:v>
                </c:pt>
                <c:pt idx="1236">
                  <c:v>1156.8795718940987</c:v>
                </c:pt>
                <c:pt idx="1237">
                  <c:v>1592.7634853267914</c:v>
                </c:pt>
                <c:pt idx="1238">
                  <c:v>2035.8895512960335</c:v>
                </c:pt>
                <c:pt idx="1239">
                  <c:v>2000</c:v>
                </c:pt>
                <c:pt idx="1240">
                  <c:v>2000</c:v>
                </c:pt>
                <c:pt idx="1241">
                  <c:v>2000</c:v>
                </c:pt>
                <c:pt idx="1242">
                  <c:v>2000</c:v>
                </c:pt>
                <c:pt idx="1243">
                  <c:v>2000</c:v>
                </c:pt>
                <c:pt idx="1244">
                  <c:v>2000</c:v>
                </c:pt>
                <c:pt idx="1245">
                  <c:v>2000</c:v>
                </c:pt>
                <c:pt idx="1246">
                  <c:v>2000</c:v>
                </c:pt>
                <c:pt idx="1247">
                  <c:v>1628.564883256475</c:v>
                </c:pt>
                <c:pt idx="1248">
                  <c:v>1188.153361301376</c:v>
                </c:pt>
                <c:pt idx="1249">
                  <c:v>790.60459622876454</c:v>
                </c:pt>
                <c:pt idx="1250">
                  <c:v>465.86476997846808</c:v>
                </c:pt>
                <c:pt idx="1251">
                  <c:v>230.50984618278667</c:v>
                </c:pt>
                <c:pt idx="1252">
                  <c:v>0</c:v>
                </c:pt>
                <c:pt idx="1253">
                  <c:v>0</c:v>
                </c:pt>
                <c:pt idx="1254">
                  <c:v>0</c:v>
                </c:pt>
                <c:pt idx="1255">
                  <c:v>0</c:v>
                </c:pt>
                <c:pt idx="1256">
                  <c:v>0</c:v>
                </c:pt>
                <c:pt idx="1257">
                  <c:v>0</c:v>
                </c:pt>
                <c:pt idx="1258">
                  <c:v>265.84524545840065</c:v>
                </c:pt>
                <c:pt idx="1259">
                  <c:v>521.9031874894938</c:v>
                </c:pt>
                <c:pt idx="1260">
                  <c:v>869.8825639617753</c:v>
                </c:pt>
                <c:pt idx="1261">
                  <c:v>1291.4920605974471</c:v>
                </c:pt>
                <c:pt idx="1262">
                  <c:v>1754.8486968314369</c:v>
                </c:pt>
                <c:pt idx="1263">
                  <c:v>2000</c:v>
                </c:pt>
                <c:pt idx="1264">
                  <c:v>2000</c:v>
                </c:pt>
                <c:pt idx="1265">
                  <c:v>2000</c:v>
                </c:pt>
                <c:pt idx="1266">
                  <c:v>2000</c:v>
                </c:pt>
                <c:pt idx="1267">
                  <c:v>2000</c:v>
                </c:pt>
                <c:pt idx="1268">
                  <c:v>2000</c:v>
                </c:pt>
                <c:pt idx="1269">
                  <c:v>2000</c:v>
                </c:pt>
                <c:pt idx="1270">
                  <c:v>2000</c:v>
                </c:pt>
                <c:pt idx="1271">
                  <c:v>2000</c:v>
                </c:pt>
                <c:pt idx="1272">
                  <c:v>1636.6619839749028</c:v>
                </c:pt>
                <c:pt idx="1273">
                  <c:v>1177.9200270238446</c:v>
                </c:pt>
                <c:pt idx="1274">
                  <c:v>770.31684545045835</c:v>
                </c:pt>
                <c:pt idx="1275">
                  <c:v>443.2429627949748</c:v>
                </c:pt>
                <c:pt idx="1276">
                  <c:v>211.53741561914472</c:v>
                </c:pt>
                <c:pt idx="1277">
                  <c:v>0</c:v>
                </c:pt>
                <c:pt idx="1278">
                  <c:v>0</c:v>
                </c:pt>
                <c:pt idx="1279">
                  <c:v>0</c:v>
                </c:pt>
                <c:pt idx="1280">
                  <c:v>0</c:v>
                </c:pt>
                <c:pt idx="1281">
                  <c:v>0</c:v>
                </c:pt>
                <c:pt idx="1282">
                  <c:v>0</c:v>
                </c:pt>
                <c:pt idx="1283">
                  <c:v>314.71349708197391</c:v>
                </c:pt>
                <c:pt idx="1284">
                  <c:v>598.88204000411099</c:v>
                </c:pt>
                <c:pt idx="1285">
                  <c:v>977.14972150065671</c:v>
                </c:pt>
                <c:pt idx="1286">
                  <c:v>1427.8018298723487</c:v>
                </c:pt>
                <c:pt idx="1287">
                  <c:v>1915.4715590045566</c:v>
                </c:pt>
                <c:pt idx="1288">
                  <c:v>2000</c:v>
                </c:pt>
                <c:pt idx="1289">
                  <c:v>2000</c:v>
                </c:pt>
                <c:pt idx="1290">
                  <c:v>2000</c:v>
                </c:pt>
                <c:pt idx="1291">
                  <c:v>2000</c:v>
                </c:pt>
                <c:pt idx="1292">
                  <c:v>2000</c:v>
                </c:pt>
                <c:pt idx="1293">
                  <c:v>2000</c:v>
                </c:pt>
                <c:pt idx="1294">
                  <c:v>2000</c:v>
                </c:pt>
                <c:pt idx="1295">
                  <c:v>2000</c:v>
                </c:pt>
                <c:pt idx="1296">
                  <c:v>2000</c:v>
                </c:pt>
                <c:pt idx="1297">
                  <c:v>1629.1836238327185</c:v>
                </c:pt>
                <c:pt idx="1298">
                  <c:v>1156.121826573974</c:v>
                </c:pt>
                <c:pt idx="1299">
                  <c:v>742.46013355777939</c:v>
                </c:pt>
                <c:pt idx="1300">
                  <c:v>416.56863074079394</c:v>
                </c:pt>
                <c:pt idx="1301">
                  <c:v>191.18129085388145</c:v>
                </c:pt>
                <c:pt idx="1302">
                  <c:v>0</c:v>
                </c:pt>
                <c:pt idx="1303">
                  <c:v>0</c:v>
                </c:pt>
                <c:pt idx="1304">
                  <c:v>0</c:v>
                </c:pt>
                <c:pt idx="1305">
                  <c:v>0</c:v>
                </c:pt>
                <c:pt idx="1306">
                  <c:v>0</c:v>
                </c:pt>
                <c:pt idx="1307">
                  <c:v>159.43828485014674</c:v>
                </c:pt>
                <c:pt idx="1308">
                  <c:v>367.52732609104226</c:v>
                </c:pt>
                <c:pt idx="1309">
                  <c:v>679.31759449033257</c:v>
                </c:pt>
                <c:pt idx="1310">
                  <c:v>1086.1855906618034</c:v>
                </c:pt>
                <c:pt idx="1311">
                  <c:v>1562.9770803849417</c:v>
                </c:pt>
                <c:pt idx="1312">
                  <c:v>2000</c:v>
                </c:pt>
                <c:pt idx="1313">
                  <c:v>2000</c:v>
                </c:pt>
                <c:pt idx="1314">
                  <c:v>2000</c:v>
                </c:pt>
                <c:pt idx="1315">
                  <c:v>2000</c:v>
                </c:pt>
                <c:pt idx="1316">
                  <c:v>2000</c:v>
                </c:pt>
                <c:pt idx="1317">
                  <c:v>2000</c:v>
                </c:pt>
                <c:pt idx="1318">
                  <c:v>2000</c:v>
                </c:pt>
                <c:pt idx="1319">
                  <c:v>2000</c:v>
                </c:pt>
                <c:pt idx="1320">
                  <c:v>2000</c:v>
                </c:pt>
                <c:pt idx="1321">
                  <c:v>2000</c:v>
                </c:pt>
                <c:pt idx="1322">
                  <c:v>1605.9125406298454</c:v>
                </c:pt>
                <c:pt idx="1323">
                  <c:v>1123.0618617801563</c:v>
                </c:pt>
                <c:pt idx="1324">
                  <c:v>707.63169737892667</c:v>
                </c:pt>
                <c:pt idx="1325">
                  <c:v>386.51090181291181</c:v>
                </c:pt>
                <c:pt idx="1326">
                  <c:v>169.99874194413619</c:v>
                </c:pt>
                <c:pt idx="1327">
                  <c:v>0</c:v>
                </c:pt>
                <c:pt idx="1328">
                  <c:v>0</c:v>
                </c:pt>
                <c:pt idx="1329">
                  <c:v>0</c:v>
                </c:pt>
                <c:pt idx="1330">
                  <c:v>0</c:v>
                </c:pt>
                <c:pt idx="1331">
                  <c:v>0</c:v>
                </c:pt>
                <c:pt idx="1332">
                  <c:v>191.88727633747612</c:v>
                </c:pt>
                <c:pt idx="1333">
                  <c:v>423.50920989141679</c:v>
                </c:pt>
                <c:pt idx="1334">
                  <c:v>761.72795185004816</c:v>
                </c:pt>
                <c:pt idx="1335">
                  <c:v>1194.71379228347</c:v>
                </c:pt>
                <c:pt idx="1336">
                  <c:v>1693.948452618866</c:v>
                </c:pt>
                <c:pt idx="1337">
                  <c:v>2000</c:v>
                </c:pt>
                <c:pt idx="1338">
                  <c:v>2000</c:v>
                </c:pt>
                <c:pt idx="1339">
                  <c:v>2000</c:v>
                </c:pt>
                <c:pt idx="1340">
                  <c:v>2000</c:v>
                </c:pt>
                <c:pt idx="1341">
                  <c:v>2000</c:v>
                </c:pt>
                <c:pt idx="1342">
                  <c:v>2000</c:v>
                </c:pt>
                <c:pt idx="1343">
                  <c:v>2000</c:v>
                </c:pt>
                <c:pt idx="1344">
                  <c:v>2000</c:v>
                </c:pt>
                <c:pt idx="1345">
                  <c:v>2000</c:v>
                </c:pt>
                <c:pt idx="1346">
                  <c:v>2000</c:v>
                </c:pt>
                <c:pt idx="1347">
                  <c:v>1567.1703499211085</c:v>
                </c:pt>
                <c:pt idx="1348">
                  <c:v>1079.4437508943843</c:v>
                </c:pt>
                <c:pt idx="1349">
                  <c:v>666.68507294069479</c:v>
                </c:pt>
                <c:pt idx="1350">
                  <c:v>353.86421040958311</c:v>
                </c:pt>
                <c:pt idx="1351">
                  <c:v>148.57079652895462</c:v>
                </c:pt>
                <c:pt idx="1352">
                  <c:v>0</c:v>
                </c:pt>
                <c:pt idx="1353">
                  <c:v>0</c:v>
                </c:pt>
                <c:pt idx="1354">
                  <c:v>0</c:v>
                </c:pt>
                <c:pt idx="1355">
                  <c:v>0</c:v>
                </c:pt>
                <c:pt idx="1356">
                  <c:v>0</c:v>
                </c:pt>
                <c:pt idx="1357">
                  <c:v>227.12823701527563</c:v>
                </c:pt>
                <c:pt idx="1358">
                  <c:v>481.66264400736441</c:v>
                </c:pt>
                <c:pt idx="1359">
                  <c:v>844.39882961490366</c:v>
                </c:pt>
                <c:pt idx="1360">
                  <c:v>1300.2585759740616</c:v>
                </c:pt>
                <c:pt idx="1361">
                  <c:v>1817.5300518943443</c:v>
                </c:pt>
                <c:pt idx="1362">
                  <c:v>2000</c:v>
                </c:pt>
                <c:pt idx="1363">
                  <c:v>2000</c:v>
                </c:pt>
                <c:pt idx="1364">
                  <c:v>2000</c:v>
                </c:pt>
                <c:pt idx="1365">
                  <c:v>2000</c:v>
                </c:pt>
                <c:pt idx="1366">
                  <c:v>2000</c:v>
                </c:pt>
                <c:pt idx="1367">
                  <c:v>2000</c:v>
                </c:pt>
                <c:pt idx="1368">
                  <c:v>2000</c:v>
                </c:pt>
                <c:pt idx="1369">
                  <c:v>2000</c:v>
                </c:pt>
                <c:pt idx="1370">
                  <c:v>2000</c:v>
                </c:pt>
                <c:pt idx="1371">
                  <c:v>2045.139780134125</c:v>
                </c:pt>
                <c:pt idx="1372">
                  <c:v>1513.8064398782092</c:v>
                </c:pt>
                <c:pt idx="1373">
                  <c:v>1026.3377940326397</c:v>
                </c:pt>
                <c:pt idx="1374">
                  <c:v>620.68547314449279</c:v>
                </c:pt>
                <c:pt idx="1375">
                  <c:v>319.5043907295393</c:v>
                </c:pt>
                <c:pt idx="1376">
                  <c:v>0</c:v>
                </c:pt>
                <c:pt idx="1377">
                  <c:v>0</c:v>
                </c:pt>
                <c:pt idx="1378">
                  <c:v>0</c:v>
                </c:pt>
                <c:pt idx="1379">
                  <c:v>0</c:v>
                </c:pt>
                <c:pt idx="1380">
                  <c:v>0</c:v>
                </c:pt>
                <c:pt idx="1381">
                  <c:v>0</c:v>
                </c:pt>
                <c:pt idx="1382">
                  <c:v>264.58702597698726</c:v>
                </c:pt>
                <c:pt idx="1383">
                  <c:v>540.79930170016189</c:v>
                </c:pt>
                <c:pt idx="1384">
                  <c:v>925.44494649109993</c:v>
                </c:pt>
                <c:pt idx="1385">
                  <c:v>1400.2446840737334</c:v>
                </c:pt>
                <c:pt idx="1386">
                  <c:v>1930.5572595861231</c:v>
                </c:pt>
                <c:pt idx="1387">
                  <c:v>2000</c:v>
                </c:pt>
                <c:pt idx="1388">
                  <c:v>2000</c:v>
                </c:pt>
                <c:pt idx="1389">
                  <c:v>2000</c:v>
                </c:pt>
                <c:pt idx="1390">
                  <c:v>2000</c:v>
                </c:pt>
                <c:pt idx="1391">
                  <c:v>2000</c:v>
                </c:pt>
                <c:pt idx="1392">
                  <c:v>2000</c:v>
                </c:pt>
                <c:pt idx="1393">
                  <c:v>2000</c:v>
                </c:pt>
                <c:pt idx="1394">
                  <c:v>2000</c:v>
                </c:pt>
                <c:pt idx="1395">
                  <c:v>2000</c:v>
                </c:pt>
                <c:pt idx="1396">
                  <c:v>1980.8501465718018</c:v>
                </c:pt>
                <c:pt idx="1397">
                  <c:v>1447.1568879862798</c:v>
                </c:pt>
                <c:pt idx="1398">
                  <c:v>965.12602581667682</c:v>
                </c:pt>
                <c:pt idx="1399">
                  <c:v>570.85306704203185</c:v>
                </c:pt>
                <c:pt idx="1400">
                  <c:v>284.34061417148513</c:v>
                </c:pt>
                <c:pt idx="1401">
                  <c:v>0</c:v>
                </c:pt>
                <c:pt idx="1402">
                  <c:v>0</c:v>
                </c:pt>
                <c:pt idx="1403">
                  <c:v>0</c:v>
                </c:pt>
                <c:pt idx="1404">
                  <c:v>0</c:v>
                </c:pt>
                <c:pt idx="1405">
                  <c:v>0</c:v>
                </c:pt>
                <c:pt idx="1406">
                  <c:v>0</c:v>
                </c:pt>
                <c:pt idx="1407">
                  <c:v>303.53400386018569</c:v>
                </c:pt>
                <c:pt idx="1408">
                  <c:v>599.58135565681062</c:v>
                </c:pt>
                <c:pt idx="1409">
                  <c:v>1002.8874713512344</c:v>
                </c:pt>
                <c:pt idx="1410">
                  <c:v>1492.1111120119572</c:v>
                </c:pt>
                <c:pt idx="1411">
                  <c:v>2030.0330628237705</c:v>
                </c:pt>
                <c:pt idx="1412">
                  <c:v>2000</c:v>
                </c:pt>
                <c:pt idx="1413">
                  <c:v>2000</c:v>
                </c:pt>
                <c:pt idx="1414">
                  <c:v>2000</c:v>
                </c:pt>
                <c:pt idx="1415">
                  <c:v>2000</c:v>
                </c:pt>
                <c:pt idx="1416">
                  <c:v>2000</c:v>
                </c:pt>
                <c:pt idx="1417">
                  <c:v>2000</c:v>
                </c:pt>
                <c:pt idx="1418">
                  <c:v>2000</c:v>
                </c:pt>
                <c:pt idx="1419">
                  <c:v>2000</c:v>
                </c:pt>
                <c:pt idx="1420">
                  <c:v>2000</c:v>
                </c:pt>
                <c:pt idx="1421">
                  <c:v>1899.3524111944134</c:v>
                </c:pt>
                <c:pt idx="1422">
                  <c:v>1368.9762973891109</c:v>
                </c:pt>
                <c:pt idx="1423">
                  <c:v>897.4302032430362</c:v>
                </c:pt>
                <c:pt idx="1424">
                  <c:v>518.49845421302155</c:v>
                </c:pt>
                <c:pt idx="1425">
                  <c:v>249.26689428642268</c:v>
                </c:pt>
                <c:pt idx="1426">
                  <c:v>0</c:v>
                </c:pt>
                <c:pt idx="1427">
                  <c:v>0</c:v>
                </c:pt>
                <c:pt idx="1428">
                  <c:v>0</c:v>
                </c:pt>
                <c:pt idx="1429">
                  <c:v>0</c:v>
                </c:pt>
                <c:pt idx="1430">
                  <c:v>0</c:v>
                </c:pt>
                <c:pt idx="1431">
                  <c:v>140.43666977868997</c:v>
                </c:pt>
                <c:pt idx="1432">
                  <c:v>343.1088651188175</c:v>
                </c:pt>
                <c:pt idx="1433">
                  <c:v>656.57712537810824</c:v>
                </c:pt>
                <c:pt idx="1434">
                  <c:v>1074.743211448254</c:v>
                </c:pt>
                <c:pt idx="1435">
                  <c:v>1573.431766775959</c:v>
                </c:pt>
                <c:pt idx="1436">
                  <c:v>2000</c:v>
                </c:pt>
                <c:pt idx="1437">
                  <c:v>2000</c:v>
                </c:pt>
                <c:pt idx="1438">
                  <c:v>2000</c:v>
                </c:pt>
                <c:pt idx="1439">
                  <c:v>2000</c:v>
                </c:pt>
                <c:pt idx="1440">
                  <c:v>2000</c:v>
                </c:pt>
                <c:pt idx="1441">
                  <c:v>2000</c:v>
                </c:pt>
                <c:pt idx="1442">
                  <c:v>2000</c:v>
                </c:pt>
                <c:pt idx="1443">
                  <c:v>2000</c:v>
                </c:pt>
                <c:pt idx="1444">
                  <c:v>2000</c:v>
                </c:pt>
                <c:pt idx="1445">
                  <c:v>2000</c:v>
                </c:pt>
                <c:pt idx="1446">
                  <c:v>1802.8300249816991</c:v>
                </c:pt>
                <c:pt idx="1447">
                  <c:v>1281.3475499134001</c:v>
                </c:pt>
                <c:pt idx="1448">
                  <c:v>825.02808282978049</c:v>
                </c:pt>
                <c:pt idx="1449">
                  <c:v>464.95517963936749</c:v>
                </c:pt>
                <c:pt idx="1450">
                  <c:v>215.1168192742694</c:v>
                </c:pt>
                <c:pt idx="1451">
                  <c:v>0</c:v>
                </c:pt>
                <c:pt idx="1452">
                  <c:v>0</c:v>
                </c:pt>
                <c:pt idx="1453">
                  <c:v>0</c:v>
                </c:pt>
                <c:pt idx="1454">
                  <c:v>0</c:v>
                </c:pt>
                <c:pt idx="1455">
                  <c:v>0</c:v>
                </c:pt>
                <c:pt idx="1456">
                  <c:v>164.30871059227917</c:v>
                </c:pt>
                <c:pt idx="1457">
                  <c:v>382.35647075330138</c:v>
                </c:pt>
                <c:pt idx="1458">
                  <c:v>710.32690549984932</c:v>
                </c:pt>
                <c:pt idx="1459">
                  <c:v>1139.1199226156382</c:v>
                </c:pt>
                <c:pt idx="1460">
                  <c:v>1642.0350228965872</c:v>
                </c:pt>
                <c:pt idx="1461">
                  <c:v>2000</c:v>
                </c:pt>
                <c:pt idx="1462">
                  <c:v>2000</c:v>
                </c:pt>
                <c:pt idx="1463">
                  <c:v>2000</c:v>
                </c:pt>
                <c:pt idx="1464">
                  <c:v>2000</c:v>
                </c:pt>
                <c:pt idx="1465">
                  <c:v>2000</c:v>
                </c:pt>
                <c:pt idx="1466">
                  <c:v>2000</c:v>
                </c:pt>
                <c:pt idx="1467">
                  <c:v>2000</c:v>
                </c:pt>
                <c:pt idx="1468">
                  <c:v>2000</c:v>
                </c:pt>
                <c:pt idx="1469">
                  <c:v>2000</c:v>
                </c:pt>
                <c:pt idx="1470">
                  <c:v>2000</c:v>
                </c:pt>
                <c:pt idx="1471">
                  <c:v>1693.8776019173263</c:v>
                </c:pt>
                <c:pt idx="1472">
                  <c:v>1186.5760941865678</c:v>
                </c:pt>
                <c:pt idx="1473">
                  <c:v>749.76413209288899</c:v>
                </c:pt>
                <c:pt idx="1474">
                  <c:v>411.5142176455056</c:v>
                </c:pt>
                <c:pt idx="1475">
                  <c:v>182.62475307919075</c:v>
                </c:pt>
                <c:pt idx="1476">
                  <c:v>0</c:v>
                </c:pt>
                <c:pt idx="1477">
                  <c:v>0</c:v>
                </c:pt>
                <c:pt idx="1478">
                  <c:v>0</c:v>
                </c:pt>
                <c:pt idx="1479">
                  <c:v>0</c:v>
                </c:pt>
                <c:pt idx="1480">
                  <c:v>0</c:v>
                </c:pt>
                <c:pt idx="1481">
                  <c:v>188.81016694775903</c:v>
                </c:pt>
                <c:pt idx="1482">
                  <c:v>420.2716711931447</c:v>
                </c:pt>
                <c:pt idx="1483">
                  <c:v>759.41473530313374</c:v>
                </c:pt>
                <c:pt idx="1484">
                  <c:v>1194.3112761427221</c:v>
                </c:pt>
                <c:pt idx="1485">
                  <c:v>1696.1138441790151</c:v>
                </c:pt>
                <c:pt idx="1486">
                  <c:v>2000</c:v>
                </c:pt>
                <c:pt idx="1487">
                  <c:v>2000</c:v>
                </c:pt>
                <c:pt idx="1488">
                  <c:v>2000</c:v>
                </c:pt>
                <c:pt idx="1489">
                  <c:v>2000</c:v>
                </c:pt>
                <c:pt idx="1490">
                  <c:v>2000</c:v>
                </c:pt>
                <c:pt idx="1491">
                  <c:v>2000</c:v>
                </c:pt>
                <c:pt idx="1492">
                  <c:v>2000</c:v>
                </c:pt>
                <c:pt idx="1493">
                  <c:v>2000</c:v>
                </c:pt>
                <c:pt idx="1494">
                  <c:v>2000</c:v>
                </c:pt>
                <c:pt idx="1495">
                  <c:v>2000</c:v>
                </c:pt>
                <c:pt idx="1496">
                  <c:v>1575.3709901369086</c:v>
                </c:pt>
                <c:pt idx="1497">
                  <c:v>1087.0763845635545</c:v>
                </c:pt>
                <c:pt idx="1498">
                  <c:v>673.461032797239</c:v>
                </c:pt>
                <c:pt idx="1499">
                  <c:v>359.36497530667589</c:v>
                </c:pt>
                <c:pt idx="1500">
                  <c:v>152.39602959820564</c:v>
                </c:pt>
                <c:pt idx="1501">
                  <c:v>0</c:v>
                </c:pt>
                <c:pt idx="1502">
                  <c:v>0</c:v>
                </c:pt>
                <c:pt idx="1503">
                  <c:v>0</c:v>
                </c:pt>
                <c:pt idx="1504">
                  <c:v>0</c:v>
                </c:pt>
                <c:pt idx="1505">
                  <c:v>0</c:v>
                </c:pt>
                <c:pt idx="1506">
                  <c:v>213.31755138937626</c:v>
                </c:pt>
                <c:pt idx="1507">
                  <c:v>455.8501703466531</c:v>
                </c:pt>
                <c:pt idx="1508">
                  <c:v>802.54111880094956</c:v>
                </c:pt>
                <c:pt idx="1509">
                  <c:v>1238.8847257448915</c:v>
                </c:pt>
                <c:pt idx="1510">
                  <c:v>1734.3185462537117</c:v>
                </c:pt>
                <c:pt idx="1511">
                  <c:v>2000</c:v>
                </c:pt>
                <c:pt idx="1512">
                  <c:v>2000</c:v>
                </c:pt>
                <c:pt idx="1513">
                  <c:v>2000</c:v>
                </c:pt>
                <c:pt idx="1514">
                  <c:v>2000</c:v>
                </c:pt>
                <c:pt idx="1515">
                  <c:v>2000</c:v>
                </c:pt>
                <c:pt idx="1516">
                  <c:v>2000</c:v>
                </c:pt>
                <c:pt idx="1517">
                  <c:v>2000</c:v>
                </c:pt>
                <c:pt idx="1518">
                  <c:v>2000</c:v>
                </c:pt>
                <c:pt idx="1519">
                  <c:v>2000</c:v>
                </c:pt>
                <c:pt idx="1520">
                  <c:v>1957.061421748574</c:v>
                </c:pt>
                <c:pt idx="1521">
                  <c:v>1450.3279674622104</c:v>
                </c:pt>
                <c:pt idx="1522">
                  <c:v>985.25838328309806</c:v>
                </c:pt>
                <c:pt idx="1523">
                  <c:v>597.83796797882871</c:v>
                </c:pt>
                <c:pt idx="1524">
                  <c:v>309.54658446751461</c:v>
                </c:pt>
                <c:pt idx="1525">
                  <c:v>0</c:v>
                </c:pt>
                <c:pt idx="1526">
                  <c:v>0</c:v>
                </c:pt>
                <c:pt idx="1527">
                  <c:v>0</c:v>
                </c:pt>
                <c:pt idx="1528">
                  <c:v>0</c:v>
                </c:pt>
                <c:pt idx="1529">
                  <c:v>0</c:v>
                </c:pt>
                <c:pt idx="1530">
                  <c:v>0</c:v>
                </c:pt>
                <c:pt idx="1531">
                  <c:v>237.17548776778756</c:v>
                </c:pt>
                <c:pt idx="1532">
                  <c:v>488.14178898738038</c:v>
                </c:pt>
                <c:pt idx="1533">
                  <c:v>838.59139637232852</c:v>
                </c:pt>
                <c:pt idx="1534">
                  <c:v>1271.7558401391223</c:v>
                </c:pt>
                <c:pt idx="1535">
                  <c:v>1755.825409730048</c:v>
                </c:pt>
                <c:pt idx="1536">
                  <c:v>2000</c:v>
                </c:pt>
                <c:pt idx="1537">
                  <c:v>2000</c:v>
                </c:pt>
                <c:pt idx="1538">
                  <c:v>2000</c:v>
                </c:pt>
                <c:pt idx="1539">
                  <c:v>2000</c:v>
                </c:pt>
                <c:pt idx="1540">
                  <c:v>2000</c:v>
                </c:pt>
                <c:pt idx="1541">
                  <c:v>2000</c:v>
                </c:pt>
                <c:pt idx="1542">
                  <c:v>2000</c:v>
                </c:pt>
                <c:pt idx="1543">
                  <c:v>2000</c:v>
                </c:pt>
                <c:pt idx="1544">
                  <c:v>2000</c:v>
                </c:pt>
                <c:pt idx="1545">
                  <c:v>1806.8657371837514</c:v>
                </c:pt>
                <c:pt idx="1546">
                  <c:v>1321.7690776557138</c:v>
                </c:pt>
                <c:pt idx="1547">
                  <c:v>883.42163393222211</c:v>
                </c:pt>
                <c:pt idx="1548">
                  <c:v>524.44080414457846</c:v>
                </c:pt>
                <c:pt idx="1549">
                  <c:v>262.91216735831989</c:v>
                </c:pt>
                <c:pt idx="1550">
                  <c:v>0</c:v>
                </c:pt>
                <c:pt idx="1551">
                  <c:v>0</c:v>
                </c:pt>
                <c:pt idx="1552">
                  <c:v>0</c:v>
                </c:pt>
                <c:pt idx="1553">
                  <c:v>0</c:v>
                </c:pt>
                <c:pt idx="1554">
                  <c:v>0</c:v>
                </c:pt>
                <c:pt idx="1555">
                  <c:v>0</c:v>
                </c:pt>
                <c:pt idx="1556">
                  <c:v>259.73323733041735</c:v>
                </c:pt>
                <c:pt idx="1557">
                  <c:v>516.30212691444763</c:v>
                </c:pt>
                <c:pt idx="1558">
                  <c:v>866.69465518032803</c:v>
                </c:pt>
                <c:pt idx="1559">
                  <c:v>1292.2435930738438</c:v>
                </c:pt>
                <c:pt idx="1560">
                  <c:v>1760.3761272434401</c:v>
                </c:pt>
                <c:pt idx="1561">
                  <c:v>2000</c:v>
                </c:pt>
                <c:pt idx="1562">
                  <c:v>2000</c:v>
                </c:pt>
                <c:pt idx="1563">
                  <c:v>2000</c:v>
                </c:pt>
                <c:pt idx="1564">
                  <c:v>2000</c:v>
                </c:pt>
                <c:pt idx="1565">
                  <c:v>2000</c:v>
                </c:pt>
                <c:pt idx="1566">
                  <c:v>2000</c:v>
                </c:pt>
                <c:pt idx="1567">
                  <c:v>2000</c:v>
                </c:pt>
                <c:pt idx="1568">
                  <c:v>2000</c:v>
                </c:pt>
                <c:pt idx="1569">
                  <c:v>2000</c:v>
                </c:pt>
                <c:pt idx="1570">
                  <c:v>1652.2489984791484</c:v>
                </c:pt>
                <c:pt idx="1571">
                  <c:v>1192.5876089090577</c:v>
                </c:pt>
                <c:pt idx="1572">
                  <c:v>783.66338167014555</c:v>
                </c:pt>
                <c:pt idx="1573">
                  <c:v>454.58799899545187</c:v>
                </c:pt>
                <c:pt idx="1574">
                  <c:v>220.10750200485921</c:v>
                </c:pt>
                <c:pt idx="1575">
                  <c:v>0</c:v>
                </c:pt>
                <c:pt idx="1576">
                  <c:v>0</c:v>
                </c:pt>
                <c:pt idx="1577">
                  <c:v>0</c:v>
                </c:pt>
                <c:pt idx="1578">
                  <c:v>0</c:v>
                </c:pt>
                <c:pt idx="1579">
                  <c:v>0</c:v>
                </c:pt>
                <c:pt idx="1580">
                  <c:v>0</c:v>
                </c:pt>
                <c:pt idx="1581">
                  <c:v>280.38203000557621</c:v>
                </c:pt>
                <c:pt idx="1582">
                  <c:v>539.63865098818303</c:v>
                </c:pt>
                <c:pt idx="1583">
                  <c:v>886.26874435093384</c:v>
                </c:pt>
                <c:pt idx="1584">
                  <c:v>1300.1025570785437</c:v>
                </c:pt>
                <c:pt idx="1585">
                  <c:v>1748.2853197191596</c:v>
                </c:pt>
                <c:pt idx="1586">
                  <c:v>2000</c:v>
                </c:pt>
                <c:pt idx="1587">
                  <c:v>2000</c:v>
                </c:pt>
                <c:pt idx="1588">
                  <c:v>2000</c:v>
                </c:pt>
                <c:pt idx="1589">
                  <c:v>2000</c:v>
                </c:pt>
                <c:pt idx="1590">
                  <c:v>2000</c:v>
                </c:pt>
                <c:pt idx="1591">
                  <c:v>2000</c:v>
                </c:pt>
                <c:pt idx="1592">
                  <c:v>2000</c:v>
                </c:pt>
                <c:pt idx="1593">
                  <c:v>2000</c:v>
                </c:pt>
                <c:pt idx="1594">
                  <c:v>1945.0247340822043</c:v>
                </c:pt>
                <c:pt idx="1595">
                  <c:v>1496.6637057966573</c:v>
                </c:pt>
                <c:pt idx="1596">
                  <c:v>1065.4364670089526</c:v>
                </c:pt>
                <c:pt idx="1597">
                  <c:v>687.80568918641052</c:v>
                </c:pt>
                <c:pt idx="1598">
                  <c:v>389.3345343983122</c:v>
                </c:pt>
                <c:pt idx="1599">
                  <c:v>181.5642198703093</c:v>
                </c:pt>
                <c:pt idx="1600">
                  <c:v>0</c:v>
                </c:pt>
                <c:pt idx="1601">
                  <c:v>0</c:v>
                </c:pt>
                <c:pt idx="1602">
                  <c:v>0</c:v>
                </c:pt>
                <c:pt idx="1603">
                  <c:v>0</c:v>
                </c:pt>
                <c:pt idx="1604">
                  <c:v>0</c:v>
                </c:pt>
                <c:pt idx="1605">
                  <c:v>0</c:v>
                </c:pt>
                <c:pt idx="1606">
                  <c:v>298.59020635639263</c:v>
                </c:pt>
                <c:pt idx="1607">
                  <c:v>557.64765852060998</c:v>
                </c:pt>
                <c:pt idx="1608">
                  <c:v>897.04807379667977</c:v>
                </c:pt>
                <c:pt idx="1609">
                  <c:v>1295.5297934169387</c:v>
                </c:pt>
                <c:pt idx="1610">
                  <c:v>1720.4158729595458</c:v>
                </c:pt>
                <c:pt idx="1611">
                  <c:v>2000</c:v>
                </c:pt>
                <c:pt idx="1612">
                  <c:v>2000</c:v>
                </c:pt>
                <c:pt idx="1613">
                  <c:v>2000</c:v>
                </c:pt>
                <c:pt idx="1614">
                  <c:v>2000</c:v>
                </c:pt>
                <c:pt idx="1615">
                  <c:v>2000</c:v>
                </c:pt>
                <c:pt idx="1616">
                  <c:v>2000</c:v>
                </c:pt>
                <c:pt idx="1617">
                  <c:v>2000</c:v>
                </c:pt>
                <c:pt idx="1618">
                  <c:v>2000</c:v>
                </c:pt>
                <c:pt idx="1619">
                  <c:v>1766.3067305227848</c:v>
                </c:pt>
                <c:pt idx="1620">
                  <c:v>1343.2738579703544</c:v>
                </c:pt>
                <c:pt idx="1621">
                  <c:v>942.63787224840871</c:v>
                </c:pt>
                <c:pt idx="1622">
                  <c:v>597.34465495707218</c:v>
                </c:pt>
                <c:pt idx="1623">
                  <c:v>329.45456189992177</c:v>
                </c:pt>
                <c:pt idx="1624">
                  <c:v>147.50647330171543</c:v>
                </c:pt>
                <c:pt idx="1625">
                  <c:v>0</c:v>
                </c:pt>
                <c:pt idx="1626">
                  <c:v>0</c:v>
                </c:pt>
                <c:pt idx="1627">
                  <c:v>0</c:v>
                </c:pt>
                <c:pt idx="1628">
                  <c:v>0</c:v>
                </c:pt>
                <c:pt idx="1629">
                  <c:v>0</c:v>
                </c:pt>
                <c:pt idx="1630">
                  <c:v>139.79307616853026</c:v>
                </c:pt>
                <c:pt idx="1631">
                  <c:v>313.93335673185834</c:v>
                </c:pt>
                <c:pt idx="1632">
                  <c:v>570.0393446376313</c:v>
                </c:pt>
                <c:pt idx="1633">
                  <c:v>899.0923138284852</c:v>
                </c:pt>
                <c:pt idx="1634">
                  <c:v>1279.1462870141143</c:v>
                </c:pt>
                <c:pt idx="1635">
                  <c:v>1678.1243795874498</c:v>
                </c:pt>
                <c:pt idx="1636">
                  <c:v>2058.0886191598838</c:v>
                </c:pt>
                <c:pt idx="1637">
                  <c:v>2000</c:v>
                </c:pt>
                <c:pt idx="1638">
                  <c:v>2000</c:v>
                </c:pt>
                <c:pt idx="1639">
                  <c:v>2000</c:v>
                </c:pt>
                <c:pt idx="1640">
                  <c:v>2000</c:v>
                </c:pt>
                <c:pt idx="1641">
                  <c:v>2000</c:v>
                </c:pt>
                <c:pt idx="1642">
                  <c:v>2000</c:v>
                </c:pt>
                <c:pt idx="1643">
                  <c:v>1975.8525820474931</c:v>
                </c:pt>
                <c:pt idx="1644">
                  <c:v>1590.2162892172119</c:v>
                </c:pt>
                <c:pt idx="1645">
                  <c:v>1194.850574994251</c:v>
                </c:pt>
                <c:pt idx="1646">
                  <c:v>826.11962039438129</c:v>
                </c:pt>
                <c:pt idx="1647">
                  <c:v>513.42288092492879</c:v>
                </c:pt>
                <c:pt idx="1648">
                  <c:v>275.44191818251636</c:v>
                </c:pt>
                <c:pt idx="1649">
                  <c:v>0</c:v>
                </c:pt>
                <c:pt idx="1650">
                  <c:v>0</c:v>
                </c:pt>
                <c:pt idx="1651">
                  <c:v>0</c:v>
                </c:pt>
                <c:pt idx="1652">
                  <c:v>0</c:v>
                </c:pt>
                <c:pt idx="1653">
                  <c:v>0</c:v>
                </c:pt>
                <c:pt idx="1654">
                  <c:v>0</c:v>
                </c:pt>
                <c:pt idx="1655">
                  <c:v>151.38483266619394</c:v>
                </c:pt>
                <c:pt idx="1656">
                  <c:v>326.11711819234114</c:v>
                </c:pt>
                <c:pt idx="1657">
                  <c:v>576.74925763472015</c:v>
                </c:pt>
                <c:pt idx="1658">
                  <c:v>892.77572915815279</c:v>
                </c:pt>
                <c:pt idx="1659">
                  <c:v>1251.9548350251223</c:v>
                </c:pt>
                <c:pt idx="1660">
                  <c:v>1623.1812749446526</c:v>
                </c:pt>
                <c:pt idx="1661">
                  <c:v>1970.6477815746944</c:v>
                </c:pt>
                <c:pt idx="1662">
                  <c:v>2000</c:v>
                </c:pt>
                <c:pt idx="1663">
                  <c:v>2000</c:v>
                </c:pt>
                <c:pt idx="1664">
                  <c:v>2000</c:v>
                </c:pt>
                <c:pt idx="1665">
                  <c:v>2000</c:v>
                </c:pt>
                <c:pt idx="1666">
                  <c:v>2000</c:v>
                </c:pt>
                <c:pt idx="1667">
                  <c:v>2000</c:v>
                </c:pt>
                <c:pt idx="1668">
                  <c:v>1782.8567078826463</c:v>
                </c:pt>
                <c:pt idx="1669">
                  <c:v>1419.8755536801386</c:v>
                </c:pt>
                <c:pt idx="1670">
                  <c:v>1053.6989095049223</c:v>
                </c:pt>
                <c:pt idx="1671">
                  <c:v>717.37932600854469</c:v>
                </c:pt>
                <c:pt idx="1672">
                  <c:v>436.82445661766297</c:v>
                </c:pt>
                <c:pt idx="1673">
                  <c:v>227.52636285656789</c:v>
                </c:pt>
                <c:pt idx="1674">
                  <c:v>0</c:v>
                </c:pt>
                <c:pt idx="1675">
                  <c:v>0</c:v>
                </c:pt>
                <c:pt idx="1676">
                  <c:v>0</c:v>
                </c:pt>
                <c:pt idx="1677">
                  <c:v>0</c:v>
                </c:pt>
                <c:pt idx="1678">
                  <c:v>0</c:v>
                </c:pt>
                <c:pt idx="1679">
                  <c:v>0</c:v>
                </c:pt>
                <c:pt idx="1680">
                  <c:v>161.56929786915248</c:v>
                </c:pt>
                <c:pt idx="1681">
                  <c:v>334.99100363544494</c:v>
                </c:pt>
                <c:pt idx="1682">
                  <c:v>577.93564453204954</c:v>
                </c:pt>
                <c:pt idx="1683">
                  <c:v>878.75850748064022</c:v>
                </c:pt>
                <c:pt idx="1684">
                  <c:v>1215.2781540966164</c:v>
                </c:pt>
                <c:pt idx="1685">
                  <c:v>1557.6721058449057</c:v>
                </c:pt>
                <c:pt idx="1686">
                  <c:v>1872.483741981049</c:v>
                </c:pt>
                <c:pt idx="1687">
                  <c:v>2000</c:v>
                </c:pt>
                <c:pt idx="1688">
                  <c:v>2000</c:v>
                </c:pt>
                <c:pt idx="1689">
                  <c:v>2000</c:v>
                </c:pt>
                <c:pt idx="1690">
                  <c:v>2000</c:v>
                </c:pt>
                <c:pt idx="1691">
                  <c:v>2000</c:v>
                </c:pt>
                <c:pt idx="1692">
                  <c:v>1904.476667870327</c:v>
                </c:pt>
                <c:pt idx="1693">
                  <c:v>1596.5023837718936</c:v>
                </c:pt>
                <c:pt idx="1694">
                  <c:v>1257.8710867582968</c:v>
                </c:pt>
                <c:pt idx="1695">
                  <c:v>921.61726887635018</c:v>
                </c:pt>
                <c:pt idx="1696">
                  <c:v>617.47583941467826</c:v>
                </c:pt>
                <c:pt idx="1697">
                  <c:v>367.99009793868152</c:v>
                </c:pt>
                <c:pt idx="1698">
                  <c:v>185.70241668251956</c:v>
                </c:pt>
                <c:pt idx="1699">
                  <c:v>0</c:v>
                </c:pt>
                <c:pt idx="1700">
                  <c:v>0</c:v>
                </c:pt>
                <c:pt idx="1701">
                  <c:v>0</c:v>
                </c:pt>
                <c:pt idx="1702">
                  <c:v>0</c:v>
                </c:pt>
                <c:pt idx="1703">
                  <c:v>0</c:v>
                </c:pt>
                <c:pt idx="1704">
                  <c:v>0</c:v>
                </c:pt>
                <c:pt idx="1705">
                  <c:v>170.16110084993034</c:v>
                </c:pt>
                <c:pt idx="1706">
                  <c:v>340.55250883993824</c:v>
                </c:pt>
                <c:pt idx="1707">
                  <c:v>573.96343751810139</c:v>
                </c:pt>
                <c:pt idx="1708">
                  <c:v>857.94291081363974</c:v>
                </c:pt>
                <c:pt idx="1709">
                  <c:v>1170.6824409336471</c:v>
                </c:pt>
                <c:pt idx="1710">
                  <c:v>1483.8875964323274</c:v>
                </c:pt>
                <c:pt idx="1711">
                  <c:v>1766.5928501055678</c:v>
                </c:pt>
                <c:pt idx="1712">
                  <c:v>1989.3757370869209</c:v>
                </c:pt>
                <c:pt idx="1713">
                  <c:v>2000</c:v>
                </c:pt>
                <c:pt idx="1714">
                  <c:v>2000</c:v>
                </c:pt>
                <c:pt idx="1715">
                  <c:v>2000</c:v>
                </c:pt>
                <c:pt idx="1716">
                  <c:v>1946.8509990780205</c:v>
                </c:pt>
                <c:pt idx="1717">
                  <c:v>1709.6814264829889</c:v>
                </c:pt>
                <c:pt idx="1718">
                  <c:v>1419.53194571066</c:v>
                </c:pt>
                <c:pt idx="1719">
                  <c:v>1106.2128727088152</c:v>
                </c:pt>
                <c:pt idx="1720">
                  <c:v>799.88832650509016</c:v>
                </c:pt>
                <c:pt idx="1721">
                  <c:v>527.04509629905419</c:v>
                </c:pt>
                <c:pt idx="1722">
                  <c:v>307.04883182913181</c:v>
                </c:pt>
                <c:pt idx="1723">
                  <c:v>149.76709494644456</c:v>
                </c:pt>
                <c:pt idx="1724">
                  <c:v>0</c:v>
                </c:pt>
                <c:pt idx="1725">
                  <c:v>0</c:v>
                </c:pt>
                <c:pt idx="1726">
                  <c:v>0</c:v>
                </c:pt>
                <c:pt idx="1727">
                  <c:v>0</c:v>
                </c:pt>
                <c:pt idx="1728">
                  <c:v>0</c:v>
                </c:pt>
                <c:pt idx="1729">
                  <c:v>0</c:v>
                </c:pt>
                <c:pt idx="1730">
                  <c:v>177.06352917647612</c:v>
                </c:pt>
                <c:pt idx="1731">
                  <c:v>342.94167118430181</c:v>
                </c:pt>
                <c:pt idx="1732">
                  <c:v>565.37677599977076</c:v>
                </c:pt>
                <c:pt idx="1733">
                  <c:v>831.41823835863954</c:v>
                </c:pt>
                <c:pt idx="1734">
                  <c:v>1119.8925655135083</c:v>
                </c:pt>
                <c:pt idx="1735">
                  <c:v>1404.2106745662727</c:v>
                </c:pt>
                <c:pt idx="1736">
                  <c:v>1655.9629984296373</c:v>
                </c:pt>
                <c:pt idx="1737">
                  <c:v>1848.7900444179434</c:v>
                </c:pt>
                <c:pt idx="1738">
                  <c:v>1961.9799419383371</c:v>
                </c:pt>
                <c:pt idx="1739">
                  <c:v>1983.2864291286562</c:v>
                </c:pt>
                <c:pt idx="1740">
                  <c:v>1910.5741683976194</c:v>
                </c:pt>
                <c:pt idx="1741">
                  <c:v>1752.0666532115533</c:v>
                </c:pt>
                <c:pt idx="1742">
                  <c:v>1525.1710054788552</c:v>
                </c:pt>
                <c:pt idx="1743">
                  <c:v>1254.0552218951602</c:v>
                </c:pt>
                <c:pt idx="1744">
                  <c:v>966.32835639922473</c:v>
                </c:pt>
                <c:pt idx="1745">
                  <c:v>689.29811400296956</c:v>
                </c:pt>
                <c:pt idx="1746">
                  <c:v>446.33617271795816</c:v>
                </c:pt>
                <c:pt idx="1747">
                  <c:v>253.86183051137826</c:v>
                </c:pt>
                <c:pt idx="1748">
                  <c:v>0</c:v>
                </c:pt>
                <c:pt idx="1749">
                  <c:v>0</c:v>
                </c:pt>
                <c:pt idx="1750">
                  <c:v>0</c:v>
                </c:pt>
                <c:pt idx="1751">
                  <c:v>0</c:v>
                </c:pt>
                <c:pt idx="1752">
                  <c:v>0</c:v>
                </c:pt>
                <c:pt idx="1753">
                  <c:v>0</c:v>
                </c:pt>
                <c:pt idx="1754">
                  <c:v>0</c:v>
                </c:pt>
                <c:pt idx="1755">
                  <c:v>182.2708426930721</c:v>
                </c:pt>
                <c:pt idx="1756">
                  <c:v>342.4271329257374</c:v>
                </c:pt>
                <c:pt idx="1757">
                  <c:v>552.86287851107795</c:v>
                </c:pt>
                <c:pt idx="1758">
                  <c:v>800.39933188064435</c:v>
                </c:pt>
                <c:pt idx="1759">
                  <c:v>1064.7054193187348</c:v>
                </c:pt>
                <c:pt idx="1760">
                  <c:v>1321.0083749129383</c:v>
                </c:pt>
                <c:pt idx="1761">
                  <c:v>1543.45089482865</c:v>
                </c:pt>
                <c:pt idx="1762">
                  <c:v>1708.6167203142631</c:v>
                </c:pt>
                <c:pt idx="1763">
                  <c:v>1798.7255966000655</c:v>
                </c:pt>
                <c:pt idx="1764">
                  <c:v>1804.0484889687341</c:v>
                </c:pt>
                <c:pt idx="1765">
                  <c:v>1724.2071648320625</c:v>
                </c:pt>
                <c:pt idx="1766">
                  <c:v>1568.1822507161658</c:v>
                </c:pt>
                <c:pt idx="1767">
                  <c:v>1353.0376158108452</c:v>
                </c:pt>
                <c:pt idx="1768">
                  <c:v>1101.5501956081671</c:v>
                </c:pt>
                <c:pt idx="1769">
                  <c:v>839.08747595784814</c:v>
                </c:pt>
                <c:pt idx="1770">
                  <c:v>590.17832169772669</c:v>
                </c:pt>
                <c:pt idx="1771">
                  <c:v>375.26236886455229</c:v>
                </c:pt>
                <c:pt idx="1772">
                  <c:v>208.07369253423656</c:v>
                </c:pt>
                <c:pt idx="1773">
                  <c:v>0</c:v>
                </c:pt>
                <c:pt idx="1774">
                  <c:v>0</c:v>
                </c:pt>
                <c:pt idx="1775">
                  <c:v>0</c:v>
                </c:pt>
                <c:pt idx="1776">
                  <c:v>0</c:v>
                </c:pt>
                <c:pt idx="1777">
                  <c:v>0</c:v>
                </c:pt>
                <c:pt idx="1778">
                  <c:v>0</c:v>
                </c:pt>
                <c:pt idx="1779">
                  <c:v>0</c:v>
                </c:pt>
                <c:pt idx="1780">
                  <c:v>185.86451057388393</c:v>
                </c:pt>
                <c:pt idx="1781">
                  <c:v>339.38549549572713</c:v>
                </c:pt>
                <c:pt idx="1782">
                  <c:v>537.21068344694208</c:v>
                </c:pt>
                <c:pt idx="1783">
                  <c:v>766.16361837930003</c:v>
                </c:pt>
                <c:pt idx="1784">
                  <c:v>1006.9076744434791</c:v>
                </c:pt>
                <c:pt idx="1785">
                  <c:v>1236.5356023652034</c:v>
                </c:pt>
                <c:pt idx="1786">
                  <c:v>1431.6794217358981</c:v>
                </c:pt>
                <c:pt idx="1787">
                  <c:v>1571.698179104015</c:v>
                </c:pt>
                <c:pt idx="1788">
                  <c:v>1641.4928697793796</c:v>
                </c:pt>
                <c:pt idx="1789">
                  <c:v>1633.5535321959617</c:v>
                </c:pt>
                <c:pt idx="1790">
                  <c:v>1548.9547844717499</c:v>
                </c:pt>
                <c:pt idx="1791">
                  <c:v>1397.1666899403783</c:v>
                </c:pt>
                <c:pt idx="1792">
                  <c:v>1194.7161643767276</c:v>
                </c:pt>
                <c:pt idx="1793">
                  <c:v>962.89618229483369</c:v>
                </c:pt>
                <c:pt idx="1794">
                  <c:v>724.8528897290289</c:v>
                </c:pt>
                <c:pt idx="1795">
                  <c:v>502.46578979303786</c:v>
                </c:pt>
                <c:pt idx="1796">
                  <c:v>313.46175801916564</c:v>
                </c:pt>
                <c:pt idx="1797">
                  <c:v>169.16661081824532</c:v>
                </c:pt>
                <c:pt idx="1798">
                  <c:v>0</c:v>
                </c:pt>
                <c:pt idx="1799">
                  <c:v>0</c:v>
                </c:pt>
                <c:pt idx="1800">
                  <c:v>0</c:v>
                </c:pt>
                <c:pt idx="1801">
                  <c:v>0</c:v>
                </c:pt>
                <c:pt idx="1802">
                  <c:v>0</c:v>
                </c:pt>
                <c:pt idx="1803">
                  <c:v>0</c:v>
                </c:pt>
                <c:pt idx="1804">
                  <c:v>0</c:v>
                </c:pt>
                <c:pt idx="1805">
                  <c:v>188.00431324106245</c:v>
                </c:pt>
                <c:pt idx="1806">
                  <c:v>334.27626415130078</c:v>
                </c:pt>
                <c:pt idx="1807">
                  <c:v>519.26791764504469</c:v>
                </c:pt>
                <c:pt idx="1808">
                  <c:v>729.99146700742665</c:v>
                </c:pt>
                <c:pt idx="1809">
                  <c:v>948.20339360628498</c:v>
                </c:pt>
                <c:pt idx="1810">
                  <c:v>1152.8562542529839</c:v>
                </c:pt>
                <c:pt idx="1811">
                  <c:v>1322.9599708379667</c:v>
                </c:pt>
                <c:pt idx="1812">
                  <c:v>1440.4459349915187</c:v>
                </c:pt>
                <c:pt idx="1813">
                  <c:v>1492.6294984107956</c:v>
                </c:pt>
                <c:pt idx="1814">
                  <c:v>1473.9259584273673</c:v>
                </c:pt>
                <c:pt idx="1815">
                  <c:v>1386.5830864424147</c:v>
                </c:pt>
                <c:pt idx="1816">
                  <c:v>1240.3339127680554</c:v>
                </c:pt>
                <c:pt idx="1817">
                  <c:v>1051.0266894185952</c:v>
                </c:pt>
                <c:pt idx="1818">
                  <c:v>838.43289888261711</c:v>
                </c:pt>
                <c:pt idx="1819">
                  <c:v>623.54854337183644</c:v>
                </c:pt>
                <c:pt idx="1820">
                  <c:v>425.77276990644975</c:v>
                </c:pt>
                <c:pt idx="1821">
                  <c:v>260.36177725827497</c:v>
                </c:pt>
                <c:pt idx="1822">
                  <c:v>136.51338525409753</c:v>
                </c:pt>
                <c:pt idx="1823">
                  <c:v>0</c:v>
                </c:pt>
                <c:pt idx="1824">
                  <c:v>0</c:v>
                </c:pt>
                <c:pt idx="1825">
                  <c:v>0</c:v>
                </c:pt>
                <c:pt idx="1826">
                  <c:v>0</c:v>
                </c:pt>
                <c:pt idx="1827">
                  <c:v>0</c:v>
                </c:pt>
                <c:pt idx="1828">
                  <c:v>0</c:v>
                </c:pt>
                <c:pt idx="1829">
                  <c:v>0</c:v>
                </c:pt>
                <c:pt idx="1830">
                  <c:v>188.91569756019339</c:v>
                </c:pt>
                <c:pt idx="1831">
                  <c:v>327.61493018120046</c:v>
                </c:pt>
                <c:pt idx="1832">
                  <c:v>499.90012302448855</c:v>
                </c:pt>
                <c:pt idx="1833">
                  <c:v>693.11399018713996</c:v>
                </c:pt>
                <c:pt idx="1834">
                  <c:v>890.15568459302301</c:v>
                </c:pt>
                <c:pt idx="1835">
                  <c:v>1071.7853478758302</c:v>
                </c:pt>
                <c:pt idx="1836">
                  <c:v>1219.2422584863405</c:v>
                </c:pt>
                <c:pt idx="1837">
                  <c:v>1316.8048722804572</c:v>
                </c:pt>
                <c:pt idx="1838">
                  <c:v>1353.9317383835514</c:v>
                </c:pt>
                <c:pt idx="1839">
                  <c:v>1326.6840141372766</c:v>
                </c:pt>
                <c:pt idx="1840">
                  <c:v>1238.2339496950892</c:v>
                </c:pt>
                <c:pt idx="1841">
                  <c:v>1098.3942539613286</c:v>
                </c:pt>
                <c:pt idx="1842">
                  <c:v>922.24198673881278</c:v>
                </c:pt>
                <c:pt idx="1843">
                  <c:v>728.03783314952625</c:v>
                </c:pt>
                <c:pt idx="1844">
                  <c:v>534.73938110759059</c:v>
                </c:pt>
                <c:pt idx="1845">
                  <c:v>359.46173105367069</c:v>
                </c:pt>
                <c:pt idx="1846">
                  <c:v>215.24301791389837</c:v>
                </c:pt>
                <c:pt idx="1847">
                  <c:v>0</c:v>
                </c:pt>
                <c:pt idx="1848">
                  <c:v>0</c:v>
                </c:pt>
                <c:pt idx="1849">
                  <c:v>0</c:v>
                </c:pt>
                <c:pt idx="1850">
                  <c:v>0</c:v>
                </c:pt>
                <c:pt idx="1851">
                  <c:v>0</c:v>
                </c:pt>
                <c:pt idx="1852">
                  <c:v>0</c:v>
                </c:pt>
                <c:pt idx="1853">
                  <c:v>0</c:v>
                </c:pt>
                <c:pt idx="1854">
                  <c:v>0</c:v>
                </c:pt>
                <c:pt idx="1855">
                  <c:v>188.87503947152146</c:v>
                </c:pt>
                <c:pt idx="1856">
                  <c:v>319.94671176335328</c:v>
                </c:pt>
                <c:pt idx="1857">
                  <c:v>479.9547138952243</c:v>
                </c:pt>
                <c:pt idx="1858">
                  <c:v>656.67144174613441</c:v>
                </c:pt>
                <c:pt idx="1859">
                  <c:v>834.14507546930804</c:v>
                </c:pt>
                <c:pt idx="1860">
                  <c:v>994.85379551082428</c:v>
                </c:pt>
                <c:pt idx="1861">
                  <c:v>1122.0917566396863</c:v>
                </c:pt>
                <c:pt idx="1862">
                  <c:v>1202.2484830892977</c:v>
                </c:pt>
                <c:pt idx="1863">
                  <c:v>1226.6606694686193</c:v>
                </c:pt>
                <c:pt idx="1864">
                  <c:v>1192.7780193217668</c:v>
                </c:pt>
                <c:pt idx="1865">
                  <c:v>1104.4834996760192</c:v>
                </c:pt>
                <c:pt idx="1866">
                  <c:v>971.52896888388761</c:v>
                </c:pt>
                <c:pt idx="1867">
                  <c:v>808.17230029196151</c:v>
                </c:pt>
                <c:pt idx="1868">
                  <c:v>631.21411643812678</c:v>
                </c:pt>
                <c:pt idx="1869">
                  <c:v>457.71531467970863</c:v>
                </c:pt>
                <c:pt idx="1870">
                  <c:v>302.71917415540491</c:v>
                </c:pt>
                <c:pt idx="1871">
                  <c:v>177.29827594934071</c:v>
                </c:pt>
                <c:pt idx="1872">
                  <c:v>0</c:v>
                </c:pt>
                <c:pt idx="1873">
                  <c:v>0</c:v>
                </c:pt>
                <c:pt idx="1874">
                  <c:v>0</c:v>
                </c:pt>
                <c:pt idx="1875">
                  <c:v>0</c:v>
                </c:pt>
                <c:pt idx="1876">
                  <c:v>0</c:v>
                </c:pt>
                <c:pt idx="1877">
                  <c:v>0</c:v>
                </c:pt>
                <c:pt idx="1878">
                  <c:v>0</c:v>
                </c:pt>
                <c:pt idx="1879">
                  <c:v>0</c:v>
                </c:pt>
                <c:pt idx="1880">
                  <c:v>188.19453765555875</c:v>
                </c:pt>
                <c:pt idx="1881">
                  <c:v>311.82320034628884</c:v>
                </c:pt>
                <c:pt idx="1882">
                  <c:v>460.23242815848465</c:v>
                </c:pt>
                <c:pt idx="1883">
                  <c:v>621.68418849955822</c:v>
                </c:pt>
                <c:pt idx="1884">
                  <c:v>781.34567849461564</c:v>
                </c:pt>
                <c:pt idx="1885">
                  <c:v>923.29552755512191</c:v>
                </c:pt>
                <c:pt idx="1886">
                  <c:v>1032.692749945498</c:v>
                </c:pt>
                <c:pt idx="1887">
                  <c:v>1097.8012600836289</c:v>
                </c:pt>
                <c:pt idx="1888">
                  <c:v>1111.5851936871618</c:v>
                </c:pt>
                <c:pt idx="1889">
                  <c:v>1072.652855587776</c:v>
                </c:pt>
                <c:pt idx="1890">
                  <c:v>985.42067185150779</c:v>
                </c:pt>
                <c:pt idx="1891">
                  <c:v>859.47957564054127</c:v>
                </c:pt>
                <c:pt idx="1892">
                  <c:v>708.25894602160429</c:v>
                </c:pt>
                <c:pt idx="1893">
                  <c:v>547.18158063624401</c:v>
                </c:pt>
                <c:pt idx="1894">
                  <c:v>391.57340339118531</c:v>
                </c:pt>
                <c:pt idx="1895">
                  <c:v>254.6239655800762</c:v>
                </c:pt>
                <c:pt idx="1896">
                  <c:v>145.68400825416737</c:v>
                </c:pt>
                <c:pt idx="1897">
                  <c:v>0</c:v>
                </c:pt>
                <c:pt idx="1898">
                  <c:v>0</c:v>
                </c:pt>
                <c:pt idx="1899">
                  <c:v>0</c:v>
                </c:pt>
                <c:pt idx="1900">
                  <c:v>0</c:v>
                </c:pt>
                <c:pt idx="1901">
                  <c:v>0</c:v>
                </c:pt>
                <c:pt idx="1902">
                  <c:v>0</c:v>
                </c:pt>
                <c:pt idx="1903">
                  <c:v>0</c:v>
                </c:pt>
                <c:pt idx="1904">
                  <c:v>0</c:v>
                </c:pt>
                <c:pt idx="1905">
                  <c:v>187.2083466311858</c:v>
                </c:pt>
                <c:pt idx="1906">
                  <c:v>303.78369195895101</c:v>
                </c:pt>
                <c:pt idx="1907">
                  <c:v>441.46767584402807</c:v>
                </c:pt>
                <c:pt idx="1908">
                  <c:v>589.03699989800589</c:v>
                </c:pt>
                <c:pt idx="1909">
                  <c:v>732.71868622103534</c:v>
                </c:pt>
                <c:pt idx="1910">
                  <c:v>858.05497571735964</c:v>
                </c:pt>
                <c:pt idx="1911">
                  <c:v>951.8733362575972</c:v>
                </c:pt>
                <c:pt idx="1912">
                  <c:v>1004.0829026400294</c:v>
                </c:pt>
                <c:pt idx="1913">
                  <c:v>1009.044963789954</c:v>
                </c:pt>
                <c:pt idx="1914">
                  <c:v>966.32694258714889</c:v>
                </c:pt>
                <c:pt idx="1915">
                  <c:v>880.7376643515521</c:v>
                </c:pt>
                <c:pt idx="1916">
                  <c:v>761.6438780970384</c:v>
                </c:pt>
                <c:pt idx="1917">
                  <c:v>621.6694155434202</c:v>
                </c:pt>
                <c:pt idx="1918">
                  <c:v>474.96469639280213</c:v>
                </c:pt>
                <c:pt idx="1919">
                  <c:v>335.29340876381917</c:v>
                </c:pt>
                <c:pt idx="1920">
                  <c:v>214.20694659161572</c:v>
                </c:pt>
                <c:pt idx="1921">
                  <c:v>0</c:v>
                </c:pt>
                <c:pt idx="1922">
                  <c:v>0</c:v>
                </c:pt>
                <c:pt idx="1923">
                  <c:v>0</c:v>
                </c:pt>
                <c:pt idx="1924">
                  <c:v>0</c:v>
                </c:pt>
                <c:pt idx="1925">
                  <c:v>0</c:v>
                </c:pt>
                <c:pt idx="1926">
                  <c:v>0</c:v>
                </c:pt>
                <c:pt idx="1927">
                  <c:v>0</c:v>
                </c:pt>
                <c:pt idx="1928">
                  <c:v>0</c:v>
                </c:pt>
                <c:pt idx="1929">
                  <c:v>0</c:v>
                </c:pt>
                <c:pt idx="1930">
                  <c:v>186.26129247879072</c:v>
                </c:pt>
                <c:pt idx="1931">
                  <c:v>296.34239622210879</c:v>
                </c:pt>
                <c:pt idx="1932">
                  <c:v>424.3183886554209</c:v>
                </c:pt>
                <c:pt idx="1933">
                  <c:v>559.47625011860157</c:v>
                </c:pt>
                <c:pt idx="1934">
                  <c:v>689.02145142455925</c:v>
                </c:pt>
                <c:pt idx="1935">
                  <c:v>799.81163454290947</c:v>
                </c:pt>
                <c:pt idx="1936">
                  <c:v>880.14754314500362</c:v>
                </c:pt>
                <c:pt idx="1937">
                  <c:v>921.36813877573309</c:v>
                </c:pt>
                <c:pt idx="1938">
                  <c:v>919.0260196964208</c:v>
                </c:pt>
                <c:pt idx="1939">
                  <c:v>873.47992984293865</c:v>
                </c:pt>
                <c:pt idx="1940">
                  <c:v>789.82449696845993</c:v>
                </c:pt>
                <c:pt idx="1941">
                  <c:v>677.17141544156107</c:v>
                </c:pt>
                <c:pt idx="1942">
                  <c:v>547.38770003458035</c:v>
                </c:pt>
                <c:pt idx="1943">
                  <c:v>413.47246365390191</c:v>
                </c:pt>
                <c:pt idx="1944">
                  <c:v>287.80329244880744</c:v>
                </c:pt>
                <c:pt idx="1945">
                  <c:v>180.49986830554053</c:v>
                </c:pt>
                <c:pt idx="1946">
                  <c:v>0</c:v>
                </c:pt>
                <c:pt idx="1947">
                  <c:v>0</c:v>
                </c:pt>
                <c:pt idx="1948">
                  <c:v>0</c:v>
                </c:pt>
                <c:pt idx="1949">
                  <c:v>0</c:v>
                </c:pt>
                <c:pt idx="1950">
                  <c:v>0</c:v>
                </c:pt>
                <c:pt idx="1951">
                  <c:v>0</c:v>
                </c:pt>
                <c:pt idx="1952">
                  <c:v>0</c:v>
                </c:pt>
                <c:pt idx="1953">
                  <c:v>0</c:v>
                </c:pt>
                <c:pt idx="1954">
                  <c:v>0</c:v>
                </c:pt>
                <c:pt idx="1955">
                  <c:v>185.70114942442214</c:v>
                </c:pt>
                <c:pt idx="1956">
                  <c:v>289.98209094872192</c:v>
                </c:pt>
                <c:pt idx="1957">
                  <c:v>409.36513754779554</c:v>
                </c:pt>
                <c:pt idx="1958">
                  <c:v>533.61867028923575</c:v>
                </c:pt>
                <c:pt idx="1959">
                  <c:v>650.82944784062192</c:v>
                </c:pt>
                <c:pt idx="1960">
                  <c:v>749.01760133820403</c:v>
                </c:pt>
                <c:pt idx="1961">
                  <c:v>817.76917806529536</c:v>
                </c:pt>
                <c:pt idx="1962">
                  <c:v>849.65577398429525</c:v>
                </c:pt>
                <c:pt idx="1963">
                  <c:v>841.2421419027819</c:v>
                </c:pt>
                <c:pt idx="1964">
                  <c:v>793.54199243902883</c:v>
                </c:pt>
                <c:pt idx="1965">
                  <c:v>711.86094091629798</c:v>
                </c:pt>
                <c:pt idx="1966">
                  <c:v>605.05242586807844</c:v>
                </c:pt>
                <c:pt idx="1967">
                  <c:v>484.29508652965842</c:v>
                </c:pt>
                <c:pt idx="1968">
                  <c:v>361.56686614561681</c:v>
                </c:pt>
                <c:pt idx="1969">
                  <c:v>248.03265723973345</c:v>
                </c:pt>
                <c:pt idx="1970">
                  <c:v>152.57290768833093</c:v>
                </c:pt>
                <c:pt idx="1971">
                  <c:v>0</c:v>
                </c:pt>
                <c:pt idx="1972">
                  <c:v>0</c:v>
                </c:pt>
                <c:pt idx="1973">
                  <c:v>0</c:v>
                </c:pt>
                <c:pt idx="1974">
                  <c:v>0</c:v>
                </c:pt>
                <c:pt idx="1975">
                  <c:v>0</c:v>
                </c:pt>
                <c:pt idx="1976">
                  <c:v>0</c:v>
                </c:pt>
                <c:pt idx="1977">
                  <c:v>0</c:v>
                </c:pt>
                <c:pt idx="1978">
                  <c:v>0</c:v>
                </c:pt>
                <c:pt idx="1979">
                  <c:v>0</c:v>
                </c:pt>
                <c:pt idx="1980">
                  <c:v>185.87504716339467</c:v>
                </c:pt>
                <c:pt idx="1981">
                  <c:v>285.15420198556683</c:v>
                </c:pt>
                <c:pt idx="1982">
                  <c:v>397.11859334950941</c:v>
                </c:pt>
                <c:pt idx="1983">
                  <c:v>511.96959872474093</c:v>
                </c:pt>
                <c:pt idx="1984">
                  <c:v>618.56784097048205</c:v>
                </c:pt>
                <c:pt idx="1985">
                  <c:v>705.94366455819431</c:v>
                </c:pt>
                <c:pt idx="1986">
                  <c:v>764.79203112742186</c:v>
                </c:pt>
                <c:pt idx="1987">
                  <c:v>788.74096751987622</c:v>
                </c:pt>
                <c:pt idx="1988">
                  <c:v>775.21571938779766</c:v>
                </c:pt>
                <c:pt idx="1989">
                  <c:v>725.77876912145905</c:v>
                </c:pt>
                <c:pt idx="1990">
                  <c:v>645.90051376827569</c:v>
                </c:pt>
                <c:pt idx="1991">
                  <c:v>544.19600705007736</c:v>
                </c:pt>
                <c:pt idx="1992">
                  <c:v>431.23830646168182</c:v>
                </c:pt>
                <c:pt idx="1993">
                  <c:v>318.11802938656405</c:v>
                </c:pt>
                <c:pt idx="1994">
                  <c:v>214.9534450966118</c:v>
                </c:pt>
                <c:pt idx="1995">
                  <c:v>0</c:v>
                </c:pt>
                <c:pt idx="1996">
                  <c:v>0</c:v>
                </c:pt>
                <c:pt idx="1997">
                  <c:v>0</c:v>
                </c:pt>
                <c:pt idx="1998">
                  <c:v>0</c:v>
                </c:pt>
                <c:pt idx="1999">
                  <c:v>0</c:v>
                </c:pt>
                <c:pt idx="2000">
                  <c:v>0</c:v>
                </c:pt>
                <c:pt idx="2001">
                  <c:v>0</c:v>
                </c:pt>
                <c:pt idx="2002">
                  <c:v>0</c:v>
                </c:pt>
                <c:pt idx="2003">
                  <c:v>0</c:v>
                </c:pt>
                <c:pt idx="2004">
                  <c:v>0</c:v>
                </c:pt>
                <c:pt idx="2005">
                  <c:v>187.13017952431957</c:v>
                </c:pt>
                <c:pt idx="2006">
                  <c:v>282.28479400985606</c:v>
                </c:pt>
                <c:pt idx="2007">
                  <c:v>388.03390754281418</c:v>
                </c:pt>
                <c:pt idx="2008">
                  <c:v>494.94828148875132</c:v>
                </c:pt>
                <c:pt idx="2009">
                  <c:v>592.54921037757674</c:v>
                </c:pt>
                <c:pt idx="2010">
                  <c:v>670.72961857508164</c:v>
                </c:pt>
                <c:pt idx="2011">
                  <c:v>721.13150945502389</c:v>
                </c:pt>
                <c:pt idx="2012">
                  <c:v>738.28556456294768</c:v>
                </c:pt>
                <c:pt idx="2013">
                  <c:v>720.35309630860718</c:v>
                </c:pt>
                <c:pt idx="2014">
                  <c:v>669.36741649012549</c:v>
                </c:pt>
                <c:pt idx="2015">
                  <c:v>590.94283434409886</c:v>
                </c:pt>
                <c:pt idx="2016">
                  <c:v>493.49479948440472</c:v>
                </c:pt>
                <c:pt idx="2017">
                  <c:v>387.08347781397595</c:v>
                </c:pt>
                <c:pt idx="2018">
                  <c:v>282.04559024279246</c:v>
                </c:pt>
                <c:pt idx="2019">
                  <c:v>187.60829824009824</c:v>
                </c:pt>
                <c:pt idx="2020">
                  <c:v>0</c:v>
                </c:pt>
                <c:pt idx="2021">
                  <c:v>0</c:v>
                </c:pt>
                <c:pt idx="2022">
                  <c:v>0</c:v>
                </c:pt>
                <c:pt idx="2023">
                  <c:v>0</c:v>
                </c:pt>
                <c:pt idx="2024">
                  <c:v>0</c:v>
                </c:pt>
                <c:pt idx="2025">
                  <c:v>0</c:v>
                </c:pt>
                <c:pt idx="2026">
                  <c:v>0</c:v>
                </c:pt>
                <c:pt idx="2027">
                  <c:v>0</c:v>
                </c:pt>
                <c:pt idx="2028">
                  <c:v>0</c:v>
                </c:pt>
                <c:pt idx="2029">
                  <c:v>0</c:v>
                </c:pt>
                <c:pt idx="2030">
                  <c:v>189.81863478035692</c:v>
                </c:pt>
                <c:pt idx="2031">
                  <c:v>281.78559096566153</c:v>
                </c:pt>
                <c:pt idx="2032">
                  <c:v>382.53029923139815</c:v>
                </c:pt>
                <c:pt idx="2033">
                  <c:v>482.91765576244802</c:v>
                </c:pt>
                <c:pt idx="2034">
                  <c:v>573.01409913121392</c:v>
                </c:pt>
                <c:pt idx="2035">
                  <c:v>643.43492797753856</c:v>
                </c:pt>
                <c:pt idx="2036">
                  <c:v>686.62355976193442</c:v>
                </c:pt>
                <c:pt idx="2037">
                  <c:v>697.88240403038753</c:v>
                </c:pt>
                <c:pt idx="2038">
                  <c:v>676.01070952547309</c:v>
                </c:pt>
                <c:pt idx="2039">
                  <c:v>623.46076808014027</c:v>
                </c:pt>
                <c:pt idx="2040">
                  <c:v>545.9922055434937</c:v>
                </c:pt>
                <c:pt idx="2041">
                  <c:v>451.875034959164</c:v>
                </c:pt>
                <c:pt idx="2042">
                  <c:v>350.75563540262868</c:v>
                </c:pt>
                <c:pt idx="2043">
                  <c:v>252.34689296402973</c:v>
                </c:pt>
                <c:pt idx="2044">
                  <c:v>165.1277997684621</c:v>
                </c:pt>
                <c:pt idx="2045">
                  <c:v>0</c:v>
                </c:pt>
                <c:pt idx="2046">
                  <c:v>0</c:v>
                </c:pt>
                <c:pt idx="2047">
                  <c:v>0</c:v>
                </c:pt>
                <c:pt idx="2048">
                  <c:v>0</c:v>
                </c:pt>
                <c:pt idx="2049">
                  <c:v>0</c:v>
                </c:pt>
                <c:pt idx="2050">
                  <c:v>0</c:v>
                </c:pt>
                <c:pt idx="2051">
                  <c:v>0</c:v>
                </c:pt>
                <c:pt idx="2052">
                  <c:v>0</c:v>
                </c:pt>
                <c:pt idx="2053">
                  <c:v>0</c:v>
                </c:pt>
                <c:pt idx="2054">
                  <c:v>0</c:v>
                </c:pt>
                <c:pt idx="2055">
                  <c:v>194.30588806702491</c:v>
                </c:pt>
                <c:pt idx="2056">
                  <c:v>284.06890921393028</c:v>
                </c:pt>
                <c:pt idx="2057">
                  <c:v>381.01402743846302</c:v>
                </c:pt>
                <c:pt idx="2058">
                  <c:v>476.21614733777733</c:v>
                </c:pt>
                <c:pt idx="2059">
                  <c:v>560.17142760477054</c:v>
                </c:pt>
                <c:pt idx="2060">
                  <c:v>624.08651620996613</c:v>
                </c:pt>
                <c:pt idx="2061">
                  <c:v>661.07767005097537</c:v>
                </c:pt>
                <c:pt idx="2062">
                  <c:v>667.11069619467537</c:v>
                </c:pt>
                <c:pt idx="2063">
                  <c:v>641.54967079433095</c:v>
                </c:pt>
                <c:pt idx="2064">
                  <c:v>587.2380027016095</c:v>
                </c:pt>
                <c:pt idx="2065">
                  <c:v>510.10168010935683</c:v>
                </c:pt>
                <c:pt idx="2066">
                  <c:v>418.33205308657688</c:v>
                </c:pt>
                <c:pt idx="2067">
                  <c:v>321.26469767684131</c:v>
                </c:pt>
                <c:pt idx="2068">
                  <c:v>228.11342031954021</c:v>
                </c:pt>
                <c:pt idx="2069">
                  <c:v>146.73832344551141</c:v>
                </c:pt>
                <c:pt idx="2070">
                  <c:v>0</c:v>
                </c:pt>
                <c:pt idx="2071">
                  <c:v>0</c:v>
                </c:pt>
                <c:pt idx="2072">
                  <c:v>0</c:v>
                </c:pt>
                <c:pt idx="2073">
                  <c:v>0</c:v>
                </c:pt>
                <c:pt idx="2074">
                  <c:v>0</c:v>
                </c:pt>
                <c:pt idx="2075">
                  <c:v>0</c:v>
                </c:pt>
                <c:pt idx="2076">
                  <c:v>0</c:v>
                </c:pt>
                <c:pt idx="2077">
                  <c:v>0</c:v>
                </c:pt>
                <c:pt idx="2078">
                  <c:v>0</c:v>
                </c:pt>
                <c:pt idx="2079">
                  <c:v>0</c:v>
                </c:pt>
                <c:pt idx="2080">
                  <c:v>200.98228798214907</c:v>
                </c:pt>
                <c:pt idx="2081">
                  <c:v>289.56526087675223</c:v>
                </c:pt>
                <c:pt idx="2082">
                  <c:v>383.90295481344805</c:v>
                </c:pt>
                <c:pt idx="2083">
                  <c:v>475.18924871690564</c:v>
                </c:pt>
                <c:pt idx="2084">
                  <c:v>554.23628465370291</c:v>
                </c:pt>
                <c:pt idx="2085">
                  <c:v>612.72117316434799</c:v>
                </c:pt>
                <c:pt idx="2086">
                  <c:v>644.32167782042723</c:v>
                </c:pt>
                <c:pt idx="2087">
                  <c:v>645.5806623821353</c:v>
                </c:pt>
                <c:pt idx="2088">
                  <c:v>616.3776313641423</c:v>
                </c:pt>
                <c:pt idx="2089">
                  <c:v>559.94140934074278</c:v>
                </c:pt>
                <c:pt idx="2090">
                  <c:v>482.40295997874256</c:v>
                </c:pt>
                <c:pt idx="2091">
                  <c:v>391.95232263376857</c:v>
                </c:pt>
                <c:pt idx="2092">
                  <c:v>297.71943678561274</c:v>
                </c:pt>
                <c:pt idx="2093">
                  <c:v>208.53734518613959</c:v>
                </c:pt>
                <c:pt idx="2094">
                  <c:v>0</c:v>
                </c:pt>
                <c:pt idx="2095">
                  <c:v>0</c:v>
                </c:pt>
                <c:pt idx="2096">
                  <c:v>0</c:v>
                </c:pt>
                <c:pt idx="2097">
                  <c:v>0</c:v>
                </c:pt>
                <c:pt idx="2098">
                  <c:v>0</c:v>
                </c:pt>
                <c:pt idx="2099">
                  <c:v>0</c:v>
                </c:pt>
                <c:pt idx="2100">
                  <c:v>0</c:v>
                </c:pt>
                <c:pt idx="2101">
                  <c:v>0</c:v>
                </c:pt>
                <c:pt idx="2102">
                  <c:v>0</c:v>
                </c:pt>
                <c:pt idx="2103">
                  <c:v>0</c:v>
                </c:pt>
                <c:pt idx="2104">
                  <c:v>133.65966987484205</c:v>
                </c:pt>
                <c:pt idx="2105">
                  <c:v>210.27671537152494</c:v>
                </c:pt>
                <c:pt idx="2106">
                  <c:v>298.74232899418604</c:v>
                </c:pt>
                <c:pt idx="2107">
                  <c:v>391.65100361828638</c:v>
                </c:pt>
                <c:pt idx="2108">
                  <c:v>480.21892524207402</c:v>
                </c:pt>
                <c:pt idx="2109">
                  <c:v>555.46308883485312</c:v>
                </c:pt>
                <c:pt idx="2110">
                  <c:v>609.42074165633232</c:v>
                </c:pt>
                <c:pt idx="2111">
                  <c:v>636.23692574812799</c:v>
                </c:pt>
                <c:pt idx="2112">
                  <c:v>632.96653373886465</c:v>
                </c:pt>
                <c:pt idx="2113">
                  <c:v>599.97769323629961</c:v>
                </c:pt>
                <c:pt idx="2114">
                  <c:v>540.89971193501162</c:v>
                </c:pt>
                <c:pt idx="2115">
                  <c:v>462.12323964511711</c:v>
                </c:pt>
                <c:pt idx="2116">
                  <c:v>371.92359725256881</c:v>
                </c:pt>
                <c:pt idx="2117">
                  <c:v>279.33141532121749</c:v>
                </c:pt>
                <c:pt idx="2118">
                  <c:v>192.91028355466545</c:v>
                </c:pt>
                <c:pt idx="2119">
                  <c:v>0</c:v>
                </c:pt>
                <c:pt idx="2120">
                  <c:v>0</c:v>
                </c:pt>
                <c:pt idx="2121">
                  <c:v>0</c:v>
                </c:pt>
                <c:pt idx="2122">
                  <c:v>0</c:v>
                </c:pt>
                <c:pt idx="2123">
                  <c:v>0</c:v>
                </c:pt>
                <c:pt idx="2124">
                  <c:v>0</c:v>
                </c:pt>
                <c:pt idx="2125">
                  <c:v>0</c:v>
                </c:pt>
                <c:pt idx="2126">
                  <c:v>0</c:v>
                </c:pt>
                <c:pt idx="2127">
                  <c:v>0</c:v>
                </c:pt>
                <c:pt idx="2128">
                  <c:v>0</c:v>
                </c:pt>
                <c:pt idx="2129">
                  <c:v>144.06291438845366</c:v>
                </c:pt>
                <c:pt idx="2130">
                  <c:v>222.67146336519551</c:v>
                </c:pt>
                <c:pt idx="2131">
                  <c:v>312.12398151726649</c:v>
                </c:pt>
                <c:pt idx="2132">
                  <c:v>404.77090085133972</c:v>
                </c:pt>
                <c:pt idx="2133">
                  <c:v>491.74914264918368</c:v>
                </c:pt>
                <c:pt idx="2134">
                  <c:v>564.17250753558653</c:v>
                </c:pt>
                <c:pt idx="2135">
                  <c:v>614.33876596044433</c:v>
                </c:pt>
                <c:pt idx="2136">
                  <c:v>636.78291812532893</c:v>
                </c:pt>
                <c:pt idx="2137">
                  <c:v>629.02765591332366</c:v>
                </c:pt>
                <c:pt idx="2138">
                  <c:v>591.92476175132151</c:v>
                </c:pt>
                <c:pt idx="2139">
                  <c:v>529.5389735118722</c:v>
                </c:pt>
                <c:pt idx="2140">
                  <c:v>448.59054069103564</c:v>
                </c:pt>
                <c:pt idx="2141">
                  <c:v>357.53512275499634</c:v>
                </c:pt>
                <c:pt idx="2142">
                  <c:v>265.41098081218627</c:v>
                </c:pt>
                <c:pt idx="2143">
                  <c:v>180.61630692077418</c:v>
                </c:pt>
                <c:pt idx="2144">
                  <c:v>0</c:v>
                </c:pt>
                <c:pt idx="2145">
                  <c:v>0</c:v>
                </c:pt>
                <c:pt idx="2146">
                  <c:v>0</c:v>
                </c:pt>
                <c:pt idx="2147">
                  <c:v>0</c:v>
                </c:pt>
                <c:pt idx="2148">
                  <c:v>0</c:v>
                </c:pt>
                <c:pt idx="2149">
                  <c:v>0</c:v>
                </c:pt>
                <c:pt idx="2150">
                  <c:v>0</c:v>
                </c:pt>
                <c:pt idx="2151">
                  <c:v>0</c:v>
                </c:pt>
                <c:pt idx="2152">
                  <c:v>0</c:v>
                </c:pt>
                <c:pt idx="2153">
                  <c:v>0</c:v>
                </c:pt>
                <c:pt idx="2154">
                  <c:v>157.06825354685753</c:v>
                </c:pt>
                <c:pt idx="2155">
                  <c:v>238.717251670846</c:v>
                </c:pt>
                <c:pt idx="2156">
                  <c:v>330.3079336064078</c:v>
                </c:pt>
                <c:pt idx="2157">
                  <c:v>423.85365411955144</c:v>
                </c:pt>
                <c:pt idx="2158">
                  <c:v>510.3059654643472</c:v>
                </c:pt>
                <c:pt idx="2159">
                  <c:v>580.7707818808824</c:v>
                </c:pt>
                <c:pt idx="2160">
                  <c:v>627.71762696209612</c:v>
                </c:pt>
                <c:pt idx="2161">
                  <c:v>646.01101939071384</c:v>
                </c:pt>
                <c:pt idx="2162">
                  <c:v>633.61783941084434</c:v>
                </c:pt>
                <c:pt idx="2163">
                  <c:v>591.8900887661415</c:v>
                </c:pt>
                <c:pt idx="2164">
                  <c:v>525.3823770937073</c:v>
                </c:pt>
                <c:pt idx="2165">
                  <c:v>441.22925754389024</c:v>
                </c:pt>
                <c:pt idx="2166">
                  <c:v>348.16986644504254</c:v>
                </c:pt>
                <c:pt idx="2167">
                  <c:v>255.35734397863899</c:v>
                </c:pt>
                <c:pt idx="2168">
                  <c:v>171.12110481890656</c:v>
                </c:pt>
                <c:pt idx="2169">
                  <c:v>0</c:v>
                </c:pt>
                <c:pt idx="2170">
                  <c:v>0</c:v>
                </c:pt>
                <c:pt idx="2171">
                  <c:v>0</c:v>
                </c:pt>
                <c:pt idx="2172">
                  <c:v>0</c:v>
                </c:pt>
                <c:pt idx="2173">
                  <c:v>0</c:v>
                </c:pt>
                <c:pt idx="2174">
                  <c:v>0</c:v>
                </c:pt>
                <c:pt idx="2175">
                  <c:v>0</c:v>
                </c:pt>
                <c:pt idx="2176">
                  <c:v>0</c:v>
                </c:pt>
                <c:pt idx="2177">
                  <c:v>0</c:v>
                </c:pt>
                <c:pt idx="2178">
                  <c:v>0</c:v>
                </c:pt>
                <c:pt idx="2179">
                  <c:v>173.21117673805639</c:v>
                </c:pt>
                <c:pt idx="2180">
                  <c:v>259.04711970804368</c:v>
                </c:pt>
                <c:pt idx="2181">
                  <c:v>353.98055919851316</c:v>
                </c:pt>
                <c:pt idx="2182">
                  <c:v>449.58316761242816</c:v>
                </c:pt>
                <c:pt idx="2183">
                  <c:v>536.51072376231116</c:v>
                </c:pt>
                <c:pt idx="2184">
                  <c:v>605.7602251717318</c:v>
                </c:pt>
                <c:pt idx="2185">
                  <c:v>649.89536029719909</c:v>
                </c:pt>
                <c:pt idx="2186">
                  <c:v>664.06693173298447</c:v>
                </c:pt>
                <c:pt idx="2187">
                  <c:v>646.68328259464704</c:v>
                </c:pt>
                <c:pt idx="2188">
                  <c:v>599.63490294565349</c:v>
                </c:pt>
                <c:pt idx="2189">
                  <c:v>528.04026174856142</c:v>
                </c:pt>
                <c:pt idx="2190">
                  <c:v>439.54763191505106</c:v>
                </c:pt>
                <c:pt idx="2191">
                  <c:v>343.29064709838866</c:v>
                </c:pt>
                <c:pt idx="2192">
                  <c:v>248.64459212252555</c:v>
                </c:pt>
                <c:pt idx="2193">
                  <c:v>163.95894895549947</c:v>
                </c:pt>
                <c:pt idx="2194">
                  <c:v>0</c:v>
                </c:pt>
                <c:pt idx="2195">
                  <c:v>0</c:v>
                </c:pt>
                <c:pt idx="2196">
                  <c:v>0</c:v>
                </c:pt>
                <c:pt idx="2197">
                  <c:v>0</c:v>
                </c:pt>
                <c:pt idx="2198">
                  <c:v>0</c:v>
                </c:pt>
                <c:pt idx="2199">
                  <c:v>0</c:v>
                </c:pt>
                <c:pt idx="2200">
                  <c:v>0</c:v>
                </c:pt>
                <c:pt idx="2201">
                  <c:v>0</c:v>
                </c:pt>
                <c:pt idx="2202">
                  <c:v>0</c:v>
                </c:pt>
                <c:pt idx="2203">
                  <c:v>0</c:v>
                </c:pt>
                <c:pt idx="2204">
                  <c:v>193.11209963953905</c:v>
                </c:pt>
                <c:pt idx="2205">
                  <c:v>284.38773342619589</c:v>
                </c:pt>
                <c:pt idx="2206">
                  <c:v>383.92719077473322</c:v>
                </c:pt>
                <c:pt idx="2207">
                  <c:v>482.74430672487921</c:v>
                </c:pt>
                <c:pt idx="2208">
                  <c:v>571.08470946197519</c:v>
                </c:pt>
                <c:pt idx="2209">
                  <c:v>639.73968349725828</c:v>
                </c:pt>
                <c:pt idx="2210">
                  <c:v>681.30141558959167</c:v>
                </c:pt>
                <c:pt idx="2211">
                  <c:v>691.18176839744615</c:v>
                </c:pt>
                <c:pt idx="2212">
                  <c:v>668.24946596452367</c:v>
                </c:pt>
                <c:pt idx="2213">
                  <c:v>614.99406232701529</c:v>
                </c:pt>
                <c:pt idx="2214">
                  <c:v>537.19177748207608</c:v>
                </c:pt>
                <c:pt idx="2215">
                  <c:v>443.11879290181935</c:v>
                </c:pt>
                <c:pt idx="2216">
                  <c:v>342.42189523941983</c:v>
                </c:pt>
                <c:pt idx="2217">
                  <c:v>244.80527936912813</c:v>
                </c:pt>
                <c:pt idx="2218">
                  <c:v>158.7188573168747</c:v>
                </c:pt>
                <c:pt idx="2219">
                  <c:v>0</c:v>
                </c:pt>
                <c:pt idx="2220">
                  <c:v>0</c:v>
                </c:pt>
                <c:pt idx="2221">
                  <c:v>0</c:v>
                </c:pt>
                <c:pt idx="2222">
                  <c:v>0</c:v>
                </c:pt>
                <c:pt idx="2223">
                  <c:v>0</c:v>
                </c:pt>
                <c:pt idx="2224">
                  <c:v>0</c:v>
                </c:pt>
                <c:pt idx="2225">
                  <c:v>0</c:v>
                </c:pt>
                <c:pt idx="2226">
                  <c:v>0</c:v>
                </c:pt>
                <c:pt idx="2227">
                  <c:v>0</c:v>
                </c:pt>
                <c:pt idx="2228">
                  <c:v>134.57282521021065</c:v>
                </c:pt>
                <c:pt idx="2229">
                  <c:v>217.48514724628888</c:v>
                </c:pt>
                <c:pt idx="2230">
                  <c:v>315.5664034994798</c:v>
                </c:pt>
                <c:pt idx="2231">
                  <c:v>421.03605813917852</c:v>
                </c:pt>
                <c:pt idx="2232">
                  <c:v>524.22259439879724</c:v>
                </c:pt>
                <c:pt idx="2233">
                  <c:v>614.84380421746471</c:v>
                </c:pt>
                <c:pt idx="2234">
                  <c:v>683.3937479398088</c:v>
                </c:pt>
                <c:pt idx="2235">
                  <c:v>722.44066008141624</c:v>
                </c:pt>
                <c:pt idx="2236">
                  <c:v>727.65160686182571</c:v>
                </c:pt>
                <c:pt idx="2237">
                  <c:v>698.39748095913581</c:v>
                </c:pt>
                <c:pt idx="2238">
                  <c:v>637.85070139808488</c:v>
                </c:pt>
                <c:pt idx="2239">
                  <c:v>552.55951200794141</c:v>
                </c:pt>
                <c:pt idx="2240">
                  <c:v>451.55692868623356</c:v>
                </c:pt>
                <c:pt idx="2241">
                  <c:v>345.12863892841426</c:v>
                </c:pt>
                <c:pt idx="2242">
                  <c:v>243.41304500236373</c:v>
                </c:pt>
                <c:pt idx="2243">
                  <c:v>155.03112705547784</c:v>
                </c:pt>
                <c:pt idx="2244">
                  <c:v>0</c:v>
                </c:pt>
                <c:pt idx="2245">
                  <c:v>0</c:v>
                </c:pt>
                <c:pt idx="2246">
                  <c:v>0</c:v>
                </c:pt>
                <c:pt idx="2247">
                  <c:v>0</c:v>
                </c:pt>
                <c:pt idx="2248">
                  <c:v>0</c:v>
                </c:pt>
                <c:pt idx="2249">
                  <c:v>0</c:v>
                </c:pt>
                <c:pt idx="2250">
                  <c:v>0</c:v>
                </c:pt>
                <c:pt idx="2251">
                  <c:v>0</c:v>
                </c:pt>
                <c:pt idx="2252">
                  <c:v>0</c:v>
                </c:pt>
                <c:pt idx="2253">
                  <c:v>155.8548870886442</c:v>
                </c:pt>
                <c:pt idx="2254">
                  <c:v>247.1428716632534</c:v>
                </c:pt>
                <c:pt idx="2255">
                  <c:v>353.5118870896477</c:v>
                </c:pt>
                <c:pt idx="2256">
                  <c:v>466.29385897665958</c:v>
                </c:pt>
                <c:pt idx="2257">
                  <c:v>574.99364563139738</c:v>
                </c:pt>
                <c:pt idx="2258">
                  <c:v>668.68144822621525</c:v>
                </c:pt>
                <c:pt idx="2259">
                  <c:v>737.46958963765007</c:v>
                </c:pt>
                <c:pt idx="2260">
                  <c:v>773.86506669564687</c:v>
                </c:pt>
                <c:pt idx="2261">
                  <c:v>773.80557050310665</c:v>
                </c:pt>
                <c:pt idx="2262">
                  <c:v>737.23041798616566</c:v>
                </c:pt>
                <c:pt idx="2263">
                  <c:v>668.10297367464625</c:v>
                </c:pt>
                <c:pt idx="2264">
                  <c:v>573.87851415566536</c:v>
                </c:pt>
                <c:pt idx="2265">
                  <c:v>464.49015523488555</c:v>
                </c:pt>
                <c:pt idx="2266">
                  <c:v>350.99423373121624</c:v>
                </c:pt>
                <c:pt idx="2267">
                  <c:v>244.06556702966677</c:v>
                </c:pt>
                <c:pt idx="2268">
                  <c:v>152.555212868784</c:v>
                </c:pt>
                <c:pt idx="2269">
                  <c:v>0</c:v>
                </c:pt>
                <c:pt idx="2270">
                  <c:v>0</c:v>
                </c:pt>
                <c:pt idx="2271">
                  <c:v>0</c:v>
                </c:pt>
                <c:pt idx="2272">
                  <c:v>0</c:v>
                </c:pt>
                <c:pt idx="2273">
                  <c:v>0</c:v>
                </c:pt>
                <c:pt idx="2274">
                  <c:v>0</c:v>
                </c:pt>
                <c:pt idx="2275">
                  <c:v>0</c:v>
                </c:pt>
                <c:pt idx="2276">
                  <c:v>0</c:v>
                </c:pt>
                <c:pt idx="2277">
                  <c:v>0</c:v>
                </c:pt>
                <c:pt idx="2278">
                  <c:v>181.7260925074533</c:v>
                </c:pt>
                <c:pt idx="2279">
                  <c:v>282.99499670815186</c:v>
                </c:pt>
                <c:pt idx="2280">
                  <c:v>399.24689286139477</c:v>
                </c:pt>
                <c:pt idx="2281">
                  <c:v>520.77090353704727</c:v>
                </c:pt>
                <c:pt idx="2282">
                  <c:v>636.10050981308461</c:v>
                </c:pt>
                <c:pt idx="2283">
                  <c:v>733.53853285248817</c:v>
                </c:pt>
                <c:pt idx="2284">
                  <c:v>802.74055504829983</c:v>
                </c:pt>
                <c:pt idx="2285">
                  <c:v>836.13285503514328</c:v>
                </c:pt>
                <c:pt idx="2286">
                  <c:v>829.96283998273361</c:v>
                </c:pt>
                <c:pt idx="2287">
                  <c:v>784.83077408740905</c:v>
                </c:pt>
                <c:pt idx="2288">
                  <c:v>705.62427152303462</c:v>
                </c:pt>
                <c:pt idx="2289">
                  <c:v>600.86133488361486</c:v>
                </c:pt>
                <c:pt idx="2290">
                  <c:v>481.53174212908652</c:v>
                </c:pt>
                <c:pt idx="2291">
                  <c:v>359.5983469588154</c:v>
                </c:pt>
                <c:pt idx="2292">
                  <c:v>246.36905971382546</c:v>
                </c:pt>
                <c:pt idx="2293">
                  <c:v>150.9697661454328</c:v>
                </c:pt>
                <c:pt idx="2294">
                  <c:v>0</c:v>
                </c:pt>
                <c:pt idx="2295">
                  <c:v>0</c:v>
                </c:pt>
                <c:pt idx="2296">
                  <c:v>0</c:v>
                </c:pt>
                <c:pt idx="2297">
                  <c:v>0</c:v>
                </c:pt>
                <c:pt idx="2298">
                  <c:v>0</c:v>
                </c:pt>
                <c:pt idx="2299">
                  <c:v>0</c:v>
                </c:pt>
                <c:pt idx="2300">
                  <c:v>0</c:v>
                </c:pt>
                <c:pt idx="2301">
                  <c:v>0</c:v>
                </c:pt>
                <c:pt idx="2302">
                  <c:v>0</c:v>
                </c:pt>
                <c:pt idx="2303">
                  <c:v>213.02606615565932</c:v>
                </c:pt>
                <c:pt idx="2304">
                  <c:v>326.03915175497139</c:v>
                </c:pt>
                <c:pt idx="2305">
                  <c:v>453.87020495906114</c:v>
                </c:pt>
                <c:pt idx="2306">
                  <c:v>585.59391920894416</c:v>
                </c:pt>
                <c:pt idx="2307">
                  <c:v>708.61738514718252</c:v>
                </c:pt>
                <c:pt idx="2308">
                  <c:v>810.35923041106196</c:v>
                </c:pt>
                <c:pt idx="2309">
                  <c:v>879.95619224065968</c:v>
                </c:pt>
                <c:pt idx="2310">
                  <c:v>909.75544416218304</c:v>
                </c:pt>
                <c:pt idx="2311">
                  <c:v>896.37958933101118</c:v>
                </c:pt>
                <c:pt idx="2312">
                  <c:v>841.21038435671733</c:v>
                </c:pt>
                <c:pt idx="2313">
                  <c:v>750.21875248461743</c:v>
                </c:pt>
                <c:pt idx="2314">
                  <c:v>633.16102564165305</c:v>
                </c:pt>
                <c:pt idx="2315">
                  <c:v>502.25153117004226</c:v>
                </c:pt>
                <c:pt idx="2316">
                  <c:v>370.49674377178695</c:v>
                </c:pt>
                <c:pt idx="2317">
                  <c:v>249.92544721541671</c:v>
                </c:pt>
                <c:pt idx="2318">
                  <c:v>149.96549809509662</c:v>
                </c:pt>
                <c:pt idx="2319">
                  <c:v>0</c:v>
                </c:pt>
                <c:pt idx="2320">
                  <c:v>0</c:v>
                </c:pt>
                <c:pt idx="2321">
                  <c:v>0</c:v>
                </c:pt>
                <c:pt idx="2322">
                  <c:v>0</c:v>
                </c:pt>
                <c:pt idx="2323">
                  <c:v>0</c:v>
                </c:pt>
                <c:pt idx="2324">
                  <c:v>0</c:v>
                </c:pt>
                <c:pt idx="2325">
                  <c:v>0</c:v>
                </c:pt>
                <c:pt idx="2326">
                  <c:v>0</c:v>
                </c:pt>
                <c:pt idx="2327">
                  <c:v>147.69672712140189</c:v>
                </c:pt>
                <c:pt idx="2328">
                  <c:v>250.67563727298364</c:v>
                </c:pt>
                <c:pt idx="2329">
                  <c:v>377.34159779170062</c:v>
                </c:pt>
                <c:pt idx="2330">
                  <c:v>518.52656349893005</c:v>
                </c:pt>
                <c:pt idx="2331">
                  <c:v>661.9050165873681</c:v>
                </c:pt>
                <c:pt idx="2332">
                  <c:v>793.59876832794407</c:v>
                </c:pt>
                <c:pt idx="2333">
                  <c:v>900.03252250150035</c:v>
                </c:pt>
                <c:pt idx="2334">
                  <c:v>969.77922308299571</c:v>
                </c:pt>
                <c:pt idx="2335">
                  <c:v>995.13345043839684</c:v>
                </c:pt>
                <c:pt idx="2336">
                  <c:v>973.18767707404186</c:v>
                </c:pt>
                <c:pt idx="2337">
                  <c:v>906.2551134116369</c:v>
                </c:pt>
                <c:pt idx="2338">
                  <c:v>801.57458016997214</c:v>
                </c:pt>
                <c:pt idx="2339">
                  <c:v>670.33442957615432</c:v>
                </c:pt>
                <c:pt idx="2340">
                  <c:v>526.14959054253518</c:v>
                </c:pt>
                <c:pt idx="2341">
                  <c:v>383.2044599929115</c:v>
                </c:pt>
                <c:pt idx="2342">
                  <c:v>254.32325236757688</c:v>
                </c:pt>
                <c:pt idx="2343">
                  <c:v>149.2413603594978</c:v>
                </c:pt>
                <c:pt idx="2344">
                  <c:v>0</c:v>
                </c:pt>
                <c:pt idx="2345">
                  <c:v>0</c:v>
                </c:pt>
                <c:pt idx="2346">
                  <c:v>0</c:v>
                </c:pt>
                <c:pt idx="2347">
                  <c:v>0</c:v>
                </c:pt>
                <c:pt idx="2348">
                  <c:v>0</c:v>
                </c:pt>
                <c:pt idx="2349">
                  <c:v>0</c:v>
                </c:pt>
                <c:pt idx="2350">
                  <c:v>0</c:v>
                </c:pt>
                <c:pt idx="2351">
                  <c:v>0</c:v>
                </c:pt>
                <c:pt idx="2352">
                  <c:v>178.01987691401979</c:v>
                </c:pt>
                <c:pt idx="2353">
                  <c:v>295.65800051253723</c:v>
                </c:pt>
                <c:pt idx="2354">
                  <c:v>438.00622608672069</c:v>
                </c:pt>
                <c:pt idx="2355">
                  <c:v>594.36295075299313</c:v>
                </c:pt>
                <c:pt idx="2356">
                  <c:v>750.80606042669558</c:v>
                </c:pt>
                <c:pt idx="2357">
                  <c:v>892.01404205385325</c:v>
                </c:pt>
                <c:pt idx="2358">
                  <c:v>1003.3202675017097</c:v>
                </c:pt>
                <c:pt idx="2359">
                  <c:v>1072.7111191654546</c:v>
                </c:pt>
                <c:pt idx="2360">
                  <c:v>1092.4840858104203</c:v>
                </c:pt>
                <c:pt idx="2361">
                  <c:v>1060.3279418573291</c:v>
                </c:pt>
                <c:pt idx="2362">
                  <c:v>979.6673904925126</c:v>
                </c:pt>
                <c:pt idx="2363">
                  <c:v>859.21791661337033</c:v>
                </c:pt>
                <c:pt idx="2364">
                  <c:v>711.80849282711279</c:v>
                </c:pt>
                <c:pt idx="2365">
                  <c:v>552.63431309944076</c:v>
                </c:pt>
                <c:pt idx="2366">
                  <c:v>397.18392442680698</c:v>
                </c:pt>
                <c:pt idx="2367">
                  <c:v>259.13308835434611</c:v>
                </c:pt>
                <c:pt idx="2368">
                  <c:v>148.50432559129999</c:v>
                </c:pt>
                <c:pt idx="2369">
                  <c:v>0</c:v>
                </c:pt>
                <c:pt idx="2370">
                  <c:v>0</c:v>
                </c:pt>
                <c:pt idx="2371">
                  <c:v>0</c:v>
                </c:pt>
                <c:pt idx="2372">
                  <c:v>0</c:v>
                </c:pt>
                <c:pt idx="2373">
                  <c:v>0</c:v>
                </c:pt>
                <c:pt idx="2374">
                  <c:v>0</c:v>
                </c:pt>
                <c:pt idx="2375">
                  <c:v>0</c:v>
                </c:pt>
                <c:pt idx="2376">
                  <c:v>0</c:v>
                </c:pt>
                <c:pt idx="2377">
                  <c:v>214.50546927003214</c:v>
                </c:pt>
                <c:pt idx="2378">
                  <c:v>348.98906899061575</c:v>
                </c:pt>
                <c:pt idx="2379">
                  <c:v>509.13067432664025</c:v>
                </c:pt>
                <c:pt idx="2380">
                  <c:v>682.47076880688905</c:v>
                </c:pt>
                <c:pt idx="2381">
                  <c:v>853.28876935912649</c:v>
                </c:pt>
                <c:pt idx="2382">
                  <c:v>1004.6687678913061</c:v>
                </c:pt>
                <c:pt idx="2383">
                  <c:v>1120.7740134819082</c:v>
                </c:pt>
                <c:pt idx="2384">
                  <c:v>1189.0093081168409</c:v>
                </c:pt>
                <c:pt idx="2385">
                  <c:v>1201.7635851649177</c:v>
                </c:pt>
                <c:pt idx="2386">
                  <c:v>1157.4820426285817</c:v>
                </c:pt>
                <c:pt idx="2387">
                  <c:v>1060.9105157037679</c:v>
                </c:pt>
                <c:pt idx="2388">
                  <c:v>922.4712672511605</c:v>
                </c:pt>
                <c:pt idx="2389">
                  <c:v>756.85260936325722</c:v>
                </c:pt>
                <c:pt idx="2390">
                  <c:v>581.00721015122008</c:v>
                </c:pt>
                <c:pt idx="2391">
                  <c:v>411.83945443385966</c:v>
                </c:pt>
                <c:pt idx="2392">
                  <c:v>263.90839820644862</c:v>
                </c:pt>
                <c:pt idx="2393">
                  <c:v>147.47278582231937</c:v>
                </c:pt>
                <c:pt idx="2394">
                  <c:v>0</c:v>
                </c:pt>
                <c:pt idx="2395">
                  <c:v>0</c:v>
                </c:pt>
                <c:pt idx="2396">
                  <c:v>0</c:v>
                </c:pt>
                <c:pt idx="2397">
                  <c:v>0</c:v>
                </c:pt>
                <c:pt idx="2398">
                  <c:v>0</c:v>
                </c:pt>
                <c:pt idx="2399">
                  <c:v>0</c:v>
                </c:pt>
                <c:pt idx="2400">
                  <c:v>0</c:v>
                </c:pt>
                <c:pt idx="2401">
                  <c:v>140.21801720382388</c:v>
                </c:pt>
                <c:pt idx="2402">
                  <c:v>258.04845332843564</c:v>
                </c:pt>
                <c:pt idx="2403">
                  <c:v>411.67604802950621</c:v>
                </c:pt>
                <c:pt idx="2404">
                  <c:v>591.74927691568689</c:v>
                </c:pt>
                <c:pt idx="2405">
                  <c:v>783.81454939692048</c:v>
                </c:pt>
                <c:pt idx="2406">
                  <c:v>970.15224826542158</c:v>
                </c:pt>
                <c:pt idx="2407">
                  <c:v>1132.1154689168477</c:v>
                </c:pt>
                <c:pt idx="2408">
                  <c:v>1252.6443091902743</c:v>
                </c:pt>
                <c:pt idx="2409">
                  <c:v>1318.6005000082748</c:v>
                </c:pt>
                <c:pt idx="2410">
                  <c:v>1322.5895675899292</c:v>
                </c:pt>
                <c:pt idx="2411">
                  <c:v>1264.0077922768853</c:v>
                </c:pt>
                <c:pt idx="2412">
                  <c:v>1149.1593590021994</c:v>
                </c:pt>
                <c:pt idx="2413">
                  <c:v>990.42015037861074</c:v>
                </c:pt>
                <c:pt idx="2414">
                  <c:v>804.56009004053101</c:v>
                </c:pt>
                <c:pt idx="2415">
                  <c:v>610.456498761131</c:v>
                </c:pt>
                <c:pt idx="2416">
                  <c:v>426.51924970968298</c:v>
                </c:pt>
                <c:pt idx="2417">
                  <c:v>268.19173667563803</c:v>
                </c:pt>
                <c:pt idx="2418">
                  <c:v>145.88327212676381</c:v>
                </c:pt>
                <c:pt idx="2419">
                  <c:v>0</c:v>
                </c:pt>
                <c:pt idx="2420">
                  <c:v>0</c:v>
                </c:pt>
                <c:pt idx="2421">
                  <c:v>0</c:v>
                </c:pt>
                <c:pt idx="2422">
                  <c:v>0</c:v>
                </c:pt>
                <c:pt idx="2423">
                  <c:v>0</c:v>
                </c:pt>
                <c:pt idx="2424">
                  <c:v>0</c:v>
                </c:pt>
                <c:pt idx="2425">
                  <c:v>0</c:v>
                </c:pt>
                <c:pt idx="2426">
                  <c:v>172.71840253188179</c:v>
                </c:pt>
                <c:pt idx="2427">
                  <c:v>309.53894268286081</c:v>
                </c:pt>
                <c:pt idx="2428">
                  <c:v>484.66410530311998</c:v>
                </c:pt>
                <c:pt idx="2429">
                  <c:v>686.76372497790521</c:v>
                </c:pt>
                <c:pt idx="2430">
                  <c:v>899.14925297368904</c:v>
                </c:pt>
                <c:pt idx="2431">
                  <c:v>1101.9112413170512</c:v>
                </c:pt>
                <c:pt idx="2432">
                  <c:v>1274.5583242891689</c:v>
                </c:pt>
                <c:pt idx="2433">
                  <c:v>1398.7878331505885</c:v>
                </c:pt>
                <c:pt idx="2434">
                  <c:v>1460.9960033032928</c:v>
                </c:pt>
                <c:pt idx="2435">
                  <c:v>1454.1693334267409</c:v>
                </c:pt>
                <c:pt idx="2436">
                  <c:v>1378.8836874793055</c:v>
                </c:pt>
                <c:pt idx="2437">
                  <c:v>1243.262465809421</c:v>
                </c:pt>
                <c:pt idx="2438">
                  <c:v>1061.8921186859625</c:v>
                </c:pt>
                <c:pt idx="2439">
                  <c:v>853.8416293381855</c:v>
                </c:pt>
                <c:pt idx="2440">
                  <c:v>640.06118183340607</c:v>
                </c:pt>
                <c:pt idx="2441">
                  <c:v>440.52553387341339</c:v>
                </c:pt>
                <c:pt idx="2442">
                  <c:v>271.52643883815415</c:v>
                </c:pt>
                <c:pt idx="2443">
                  <c:v>143.49985689763275</c:v>
                </c:pt>
                <c:pt idx="2444">
                  <c:v>0</c:v>
                </c:pt>
                <c:pt idx="2445">
                  <c:v>0</c:v>
                </c:pt>
                <c:pt idx="2446">
                  <c:v>0</c:v>
                </c:pt>
                <c:pt idx="2447">
                  <c:v>0</c:v>
                </c:pt>
                <c:pt idx="2448">
                  <c:v>0</c:v>
                </c:pt>
                <c:pt idx="2449">
                  <c:v>0</c:v>
                </c:pt>
                <c:pt idx="2450">
                  <c:v>0</c:v>
                </c:pt>
                <c:pt idx="2451">
                  <c:v>211.56994680332159</c:v>
                </c:pt>
                <c:pt idx="2452">
                  <c:v>369.81514481246177</c:v>
                </c:pt>
                <c:pt idx="2453">
                  <c:v>568.77211261741502</c:v>
                </c:pt>
                <c:pt idx="2454">
                  <c:v>794.86369043098966</c:v>
                </c:pt>
                <c:pt idx="2455">
                  <c:v>1028.9297830458588</c:v>
                </c:pt>
                <c:pt idx="2456">
                  <c:v>1248.7000344100786</c:v>
                </c:pt>
                <c:pt idx="2457">
                  <c:v>1431.7577779356388</c:v>
                </c:pt>
                <c:pt idx="2458">
                  <c:v>1558.5790517706776</c:v>
                </c:pt>
                <c:pt idx="2459">
                  <c:v>1615.2159942224109</c:v>
                </c:pt>
                <c:pt idx="2460">
                  <c:v>1595.2408253279707</c:v>
                </c:pt>
                <c:pt idx="2461">
                  <c:v>1500.6686691012833</c:v>
                </c:pt>
                <c:pt idx="2462">
                  <c:v>1341.7205411046734</c:v>
                </c:pt>
                <c:pt idx="2463">
                  <c:v>1135.4518095959734</c:v>
                </c:pt>
                <c:pt idx="2464">
                  <c:v>903.4330813943094</c:v>
                </c:pt>
                <c:pt idx="2465">
                  <c:v>668.80666324748358</c:v>
                </c:pt>
                <c:pt idx="2466">
                  <c:v>453.13285703952511</c:v>
                </c:pt>
                <c:pt idx="2467">
                  <c:v>273.47300217186847</c:v>
                </c:pt>
                <c:pt idx="2468">
                  <c:v>140.12526706190141</c:v>
                </c:pt>
                <c:pt idx="2469">
                  <c:v>0</c:v>
                </c:pt>
                <c:pt idx="2470">
                  <c:v>0</c:v>
                </c:pt>
                <c:pt idx="2471">
                  <c:v>0</c:v>
                </c:pt>
                <c:pt idx="2472">
                  <c:v>0</c:v>
                </c:pt>
                <c:pt idx="2473">
                  <c:v>0</c:v>
                </c:pt>
                <c:pt idx="2474">
                  <c:v>0</c:v>
                </c:pt>
                <c:pt idx="2475">
                  <c:v>0</c:v>
                </c:pt>
                <c:pt idx="2476">
                  <c:v>257.49704164098006</c:v>
                </c:pt>
                <c:pt idx="2477">
                  <c:v>439.60672615604261</c:v>
                </c:pt>
                <c:pt idx="2478">
                  <c:v>664.61971665284329</c:v>
                </c:pt>
                <c:pt idx="2479">
                  <c:v>916.44115383931057</c:v>
                </c:pt>
                <c:pt idx="2480">
                  <c:v>1173.2179091595699</c:v>
                </c:pt>
                <c:pt idx="2481">
                  <c:v>1410.1784459240207</c:v>
                </c:pt>
                <c:pt idx="2482">
                  <c:v>1602.9423788314643</c:v>
                </c:pt>
                <c:pt idx="2483">
                  <c:v>1730.8341202011245</c:v>
                </c:pt>
                <c:pt idx="2484">
                  <c:v>1779.7303128442936</c:v>
                </c:pt>
                <c:pt idx="2485">
                  <c:v>1744.0331643772663</c:v>
                </c:pt>
                <c:pt idx="2486">
                  <c:v>1627.4829224088824</c:v>
                </c:pt>
                <c:pt idx="2487">
                  <c:v>1442.6857180858731</c:v>
                </c:pt>
                <c:pt idx="2488">
                  <c:v>1209.4149000617317</c:v>
                </c:pt>
                <c:pt idx="2489">
                  <c:v>951.91894814801151</c:v>
                </c:pt>
                <c:pt idx="2490">
                  <c:v>695.61205428844437</c:v>
                </c:pt>
                <c:pt idx="2491">
                  <c:v>463.61382349349122</c:v>
                </c:pt>
                <c:pt idx="2492">
                  <c:v>273.62897764001934</c:v>
                </c:pt>
                <c:pt idx="2493">
                  <c:v>135.61245921260127</c:v>
                </c:pt>
                <c:pt idx="2494">
                  <c:v>0</c:v>
                </c:pt>
                <c:pt idx="2495">
                  <c:v>0</c:v>
                </c:pt>
                <c:pt idx="2496">
                  <c:v>0</c:v>
                </c:pt>
                <c:pt idx="2497">
                  <c:v>0</c:v>
                </c:pt>
                <c:pt idx="2498">
                  <c:v>0</c:v>
                </c:pt>
                <c:pt idx="2499">
                  <c:v>0</c:v>
                </c:pt>
                <c:pt idx="2500">
                  <c:v>158.22270071608935</c:v>
                </c:pt>
                <c:pt idx="2501">
                  <c:v>311.14213297058086</c:v>
                </c:pt>
                <c:pt idx="2502">
                  <c:v>519.47067820187306</c:v>
                </c:pt>
                <c:pt idx="2503">
                  <c:v>772.54935017759612</c:v>
                </c:pt>
                <c:pt idx="2504">
                  <c:v>1051.5036151876272</c:v>
                </c:pt>
                <c:pt idx="2505">
                  <c:v>1331.5931715021923</c:v>
                </c:pt>
                <c:pt idx="2506">
                  <c:v>1585.4475181750558</c:v>
                </c:pt>
                <c:pt idx="2507">
                  <c:v>1786.7360106446679</c:v>
                </c:pt>
                <c:pt idx="2508">
                  <c:v>1913.7551575637137</c:v>
                </c:pt>
                <c:pt idx="2509">
                  <c:v>1952.4233160306619</c:v>
                </c:pt>
                <c:pt idx="2510">
                  <c:v>1898.2531854636004</c:v>
                </c:pt>
                <c:pt idx="2511">
                  <c:v>1757.014666977803</c:v>
                </c:pt>
                <c:pt idx="2512">
                  <c:v>1543.9848999678172</c:v>
                </c:pt>
                <c:pt idx="2513">
                  <c:v>1281.8826067167281</c:v>
                </c:pt>
                <c:pt idx="2514">
                  <c:v>997.77177726419222</c:v>
                </c:pt>
                <c:pt idx="2515">
                  <c:v>719.36828368328759</c:v>
                </c:pt>
                <c:pt idx="2516">
                  <c:v>471.27072317002569</c:v>
                </c:pt>
                <c:pt idx="2517">
                  <c:v>271.65068789315569</c:v>
                </c:pt>
                <c:pt idx="2518">
                  <c:v>0</c:v>
                </c:pt>
                <c:pt idx="2519">
                  <c:v>0</c:v>
                </c:pt>
                <c:pt idx="2520">
                  <c:v>0</c:v>
                </c:pt>
                <c:pt idx="2521">
                  <c:v>0</c:v>
                </c:pt>
                <c:pt idx="2522">
                  <c:v>0</c:v>
                </c:pt>
                <c:pt idx="2523">
                  <c:v>0</c:v>
                </c:pt>
                <c:pt idx="2524">
                  <c:v>0</c:v>
                </c:pt>
                <c:pt idx="2525">
                  <c:v>195.66300136160291</c:v>
                </c:pt>
                <c:pt idx="2526">
                  <c:v>373.01182345859468</c:v>
                </c:pt>
                <c:pt idx="2527">
                  <c:v>609.72294798072187</c:v>
                </c:pt>
                <c:pt idx="2528">
                  <c:v>892.54807812027377</c:v>
                </c:pt>
                <c:pt idx="2529">
                  <c:v>1199.5925833289066</c:v>
                </c:pt>
                <c:pt idx="2530">
                  <c:v>1503.0753351968294</c:v>
                </c:pt>
                <c:pt idx="2531">
                  <c:v>1772.9831587178526</c:v>
                </c:pt>
                <c:pt idx="2532">
                  <c:v>1981.1088490292991</c:v>
                </c:pt>
                <c:pt idx="2533">
                  <c:v>2000</c:v>
                </c:pt>
                <c:pt idx="2534">
                  <c:v>2000</c:v>
                </c:pt>
                <c:pt idx="2535">
                  <c:v>2055.1031832056565</c:v>
                </c:pt>
                <c:pt idx="2536">
                  <c:v>1886.5563891305594</c:v>
                </c:pt>
                <c:pt idx="2537">
                  <c:v>1643.1688380943033</c:v>
                </c:pt>
                <c:pt idx="2538">
                  <c:v>1350.7967836981334</c:v>
                </c:pt>
                <c:pt idx="2539">
                  <c:v>1039.4062669157386</c:v>
                </c:pt>
                <c:pt idx="2540">
                  <c:v>738.98502686053587</c:v>
                </c:pt>
                <c:pt idx="2541">
                  <c:v>475.47081775809409</c:v>
                </c:pt>
                <c:pt idx="2542">
                  <c:v>267.27473745666066</c:v>
                </c:pt>
                <c:pt idx="2543">
                  <c:v>0</c:v>
                </c:pt>
                <c:pt idx="2544">
                  <c:v>0</c:v>
                </c:pt>
                <c:pt idx="2545">
                  <c:v>0</c:v>
                </c:pt>
                <c:pt idx="2546">
                  <c:v>0</c:v>
                </c:pt>
                <c:pt idx="2547">
                  <c:v>0</c:v>
                </c:pt>
                <c:pt idx="2548">
                  <c:v>0</c:v>
                </c:pt>
                <c:pt idx="2549">
                  <c:v>0</c:v>
                </c:pt>
                <c:pt idx="2550">
                  <c:v>239.43839909356623</c:v>
                </c:pt>
                <c:pt idx="2551">
                  <c:v>443.41910728784069</c:v>
                </c:pt>
                <c:pt idx="2552">
                  <c:v>710.37021747683139</c:v>
                </c:pt>
                <c:pt idx="2553">
                  <c:v>1024.1752221517727</c:v>
                </c:pt>
                <c:pt idx="2554">
                  <c:v>1359.7145522891651</c:v>
                </c:pt>
                <c:pt idx="2555">
                  <c:v>1686.066390014337</c:v>
                </c:pt>
                <c:pt idx="2556">
                  <c:v>1970.5959151699892</c:v>
                </c:pt>
                <c:pt idx="2557">
                  <c:v>2000</c:v>
                </c:pt>
                <c:pt idx="2558">
                  <c:v>2000</c:v>
                </c:pt>
                <c:pt idx="2559">
                  <c:v>2000</c:v>
                </c:pt>
                <c:pt idx="2560">
                  <c:v>2000</c:v>
                </c:pt>
                <c:pt idx="2561">
                  <c:v>2013.0719137079629</c:v>
                </c:pt>
                <c:pt idx="2562">
                  <c:v>1737.5865926064255</c:v>
                </c:pt>
                <c:pt idx="2563">
                  <c:v>1414.0138655470873</c:v>
                </c:pt>
                <c:pt idx="2564">
                  <c:v>1075.2454187697051</c:v>
                </c:pt>
                <c:pt idx="2565">
                  <c:v>753.44344659843114</c:v>
                </c:pt>
                <c:pt idx="2566">
                  <c:v>475.68245986258864</c:v>
                </c:pt>
                <c:pt idx="2567">
                  <c:v>260.33711233614764</c:v>
                </c:pt>
                <c:pt idx="2568">
                  <c:v>0</c:v>
                </c:pt>
                <c:pt idx="2569">
                  <c:v>0</c:v>
                </c:pt>
                <c:pt idx="2570">
                  <c:v>0</c:v>
                </c:pt>
                <c:pt idx="2571">
                  <c:v>0</c:v>
                </c:pt>
                <c:pt idx="2572">
                  <c:v>0</c:v>
                </c:pt>
                <c:pt idx="2573">
                  <c:v>0</c:v>
                </c:pt>
                <c:pt idx="2574">
                  <c:v>0</c:v>
                </c:pt>
                <c:pt idx="2575">
                  <c:v>289.87382623659977</c:v>
                </c:pt>
                <c:pt idx="2576">
                  <c:v>522.42545367592356</c:v>
                </c:pt>
                <c:pt idx="2577">
                  <c:v>821.04711611139396</c:v>
                </c:pt>
                <c:pt idx="2578">
                  <c:v>1166.5023606005102</c:v>
                </c:pt>
                <c:pt idx="2579">
                  <c:v>1530.291918563546</c:v>
                </c:pt>
                <c:pt idx="2580">
                  <c:v>1878.3198087540554</c:v>
                </c:pt>
                <c:pt idx="2581">
                  <c:v>2000</c:v>
                </c:pt>
                <c:pt idx="2582">
                  <c:v>2000</c:v>
                </c:pt>
                <c:pt idx="2583">
                  <c:v>2000</c:v>
                </c:pt>
                <c:pt idx="2584">
                  <c:v>2000</c:v>
                </c:pt>
                <c:pt idx="2585">
                  <c:v>2000</c:v>
                </c:pt>
                <c:pt idx="2586">
                  <c:v>2000</c:v>
                </c:pt>
                <c:pt idx="2587">
                  <c:v>1824.4827925011587</c:v>
                </c:pt>
                <c:pt idx="2588">
                  <c:v>1469.3940617169483</c:v>
                </c:pt>
                <c:pt idx="2589">
                  <c:v>1103.7947323778385</c:v>
                </c:pt>
                <c:pt idx="2590">
                  <c:v>761.8509166830795</c:v>
                </c:pt>
                <c:pt idx="2591">
                  <c:v>471.50889379787839</c:v>
                </c:pt>
                <c:pt idx="2592">
                  <c:v>250.78772686955699</c:v>
                </c:pt>
                <c:pt idx="2593">
                  <c:v>0</c:v>
                </c:pt>
                <c:pt idx="2594">
                  <c:v>0</c:v>
                </c:pt>
                <c:pt idx="2595">
                  <c:v>0</c:v>
                </c:pt>
                <c:pt idx="2596">
                  <c:v>0</c:v>
                </c:pt>
                <c:pt idx="2597">
                  <c:v>0</c:v>
                </c:pt>
                <c:pt idx="2598">
                  <c:v>0</c:v>
                </c:pt>
                <c:pt idx="2599">
                  <c:v>163.33514502700143</c:v>
                </c:pt>
                <c:pt idx="2600">
                  <c:v>347.10588209545114</c:v>
                </c:pt>
                <c:pt idx="2601">
                  <c:v>609.78723573797902</c:v>
                </c:pt>
                <c:pt idx="2602">
                  <c:v>940.96468584857701</c:v>
                </c:pt>
                <c:pt idx="2603">
                  <c:v>1318.0724164531957</c:v>
                </c:pt>
                <c:pt idx="2604">
                  <c:v>1709.1408535755288</c:v>
                </c:pt>
                <c:pt idx="2605">
                  <c:v>2000</c:v>
                </c:pt>
                <c:pt idx="2606">
                  <c:v>2000</c:v>
                </c:pt>
                <c:pt idx="2607">
                  <c:v>2000</c:v>
                </c:pt>
                <c:pt idx="2608">
                  <c:v>2000</c:v>
                </c:pt>
                <c:pt idx="2609">
                  <c:v>2000</c:v>
                </c:pt>
                <c:pt idx="2610">
                  <c:v>2000</c:v>
                </c:pt>
                <c:pt idx="2611">
                  <c:v>2000</c:v>
                </c:pt>
                <c:pt idx="2612">
                  <c:v>1901.1128928293615</c:v>
                </c:pt>
                <c:pt idx="2613">
                  <c:v>1514.9005343546348</c:v>
                </c:pt>
                <c:pt idx="2614">
                  <c:v>1123.7193575368706</c:v>
                </c:pt>
                <c:pt idx="2615">
                  <c:v>763.49339740591324</c:v>
                </c:pt>
                <c:pt idx="2616">
                  <c:v>462.71656160035207</c:v>
                </c:pt>
                <c:pt idx="2617">
                  <c:v>238.69857806336671</c:v>
                </c:pt>
                <c:pt idx="2618">
                  <c:v>0</c:v>
                </c:pt>
                <c:pt idx="2619">
                  <c:v>0</c:v>
                </c:pt>
                <c:pt idx="2620">
                  <c:v>0</c:v>
                </c:pt>
                <c:pt idx="2621">
                  <c:v>0</c:v>
                </c:pt>
                <c:pt idx="2622">
                  <c:v>0</c:v>
                </c:pt>
                <c:pt idx="2623">
                  <c:v>0</c:v>
                </c:pt>
                <c:pt idx="2624">
                  <c:v>200.66728843267489</c:v>
                </c:pt>
                <c:pt idx="2625">
                  <c:v>411.03770160294044</c:v>
                </c:pt>
                <c:pt idx="2626">
                  <c:v>704.91146678464258</c:v>
                </c:pt>
                <c:pt idx="2627">
                  <c:v>1068.8759678452404</c:v>
                </c:pt>
                <c:pt idx="2628">
                  <c:v>1476.8840262934975</c:v>
                </c:pt>
                <c:pt idx="2629">
                  <c:v>1893.4819639442103</c:v>
                </c:pt>
                <c:pt idx="2630">
                  <c:v>2000</c:v>
                </c:pt>
                <c:pt idx="2631">
                  <c:v>2000</c:v>
                </c:pt>
                <c:pt idx="2632">
                  <c:v>2000</c:v>
                </c:pt>
                <c:pt idx="2633">
                  <c:v>2000</c:v>
                </c:pt>
                <c:pt idx="2634">
                  <c:v>2000</c:v>
                </c:pt>
                <c:pt idx="2635">
                  <c:v>2000</c:v>
                </c:pt>
                <c:pt idx="2636">
                  <c:v>2000</c:v>
                </c:pt>
                <c:pt idx="2637">
                  <c:v>1964.8696586725189</c:v>
                </c:pt>
                <c:pt idx="2638">
                  <c:v>1548.7019803056285</c:v>
                </c:pt>
                <c:pt idx="2639">
                  <c:v>1133.9184589969443</c:v>
                </c:pt>
                <c:pt idx="2640">
                  <c:v>757.88102977282369</c:v>
                </c:pt>
                <c:pt idx="2641">
                  <c:v>449.25504470149667</c:v>
                </c:pt>
                <c:pt idx="2642">
                  <c:v>224.26419431557636</c:v>
                </c:pt>
                <c:pt idx="2643">
                  <c:v>0</c:v>
                </c:pt>
                <c:pt idx="2644">
                  <c:v>0</c:v>
                </c:pt>
                <c:pt idx="2645">
                  <c:v>0</c:v>
                </c:pt>
                <c:pt idx="2646">
                  <c:v>0</c:v>
                </c:pt>
                <c:pt idx="2647">
                  <c:v>0</c:v>
                </c:pt>
                <c:pt idx="2648">
                  <c:v>0</c:v>
                </c:pt>
                <c:pt idx="2649">
                  <c:v>243.11801074868004</c:v>
                </c:pt>
                <c:pt idx="2650">
                  <c:v>481.30064906499365</c:v>
                </c:pt>
                <c:pt idx="2651">
                  <c:v>806.82585137892204</c:v>
                </c:pt>
                <c:pt idx="2652">
                  <c:v>1203.0640609048776</c:v>
                </c:pt>
                <c:pt idx="2653">
                  <c:v>1640.4061895190468</c:v>
                </c:pt>
                <c:pt idx="2654">
                  <c:v>2000</c:v>
                </c:pt>
                <c:pt idx="2655">
                  <c:v>2000</c:v>
                </c:pt>
                <c:pt idx="2656">
                  <c:v>2000</c:v>
                </c:pt>
                <c:pt idx="2657">
                  <c:v>2000</c:v>
                </c:pt>
                <c:pt idx="2658">
                  <c:v>2000</c:v>
                </c:pt>
                <c:pt idx="2659">
                  <c:v>2000</c:v>
                </c:pt>
                <c:pt idx="2660">
                  <c:v>2000</c:v>
                </c:pt>
                <c:pt idx="2661">
                  <c:v>2000</c:v>
                </c:pt>
                <c:pt idx="2662">
                  <c:v>2013.412617396797</c:v>
                </c:pt>
                <c:pt idx="2663">
                  <c:v>1569.2712602233069</c:v>
                </c:pt>
                <c:pt idx="2664">
                  <c:v>1133.5909020939596</c:v>
                </c:pt>
                <c:pt idx="2665">
                  <c:v>744.78285247222595</c:v>
                </c:pt>
                <c:pt idx="2666">
                  <c:v>431.26639628673212</c:v>
                </c:pt>
                <c:pt idx="2667">
                  <c:v>207.79376731994836</c:v>
                </c:pt>
                <c:pt idx="2668">
                  <c:v>0</c:v>
                </c:pt>
                <c:pt idx="2669">
                  <c:v>0</c:v>
                </c:pt>
                <c:pt idx="2670">
                  <c:v>0</c:v>
                </c:pt>
                <c:pt idx="2671">
                  <c:v>0</c:v>
                </c:pt>
                <c:pt idx="2672">
                  <c:v>0</c:v>
                </c:pt>
                <c:pt idx="2673">
                  <c:v>0</c:v>
                </c:pt>
                <c:pt idx="2674">
                  <c:v>290.53879790063451</c:v>
                </c:pt>
                <c:pt idx="2675">
                  <c:v>557.22702212558636</c:v>
                </c:pt>
                <c:pt idx="2676">
                  <c:v>914.16771292007331</c:v>
                </c:pt>
                <c:pt idx="2677">
                  <c:v>1341.3568887844567</c:v>
                </c:pt>
                <c:pt idx="2678">
                  <c:v>1805.6263651725737</c:v>
                </c:pt>
                <c:pt idx="2679">
                  <c:v>2000</c:v>
                </c:pt>
                <c:pt idx="2680">
                  <c:v>2000</c:v>
                </c:pt>
                <c:pt idx="2681">
                  <c:v>2000</c:v>
                </c:pt>
                <c:pt idx="2682">
                  <c:v>2000</c:v>
                </c:pt>
                <c:pt idx="2683">
                  <c:v>2000</c:v>
                </c:pt>
                <c:pt idx="2684">
                  <c:v>2000</c:v>
                </c:pt>
                <c:pt idx="2685">
                  <c:v>2000</c:v>
                </c:pt>
                <c:pt idx="2686">
                  <c:v>2000</c:v>
                </c:pt>
                <c:pt idx="2687">
                  <c:v>2044.7914007967809</c:v>
                </c:pt>
                <c:pt idx="2688">
                  <c:v>1575.4725882978842</c:v>
                </c:pt>
                <c:pt idx="2689">
                  <c:v>1122.2867842813039</c:v>
                </c:pt>
                <c:pt idx="2690">
                  <c:v>724.24730843690497</c:v>
                </c:pt>
                <c:pt idx="2691">
                  <c:v>409.08250662549113</c:v>
                </c:pt>
                <c:pt idx="2692">
                  <c:v>189.69515824353115</c:v>
                </c:pt>
                <c:pt idx="2693">
                  <c:v>0</c:v>
                </c:pt>
                <c:pt idx="2694">
                  <c:v>0</c:v>
                </c:pt>
                <c:pt idx="2695">
                  <c:v>0</c:v>
                </c:pt>
                <c:pt idx="2696">
                  <c:v>0</c:v>
                </c:pt>
                <c:pt idx="2697">
                  <c:v>0</c:v>
                </c:pt>
                <c:pt idx="2698">
                  <c:v>146.87328679153165</c:v>
                </c:pt>
                <c:pt idx="2699">
                  <c:v>342.55895408093312</c:v>
                </c:pt>
                <c:pt idx="2700">
                  <c:v>637.83763236494121</c:v>
                </c:pt>
                <c:pt idx="2701">
                  <c:v>1025.1954013713423</c:v>
                </c:pt>
                <c:pt idx="2702">
                  <c:v>1481.1712447698385</c:v>
                </c:pt>
                <c:pt idx="2703">
                  <c:v>1969.1328252216233</c:v>
                </c:pt>
                <c:pt idx="2704">
                  <c:v>2000</c:v>
                </c:pt>
                <c:pt idx="2705">
                  <c:v>2000</c:v>
                </c:pt>
                <c:pt idx="2706">
                  <c:v>2000</c:v>
                </c:pt>
                <c:pt idx="2707">
                  <c:v>2000</c:v>
                </c:pt>
                <c:pt idx="2708">
                  <c:v>2000</c:v>
                </c:pt>
                <c:pt idx="2709">
                  <c:v>2000</c:v>
                </c:pt>
                <c:pt idx="2710">
                  <c:v>2000</c:v>
                </c:pt>
                <c:pt idx="2711">
                  <c:v>2000</c:v>
                </c:pt>
                <c:pt idx="2712">
                  <c:v>2057.5538698157425</c:v>
                </c:pt>
                <c:pt idx="2713">
                  <c:v>1566.6303625575881</c:v>
                </c:pt>
                <c:pt idx="2714">
                  <c:v>1099.9402980196603</c:v>
                </c:pt>
                <c:pt idx="2715">
                  <c:v>696.60633085446534</c:v>
                </c:pt>
                <c:pt idx="2716">
                  <c:v>383.21020353912263</c:v>
                </c:pt>
                <c:pt idx="2717">
                  <c:v>170.45178084195271</c:v>
                </c:pt>
                <c:pt idx="2718">
                  <c:v>0</c:v>
                </c:pt>
                <c:pt idx="2719">
                  <c:v>0</c:v>
                </c:pt>
                <c:pt idx="2720">
                  <c:v>0</c:v>
                </c:pt>
                <c:pt idx="2721">
                  <c:v>0</c:v>
                </c:pt>
                <c:pt idx="2722">
                  <c:v>0</c:v>
                </c:pt>
                <c:pt idx="2723">
                  <c:v>178.65268770213416</c:v>
                </c:pt>
                <c:pt idx="2724">
                  <c:v>398.57064223415989</c:v>
                </c:pt>
                <c:pt idx="2725">
                  <c:v>721.84737661323004</c:v>
                </c:pt>
                <c:pt idx="2726">
                  <c:v>1137.8243496575024</c:v>
                </c:pt>
                <c:pt idx="2727">
                  <c:v>1619.5865652038485</c:v>
                </c:pt>
                <c:pt idx="2728">
                  <c:v>2000</c:v>
                </c:pt>
                <c:pt idx="2729">
                  <c:v>2000</c:v>
                </c:pt>
                <c:pt idx="2730">
                  <c:v>2000</c:v>
                </c:pt>
                <c:pt idx="2731">
                  <c:v>2000</c:v>
                </c:pt>
                <c:pt idx="2732">
                  <c:v>2000</c:v>
                </c:pt>
                <c:pt idx="2733">
                  <c:v>2000</c:v>
                </c:pt>
                <c:pt idx="2734">
                  <c:v>2000</c:v>
                </c:pt>
                <c:pt idx="2735">
                  <c:v>2000</c:v>
                </c:pt>
                <c:pt idx="2736">
                  <c:v>2000</c:v>
                </c:pt>
                <c:pt idx="2737">
                  <c:v>2050.8307165141491</c:v>
                </c:pt>
                <c:pt idx="2738">
                  <c:v>1542.5739480432253</c:v>
                </c:pt>
                <c:pt idx="2739">
                  <c:v>1066.8808333829636</c:v>
                </c:pt>
                <c:pt idx="2740">
                  <c:v>662.46217153082273</c:v>
                </c:pt>
                <c:pt idx="2741">
                  <c:v>354.30490869530422</c:v>
                </c:pt>
                <c:pt idx="2742">
                  <c:v>150.59408967861495</c:v>
                </c:pt>
                <c:pt idx="2743">
                  <c:v>0</c:v>
                </c:pt>
                <c:pt idx="2744">
                  <c:v>0</c:v>
                </c:pt>
                <c:pt idx="2745">
                  <c:v>0</c:v>
                </c:pt>
                <c:pt idx="2746">
                  <c:v>0</c:v>
                </c:pt>
                <c:pt idx="2747">
                  <c:v>0</c:v>
                </c:pt>
                <c:pt idx="2748">
                  <c:v>213.70687801148185</c:v>
                </c:pt>
                <c:pt idx="2749">
                  <c:v>457.72748553483211</c:v>
                </c:pt>
                <c:pt idx="2750">
                  <c:v>807.69075343840484</c:v>
                </c:pt>
                <c:pt idx="2751">
                  <c:v>1249.6881303816735</c:v>
                </c:pt>
                <c:pt idx="2752">
                  <c:v>1753.4464884360259</c:v>
                </c:pt>
                <c:pt idx="2753">
                  <c:v>2000</c:v>
                </c:pt>
                <c:pt idx="2754">
                  <c:v>2000</c:v>
                </c:pt>
                <c:pt idx="2755">
                  <c:v>2000</c:v>
                </c:pt>
                <c:pt idx="2756">
                  <c:v>2000</c:v>
                </c:pt>
                <c:pt idx="2757">
                  <c:v>2000</c:v>
                </c:pt>
                <c:pt idx="2758">
                  <c:v>2000</c:v>
                </c:pt>
                <c:pt idx="2759">
                  <c:v>2000</c:v>
                </c:pt>
                <c:pt idx="2760">
                  <c:v>2000</c:v>
                </c:pt>
                <c:pt idx="2761">
                  <c:v>2000</c:v>
                </c:pt>
                <c:pt idx="2762">
                  <c:v>2024.3898208477503</c:v>
                </c:pt>
                <c:pt idx="2763">
                  <c:v>1503.654518297167</c:v>
                </c:pt>
                <c:pt idx="2764">
                  <c:v>1023.8209775991742</c:v>
                </c:pt>
                <c:pt idx="2765">
                  <c:v>622.65761566637764</c:v>
                </c:pt>
                <c:pt idx="2766">
                  <c:v>323.13472412619126</c:v>
                </c:pt>
                <c:pt idx="2767">
                  <c:v>0</c:v>
                </c:pt>
                <c:pt idx="2768">
                  <c:v>0</c:v>
                </c:pt>
                <c:pt idx="2769">
                  <c:v>0</c:v>
                </c:pt>
                <c:pt idx="2770">
                  <c:v>0</c:v>
                </c:pt>
                <c:pt idx="2771">
                  <c:v>0</c:v>
                </c:pt>
                <c:pt idx="2772">
                  <c:v>0</c:v>
                </c:pt>
                <c:pt idx="2773">
                  <c:v>251.57412746130169</c:v>
                </c:pt>
                <c:pt idx="2774">
                  <c:v>518.95860790959114</c:v>
                </c:pt>
                <c:pt idx="2775">
                  <c:v>893.56778992551347</c:v>
                </c:pt>
                <c:pt idx="2776">
                  <c:v>1358.2228149244927</c:v>
                </c:pt>
                <c:pt idx="2777">
                  <c:v>1879.4837993169804</c:v>
                </c:pt>
                <c:pt idx="2778">
                  <c:v>2000</c:v>
                </c:pt>
                <c:pt idx="2779">
                  <c:v>2000</c:v>
                </c:pt>
                <c:pt idx="2780">
                  <c:v>2000</c:v>
                </c:pt>
                <c:pt idx="2781">
                  <c:v>2000</c:v>
                </c:pt>
                <c:pt idx="2782">
                  <c:v>2000</c:v>
                </c:pt>
                <c:pt idx="2783">
                  <c:v>2000</c:v>
                </c:pt>
                <c:pt idx="2784">
                  <c:v>2000</c:v>
                </c:pt>
                <c:pt idx="2785">
                  <c:v>2000</c:v>
                </c:pt>
                <c:pt idx="2786">
                  <c:v>2000</c:v>
                </c:pt>
                <c:pt idx="2787">
                  <c:v>1978.655867492871</c:v>
                </c:pt>
                <c:pt idx="2788">
                  <c:v>1450.7322453136785</c:v>
                </c:pt>
                <c:pt idx="2789">
                  <c:v>971.82196819125329</c:v>
                </c:pt>
                <c:pt idx="2790">
                  <c:v>578.23166017844324</c:v>
                </c:pt>
                <c:pt idx="2791">
                  <c:v>290.53769522037476</c:v>
                </c:pt>
                <c:pt idx="2792">
                  <c:v>0</c:v>
                </c:pt>
                <c:pt idx="2793">
                  <c:v>0</c:v>
                </c:pt>
                <c:pt idx="2794">
                  <c:v>0</c:v>
                </c:pt>
                <c:pt idx="2795">
                  <c:v>0</c:v>
                </c:pt>
                <c:pt idx="2796">
                  <c:v>0</c:v>
                </c:pt>
                <c:pt idx="2797">
                  <c:v>0</c:v>
                </c:pt>
                <c:pt idx="2798">
                  <c:v>291.61854586377183</c:v>
                </c:pt>
                <c:pt idx="2799">
                  <c:v>580.99883272789839</c:v>
                </c:pt>
                <c:pt idx="2800">
                  <c:v>977.50914911176358</c:v>
                </c:pt>
                <c:pt idx="2801">
                  <c:v>1460.7708446605468</c:v>
                </c:pt>
                <c:pt idx="2802">
                  <c:v>1994.4620853112121</c:v>
                </c:pt>
                <c:pt idx="2803">
                  <c:v>2000</c:v>
                </c:pt>
                <c:pt idx="2804">
                  <c:v>2000</c:v>
                </c:pt>
                <c:pt idx="2805">
                  <c:v>2000</c:v>
                </c:pt>
                <c:pt idx="2806">
                  <c:v>2000</c:v>
                </c:pt>
                <c:pt idx="2807">
                  <c:v>2000</c:v>
                </c:pt>
                <c:pt idx="2808">
                  <c:v>2000</c:v>
                </c:pt>
                <c:pt idx="2809">
                  <c:v>2000</c:v>
                </c:pt>
                <c:pt idx="2810">
                  <c:v>2000</c:v>
                </c:pt>
                <c:pt idx="2811">
                  <c:v>2000</c:v>
                </c:pt>
                <c:pt idx="2812">
                  <c:v>1914.6933926554477</c:v>
                </c:pt>
                <c:pt idx="2813">
                  <c:v>1385.1344904023836</c:v>
                </c:pt>
                <c:pt idx="2814">
                  <c:v>912.23901298783267</c:v>
                </c:pt>
                <c:pt idx="2815">
                  <c:v>530.36396644215347</c:v>
                </c:pt>
                <c:pt idx="2816">
                  <c:v>257.37559079524328</c:v>
                </c:pt>
                <c:pt idx="2817">
                  <c:v>0</c:v>
                </c:pt>
                <c:pt idx="2818">
                  <c:v>0</c:v>
                </c:pt>
                <c:pt idx="2819">
                  <c:v>0</c:v>
                </c:pt>
                <c:pt idx="2820">
                  <c:v>0</c:v>
                </c:pt>
                <c:pt idx="2821">
                  <c:v>0</c:v>
                </c:pt>
                <c:pt idx="2822">
                  <c:v>134.53321921252348</c:v>
                </c:pt>
                <c:pt idx="2823">
                  <c:v>333.04555266289833</c:v>
                </c:pt>
                <c:pt idx="2824">
                  <c:v>642.43440665923094</c:v>
                </c:pt>
                <c:pt idx="2825">
                  <c:v>1057.4574482438561</c:v>
                </c:pt>
                <c:pt idx="2826">
                  <c:v>1554.6987003653414</c:v>
                </c:pt>
                <c:pt idx="2827">
                  <c:v>2000</c:v>
                </c:pt>
                <c:pt idx="2828">
                  <c:v>2000</c:v>
                </c:pt>
                <c:pt idx="2829">
                  <c:v>2000</c:v>
                </c:pt>
                <c:pt idx="2830">
                  <c:v>2000</c:v>
                </c:pt>
                <c:pt idx="2831">
                  <c:v>2000</c:v>
                </c:pt>
                <c:pt idx="2832">
                  <c:v>2000</c:v>
                </c:pt>
                <c:pt idx="2833">
                  <c:v>2000</c:v>
                </c:pt>
                <c:pt idx="2834">
                  <c:v>2000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80C6-46BA-A1CB-AFB834ED5F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86597776"/>
        <c:axId val="386598560"/>
      </c:lineChart>
      <c:catAx>
        <c:axId val="3865977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Hours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6598560"/>
        <c:crosses val="autoZero"/>
        <c:auto val="1"/>
        <c:lblAlgn val="ctr"/>
        <c:lblOffset val="100"/>
        <c:noMultiLvlLbl val="0"/>
      </c:catAx>
      <c:valAx>
        <c:axId val="386598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Power (kW)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6597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Turbine Power Output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a</c:v>
          </c:tx>
          <c:spPr>
            <a:ln w="28575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Sheet1!$B$11:$B$193</c:f>
              <c:numCache>
                <c:formatCode>General</c:formatCode>
                <c:ptCount val="18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  <c:pt idx="73">
                  <c:v>18.25</c:v>
                </c:pt>
                <c:pt idx="74">
                  <c:v>18.5</c:v>
                </c:pt>
                <c:pt idx="75">
                  <c:v>18.75</c:v>
                </c:pt>
                <c:pt idx="76">
                  <c:v>19</c:v>
                </c:pt>
                <c:pt idx="77">
                  <c:v>19.25</c:v>
                </c:pt>
                <c:pt idx="78">
                  <c:v>19.5</c:v>
                </c:pt>
                <c:pt idx="79">
                  <c:v>19.75</c:v>
                </c:pt>
                <c:pt idx="80">
                  <c:v>20</c:v>
                </c:pt>
                <c:pt idx="81">
                  <c:v>20.25</c:v>
                </c:pt>
                <c:pt idx="82">
                  <c:v>20.5</c:v>
                </c:pt>
                <c:pt idx="83">
                  <c:v>20.75</c:v>
                </c:pt>
                <c:pt idx="84">
                  <c:v>21</c:v>
                </c:pt>
                <c:pt idx="85">
                  <c:v>21.25</c:v>
                </c:pt>
                <c:pt idx="86">
                  <c:v>21.5</c:v>
                </c:pt>
                <c:pt idx="87">
                  <c:v>21.75</c:v>
                </c:pt>
                <c:pt idx="88">
                  <c:v>22</c:v>
                </c:pt>
                <c:pt idx="89">
                  <c:v>22.25</c:v>
                </c:pt>
                <c:pt idx="90">
                  <c:v>22.5</c:v>
                </c:pt>
                <c:pt idx="91">
                  <c:v>22.75</c:v>
                </c:pt>
                <c:pt idx="92">
                  <c:v>23</c:v>
                </c:pt>
                <c:pt idx="93">
                  <c:v>23.25</c:v>
                </c:pt>
                <c:pt idx="94">
                  <c:v>23.5</c:v>
                </c:pt>
                <c:pt idx="95">
                  <c:v>23.75</c:v>
                </c:pt>
                <c:pt idx="96">
                  <c:v>24</c:v>
                </c:pt>
                <c:pt idx="97">
                  <c:v>24.25</c:v>
                </c:pt>
                <c:pt idx="98">
                  <c:v>24.5</c:v>
                </c:pt>
                <c:pt idx="99">
                  <c:v>24.75</c:v>
                </c:pt>
                <c:pt idx="100">
                  <c:v>25</c:v>
                </c:pt>
                <c:pt idx="101">
                  <c:v>25.25</c:v>
                </c:pt>
                <c:pt idx="102">
                  <c:v>25.5</c:v>
                </c:pt>
                <c:pt idx="103">
                  <c:v>25.75</c:v>
                </c:pt>
                <c:pt idx="104">
                  <c:v>26</c:v>
                </c:pt>
                <c:pt idx="105">
                  <c:v>26.25</c:v>
                </c:pt>
                <c:pt idx="106">
                  <c:v>26.5</c:v>
                </c:pt>
                <c:pt idx="107">
                  <c:v>26.75</c:v>
                </c:pt>
                <c:pt idx="108">
                  <c:v>27</c:v>
                </c:pt>
                <c:pt idx="109">
                  <c:v>27.25</c:v>
                </c:pt>
                <c:pt idx="110">
                  <c:v>27.5</c:v>
                </c:pt>
                <c:pt idx="111">
                  <c:v>27.75</c:v>
                </c:pt>
                <c:pt idx="112">
                  <c:v>28</c:v>
                </c:pt>
                <c:pt idx="113">
                  <c:v>28.25</c:v>
                </c:pt>
                <c:pt idx="114">
                  <c:v>28.5</c:v>
                </c:pt>
                <c:pt idx="115">
                  <c:v>28.75</c:v>
                </c:pt>
                <c:pt idx="116">
                  <c:v>29</c:v>
                </c:pt>
                <c:pt idx="117">
                  <c:v>29.25</c:v>
                </c:pt>
                <c:pt idx="118">
                  <c:v>29.5</c:v>
                </c:pt>
                <c:pt idx="119">
                  <c:v>29.75</c:v>
                </c:pt>
                <c:pt idx="120">
                  <c:v>30</c:v>
                </c:pt>
                <c:pt idx="121">
                  <c:v>30.25</c:v>
                </c:pt>
                <c:pt idx="122">
                  <c:v>30.5</c:v>
                </c:pt>
                <c:pt idx="123">
                  <c:v>30.75</c:v>
                </c:pt>
                <c:pt idx="124">
                  <c:v>31</c:v>
                </c:pt>
                <c:pt idx="125">
                  <c:v>31.25</c:v>
                </c:pt>
                <c:pt idx="126">
                  <c:v>31.5</c:v>
                </c:pt>
                <c:pt idx="127">
                  <c:v>31.75</c:v>
                </c:pt>
                <c:pt idx="128">
                  <c:v>32</c:v>
                </c:pt>
                <c:pt idx="129">
                  <c:v>32.25</c:v>
                </c:pt>
                <c:pt idx="130">
                  <c:v>32.5</c:v>
                </c:pt>
                <c:pt idx="131">
                  <c:v>32.75</c:v>
                </c:pt>
                <c:pt idx="132">
                  <c:v>33</c:v>
                </c:pt>
                <c:pt idx="133">
                  <c:v>33.25</c:v>
                </c:pt>
                <c:pt idx="134">
                  <c:v>33.5</c:v>
                </c:pt>
                <c:pt idx="135">
                  <c:v>33.75</c:v>
                </c:pt>
                <c:pt idx="136">
                  <c:v>34</c:v>
                </c:pt>
                <c:pt idx="137">
                  <c:v>34.25</c:v>
                </c:pt>
                <c:pt idx="138">
                  <c:v>34.5</c:v>
                </c:pt>
                <c:pt idx="139">
                  <c:v>34.75</c:v>
                </c:pt>
                <c:pt idx="140">
                  <c:v>35</c:v>
                </c:pt>
                <c:pt idx="141">
                  <c:v>35.25</c:v>
                </c:pt>
                <c:pt idx="142">
                  <c:v>35.5</c:v>
                </c:pt>
                <c:pt idx="143">
                  <c:v>35.75</c:v>
                </c:pt>
                <c:pt idx="144">
                  <c:v>36</c:v>
                </c:pt>
                <c:pt idx="145">
                  <c:v>36.25</c:v>
                </c:pt>
                <c:pt idx="146">
                  <c:v>36.5</c:v>
                </c:pt>
                <c:pt idx="147">
                  <c:v>36.75</c:v>
                </c:pt>
                <c:pt idx="148">
                  <c:v>37</c:v>
                </c:pt>
                <c:pt idx="149">
                  <c:v>37.25</c:v>
                </c:pt>
                <c:pt idx="150">
                  <c:v>37.5</c:v>
                </c:pt>
                <c:pt idx="151">
                  <c:v>37.75</c:v>
                </c:pt>
                <c:pt idx="152">
                  <c:v>38</c:v>
                </c:pt>
                <c:pt idx="153">
                  <c:v>38.25</c:v>
                </c:pt>
                <c:pt idx="154">
                  <c:v>38.5</c:v>
                </c:pt>
                <c:pt idx="155">
                  <c:v>38.75</c:v>
                </c:pt>
                <c:pt idx="156">
                  <c:v>39</c:v>
                </c:pt>
                <c:pt idx="157">
                  <c:v>39.25</c:v>
                </c:pt>
                <c:pt idx="158">
                  <c:v>39.5</c:v>
                </c:pt>
                <c:pt idx="159">
                  <c:v>39.75</c:v>
                </c:pt>
                <c:pt idx="160">
                  <c:v>40</c:v>
                </c:pt>
                <c:pt idx="161">
                  <c:v>40.25</c:v>
                </c:pt>
                <c:pt idx="162">
                  <c:v>40.5</c:v>
                </c:pt>
                <c:pt idx="163">
                  <c:v>40.75</c:v>
                </c:pt>
                <c:pt idx="164">
                  <c:v>41</c:v>
                </c:pt>
                <c:pt idx="165">
                  <c:v>41.25</c:v>
                </c:pt>
                <c:pt idx="166">
                  <c:v>41.5</c:v>
                </c:pt>
                <c:pt idx="167">
                  <c:v>41.75</c:v>
                </c:pt>
                <c:pt idx="168">
                  <c:v>42</c:v>
                </c:pt>
                <c:pt idx="169">
                  <c:v>42.25</c:v>
                </c:pt>
                <c:pt idx="170">
                  <c:v>42.5</c:v>
                </c:pt>
                <c:pt idx="171">
                  <c:v>42.75</c:v>
                </c:pt>
                <c:pt idx="172">
                  <c:v>43</c:v>
                </c:pt>
                <c:pt idx="173">
                  <c:v>43.25</c:v>
                </c:pt>
                <c:pt idx="174">
                  <c:v>43.5</c:v>
                </c:pt>
                <c:pt idx="175">
                  <c:v>43.75</c:v>
                </c:pt>
                <c:pt idx="176">
                  <c:v>44</c:v>
                </c:pt>
                <c:pt idx="177">
                  <c:v>44.25</c:v>
                </c:pt>
                <c:pt idx="178">
                  <c:v>44.5</c:v>
                </c:pt>
                <c:pt idx="179">
                  <c:v>44.75</c:v>
                </c:pt>
                <c:pt idx="180">
                  <c:v>45</c:v>
                </c:pt>
                <c:pt idx="181">
                  <c:v>45.25</c:v>
                </c:pt>
                <c:pt idx="182">
                  <c:v>45.5</c:v>
                </c:pt>
              </c:numCache>
            </c:numRef>
          </c:cat>
          <c:val>
            <c:numRef>
              <c:f>Sheet1!$H$11:$H$193</c:f>
              <c:numCache>
                <c:formatCode>General</c:formatCode>
                <c:ptCount val="183"/>
                <c:pt idx="0">
                  <c:v>2000</c:v>
                </c:pt>
                <c:pt idx="1">
                  <c:v>2000</c:v>
                </c:pt>
                <c:pt idx="2">
                  <c:v>2000</c:v>
                </c:pt>
                <c:pt idx="3">
                  <c:v>2000</c:v>
                </c:pt>
                <c:pt idx="4">
                  <c:v>2000</c:v>
                </c:pt>
                <c:pt idx="5">
                  <c:v>1745</c:v>
                </c:pt>
                <c:pt idx="6">
                  <c:v>1270</c:v>
                </c:pt>
                <c:pt idx="7">
                  <c:v>885</c:v>
                </c:pt>
                <c:pt idx="8">
                  <c:v>600</c:v>
                </c:pt>
                <c:pt idx="9">
                  <c:v>350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350</c:v>
                </c:pt>
                <c:pt idx="17">
                  <c:v>600</c:v>
                </c:pt>
                <c:pt idx="18">
                  <c:v>885</c:v>
                </c:pt>
                <c:pt idx="19">
                  <c:v>1745</c:v>
                </c:pt>
                <c:pt idx="20">
                  <c:v>1745</c:v>
                </c:pt>
                <c:pt idx="21">
                  <c:v>2000</c:v>
                </c:pt>
                <c:pt idx="22">
                  <c:v>2000</c:v>
                </c:pt>
                <c:pt idx="23">
                  <c:v>2000</c:v>
                </c:pt>
                <c:pt idx="24">
                  <c:v>2000</c:v>
                </c:pt>
                <c:pt idx="25">
                  <c:v>2000</c:v>
                </c:pt>
                <c:pt idx="26">
                  <c:v>2000</c:v>
                </c:pt>
                <c:pt idx="27">
                  <c:v>2000</c:v>
                </c:pt>
                <c:pt idx="28">
                  <c:v>2000</c:v>
                </c:pt>
                <c:pt idx="29">
                  <c:v>2000</c:v>
                </c:pt>
                <c:pt idx="30">
                  <c:v>1745</c:v>
                </c:pt>
                <c:pt idx="31">
                  <c:v>1270</c:v>
                </c:pt>
                <c:pt idx="32">
                  <c:v>885</c:v>
                </c:pt>
                <c:pt idx="33">
                  <c:v>600</c:v>
                </c:pt>
                <c:pt idx="34">
                  <c:v>350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350</c:v>
                </c:pt>
                <c:pt idx="41">
                  <c:v>350</c:v>
                </c:pt>
                <c:pt idx="42">
                  <c:v>600</c:v>
                </c:pt>
                <c:pt idx="43">
                  <c:v>1270</c:v>
                </c:pt>
                <c:pt idx="44">
                  <c:v>1745</c:v>
                </c:pt>
                <c:pt idx="45">
                  <c:v>2000</c:v>
                </c:pt>
                <c:pt idx="46">
                  <c:v>2000</c:v>
                </c:pt>
                <c:pt idx="47">
                  <c:v>2000</c:v>
                </c:pt>
                <c:pt idx="48">
                  <c:v>2000</c:v>
                </c:pt>
                <c:pt idx="49">
                  <c:v>2000</c:v>
                </c:pt>
                <c:pt idx="50">
                  <c:v>2000</c:v>
                </c:pt>
                <c:pt idx="51">
                  <c:v>2000</c:v>
                </c:pt>
                <c:pt idx="52">
                  <c:v>2000</c:v>
                </c:pt>
                <c:pt idx="53">
                  <c:v>2000</c:v>
                </c:pt>
                <c:pt idx="54">
                  <c:v>2000</c:v>
                </c:pt>
                <c:pt idx="55">
                  <c:v>1745</c:v>
                </c:pt>
                <c:pt idx="56">
                  <c:v>1270</c:v>
                </c:pt>
                <c:pt idx="57">
                  <c:v>885</c:v>
                </c:pt>
                <c:pt idx="58">
                  <c:v>600</c:v>
                </c:pt>
                <c:pt idx="59">
                  <c:v>350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350</c:v>
                </c:pt>
                <c:pt idx="66">
                  <c:v>350</c:v>
                </c:pt>
                <c:pt idx="67">
                  <c:v>885</c:v>
                </c:pt>
                <c:pt idx="68">
                  <c:v>1270</c:v>
                </c:pt>
                <c:pt idx="69">
                  <c:v>1745</c:v>
                </c:pt>
                <c:pt idx="70">
                  <c:v>2000</c:v>
                </c:pt>
                <c:pt idx="71">
                  <c:v>2000</c:v>
                </c:pt>
                <c:pt idx="72">
                  <c:v>2000</c:v>
                </c:pt>
                <c:pt idx="73">
                  <c:v>2000</c:v>
                </c:pt>
                <c:pt idx="74">
                  <c:v>2000</c:v>
                </c:pt>
                <c:pt idx="75">
                  <c:v>2000</c:v>
                </c:pt>
                <c:pt idx="76">
                  <c:v>2000</c:v>
                </c:pt>
                <c:pt idx="77">
                  <c:v>2000</c:v>
                </c:pt>
                <c:pt idx="78">
                  <c:v>2000</c:v>
                </c:pt>
                <c:pt idx="79">
                  <c:v>2000</c:v>
                </c:pt>
                <c:pt idx="80">
                  <c:v>1745</c:v>
                </c:pt>
                <c:pt idx="81">
                  <c:v>1270</c:v>
                </c:pt>
                <c:pt idx="82">
                  <c:v>885</c:v>
                </c:pt>
                <c:pt idx="83">
                  <c:v>350</c:v>
                </c:pt>
                <c:pt idx="84">
                  <c:v>350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350</c:v>
                </c:pt>
                <c:pt idx="91">
                  <c:v>350</c:v>
                </c:pt>
                <c:pt idx="92">
                  <c:v>885</c:v>
                </c:pt>
                <c:pt idx="93">
                  <c:v>1270</c:v>
                </c:pt>
                <c:pt idx="94">
                  <c:v>1745</c:v>
                </c:pt>
                <c:pt idx="95">
                  <c:v>2000</c:v>
                </c:pt>
                <c:pt idx="96">
                  <c:v>2000</c:v>
                </c:pt>
                <c:pt idx="97">
                  <c:v>2000</c:v>
                </c:pt>
                <c:pt idx="98">
                  <c:v>2000</c:v>
                </c:pt>
                <c:pt idx="99">
                  <c:v>2000</c:v>
                </c:pt>
                <c:pt idx="100">
                  <c:v>2000</c:v>
                </c:pt>
                <c:pt idx="101">
                  <c:v>2000</c:v>
                </c:pt>
                <c:pt idx="102">
                  <c:v>2000</c:v>
                </c:pt>
                <c:pt idx="103">
                  <c:v>2000</c:v>
                </c:pt>
                <c:pt idx="104">
                  <c:v>1745</c:v>
                </c:pt>
                <c:pt idx="105">
                  <c:v>1745</c:v>
                </c:pt>
                <c:pt idx="106">
                  <c:v>885</c:v>
                </c:pt>
                <c:pt idx="107">
                  <c:v>600</c:v>
                </c:pt>
                <c:pt idx="108">
                  <c:v>350</c:v>
                </c:pt>
                <c:pt idx="109">
                  <c:v>350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350</c:v>
                </c:pt>
                <c:pt idx="116">
                  <c:v>600</c:v>
                </c:pt>
                <c:pt idx="117">
                  <c:v>885</c:v>
                </c:pt>
                <c:pt idx="118">
                  <c:v>1270</c:v>
                </c:pt>
                <c:pt idx="119">
                  <c:v>1745</c:v>
                </c:pt>
                <c:pt idx="120">
                  <c:v>2000</c:v>
                </c:pt>
                <c:pt idx="121">
                  <c:v>2000</c:v>
                </c:pt>
                <c:pt idx="122">
                  <c:v>2000</c:v>
                </c:pt>
                <c:pt idx="123">
                  <c:v>2000</c:v>
                </c:pt>
                <c:pt idx="124">
                  <c:v>2000</c:v>
                </c:pt>
                <c:pt idx="125">
                  <c:v>2000</c:v>
                </c:pt>
                <c:pt idx="126">
                  <c:v>2000</c:v>
                </c:pt>
                <c:pt idx="127">
                  <c:v>2000</c:v>
                </c:pt>
                <c:pt idx="128">
                  <c:v>2000</c:v>
                </c:pt>
                <c:pt idx="129">
                  <c:v>1745</c:v>
                </c:pt>
                <c:pt idx="130">
                  <c:v>1270</c:v>
                </c:pt>
                <c:pt idx="131">
                  <c:v>885</c:v>
                </c:pt>
                <c:pt idx="132">
                  <c:v>600</c:v>
                </c:pt>
                <c:pt idx="133">
                  <c:v>350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350</c:v>
                </c:pt>
                <c:pt idx="141">
                  <c:v>600</c:v>
                </c:pt>
                <c:pt idx="142">
                  <c:v>885</c:v>
                </c:pt>
                <c:pt idx="143">
                  <c:v>1270</c:v>
                </c:pt>
                <c:pt idx="144">
                  <c:v>1745</c:v>
                </c:pt>
                <c:pt idx="145">
                  <c:v>2000</c:v>
                </c:pt>
                <c:pt idx="146">
                  <c:v>2000</c:v>
                </c:pt>
                <c:pt idx="147">
                  <c:v>2000</c:v>
                </c:pt>
                <c:pt idx="148">
                  <c:v>2000</c:v>
                </c:pt>
                <c:pt idx="149">
                  <c:v>2000</c:v>
                </c:pt>
                <c:pt idx="150">
                  <c:v>2000</c:v>
                </c:pt>
                <c:pt idx="151">
                  <c:v>2000</c:v>
                </c:pt>
                <c:pt idx="152">
                  <c:v>2000</c:v>
                </c:pt>
                <c:pt idx="153">
                  <c:v>2000</c:v>
                </c:pt>
                <c:pt idx="154">
                  <c:v>1745</c:v>
                </c:pt>
                <c:pt idx="155">
                  <c:v>1270</c:v>
                </c:pt>
                <c:pt idx="156">
                  <c:v>885</c:v>
                </c:pt>
                <c:pt idx="157">
                  <c:v>600</c:v>
                </c:pt>
                <c:pt idx="158">
                  <c:v>350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350</c:v>
                </c:pt>
                <c:pt idx="166">
                  <c:v>600</c:v>
                </c:pt>
                <c:pt idx="167">
                  <c:v>885</c:v>
                </c:pt>
                <c:pt idx="168">
                  <c:v>1270</c:v>
                </c:pt>
                <c:pt idx="169">
                  <c:v>1745</c:v>
                </c:pt>
                <c:pt idx="170">
                  <c:v>2000</c:v>
                </c:pt>
                <c:pt idx="171">
                  <c:v>2000</c:v>
                </c:pt>
                <c:pt idx="172">
                  <c:v>2000</c:v>
                </c:pt>
                <c:pt idx="173">
                  <c:v>2000</c:v>
                </c:pt>
                <c:pt idx="174">
                  <c:v>2000</c:v>
                </c:pt>
                <c:pt idx="175">
                  <c:v>2000</c:v>
                </c:pt>
                <c:pt idx="176">
                  <c:v>2000</c:v>
                </c:pt>
                <c:pt idx="177">
                  <c:v>2000</c:v>
                </c:pt>
                <c:pt idx="178">
                  <c:v>1745</c:v>
                </c:pt>
                <c:pt idx="179">
                  <c:v>1745</c:v>
                </c:pt>
                <c:pt idx="180">
                  <c:v>1270</c:v>
                </c:pt>
                <c:pt idx="181">
                  <c:v>885</c:v>
                </c:pt>
                <c:pt idx="182">
                  <c:v>350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51B9-4466-80DD-5C8A8ADE9A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87458008"/>
        <c:axId val="387458400"/>
      </c:lineChart>
      <c:catAx>
        <c:axId val="3874580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Time (hours)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7458400"/>
        <c:crosses val="autoZero"/>
        <c:auto val="1"/>
        <c:lblAlgn val="ctr"/>
        <c:lblOffset val="100"/>
        <c:noMultiLvlLbl val="0"/>
      </c:catAx>
      <c:valAx>
        <c:axId val="387458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Power (kW)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7458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Wind vs Hybrid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LCOE!$O$38</c:f>
              <c:strCache>
                <c:ptCount val="1"/>
                <c:pt idx="0">
                  <c:v>Strike Price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LCOE!$P$37:$Q$37</c:f>
              <c:strCache>
                <c:ptCount val="2"/>
                <c:pt idx="0">
                  <c:v>Wind</c:v>
                </c:pt>
                <c:pt idx="1">
                  <c:v>Hybrid</c:v>
                </c:pt>
              </c:strCache>
            </c:strRef>
          </c:cat>
          <c:val>
            <c:numRef>
              <c:f>LCOE!$P$38:$Q$38</c:f>
              <c:numCache>
                <c:formatCode>General</c:formatCode>
                <c:ptCount val="2"/>
                <c:pt idx="0">
                  <c:v>105</c:v>
                </c:pt>
                <c:pt idx="1">
                  <c:v>146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7EC-4FDF-B968-AA4969281E90}"/>
            </c:ext>
          </c:extLst>
        </c:ser>
        <c:ser>
          <c:idx val="1"/>
          <c:order val="1"/>
          <c:tx>
            <c:strRef>
              <c:f>LCOE!$O$39</c:f>
              <c:strCache>
                <c:ptCount val="1"/>
                <c:pt idx="0">
                  <c:v>LCOE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LCOE!$P$37:$Q$37</c:f>
              <c:strCache>
                <c:ptCount val="2"/>
                <c:pt idx="0">
                  <c:v>Wind</c:v>
                </c:pt>
                <c:pt idx="1">
                  <c:v>Hybrid</c:v>
                </c:pt>
              </c:strCache>
            </c:strRef>
          </c:cat>
          <c:val>
            <c:numRef>
              <c:f>LCOE!$P$39:$Q$39</c:f>
              <c:numCache>
                <c:formatCode>General</c:formatCode>
                <c:ptCount val="2"/>
                <c:pt idx="0">
                  <c:v>86.4</c:v>
                </c:pt>
                <c:pt idx="1">
                  <c:v>141.4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7EC-4FDF-B968-AA4969281E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87459968"/>
        <c:axId val="387464280"/>
      </c:barChart>
      <c:catAx>
        <c:axId val="387459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7464280"/>
        <c:crosses val="autoZero"/>
        <c:auto val="1"/>
        <c:lblAlgn val="ctr"/>
        <c:lblOffset val="100"/>
        <c:noMultiLvlLbl val="0"/>
      </c:catAx>
      <c:valAx>
        <c:axId val="387464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 dirty="0">
                    <a:solidFill>
                      <a:schemeClr val="accent2">
                        <a:lumMod val="75000"/>
                      </a:schemeClr>
                    </a:solidFill>
                  </a:rPr>
                  <a:t>£/MWh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7459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7641807612482964"/>
          <c:y val="0.93403931235356696"/>
          <c:w val="0.27389159174934552"/>
          <c:h val="5.11938467620503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LCOE for Increasing</a:t>
            </a:r>
            <a:r>
              <a:rPr lang="en-US" sz="2400" b="1" baseline="0" dirty="0">
                <a:solidFill>
                  <a:schemeClr val="accent3">
                    <a:lumMod val="75000"/>
                  </a:schemeClr>
                </a:solidFill>
              </a:rPr>
              <a:t> Array Size</a:t>
            </a:r>
            <a:endParaRPr lang="en-US" sz="2400" b="1" dirty="0">
              <a:solidFill>
                <a:schemeClr val="accent3">
                  <a:lumMod val="75000"/>
                </a:schemeClr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accent3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5397376529109272E-2"/>
          <c:y val="0.10468385216090201"/>
          <c:w val="0.91041966924985274"/>
          <c:h val="0.7500864956136479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LCOE!$O$34</c:f>
              <c:strCache>
                <c:ptCount val="1"/>
                <c:pt idx="0">
                  <c:v>LCOE £/MWh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LCOE!$P$34:$Y$34</c:f>
              <c:numCache>
                <c:formatCode>General</c:formatCode>
                <c:ptCount val="10"/>
                <c:pt idx="0">
                  <c:v>141.37728930911254</c:v>
                </c:pt>
                <c:pt idx="1">
                  <c:v>128.94966348674862</c:v>
                </c:pt>
                <c:pt idx="2">
                  <c:v>124.80711570476983</c:v>
                </c:pt>
                <c:pt idx="3">
                  <c:v>122.73584181378045</c:v>
                </c:pt>
                <c:pt idx="4">
                  <c:v>121.49307747918668</c:v>
                </c:pt>
                <c:pt idx="5">
                  <c:v>120.66456792279075</c:v>
                </c:pt>
                <c:pt idx="6">
                  <c:v>120.07277538250828</c:v>
                </c:pt>
                <c:pt idx="7">
                  <c:v>119.62893097729606</c:v>
                </c:pt>
                <c:pt idx="8">
                  <c:v>119.28371866213115</c:v>
                </c:pt>
                <c:pt idx="9">
                  <c:v>119.00754880999918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377-4C96-8282-FC5A81285C5D}"/>
            </c:ext>
          </c:extLst>
        </c:ser>
        <c:ser>
          <c:idx val="1"/>
          <c:order val="1"/>
          <c:tx>
            <c:strRef>
              <c:f>LCOE!$O$35</c:f>
              <c:strCache>
                <c:ptCount val="1"/>
                <c:pt idx="0">
                  <c:v>No. of turbines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val>
            <c:numRef>
              <c:f>LCOE!$P$35:$Y$35</c:f>
              <c:numCache>
                <c:formatCode>General</c:formatCode>
                <c:ptCount val="10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377-4C96-8282-FC5A81285C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87460360"/>
        <c:axId val="387461536"/>
      </c:barChart>
      <c:catAx>
        <c:axId val="387460360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7461536"/>
        <c:crosses val="autoZero"/>
        <c:auto val="1"/>
        <c:lblAlgn val="ctr"/>
        <c:lblOffset val="100"/>
        <c:noMultiLvlLbl val="0"/>
      </c:catAx>
      <c:valAx>
        <c:axId val="387461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accent3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chemeClr val="accent3">
                        <a:lumMod val="75000"/>
                      </a:schemeClr>
                    </a:solidFill>
                  </a:rPr>
                  <a:t>LCOE (£/MWh)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accent3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7460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23652621693316378"/>
          <c:y val="0.91693856895339065"/>
          <c:w val="0.54919945754444233"/>
          <c:h val="6.12749386718817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accent3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37E081-0B05-4999-A155-0C14FF60E81A}" type="datetimeFigureOut">
              <a:rPr lang="en-GB" smtClean="0"/>
              <a:t>01/05/2017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374559-E7DA-4509-A78F-8A62F2027F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1232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74559-E7DA-4509-A78F-8A62F2027FA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71039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74559-E7DA-4509-A78F-8A62F2027FAD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18410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74559-E7DA-4509-A78F-8A62F2027FAD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69130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7482B-F52E-413D-B719-695B9C85CCF3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73756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7482B-F52E-413D-B719-695B9C85CCF3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265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Explain Von Mises</a:t>
            </a:r>
            <a:r>
              <a:rPr lang="en-GB" baseline="0" dirty="0"/>
              <a:t> Stress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74559-E7DA-4509-A78F-8A62F2027FAD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75492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Design iteration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74559-E7DA-4509-A78F-8A62F2027FAD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45775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74559-E7DA-4509-A78F-8A62F2027FAD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02141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74559-E7DA-4509-A78F-8A62F2027FAD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29993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74559-E7DA-4509-A78F-8A62F2027FAD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97385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74559-E7DA-4509-A78F-8A62F2027FAD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9296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74559-E7DA-4509-A78F-8A62F2027FA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96845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74559-E7DA-4509-A78F-8A62F2027FAD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85662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74559-E7DA-4509-A78F-8A62F2027FAD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98921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74559-E7DA-4509-A78F-8A62F2027FAD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21962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74559-E7DA-4509-A78F-8A62F2027FAD}" type="slidenum">
              <a:rPr lang="en-GB" smtClean="0">
                <a:solidFill>
                  <a:prstClr val="black"/>
                </a:solidFill>
              </a:rPr>
              <a:pPr/>
              <a:t>42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5523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74559-E7DA-4509-A78F-8A62F2027FAD}" type="slidenum">
              <a:rPr lang="en-GB" smtClean="0">
                <a:solidFill>
                  <a:prstClr val="black"/>
                </a:solidFill>
              </a:rPr>
              <a:pPr/>
              <a:t>43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5531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74559-E7DA-4509-A78F-8A62F2027FAD}" type="slidenum">
              <a:rPr lang="en-GB" smtClean="0">
                <a:solidFill>
                  <a:prstClr val="black"/>
                </a:solidFill>
              </a:rPr>
              <a:pPr/>
              <a:t>44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7743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74559-E7DA-4509-A78F-8A62F2027FAD}" type="slidenum">
              <a:rPr lang="en-GB" smtClean="0">
                <a:solidFill>
                  <a:prstClr val="black"/>
                </a:solidFill>
              </a:rPr>
              <a:pPr/>
              <a:t>46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5606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74559-E7DA-4509-A78F-8A62F2027FAD}" type="slidenum">
              <a:rPr lang="en-GB" smtClean="0">
                <a:solidFill>
                  <a:prstClr val="black"/>
                </a:solidFill>
              </a:rPr>
              <a:pPr/>
              <a:t>47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9588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74559-E7DA-4509-A78F-8A62F2027FAD}" type="slidenum">
              <a:rPr lang="en-GB" smtClean="0">
                <a:solidFill>
                  <a:prstClr val="black"/>
                </a:solidFill>
              </a:rPr>
              <a:pPr/>
              <a:t>48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1502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74559-E7DA-4509-A78F-8A62F2027FAD}" type="slidenum">
              <a:rPr lang="en-GB" smtClean="0">
                <a:solidFill>
                  <a:prstClr val="black"/>
                </a:solidFill>
              </a:rPr>
              <a:pPr/>
              <a:t>49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052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74559-E7DA-4509-A78F-8A62F2027FA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12193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74559-E7DA-4509-A78F-8A62F2027FAD}" type="slidenum">
              <a:rPr lang="en-GB" smtClean="0">
                <a:solidFill>
                  <a:prstClr val="black"/>
                </a:solidFill>
              </a:rPr>
              <a:pPr/>
              <a:t>50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3076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74559-E7DA-4509-A78F-8A62F2027FAD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6149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74559-E7DA-4509-A78F-8A62F2027FA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741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74559-E7DA-4509-A78F-8A62F2027FA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659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74559-E7DA-4509-A78F-8A62F2027FA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3260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74559-E7DA-4509-A78F-8A62F2027FA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99910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74559-E7DA-4509-A78F-8A62F2027FA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56648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74559-E7DA-4509-A78F-8A62F2027FAD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4371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F8C88-4036-47F0-8EC9-77729D51F23D}" type="datetime1">
              <a:rPr lang="en-GB" smtClean="0"/>
              <a:t>01/05/2017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HOWaT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8FE98-6320-4869-A612-701EC8717D3E}" type="slidenum">
              <a:rPr lang="en-GB" smtClean="0"/>
              <a:t>‹#›</a:t>
            </a:fld>
            <a:endParaRPr lang="en-GB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028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CAA3-2E69-4827-93CF-F9B29409ADAA}" type="datetime1">
              <a:rPr lang="en-GB" smtClean="0"/>
              <a:t>01/05/2017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HOWaT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8FE98-6320-4869-A612-701EC8717D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5756161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CAA3-2E69-4827-93CF-F9B29409ADAA}" type="datetime1">
              <a:rPr lang="en-GB" smtClean="0"/>
              <a:t>01/05/2017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HOWaT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8FE98-6320-4869-A612-701EC8717D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6436417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CAA3-2E69-4827-93CF-F9B29409ADAA}" type="datetime1">
              <a:rPr lang="en-GB" smtClean="0"/>
              <a:t>01/05/2017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HOWaT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8FE98-6320-4869-A612-701EC8717D3E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49451481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CAA3-2E69-4827-93CF-F9B29409ADAA}" type="datetime1">
              <a:rPr lang="en-GB" smtClean="0"/>
              <a:t>01/05/2017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HOWaT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8FE98-6320-4869-A612-701EC8717D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0384098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CAA3-2E69-4827-93CF-F9B29409ADAA}" type="datetime1">
              <a:rPr lang="en-GB" smtClean="0"/>
              <a:t>01/05/2017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HOWaT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8FE98-6320-4869-A612-701EC8717D3E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64029210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CAA3-2E69-4827-93CF-F9B29409ADAA}" type="datetime1">
              <a:rPr lang="en-GB" smtClean="0"/>
              <a:t>01/05/2017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HOWaT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8FE98-6320-4869-A612-701EC8717D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809769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9D678-3369-40F7-81C6-EEA2F00C0DD6}" type="datetime1">
              <a:rPr lang="en-GB" smtClean="0"/>
              <a:t>01/05/2017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HOWaT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8FE98-6320-4869-A612-701EC8717D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2944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E70C-0971-45F7-A6AD-206392F7E167}" type="datetime1">
              <a:rPr lang="en-GB" smtClean="0"/>
              <a:t>01/05/2017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HOWaT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8FE98-6320-4869-A612-701EC8717D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9575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44B51-532F-488B-85A9-17ABDF5AAB2C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01/05/2017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3230D-33FF-4728-89C1-C7810075AAF2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6172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44B51-532F-488B-85A9-17ABDF5AAB2C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01/05/2017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3230D-33FF-4728-89C1-C7810075AAF2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2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FBA3B-720F-4BAF-999D-431C7A24F762}" type="datetime1">
              <a:rPr lang="en-GB" smtClean="0"/>
              <a:t>01/05/2017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HOWaT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8FE98-6320-4869-A612-701EC8717D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34585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44B51-532F-488B-85A9-17ABDF5AAB2C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01/05/2017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3230D-33FF-4728-89C1-C7810075AAF2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7086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44B51-532F-488B-85A9-17ABDF5AAB2C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01/05/2017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3230D-33FF-4728-89C1-C7810075AAF2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7434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44B51-532F-488B-85A9-17ABDF5AAB2C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01/05/2017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3230D-33FF-4728-89C1-C7810075AAF2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4281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44B51-532F-488B-85A9-17ABDF5AAB2C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01/05/2017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3230D-33FF-4728-89C1-C7810075AAF2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6325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44B51-532F-488B-85A9-17ABDF5AAB2C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01/05/2017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3230D-33FF-4728-89C1-C7810075AAF2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0819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44B51-532F-488B-85A9-17ABDF5AAB2C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01/05/2017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3230D-33FF-4728-89C1-C7810075AAF2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0391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44B51-532F-488B-85A9-17ABDF5AAB2C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01/05/2017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3230D-33FF-4728-89C1-C7810075AAF2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8986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44B51-532F-488B-85A9-17ABDF5AAB2C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01/05/2017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3230D-33FF-4728-89C1-C7810075AAF2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5881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44B51-532F-488B-85A9-17ABDF5AAB2C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01/05/2017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3230D-33FF-4728-89C1-C7810075AAF2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765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54849-717B-4798-88FE-62C2B9E267C0}" type="datetime1">
              <a:rPr lang="en-GB" smtClean="0"/>
              <a:t>01/05/2017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HOWaT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8FE98-6320-4869-A612-701EC8717D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5921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68EA7-F083-42BC-9CFB-ED322CDD68CE}" type="datetime1">
              <a:rPr lang="en-GB" smtClean="0"/>
              <a:t>01/05/2017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HOWaT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8FE98-6320-4869-A612-701EC8717D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2284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C71-2441-4A18-B29F-DE64D5DF6AE8}" type="datetime1">
              <a:rPr lang="en-GB" smtClean="0"/>
              <a:t>01/05/2017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HOWaT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8FE98-6320-4869-A612-701EC8717D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5274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FE43A-B9F3-4E4D-9E6D-FF0D91816A84}" type="datetime1">
              <a:rPr lang="en-GB" smtClean="0"/>
              <a:t>01/05/2017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HOWaT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8FE98-6320-4869-A612-701EC8717D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692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64896-86FC-4AB7-AC39-D8820DF288F5}" type="datetime1">
              <a:rPr lang="en-GB" smtClean="0"/>
              <a:t>01/05/2017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HOWaT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8FE98-6320-4869-A612-701EC8717D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9539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3DFFB-6AB6-408A-B44F-FEAC73270649}" type="datetime1">
              <a:rPr lang="en-GB" smtClean="0"/>
              <a:t>01/05/2017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HOWaT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8FE98-6320-4869-A612-701EC8717D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1494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A52CA-65BE-416D-B42C-48DDDF3AE264}" type="datetime1">
              <a:rPr lang="en-GB" smtClean="0"/>
              <a:t>01/05/2017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HOWaT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8FE98-6320-4869-A612-701EC8717D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250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203CAA3-2E69-4827-93CF-F9B29409ADAA}" type="datetime1">
              <a:rPr lang="en-GB" smtClean="0"/>
              <a:t>01/05/2017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r>
              <a:rPr lang="en-GB"/>
              <a:t>HOWaT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718FE98-6320-4869-A612-701EC8717D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434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44B51-532F-488B-85A9-17ABDF5AAB2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01/05/2017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3230D-33FF-4728-89C1-C7810075AAF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31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0.emf"/><Relationship Id="rId4" Type="http://schemas.openxmlformats.org/officeDocument/2006/relationships/oleObject" Target="../embeddings/oleObject1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83606" y="1014368"/>
            <a:ext cx="6013766" cy="2244012"/>
          </a:xfrm>
        </p:spPr>
        <p:txBody>
          <a:bodyPr/>
          <a:lstStyle/>
          <a:p>
            <a:pPr algn="ctr"/>
            <a:r>
              <a:rPr lang="en-GB" sz="3600" b="1" dirty="0">
                <a:solidFill>
                  <a:schemeClr val="accent2">
                    <a:lumMod val="75000"/>
                  </a:schemeClr>
                </a:solidFill>
              </a:rPr>
              <a:t>Hybrid Offshore Wind and Tidal Systems</a:t>
            </a:r>
          </a:p>
        </p:txBody>
      </p:sp>
      <p:pic>
        <p:nvPicPr>
          <p:cNvPr id="6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116" y="4123944"/>
            <a:ext cx="1554480" cy="1554480"/>
          </a:xfrm>
          <a:prstGeom prst="rect">
            <a:avLst/>
          </a:prstGeom>
        </p:spPr>
      </p:pic>
      <p:pic>
        <p:nvPicPr>
          <p:cNvPr id="7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" y="4114800"/>
            <a:ext cx="1554480" cy="1554480"/>
          </a:xfrm>
          <a:prstGeom prst="rect">
            <a:avLst/>
          </a:prstGeom>
        </p:spPr>
      </p:pic>
      <p:pic>
        <p:nvPicPr>
          <p:cNvPr id="8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378" y="4114800"/>
            <a:ext cx="1554480" cy="155448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860" y="4114800"/>
            <a:ext cx="1554480" cy="1554480"/>
          </a:xfrm>
          <a:prstGeom prst="rect">
            <a:avLst/>
          </a:prstGeom>
        </p:spPr>
      </p:pic>
      <p:pic>
        <p:nvPicPr>
          <p:cNvPr id="10" name="Imagen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744" y="4114800"/>
            <a:ext cx="1572768" cy="1572768"/>
          </a:xfrm>
          <a:prstGeom prst="rect">
            <a:avLst/>
          </a:prstGeom>
        </p:spPr>
      </p:pic>
      <p:pic>
        <p:nvPicPr>
          <p:cNvPr id="11" name="Imagen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489" y="4123944"/>
            <a:ext cx="1581912" cy="1581912"/>
          </a:xfrm>
          <a:prstGeom prst="rect">
            <a:avLst/>
          </a:prstGeom>
        </p:spPr>
      </p:pic>
      <p:sp>
        <p:nvSpPr>
          <p:cNvPr id="12" name="CuadroTexto 13"/>
          <p:cNvSpPr txBox="1"/>
          <p:nvPr/>
        </p:nvSpPr>
        <p:spPr>
          <a:xfrm>
            <a:off x="713465" y="5796170"/>
            <a:ext cx="16799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accent2">
                    <a:lumMod val="75000"/>
                  </a:schemeClr>
                </a:solidFill>
              </a:rPr>
              <a:t>Andrzej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</a:rPr>
              <a:t>Gruszczynski</a:t>
            </a:r>
            <a:endParaRPr lang="es-ES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s-E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CuadroTexto 14"/>
          <p:cNvSpPr txBox="1"/>
          <p:nvPr/>
        </p:nvSpPr>
        <p:spPr>
          <a:xfrm>
            <a:off x="2523744" y="5796170"/>
            <a:ext cx="1572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Duncan</a:t>
            </a:r>
          </a:p>
          <a:p>
            <a:pPr algn="ctr"/>
            <a:r>
              <a:rPr lang="es-ES" b="1" dirty="0" err="1">
                <a:solidFill>
                  <a:schemeClr val="accent2">
                    <a:lumMod val="75000"/>
                  </a:schemeClr>
                </a:solidFill>
              </a:rPr>
              <a:t>Hambrey</a:t>
            </a:r>
            <a:endParaRPr lang="es-ES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s-ES" dirty="0"/>
          </a:p>
        </p:txBody>
      </p:sp>
      <p:sp>
        <p:nvSpPr>
          <p:cNvPr id="14" name="CuadroTexto 15"/>
          <p:cNvSpPr txBox="1"/>
          <p:nvPr/>
        </p:nvSpPr>
        <p:spPr>
          <a:xfrm>
            <a:off x="4357116" y="5796170"/>
            <a:ext cx="1554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Emilio</a:t>
            </a:r>
          </a:p>
          <a:p>
            <a:pPr algn="ctr"/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Romero Jiménez</a:t>
            </a:r>
            <a:endParaRPr lang="es-ES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s-E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CuadroTexto 16"/>
          <p:cNvSpPr txBox="1"/>
          <p:nvPr/>
        </p:nvSpPr>
        <p:spPr>
          <a:xfrm>
            <a:off x="6190489" y="5796170"/>
            <a:ext cx="1563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accent2">
                    <a:lumMod val="75000"/>
                  </a:schemeClr>
                </a:solidFill>
              </a:rPr>
              <a:t>Iain</a:t>
            </a:r>
            <a:endParaRPr lang="es-ES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s-ES" b="1" dirty="0" err="1">
                <a:solidFill>
                  <a:schemeClr val="accent2">
                    <a:lumMod val="75000"/>
                  </a:schemeClr>
                </a:solidFill>
              </a:rPr>
              <a:t>Sagan</a:t>
            </a:r>
            <a:endParaRPr lang="es-ES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s-E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CuadroTexto 17"/>
          <p:cNvSpPr txBox="1"/>
          <p:nvPr/>
        </p:nvSpPr>
        <p:spPr>
          <a:xfrm>
            <a:off x="8033006" y="5787240"/>
            <a:ext cx="1563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accent2">
                    <a:lumMod val="75000"/>
                  </a:schemeClr>
                </a:solidFill>
              </a:rPr>
              <a:t>Shahzaib</a:t>
            </a:r>
            <a:endParaRPr lang="es-ES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s-ES" b="1" dirty="0" err="1">
                <a:solidFill>
                  <a:schemeClr val="accent2">
                    <a:lumMod val="75000"/>
                  </a:schemeClr>
                </a:solidFill>
              </a:rPr>
              <a:t>Sheaikh</a:t>
            </a:r>
            <a:endParaRPr lang="es-ES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s-ES" dirty="0"/>
          </a:p>
        </p:txBody>
      </p:sp>
      <p:sp>
        <p:nvSpPr>
          <p:cNvPr id="17" name="CuadroTexto 18"/>
          <p:cNvSpPr txBox="1"/>
          <p:nvPr/>
        </p:nvSpPr>
        <p:spPr>
          <a:xfrm>
            <a:off x="9875523" y="5779769"/>
            <a:ext cx="15087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Lucia </a:t>
            </a:r>
          </a:p>
          <a:p>
            <a:pPr algn="ctr"/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Urra Viana</a:t>
            </a:r>
            <a:endParaRPr lang="es-ES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s-E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2263140" cy="267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64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400" b="1" dirty="0">
                <a:solidFill>
                  <a:srgbClr val="0070C0"/>
                </a:solidFill>
              </a:rPr>
              <a:t>HOWaT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755086" y="5837237"/>
            <a:ext cx="1142245" cy="669925"/>
          </a:xfrm>
        </p:spPr>
        <p:txBody>
          <a:bodyPr/>
          <a:lstStyle/>
          <a:p>
            <a:fld id="{D718FE98-6320-4869-A612-701EC8717D3E}" type="slidenum">
              <a:rPr lang="en-GB" sz="2400" smtClean="0">
                <a:solidFill>
                  <a:srgbClr val="0070C0"/>
                </a:solidFill>
              </a:rPr>
              <a:t>10</a:t>
            </a:fld>
            <a:endParaRPr lang="en-GB" sz="2400" dirty="0">
              <a:solidFill>
                <a:srgbClr val="0070C0"/>
              </a:solidFill>
            </a:endParaRPr>
          </a:p>
        </p:txBody>
      </p:sp>
      <p:sp>
        <p:nvSpPr>
          <p:cNvPr id="10" name="Marcador de contenido 3"/>
          <p:cNvSpPr txBox="1">
            <a:spLocks/>
          </p:cNvSpPr>
          <p:nvPr/>
        </p:nvSpPr>
        <p:spPr>
          <a:xfrm>
            <a:off x="838200" y="1825625"/>
            <a:ext cx="577487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Analysis of existing wind farms</a:t>
            </a:r>
          </a:p>
          <a:p>
            <a:endParaRPr lang="en-GB" sz="24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Combination of Wind and Tidal resources, and appropriate depth</a:t>
            </a:r>
          </a:p>
          <a:p>
            <a:pPr marL="285750" indent="-285750">
              <a:buBlip>
                <a:blip r:embed="rId3"/>
              </a:buBlip>
            </a:pPr>
            <a:r>
              <a:rPr lang="en-GB" sz="2000" dirty="0">
                <a:solidFill>
                  <a:schemeClr val="accent2">
                    <a:lumMod val="75000"/>
                  </a:schemeClr>
                </a:solidFill>
              </a:rPr>
              <a:t>Studied with QGIS</a:t>
            </a:r>
          </a:p>
          <a:p>
            <a:endParaRPr lang="en-GB" sz="20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Isle of Islay</a:t>
            </a:r>
          </a:p>
          <a:p>
            <a:pPr marL="285750" indent="-285750">
              <a:buBlip>
                <a:blip r:embed="rId3"/>
              </a:buBlip>
            </a:pPr>
            <a:r>
              <a:rPr lang="en-GB" sz="2000" dirty="0">
                <a:solidFill>
                  <a:schemeClr val="accent2">
                    <a:lumMod val="75000"/>
                  </a:schemeClr>
                </a:solidFill>
              </a:rPr>
              <a:t>Planned tidal and wind farms</a:t>
            </a:r>
          </a:p>
          <a:p>
            <a:pPr marL="285750" indent="-285750">
              <a:buBlip>
                <a:blip r:embed="rId3"/>
              </a:buBlip>
            </a:pPr>
            <a:r>
              <a:rPr lang="en-GB" sz="2000" dirty="0">
                <a:solidFill>
                  <a:schemeClr val="accent2">
                    <a:lumMod val="75000"/>
                  </a:schemeClr>
                </a:solidFill>
              </a:rPr>
              <a:t>Better environmental conditions</a:t>
            </a:r>
          </a:p>
          <a:p>
            <a:endParaRPr lang="en-GB" sz="2400" dirty="0"/>
          </a:p>
        </p:txBody>
      </p:sp>
      <p:pic>
        <p:nvPicPr>
          <p:cNvPr id="11" name="Marcador de contenido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102" y="365125"/>
            <a:ext cx="3219062" cy="6341202"/>
          </a:xfrm>
          <a:prstGeom prst="rect">
            <a:avLst/>
          </a:prstGeom>
        </p:spPr>
      </p:pic>
      <p:sp>
        <p:nvSpPr>
          <p:cNvPr id="14" name="Subtitle 2"/>
          <p:cNvSpPr txBox="1">
            <a:spLocks/>
          </p:cNvSpPr>
          <p:nvPr/>
        </p:nvSpPr>
        <p:spPr>
          <a:xfrm>
            <a:off x="4810539" y="421579"/>
            <a:ext cx="5977153" cy="50405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200" dirty="0">
                <a:solidFill>
                  <a:schemeClr val="accent2">
                    <a:lumMod val="75000"/>
                  </a:schemeClr>
                </a:solidFill>
              </a:rPr>
              <a:t>Location</a:t>
            </a:r>
          </a:p>
          <a:p>
            <a:pPr marL="0" indent="0">
              <a:buNone/>
            </a:pPr>
            <a:endParaRPr lang="en-GB" sz="30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GB" sz="3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" name="Elipse 14"/>
          <p:cNvSpPr/>
          <p:nvPr/>
        </p:nvSpPr>
        <p:spPr>
          <a:xfrm>
            <a:off x="8266922" y="2593910"/>
            <a:ext cx="317241" cy="3265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Elipse 15"/>
          <p:cNvSpPr/>
          <p:nvPr/>
        </p:nvSpPr>
        <p:spPr>
          <a:xfrm>
            <a:off x="9483011" y="1035698"/>
            <a:ext cx="314132" cy="3187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Elipse 16"/>
          <p:cNvSpPr/>
          <p:nvPr/>
        </p:nvSpPr>
        <p:spPr>
          <a:xfrm>
            <a:off x="8406102" y="4650118"/>
            <a:ext cx="317241" cy="3265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Elipse 17"/>
          <p:cNvSpPr/>
          <p:nvPr/>
        </p:nvSpPr>
        <p:spPr>
          <a:xfrm>
            <a:off x="8723343" y="3838008"/>
            <a:ext cx="317241" cy="3265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Elipse 18"/>
          <p:cNvSpPr/>
          <p:nvPr/>
        </p:nvSpPr>
        <p:spPr>
          <a:xfrm>
            <a:off x="9102012" y="5050972"/>
            <a:ext cx="317241" cy="3265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Elipse 19"/>
          <p:cNvSpPr/>
          <p:nvPr/>
        </p:nvSpPr>
        <p:spPr>
          <a:xfrm>
            <a:off x="9399813" y="5878649"/>
            <a:ext cx="317241" cy="74608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Elipse 20"/>
          <p:cNvSpPr/>
          <p:nvPr/>
        </p:nvSpPr>
        <p:spPr>
          <a:xfrm>
            <a:off x="9717054" y="5464811"/>
            <a:ext cx="317241" cy="3265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401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4620208" cy="4351338"/>
          </a:xfrm>
        </p:spPr>
        <p:txBody>
          <a:bodyPr/>
          <a:lstStyle/>
          <a:p>
            <a:pPr>
              <a:buBlip>
                <a:blip r:embed="rId2"/>
              </a:buBlip>
            </a:pP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Wind data from Port Ellen</a:t>
            </a:r>
          </a:p>
          <a:p>
            <a:pPr>
              <a:buBlip>
                <a:blip r:embed="rId2"/>
              </a:buBlip>
            </a:pP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Blip>
                <a:blip r:embed="rId2"/>
              </a:buBlip>
            </a:pP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Steps to obtain wind distribution:</a:t>
            </a:r>
          </a:p>
          <a:p>
            <a:pPr lvl="1">
              <a:buBlip>
                <a:blip r:embed="rId2"/>
              </a:buBlip>
            </a:pP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Transport data to our location</a:t>
            </a:r>
          </a:p>
          <a:p>
            <a:pPr lvl="1">
              <a:buBlip>
                <a:blip r:embed="rId2"/>
              </a:buBlip>
            </a:pP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Fit to a statistical distribution</a:t>
            </a:r>
          </a:p>
          <a:p>
            <a:pPr lvl="1">
              <a:buBlip>
                <a:blip r:embed="rId2"/>
              </a:buBlip>
            </a:pP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Calculate generated power and capacity coefficient</a:t>
            </a:r>
          </a:p>
        </p:txBody>
      </p:sp>
      <p:pic>
        <p:nvPicPr>
          <p:cNvPr id="5" name="Marcador de contenido 10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62949" y="665888"/>
            <a:ext cx="2428216" cy="3495247"/>
          </a:xfrm>
          <a:prstGeom prst="rect">
            <a:avLst/>
          </a:prstGeom>
        </p:spPr>
      </p:pic>
      <p:pic>
        <p:nvPicPr>
          <p:cNvPr id="1026" name="Picture 2" descr="http://www.islayinfo.com/images/port-charlotte-6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565525"/>
            <a:ext cx="5715000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2316772" y="538072"/>
            <a:ext cx="6586754" cy="50405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3200" dirty="0">
                <a:solidFill>
                  <a:schemeClr val="accent2">
                    <a:lumMod val="75000"/>
                  </a:schemeClr>
                </a:solidFill>
              </a:rPr>
              <a:t>Wind resource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755086" y="5837237"/>
            <a:ext cx="1142245" cy="669925"/>
          </a:xfrm>
        </p:spPr>
        <p:txBody>
          <a:bodyPr/>
          <a:lstStyle/>
          <a:p>
            <a:fld id="{2BAA03E2-CF3B-46F5-B50F-81F6712631CD}" type="slidenum">
              <a:rPr lang="en-GB" sz="2400" smtClean="0">
                <a:solidFill>
                  <a:srgbClr val="0070C0"/>
                </a:solidFill>
              </a:rPr>
              <a:t>11</a:t>
            </a:fld>
            <a:endParaRPr lang="en-GB" sz="2400" dirty="0">
              <a:solidFill>
                <a:srgbClr val="0070C0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4212" y="6172200"/>
            <a:ext cx="7543800" cy="365125"/>
          </a:xfrm>
        </p:spPr>
        <p:txBody>
          <a:bodyPr/>
          <a:lstStyle/>
          <a:p>
            <a:r>
              <a:rPr lang="en-GB" sz="1400" b="1" dirty="0">
                <a:solidFill>
                  <a:srgbClr val="0070C0"/>
                </a:solidFill>
              </a:rPr>
              <a:t>HOWaT</a:t>
            </a:r>
          </a:p>
        </p:txBody>
      </p:sp>
      <p:sp>
        <p:nvSpPr>
          <p:cNvPr id="8" name="Flecha: hacia la izquierda 7"/>
          <p:cNvSpPr/>
          <p:nvPr/>
        </p:nvSpPr>
        <p:spPr>
          <a:xfrm rot="268899">
            <a:off x="7576597" y="3019707"/>
            <a:ext cx="843869" cy="27547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2194" y="2734719"/>
            <a:ext cx="224932" cy="39925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610350" y="6095278"/>
            <a:ext cx="3771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accent2">
                    <a:lumMod val="75000"/>
                  </a:schemeClr>
                </a:solidFill>
              </a:rPr>
              <a:t>[Islayinfo.com]</a:t>
            </a:r>
          </a:p>
          <a:p>
            <a:endParaRPr lang="en-GB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3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28186" y="1483567"/>
            <a:ext cx="5835801" cy="4376851"/>
          </a:xfrm>
          <a:prstGeom prst="rect">
            <a:avLst/>
          </a:prstGeom>
        </p:spPr>
      </p:pic>
      <p:graphicFrame>
        <p:nvGraphicFramePr>
          <p:cNvPr id="8" name="Marcador de contenido 7"/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659227" y="3852928"/>
          <a:ext cx="518160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>
                  <a:extLst>
                    <a:ext uri="{9D8B030D-6E8A-4147-A177-3AD203B41FA5}">
                      <a16:colId xmlns="" xmlns:a16="http://schemas.microsoft.com/office/drawing/2014/main" val="124845216"/>
                    </a:ext>
                  </a:extLst>
                </a:gridCol>
                <a:gridCol w="2590800">
                  <a:extLst>
                    <a:ext uri="{9D8B030D-6E8A-4147-A177-3AD203B41FA5}">
                      <a16:colId xmlns="" xmlns:a16="http://schemas.microsoft.com/office/drawing/2014/main" val="21533805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dirty="0" err="1"/>
                        <a:t>Yearly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energy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generation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/>
                        <a:t>Capacity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coefficient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297281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23890 </a:t>
                      </a:r>
                      <a:r>
                        <a:rPr lang="es-ES" dirty="0" err="1"/>
                        <a:t>MWh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54%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58783639"/>
                  </a:ext>
                </a:extLst>
              </a:tr>
            </a:tbl>
          </a:graphicData>
        </a:graphic>
      </p:graphicFrame>
      <p:graphicFrame>
        <p:nvGraphicFramePr>
          <p:cNvPr id="9" name="Tabla 8"/>
          <p:cNvGraphicFramePr>
            <a:graphicFrameLocks noGrp="1"/>
          </p:cNvGraphicFramePr>
          <p:nvPr>
            <p:extLst/>
          </p:nvPr>
        </p:nvGraphicFramePr>
        <p:xfrm>
          <a:off x="1061616" y="2400968"/>
          <a:ext cx="4391851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1130">
                  <a:extLst>
                    <a:ext uri="{9D8B030D-6E8A-4147-A177-3AD203B41FA5}">
                      <a16:colId xmlns="" xmlns:a16="http://schemas.microsoft.com/office/drawing/2014/main" val="3150499987"/>
                    </a:ext>
                  </a:extLst>
                </a:gridCol>
                <a:gridCol w="1403541">
                  <a:extLst>
                    <a:ext uri="{9D8B030D-6E8A-4147-A177-3AD203B41FA5}">
                      <a16:colId xmlns="" xmlns:a16="http://schemas.microsoft.com/office/drawing/2014/main" val="3921671256"/>
                    </a:ext>
                  </a:extLst>
                </a:gridCol>
                <a:gridCol w="1567180">
                  <a:extLst>
                    <a:ext uri="{9D8B030D-6E8A-4147-A177-3AD203B41FA5}">
                      <a16:colId xmlns="" xmlns:a16="http://schemas.microsoft.com/office/drawing/2014/main" val="28059147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dirty="0" err="1"/>
                        <a:t>Cut</a:t>
                      </a:r>
                      <a:r>
                        <a:rPr lang="es-ES" dirty="0"/>
                        <a:t>-in </a:t>
                      </a:r>
                      <a:r>
                        <a:rPr lang="es-ES" dirty="0" err="1"/>
                        <a:t>speed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/>
                        <a:t>Rated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speed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/>
                        <a:t>Cut-out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speed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904485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3 m/s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11.4 m/s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25 m/s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07122613"/>
                  </a:ext>
                </a:extLst>
              </a:tr>
            </a:tbl>
          </a:graphicData>
        </a:graphic>
      </p:graphicFrame>
      <p:sp>
        <p:nvSpPr>
          <p:cNvPr id="6" name="Subtitle 2"/>
          <p:cNvSpPr txBox="1">
            <a:spLocks/>
          </p:cNvSpPr>
          <p:nvPr/>
        </p:nvSpPr>
        <p:spPr>
          <a:xfrm>
            <a:off x="4211504" y="421579"/>
            <a:ext cx="7344816" cy="50405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200" dirty="0">
                <a:solidFill>
                  <a:schemeClr val="accent2">
                    <a:lumMod val="75000"/>
                  </a:schemeClr>
                </a:solidFill>
              </a:rPr>
              <a:t>Wind resource</a:t>
            </a:r>
          </a:p>
          <a:p>
            <a:pPr marL="0" indent="0">
              <a:buNone/>
            </a:pPr>
            <a:endParaRPr lang="en-GB" sz="30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GB" sz="3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755086" y="5837237"/>
            <a:ext cx="1142245" cy="669925"/>
          </a:xfrm>
        </p:spPr>
        <p:txBody>
          <a:bodyPr/>
          <a:lstStyle/>
          <a:p>
            <a:fld id="{9437A1BD-E48B-43D1-9E1B-3905DECC7979}" type="slidenum">
              <a:rPr lang="en-GB" sz="2400" smtClean="0">
                <a:solidFill>
                  <a:srgbClr val="0070C0"/>
                </a:solidFill>
              </a:rPr>
              <a:t>12</a:t>
            </a:fld>
            <a:endParaRPr lang="en-GB" sz="2400" dirty="0">
              <a:solidFill>
                <a:srgbClr val="0070C0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4212" y="6172200"/>
            <a:ext cx="7543800" cy="365125"/>
          </a:xfrm>
        </p:spPr>
        <p:txBody>
          <a:bodyPr/>
          <a:lstStyle/>
          <a:p>
            <a:r>
              <a:rPr lang="en-GB" sz="1400" b="1" dirty="0">
                <a:solidFill>
                  <a:srgbClr val="0070C0"/>
                </a:solidFill>
              </a:rPr>
              <a:t>HOWaT</a:t>
            </a:r>
          </a:p>
        </p:txBody>
      </p:sp>
    </p:spTree>
    <p:extLst>
      <p:ext uri="{BB962C8B-B14F-4D97-AF65-F5344CB8AC3E}">
        <p14:creationId xmlns:p14="http://schemas.microsoft.com/office/powerpoint/2010/main" val="18277869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0933" y="380554"/>
            <a:ext cx="8534400" cy="885054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200" cap="none" dirty="0">
                <a:solidFill>
                  <a:srgbClr val="0070C0"/>
                </a:solidFill>
              </a:rPr>
              <a:t>Tidal Resource Analysis</a:t>
            </a:r>
            <a:br>
              <a:rPr lang="en-GB" sz="3200" cap="none" dirty="0">
                <a:solidFill>
                  <a:srgbClr val="0070C0"/>
                </a:solidFill>
              </a:rPr>
            </a:br>
            <a:endParaRPr lang="en-GB" sz="3200" cap="none" dirty="0">
              <a:solidFill>
                <a:srgbClr val="0070C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HOWaT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8FE98-6320-4869-A612-701EC8717D3E}" type="slidenum">
              <a:rPr lang="en-GB" smtClean="0"/>
              <a:t>13</a:t>
            </a:fld>
            <a:endParaRPr lang="en-GB"/>
          </a:p>
        </p:txBody>
      </p:sp>
      <p:graphicFrame>
        <p:nvGraphicFramePr>
          <p:cNvPr id="7" name="Content Placeholder 4">
            <a:extLst/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3417374"/>
              </p:ext>
            </p:extLst>
          </p:nvPr>
        </p:nvGraphicFramePr>
        <p:xfrm>
          <a:off x="1540933" y="3132402"/>
          <a:ext cx="9046856" cy="361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0881911"/>
              </p:ext>
            </p:extLst>
          </p:nvPr>
        </p:nvGraphicFramePr>
        <p:xfrm>
          <a:off x="2902226" y="1342975"/>
          <a:ext cx="6105242" cy="7145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2621">
                  <a:extLst>
                    <a:ext uri="{9D8B030D-6E8A-4147-A177-3AD203B41FA5}">
                      <a16:colId xmlns="" xmlns:a16="http://schemas.microsoft.com/office/drawing/2014/main" val="3260097572"/>
                    </a:ext>
                  </a:extLst>
                </a:gridCol>
                <a:gridCol w="3052621">
                  <a:extLst>
                    <a:ext uri="{9D8B030D-6E8A-4147-A177-3AD203B41FA5}">
                      <a16:colId xmlns="" xmlns:a16="http://schemas.microsoft.com/office/drawing/2014/main" val="3472311600"/>
                    </a:ext>
                  </a:extLst>
                </a:gridCol>
              </a:tblGrid>
              <a:tr h="354826">
                <a:tc>
                  <a:txBody>
                    <a:bodyPr/>
                    <a:lstStyle/>
                    <a:p>
                      <a:r>
                        <a:rPr lang="en-GB" sz="1600" dirty="0"/>
                        <a:t>Peak Spring Current Speed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3.05 m/s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47833988"/>
                  </a:ext>
                </a:extLst>
              </a:tr>
              <a:tr h="359755">
                <a:tc>
                  <a:txBody>
                    <a:bodyPr/>
                    <a:lstStyle/>
                    <a:p>
                      <a:r>
                        <a:rPr lang="en-GB" sz="1600" dirty="0"/>
                        <a:t>Peak Neap Current Speed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1.69 m/s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80581611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1678747" y="2633662"/>
            <a:ext cx="16257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0070C0"/>
                </a:solidFill>
              </a:rPr>
              <a:t>Tidal Graph</a:t>
            </a:r>
          </a:p>
        </p:txBody>
      </p:sp>
    </p:spTree>
    <p:extLst>
      <p:ext uri="{BB962C8B-B14F-4D97-AF65-F5344CB8AC3E}">
        <p14:creationId xmlns:p14="http://schemas.microsoft.com/office/powerpoint/2010/main" val="33653233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5080" y="432179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en-GB" sz="3200" cap="none" dirty="0">
                <a:solidFill>
                  <a:srgbClr val="0070C0"/>
                </a:solidFill>
              </a:rPr>
              <a:t>Tidal Resource Analysis</a:t>
            </a:r>
            <a:br>
              <a:rPr lang="en-GB" sz="3200" cap="none" dirty="0">
                <a:solidFill>
                  <a:srgbClr val="0070C0"/>
                </a:solidFill>
              </a:rPr>
            </a:br>
            <a:endParaRPr lang="en-GB" sz="3200" cap="none" dirty="0">
              <a:solidFill>
                <a:srgbClr val="0070C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HOWaT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8FE98-6320-4869-A612-701EC8717D3E}" type="slidenum">
              <a:rPr lang="en-GB" smtClean="0"/>
              <a:t>14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684212" y="1575931"/>
            <a:ext cx="109939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 err="1">
                <a:solidFill>
                  <a:srgbClr val="0070C0"/>
                </a:solidFill>
              </a:rPr>
              <a:t>Seagen</a:t>
            </a:r>
            <a:r>
              <a:rPr lang="en-GB" sz="2000" dirty="0">
                <a:solidFill>
                  <a:srgbClr val="0070C0"/>
                </a:solidFill>
              </a:rPr>
              <a:t> –S 2MW chosen to carry out analysis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089628" y="2114265"/>
            <a:ext cx="5665304" cy="384612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24594" y="6031596"/>
            <a:ext cx="8328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[Marine Current Turbines]</a:t>
            </a:r>
          </a:p>
          <a:p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8525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4137" y="479566"/>
            <a:ext cx="8534400" cy="662184"/>
          </a:xfrm>
        </p:spPr>
        <p:txBody>
          <a:bodyPr>
            <a:normAutofit fontScale="90000"/>
          </a:bodyPr>
          <a:lstStyle/>
          <a:p>
            <a:pPr algn="ctr"/>
            <a:r>
              <a:rPr lang="en-GB" cap="none" dirty="0">
                <a:solidFill>
                  <a:srgbClr val="0070C0"/>
                </a:solidFill>
              </a:rPr>
              <a:t>Tidal Resource Analysis</a:t>
            </a:r>
            <a:br>
              <a:rPr lang="en-GB" cap="none" dirty="0">
                <a:solidFill>
                  <a:srgbClr val="0070C0"/>
                </a:solidFill>
              </a:rPr>
            </a:br>
            <a:endParaRPr lang="en-GB" cap="none" dirty="0">
              <a:solidFill>
                <a:srgbClr val="0070C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HOWaT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8FE98-6320-4869-A612-701EC8717D3E}" type="slidenum">
              <a:rPr lang="en-GB" smtClean="0"/>
              <a:t>15</a:t>
            </a:fld>
            <a:endParaRPr lang="en-GB"/>
          </a:p>
        </p:txBody>
      </p:sp>
      <p:graphicFrame>
        <p:nvGraphicFramePr>
          <p:cNvPr id="9" name="Content Placeholder 7">
            <a:extLst/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05575748"/>
              </p:ext>
            </p:extLst>
          </p:nvPr>
        </p:nvGraphicFramePr>
        <p:xfrm>
          <a:off x="684212" y="994612"/>
          <a:ext cx="4937125" cy="3614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ontent Placeholder 9">
            <a:extLst/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551101533"/>
              </p:ext>
            </p:extLst>
          </p:nvPr>
        </p:nvGraphicFramePr>
        <p:xfrm>
          <a:off x="6089439" y="994611"/>
          <a:ext cx="4935537" cy="3614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Rectangle 10"/>
          <p:cNvSpPr/>
          <p:nvPr/>
        </p:nvSpPr>
        <p:spPr>
          <a:xfrm>
            <a:off x="1249047" y="4609348"/>
            <a:ext cx="34996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Lunar Cycle Energy: 521 MWh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49047" y="5124394"/>
            <a:ext cx="3522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Mean Power Output = 737 kW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395201" y="4592907"/>
            <a:ext cx="50978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Estimated Annual Energy Output: 6.45 </a:t>
            </a:r>
            <a:r>
              <a:rPr lang="en-GB" dirty="0" err="1">
                <a:solidFill>
                  <a:srgbClr val="0070C0"/>
                </a:solidFill>
              </a:rPr>
              <a:t>GWh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395201" y="5036988"/>
            <a:ext cx="2917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Capacity Factor = 36.8%</a:t>
            </a:r>
          </a:p>
        </p:txBody>
      </p:sp>
    </p:spTree>
    <p:extLst>
      <p:ext uri="{BB962C8B-B14F-4D97-AF65-F5344CB8AC3E}">
        <p14:creationId xmlns:p14="http://schemas.microsoft.com/office/powerpoint/2010/main" val="24805267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6795" y="6305489"/>
            <a:ext cx="2891468" cy="365125"/>
          </a:xfrm>
        </p:spPr>
        <p:txBody>
          <a:bodyPr/>
          <a:lstStyle/>
          <a:p>
            <a:r>
              <a:rPr lang="en-GB" sz="1400" b="1" dirty="0">
                <a:solidFill>
                  <a:srgbClr val="0070C0"/>
                </a:solidFill>
              </a:rPr>
              <a:t>HOWaT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764919" y="5970526"/>
            <a:ext cx="1142245" cy="669925"/>
          </a:xfrm>
        </p:spPr>
        <p:txBody>
          <a:bodyPr/>
          <a:lstStyle/>
          <a:p>
            <a:fld id="{D718FE98-6320-4869-A612-701EC8717D3E}" type="slidenum">
              <a:rPr lang="en-GB" sz="2400" smtClean="0">
                <a:solidFill>
                  <a:srgbClr val="0070C0"/>
                </a:solidFill>
              </a:rPr>
              <a:t>16</a:t>
            </a:fld>
            <a:endParaRPr lang="en-GB" sz="2400" dirty="0">
              <a:solidFill>
                <a:srgbClr val="0070C0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488676" y="311303"/>
            <a:ext cx="7419279" cy="59367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200" dirty="0">
                <a:solidFill>
                  <a:schemeClr val="accent2">
                    <a:lumMod val="75000"/>
                  </a:schemeClr>
                </a:solidFill>
              </a:rPr>
              <a:t>Wind Turbine Installation &amp; Retrieval 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3999541" y="3134872"/>
            <a:ext cx="434215" cy="42929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3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7953488" y="3138767"/>
            <a:ext cx="434215" cy="42929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3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8454" y="985159"/>
            <a:ext cx="50417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chemeClr val="accent2">
                    <a:lumMod val="75000"/>
                  </a:schemeClr>
                </a:solidFill>
              </a:rPr>
              <a:t>A jack up vessel is used for installation.  </a:t>
            </a:r>
          </a:p>
        </p:txBody>
      </p:sp>
      <p:pic>
        <p:nvPicPr>
          <p:cNvPr id="14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4677"/>
            <a:ext cx="12192000" cy="473752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98469" y="6164885"/>
            <a:ext cx="8328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[Dong Energy, 2017]</a:t>
            </a:r>
          </a:p>
          <a:p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79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441858" y="5880131"/>
            <a:ext cx="1142245" cy="669925"/>
          </a:xfrm>
        </p:spPr>
        <p:txBody>
          <a:bodyPr/>
          <a:lstStyle/>
          <a:p>
            <a:fld id="{D718FE98-6320-4869-A612-701EC8717D3E}" type="slidenum">
              <a:rPr lang="en-GB" smtClean="0"/>
              <a:t>17</a:t>
            </a:fld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259401" y="779365"/>
            <a:ext cx="53051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ln w="3175" cmpd="sng">
                  <a:noFill/>
                </a:ln>
                <a:solidFill>
                  <a:schemeClr val="accent2">
                    <a:lumMod val="75000"/>
                  </a:schemeClr>
                </a:solidFill>
              </a:rPr>
              <a:t>Support Structure </a:t>
            </a:r>
          </a:p>
        </p:txBody>
      </p:sp>
      <p:sp>
        <p:nvSpPr>
          <p:cNvPr id="7" name="Rectangle 6"/>
          <p:cNvSpPr/>
          <p:nvPr/>
        </p:nvSpPr>
        <p:spPr>
          <a:xfrm>
            <a:off x="356691" y="1941087"/>
            <a:ext cx="6096000" cy="167840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</a:pPr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The tidal turbine support structure is welded to the TS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GB" sz="2400" dirty="0">
              <a:solidFill>
                <a:schemeClr val="accent2">
                  <a:lumMod val="75000"/>
                </a:schemeClr>
              </a:solidFill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</a:pPr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This provides the ease of installation. 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394" y="815546"/>
            <a:ext cx="4919153" cy="4920823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6795" y="6305489"/>
            <a:ext cx="7543800" cy="365125"/>
          </a:xfrm>
        </p:spPr>
        <p:txBody>
          <a:bodyPr/>
          <a:lstStyle/>
          <a:p>
            <a:r>
              <a:rPr lang="en-GB" sz="1400" b="1" dirty="0">
                <a:solidFill>
                  <a:srgbClr val="0070C0"/>
                </a:solidFill>
              </a:rPr>
              <a:t>HOWaT</a:t>
            </a:r>
          </a:p>
        </p:txBody>
      </p:sp>
    </p:spTree>
    <p:extLst>
      <p:ext uri="{BB962C8B-B14F-4D97-AF65-F5344CB8AC3E}">
        <p14:creationId xmlns:p14="http://schemas.microsoft.com/office/powerpoint/2010/main" val="39140426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6057" y="6248399"/>
            <a:ext cx="7543800" cy="365125"/>
          </a:xfrm>
        </p:spPr>
        <p:txBody>
          <a:bodyPr/>
          <a:lstStyle/>
          <a:p>
            <a:r>
              <a:rPr lang="en-GB" sz="1400" b="1" dirty="0">
                <a:solidFill>
                  <a:srgbClr val="0070C0"/>
                </a:solidFill>
              </a:rPr>
              <a:t>HOWaT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23912" y="6019799"/>
            <a:ext cx="1142245" cy="669925"/>
          </a:xfrm>
        </p:spPr>
        <p:txBody>
          <a:bodyPr/>
          <a:lstStyle/>
          <a:p>
            <a:fld id="{D718FE98-6320-4869-A612-701EC8717D3E}" type="slidenum">
              <a:rPr lang="en-GB" sz="2400" smtClean="0">
                <a:solidFill>
                  <a:srgbClr val="0070C0"/>
                </a:solidFill>
              </a:rPr>
              <a:t>18</a:t>
            </a:fld>
            <a:endParaRPr lang="en-GB" sz="2400" dirty="0">
              <a:solidFill>
                <a:srgbClr val="0070C0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550465" y="307302"/>
            <a:ext cx="7344816" cy="50405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200" dirty="0">
                <a:solidFill>
                  <a:schemeClr val="accent2">
                    <a:lumMod val="75000"/>
                  </a:schemeClr>
                </a:solidFill>
              </a:rPr>
              <a:t>Tidal Turbine Installation &amp; Retrieval </a:t>
            </a:r>
          </a:p>
          <a:p>
            <a:pPr marL="0" indent="0">
              <a:buNone/>
            </a:pPr>
            <a:endParaRPr lang="en-GB" b="1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122308" y="1439551"/>
            <a:ext cx="8506883" cy="36004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b="1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en-GB" b="1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GB" b="1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8" name="Content Placeholder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9551"/>
            <a:ext cx="12192000" cy="473264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0947" y="959412"/>
            <a:ext cx="73901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70C0"/>
                </a:solidFill>
              </a:rPr>
              <a:t>A </a:t>
            </a:r>
            <a:r>
              <a:rPr lang="en-GB" sz="2000" dirty="0">
                <a:solidFill>
                  <a:schemeClr val="accent2">
                    <a:lumMod val="75000"/>
                  </a:schemeClr>
                </a:solidFill>
              </a:rPr>
              <a:t>Dynamic</a:t>
            </a:r>
            <a:r>
              <a:rPr lang="en-GB" sz="2000" dirty="0">
                <a:solidFill>
                  <a:srgbClr val="0070C0"/>
                </a:solidFill>
              </a:rPr>
              <a:t> Positioning (DP) vessel is used for installation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30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400" b="1" dirty="0">
                <a:solidFill>
                  <a:srgbClr val="0070C0"/>
                </a:solidFill>
              </a:rPr>
              <a:t>HOWaT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755086" y="5837237"/>
            <a:ext cx="1142245" cy="669925"/>
          </a:xfrm>
        </p:spPr>
        <p:txBody>
          <a:bodyPr/>
          <a:lstStyle/>
          <a:p>
            <a:fld id="{D718FE98-6320-4869-A612-701EC8717D3E}" type="slidenum">
              <a:rPr lang="en-GB" sz="2400" smtClean="0">
                <a:solidFill>
                  <a:srgbClr val="0070C0"/>
                </a:solidFill>
              </a:rPr>
              <a:t>19</a:t>
            </a:fld>
            <a:endParaRPr lang="en-GB" sz="2400" dirty="0">
              <a:solidFill>
                <a:srgbClr val="0070C0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4661652" y="287423"/>
            <a:ext cx="7344816" cy="50405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b="1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187624" y="1484784"/>
            <a:ext cx="7344816" cy="223224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b="1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8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3018"/>
            <a:ext cx="12192000" cy="498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6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HOWaT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8FE98-6320-4869-A612-701EC8717D3E}" type="slidenum">
              <a:rPr lang="en-GB" sz="2400" smtClean="0"/>
              <a:t>2</a:t>
            </a:fld>
            <a:endParaRPr lang="en-GB" sz="2400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474232" y="402776"/>
            <a:ext cx="6120680" cy="18002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3200" dirty="0">
                <a:solidFill>
                  <a:schemeClr val="accent2">
                    <a:lumMod val="75000"/>
                  </a:schemeClr>
                </a:solidFill>
              </a:rPr>
              <a:t>Introducing</a:t>
            </a:r>
          </a:p>
          <a:p>
            <a:pPr marL="0" indent="0" algn="ctr">
              <a:buNone/>
            </a:pPr>
            <a:r>
              <a:rPr lang="en-GB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2">
                    <a:lumMod val="75000"/>
                  </a:schemeClr>
                </a:solidFill>
              </a:rPr>
              <a:t>HOWaT</a:t>
            </a:r>
            <a:r>
              <a:rPr lang="en-GB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en-GB" sz="3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2297" y="2513051"/>
            <a:ext cx="5986742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GB" sz="2800" dirty="0">
                <a:solidFill>
                  <a:schemeClr val="accent2">
                    <a:lumMod val="75000"/>
                  </a:schemeClr>
                </a:solidFill>
              </a:rPr>
              <a:t>The Hybrid Offshore Wind and Tidal System</a:t>
            </a:r>
          </a:p>
        </p:txBody>
      </p:sp>
      <p:pic>
        <p:nvPicPr>
          <p:cNvPr id="8" name="Imagen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898" y="1329740"/>
            <a:ext cx="3816424" cy="453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88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6881" y="264345"/>
            <a:ext cx="5890591" cy="1214744"/>
          </a:xfrm>
        </p:spPr>
        <p:txBody>
          <a:bodyPr>
            <a:normAutofit/>
          </a:bodyPr>
          <a:lstStyle/>
          <a:p>
            <a:pPr algn="ctr"/>
            <a:r>
              <a:rPr lang="en-GB" sz="3200" cap="none" dirty="0">
                <a:solidFill>
                  <a:srgbClr val="0070C0"/>
                </a:solidFill>
              </a:rPr>
              <a:t>Operation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HOWaT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8FE98-6320-4869-A612-701EC8717D3E}" type="slidenum">
              <a:rPr lang="en-GB" smtClean="0"/>
              <a:t>20</a:t>
            </a:fld>
            <a:endParaRPr lang="en-GB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076" y="1365069"/>
            <a:ext cx="6426200" cy="3614738"/>
          </a:xfrm>
        </p:spPr>
      </p:pic>
    </p:spTree>
    <p:extLst>
      <p:ext uri="{BB962C8B-B14F-4D97-AF65-F5344CB8AC3E}">
        <p14:creationId xmlns:p14="http://schemas.microsoft.com/office/powerpoint/2010/main" val="41914288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6528" y="252216"/>
            <a:ext cx="8534400" cy="1507067"/>
          </a:xfrm>
        </p:spPr>
        <p:txBody>
          <a:bodyPr/>
          <a:lstStyle/>
          <a:p>
            <a:pPr algn="ctr"/>
            <a:r>
              <a:rPr lang="en-GB" cap="none" dirty="0">
                <a:solidFill>
                  <a:srgbClr val="0070C0"/>
                </a:solidFill>
              </a:rPr>
              <a:t>Operation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HOWaT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8FE98-6320-4869-A612-701EC8717D3E}" type="slidenum">
              <a:rPr lang="en-GB" smtClean="0"/>
              <a:t>21</a:t>
            </a:fld>
            <a:endParaRPr lang="en-GB"/>
          </a:p>
        </p:txBody>
      </p:sp>
      <p:pic>
        <p:nvPicPr>
          <p:cNvPr id="6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391" y="1331866"/>
            <a:ext cx="4699621" cy="5049055"/>
          </a:xfrm>
        </p:spPr>
      </p:pic>
    </p:spTree>
    <p:extLst>
      <p:ext uri="{BB962C8B-B14F-4D97-AF65-F5344CB8AC3E}">
        <p14:creationId xmlns:p14="http://schemas.microsoft.com/office/powerpoint/2010/main" val="32094450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400" b="1" dirty="0">
                <a:solidFill>
                  <a:srgbClr val="0070C0"/>
                </a:solidFill>
              </a:rPr>
              <a:t>HOWaT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755086" y="5837237"/>
            <a:ext cx="1142245" cy="669925"/>
          </a:xfrm>
        </p:spPr>
        <p:txBody>
          <a:bodyPr/>
          <a:lstStyle/>
          <a:p>
            <a:fld id="{D718FE98-6320-4869-A612-701EC8717D3E}" type="slidenum">
              <a:rPr lang="en-GB" sz="2400" smtClean="0">
                <a:solidFill>
                  <a:srgbClr val="0070C0"/>
                </a:solidFill>
              </a:rPr>
              <a:t>22</a:t>
            </a:fld>
            <a:endParaRPr lang="en-GB" sz="2400" dirty="0">
              <a:solidFill>
                <a:srgbClr val="0070C0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-129424" y="931265"/>
            <a:ext cx="6310321" cy="101303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3200" dirty="0">
                <a:solidFill>
                  <a:schemeClr val="accent2">
                    <a:lumMod val="75000"/>
                  </a:schemeClr>
                </a:solidFill>
              </a:rPr>
              <a:t>Maintenance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827584" y="1916832"/>
            <a:ext cx="7344816" cy="101303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3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827584" y="3182477"/>
            <a:ext cx="7183606" cy="101303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3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827584" y="1916832"/>
            <a:ext cx="7344816" cy="101303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3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46014" y="2146841"/>
            <a:ext cx="5195264" cy="2879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120000"/>
              </a:lnSpc>
              <a:spcBef>
                <a:spcPts val="1000"/>
              </a:spcBef>
              <a:buBlip>
                <a:blip r:embed="rId3"/>
              </a:buBlip>
            </a:pPr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27m clearance from the tip of the wind turbine blade to the sea surface</a:t>
            </a: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Blip>
                <a:blip r:embed="rId3"/>
              </a:buBlip>
            </a:pPr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A </a:t>
            </a:r>
            <a:r>
              <a:rPr lang="en-GB" sz="2400" dirty="0" smtClean="0">
                <a:solidFill>
                  <a:schemeClr val="accent2">
                    <a:lumMod val="75000"/>
                  </a:schemeClr>
                </a:solidFill>
              </a:rPr>
              <a:t>4m </a:t>
            </a:r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clearance area from the tip of the tidal turbine to the sea surface.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7" r="33311"/>
          <a:stretch/>
        </p:blipFill>
        <p:spPr>
          <a:xfrm>
            <a:off x="6693408" y="589684"/>
            <a:ext cx="4535424" cy="558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40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823" y="797648"/>
            <a:ext cx="8534400" cy="822605"/>
          </a:xfrm>
        </p:spPr>
        <p:txBody>
          <a:bodyPr>
            <a:normAutofit fontScale="90000"/>
          </a:bodyPr>
          <a:lstStyle/>
          <a:p>
            <a:pPr algn="ctr"/>
            <a:r>
              <a:rPr lang="en-GB" cap="none" dirty="0">
                <a:solidFill>
                  <a:schemeClr val="accent2">
                    <a:lumMod val="75000"/>
                  </a:schemeClr>
                </a:solidFill>
              </a:rPr>
              <a:t>Maintenance</a:t>
            </a:r>
            <a:br>
              <a:rPr lang="en-GB" cap="none" dirty="0">
                <a:solidFill>
                  <a:schemeClr val="accent2">
                    <a:lumMod val="75000"/>
                  </a:schemeClr>
                </a:solidFill>
              </a:rPr>
            </a:br>
            <a:endParaRPr lang="en-GB" cap="non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HOWaT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8FE98-6320-4869-A612-701EC8717D3E}" type="slidenum">
              <a:rPr lang="en-GB" smtClean="0"/>
              <a:t>23</a:t>
            </a:fld>
            <a:endParaRPr lang="en-GB"/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63" y="1395664"/>
            <a:ext cx="9122360" cy="439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9288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0682" y="316173"/>
            <a:ext cx="8534400" cy="737937"/>
          </a:xfrm>
        </p:spPr>
        <p:txBody>
          <a:bodyPr>
            <a:normAutofit/>
          </a:bodyPr>
          <a:lstStyle/>
          <a:p>
            <a:pPr algn="ctr"/>
            <a:r>
              <a:rPr lang="en-GB" sz="3200" cap="none" dirty="0">
                <a:solidFill>
                  <a:srgbClr val="0070C0"/>
                </a:solidFill>
              </a:rPr>
              <a:t>Biofouling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HOWaT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8FE98-6320-4869-A612-701EC8717D3E}" type="slidenum">
              <a:rPr lang="en-GB" smtClean="0"/>
              <a:t>24</a:t>
            </a:fld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838200" y="1099757"/>
            <a:ext cx="6096000" cy="403700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GB" b="1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GB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GB" b="1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GB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GB" b="1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GB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GB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GB" sz="2000" dirty="0">
                <a:solidFill>
                  <a:schemeClr val="accent2">
                    <a:lumMod val="75000"/>
                  </a:schemeClr>
                </a:solidFill>
              </a:rPr>
              <a:t>Consequences 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</a:pP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Increase the weight of the structures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</a:pP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Increase the drag resistance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</a:pP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Loss of efficiency 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GB" sz="2000" dirty="0">
                <a:solidFill>
                  <a:schemeClr val="accent2">
                    <a:lumMod val="75000"/>
                  </a:schemeClr>
                </a:solidFill>
              </a:rPr>
              <a:t>Protection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</a:pP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Chemically active antifouling paints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</a:pP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Non stick, fouling </a:t>
            </a:r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release coating 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85140" y="5074934"/>
            <a:ext cx="34531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2">
                    <a:lumMod val="75000"/>
                  </a:schemeClr>
                </a:solidFill>
              </a:rPr>
              <a:t>[</a:t>
            </a:r>
            <a:r>
              <a:rPr lang="en-GB" sz="1600" dirty="0" err="1">
                <a:solidFill>
                  <a:schemeClr val="accent2">
                    <a:lumMod val="75000"/>
                  </a:schemeClr>
                </a:solidFill>
              </a:rPr>
              <a:t>Racerocks</a:t>
            </a:r>
            <a:r>
              <a:rPr lang="en-GB" sz="1600" dirty="0">
                <a:solidFill>
                  <a:schemeClr val="accent2">
                    <a:lumMod val="75000"/>
                  </a:schemeClr>
                </a:solidFill>
              </a:rPr>
              <a:t>, 2017]</a:t>
            </a:r>
          </a:p>
        </p:txBody>
      </p:sp>
      <p:pic>
        <p:nvPicPr>
          <p:cNvPr id="2050" name="Picture 2" descr="Znalezione obrazy dla zapytania Race Rocks tidal biofoul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914" y="1536005"/>
            <a:ext cx="4625431" cy="352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9979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250074" y="352290"/>
            <a:ext cx="5497089" cy="720080"/>
          </a:xfrm>
        </p:spPr>
        <p:txBody>
          <a:bodyPr>
            <a:normAutofit/>
          </a:bodyPr>
          <a:lstStyle/>
          <a:p>
            <a:pPr algn="ctr"/>
            <a:r>
              <a:rPr lang="en-US" sz="3200" cap="none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Supporting Structure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30080" y="2125202"/>
            <a:ext cx="5639677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Blip>
                <a:blip r:embed="rId3"/>
              </a:buBlip>
            </a:pPr>
            <a:r>
              <a:rPr lang="en-GB" sz="2800" dirty="0">
                <a:solidFill>
                  <a:schemeClr val="accent2">
                    <a:lumMod val="75000"/>
                  </a:schemeClr>
                </a:solidFill>
              </a:rPr>
              <a:t>Offshore wind turbine (OWT)</a:t>
            </a:r>
          </a:p>
        </p:txBody>
      </p:sp>
      <p:sp>
        <p:nvSpPr>
          <p:cNvPr id="4" name="Rectangle 3"/>
          <p:cNvSpPr/>
          <p:nvPr/>
        </p:nvSpPr>
        <p:spPr>
          <a:xfrm>
            <a:off x="930080" y="3143947"/>
            <a:ext cx="4016534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Blip>
                <a:blip r:embed="rId3"/>
              </a:buBlip>
            </a:pPr>
            <a:r>
              <a:rPr lang="en-GB" sz="2800" dirty="0">
                <a:solidFill>
                  <a:schemeClr val="accent2">
                    <a:lumMod val="75000"/>
                  </a:schemeClr>
                </a:solidFill>
              </a:rPr>
              <a:t>Tidal current turbine</a:t>
            </a:r>
          </a:p>
        </p:txBody>
      </p:sp>
      <p:sp>
        <p:nvSpPr>
          <p:cNvPr id="7" name="Rectangle 6"/>
          <p:cNvSpPr/>
          <p:nvPr/>
        </p:nvSpPr>
        <p:spPr>
          <a:xfrm>
            <a:off x="930080" y="4162692"/>
            <a:ext cx="477263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Blip>
                <a:blip r:embed="rId3"/>
              </a:buBlip>
            </a:pPr>
            <a:r>
              <a:rPr lang="en-GB" sz="2800" dirty="0">
                <a:solidFill>
                  <a:schemeClr val="accent2">
                    <a:lumMod val="75000"/>
                  </a:schemeClr>
                </a:solidFill>
              </a:rPr>
              <a:t>Structural Analysis  </a:t>
            </a:r>
          </a:p>
        </p:txBody>
      </p:sp>
      <p:sp>
        <p:nvSpPr>
          <p:cNvPr id="8" name="Rectangle 7"/>
          <p:cNvSpPr/>
          <p:nvPr/>
        </p:nvSpPr>
        <p:spPr>
          <a:xfrm>
            <a:off x="2649004" y="1421325"/>
            <a:ext cx="42390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Monopile Foundation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364368" y="2691577"/>
            <a:ext cx="2962827" cy="3935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2400" dirty="0"/>
              <a:t>Stress comparison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30080" y="5181437"/>
            <a:ext cx="5771242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Blip>
                <a:blip r:embed="rId3"/>
              </a:buBlip>
            </a:pPr>
            <a:r>
              <a:rPr lang="en-GB" sz="2800" dirty="0">
                <a:solidFill>
                  <a:schemeClr val="accent2">
                    <a:lumMod val="75000"/>
                  </a:schemeClr>
                </a:solidFill>
              </a:rPr>
              <a:t>Vibration - Natural Frequency 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4212" y="6172200"/>
            <a:ext cx="7543800" cy="365125"/>
          </a:xfrm>
        </p:spPr>
        <p:txBody>
          <a:bodyPr/>
          <a:lstStyle/>
          <a:p>
            <a:r>
              <a:rPr lang="en-GB" sz="1400" b="1" dirty="0">
                <a:solidFill>
                  <a:srgbClr val="0070C0"/>
                </a:solidFill>
              </a:rPr>
              <a:t>HOWaT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755086" y="5837237"/>
            <a:ext cx="1142245" cy="669925"/>
          </a:xfrm>
        </p:spPr>
        <p:txBody>
          <a:bodyPr/>
          <a:lstStyle/>
          <a:p>
            <a:fld id="{CFDD2BA5-43B0-4816-BBCF-21C9DE77DDC4}" type="slidenum">
              <a:rPr lang="en-GB" sz="2400" smtClean="0">
                <a:solidFill>
                  <a:srgbClr val="0070C0"/>
                </a:solidFill>
              </a:rPr>
              <a:t>25</a:t>
            </a:fld>
            <a:endParaRPr lang="en-GB" sz="2400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1" t="-229" r="9019" b="-167"/>
          <a:stretch/>
        </p:blipFill>
        <p:spPr>
          <a:xfrm>
            <a:off x="6701322" y="1163869"/>
            <a:ext cx="5004420" cy="494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24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8" grpId="0"/>
      <p:bldP spid="11" grpId="0" animBg="1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991545" y="332656"/>
            <a:ext cx="8190423" cy="720080"/>
          </a:xfrm>
        </p:spPr>
        <p:txBody>
          <a:bodyPr>
            <a:normAutofit/>
          </a:bodyPr>
          <a:lstStyle/>
          <a:p>
            <a:pPr algn="ctr"/>
            <a:r>
              <a:rPr lang="en-US" sz="3200" cap="none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Structural Analysis - Loads</a:t>
            </a:r>
          </a:p>
        </p:txBody>
      </p:sp>
      <p:sp>
        <p:nvSpPr>
          <p:cNvPr id="2" name="Rectangle 1"/>
          <p:cNvSpPr/>
          <p:nvPr/>
        </p:nvSpPr>
        <p:spPr>
          <a:xfrm>
            <a:off x="1560531" y="3759831"/>
            <a:ext cx="4572000" cy="77457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</a:pPr>
            <a:r>
              <a:rPr lang="en-GB" sz="2000" dirty="0">
                <a:solidFill>
                  <a:schemeClr val="accent2">
                    <a:lumMod val="75000"/>
                  </a:schemeClr>
                </a:solidFill>
              </a:rPr>
              <a:t>Drag (structure)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</a:pPr>
            <a:r>
              <a:rPr lang="en-GB" sz="2000" dirty="0">
                <a:solidFill>
                  <a:schemeClr val="accent2">
                    <a:lumMod val="75000"/>
                  </a:schemeClr>
                </a:solidFill>
              </a:rPr>
              <a:t>Thrust (rotor)</a:t>
            </a:r>
          </a:p>
        </p:txBody>
      </p:sp>
      <p:sp>
        <p:nvSpPr>
          <p:cNvPr id="8" name="Rectangle 7"/>
          <p:cNvSpPr/>
          <p:nvPr/>
        </p:nvSpPr>
        <p:spPr>
          <a:xfrm>
            <a:off x="1552098" y="3253382"/>
            <a:ext cx="29995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Aerodynamic load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60531" y="1613759"/>
            <a:ext cx="4572000" cy="158504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</a:pPr>
            <a:r>
              <a:rPr lang="en-GB" sz="2000" dirty="0">
                <a:solidFill>
                  <a:schemeClr val="accent2">
                    <a:lumMod val="75000"/>
                  </a:schemeClr>
                </a:solidFill>
              </a:rPr>
              <a:t>Wind turbine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</a:pPr>
            <a:r>
              <a:rPr lang="en-GB" sz="2000" dirty="0">
                <a:solidFill>
                  <a:schemeClr val="accent2">
                    <a:lumMod val="75000"/>
                  </a:schemeClr>
                </a:solidFill>
              </a:rPr>
              <a:t>Tower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</a:pPr>
            <a:r>
              <a:rPr lang="en-GB" sz="2000" dirty="0">
                <a:solidFill>
                  <a:schemeClr val="accent2">
                    <a:lumMod val="75000"/>
                  </a:schemeClr>
                </a:solidFill>
              </a:rPr>
              <a:t>Tidal current turbine &amp; structure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</a:pPr>
            <a:r>
              <a:rPr lang="en-GB" sz="2000" dirty="0" err="1">
                <a:solidFill>
                  <a:schemeClr val="accent2">
                    <a:lumMod val="75000"/>
                  </a:schemeClr>
                </a:solidFill>
              </a:rPr>
              <a:t>Monopile</a:t>
            </a:r>
            <a:endParaRPr lang="en-GB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60531" y="1109307"/>
            <a:ext cx="18662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Dead</a:t>
            </a: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Load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60531" y="5148295"/>
            <a:ext cx="4572000" cy="11798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</a:pPr>
            <a:r>
              <a:rPr lang="en-GB" sz="2000" dirty="0">
                <a:solidFill>
                  <a:schemeClr val="accent2">
                    <a:lumMod val="75000"/>
                  </a:schemeClr>
                </a:solidFill>
              </a:rPr>
              <a:t>Drag (structure)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</a:pPr>
            <a:r>
              <a:rPr lang="en-GB" sz="2000" dirty="0">
                <a:solidFill>
                  <a:schemeClr val="accent2">
                    <a:lumMod val="75000"/>
                  </a:schemeClr>
                </a:solidFill>
              </a:rPr>
              <a:t>Thrust (rotor)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</a:pPr>
            <a:r>
              <a:rPr lang="en-GB" sz="2000" dirty="0">
                <a:solidFill>
                  <a:schemeClr val="accent2">
                    <a:lumMod val="75000"/>
                  </a:schemeClr>
                </a:solidFill>
              </a:rPr>
              <a:t>Waves (structure)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60531" y="4664024"/>
            <a:ext cx="31373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Hydrodynamic</a:t>
            </a: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load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26028" y="6294206"/>
            <a:ext cx="7543800" cy="365125"/>
          </a:xfrm>
        </p:spPr>
        <p:txBody>
          <a:bodyPr/>
          <a:lstStyle/>
          <a:p>
            <a:r>
              <a:rPr lang="en-GB" sz="1400" b="1" dirty="0">
                <a:solidFill>
                  <a:srgbClr val="0070C0"/>
                </a:solidFill>
              </a:rPr>
              <a:t>HOWaT</a:t>
            </a:r>
          </a:p>
        </p:txBody>
      </p:sp>
      <p:sp>
        <p:nvSpPr>
          <p:cNvPr id="14" name="Slide Number Placeholder 3"/>
          <p:cNvSpPr txBox="1">
            <a:spLocks/>
          </p:cNvSpPr>
          <p:nvPr/>
        </p:nvSpPr>
        <p:spPr>
          <a:xfrm>
            <a:off x="10755086" y="5837237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914400" rtl="0" eaLnBrk="1" latinLnBrk="0" hangingPunct="1">
              <a:defRPr sz="3200" b="0" i="0" kern="120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8A2E1D-F2AB-494D-91E3-DADF02A1075F}" type="slidenum">
              <a:rPr lang="en-GB" sz="2400" smtClean="0">
                <a:solidFill>
                  <a:srgbClr val="0070C0"/>
                </a:solidFill>
              </a:rPr>
              <a:t>26</a:t>
            </a:fld>
            <a:endParaRPr lang="en-GB" sz="2400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10" y="802005"/>
            <a:ext cx="3039991" cy="4989946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3195873" y="3000699"/>
            <a:ext cx="6660517" cy="25245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888056" y="2145749"/>
            <a:ext cx="6844420" cy="80037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644744" y="1801508"/>
            <a:ext cx="5879502" cy="2981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037846" y="2812540"/>
            <a:ext cx="5413972" cy="231314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9" name="Picture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342" y="1892173"/>
            <a:ext cx="1403076" cy="270222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101" y="4690221"/>
            <a:ext cx="1039835" cy="889637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174" y="4657911"/>
            <a:ext cx="944250" cy="980768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7153623" y="4973794"/>
            <a:ext cx="324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+</a:t>
            </a:r>
            <a:endParaRPr lang="en-GB" dirty="0"/>
          </a:p>
        </p:txBody>
      </p:sp>
      <p:cxnSp>
        <p:nvCxnSpPr>
          <p:cNvPr id="59" name="Straight Arrow Connector 58"/>
          <p:cNvCxnSpPr/>
          <p:nvPr/>
        </p:nvCxnSpPr>
        <p:spPr>
          <a:xfrm flipV="1">
            <a:off x="3934583" y="5146771"/>
            <a:ext cx="1913956" cy="21654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4107290" y="5680314"/>
            <a:ext cx="3208397" cy="3973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Right Arrow 64"/>
          <p:cNvSpPr/>
          <p:nvPr/>
        </p:nvSpPr>
        <p:spPr>
          <a:xfrm>
            <a:off x="10372726" y="1992422"/>
            <a:ext cx="1321806" cy="30665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ight Arrow 65"/>
          <p:cNvSpPr/>
          <p:nvPr/>
        </p:nvSpPr>
        <p:spPr>
          <a:xfrm>
            <a:off x="10472843" y="5005133"/>
            <a:ext cx="1321806" cy="30665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182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2" grpId="0"/>
      <p:bldP spid="13" grpId="0"/>
      <p:bldP spid="15" grpId="0"/>
      <p:bldP spid="16" grpId="0"/>
      <p:bldP spid="58" grpId="0"/>
      <p:bldP spid="65" grpId="0" animBg="1"/>
      <p:bldP spid="65" grpId="1" animBg="1"/>
      <p:bldP spid="6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213339" y="332656"/>
            <a:ext cx="9996854" cy="720080"/>
          </a:xfrm>
        </p:spPr>
        <p:txBody>
          <a:bodyPr>
            <a:normAutofit/>
          </a:bodyPr>
          <a:lstStyle/>
          <a:p>
            <a:pPr algn="ctr"/>
            <a:r>
              <a:rPr lang="en-US" sz="3200" cap="none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Structural Analysis – Soil-</a:t>
            </a:r>
            <a:r>
              <a:rPr lang="en-US" sz="3200" cap="none" dirty="0" err="1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monopile</a:t>
            </a:r>
            <a:r>
              <a:rPr lang="en-US" sz="3200" cap="none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interaction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797732" y="1277261"/>
            <a:ext cx="91106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Offshore Code Comparison Collaboration (OC3) – Phase II</a:t>
            </a:r>
            <a:endParaRPr lang="pl-PL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723" y="2407734"/>
            <a:ext cx="3701779" cy="3586995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26028" y="6294206"/>
            <a:ext cx="7543800" cy="365125"/>
          </a:xfrm>
        </p:spPr>
        <p:txBody>
          <a:bodyPr/>
          <a:lstStyle/>
          <a:p>
            <a:r>
              <a:rPr lang="en-GB" sz="1400" b="1" dirty="0">
                <a:solidFill>
                  <a:srgbClr val="0070C0"/>
                </a:solidFill>
              </a:rPr>
              <a:t>HOWaT</a:t>
            </a:r>
          </a:p>
        </p:txBody>
      </p:sp>
      <p:sp>
        <p:nvSpPr>
          <p:cNvPr id="8" name="Slide Number Placeholder 3"/>
          <p:cNvSpPr txBox="1">
            <a:spLocks/>
          </p:cNvSpPr>
          <p:nvPr/>
        </p:nvSpPr>
        <p:spPr>
          <a:xfrm>
            <a:off x="10755086" y="5837237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914400" rtl="0" eaLnBrk="1" latinLnBrk="0" hangingPunct="1">
              <a:defRPr sz="3200" b="0" i="0" kern="120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528A45-7B1E-488A-98DA-E04F403C8B3B}" type="slidenum">
              <a:rPr lang="en-GB" sz="2400" smtClean="0">
                <a:solidFill>
                  <a:srgbClr val="0070C0"/>
                </a:solidFill>
              </a:rPr>
              <a:t>27</a:t>
            </a:fld>
            <a:endParaRPr lang="en-GB" sz="24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4938" y="2608262"/>
            <a:ext cx="2657475" cy="322897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363105" y="5994729"/>
            <a:ext cx="39798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[J. </a:t>
            </a:r>
            <a:r>
              <a:rPr lang="en-GB" dirty="0" err="1">
                <a:solidFill>
                  <a:schemeClr val="accent2">
                    <a:lumMod val="75000"/>
                  </a:schemeClr>
                </a:solidFill>
              </a:rPr>
              <a:t>Jonkman</a:t>
            </a: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 and W. Musial ,2010]</a:t>
            </a:r>
            <a:endParaRPr lang="pl-PL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57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991545" y="332656"/>
            <a:ext cx="8252206" cy="720080"/>
          </a:xfrm>
        </p:spPr>
        <p:txBody>
          <a:bodyPr>
            <a:normAutofit/>
          </a:bodyPr>
          <a:lstStyle/>
          <a:p>
            <a:pPr algn="ctr"/>
            <a:r>
              <a:rPr lang="en-US" sz="3200" cap="none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Structural Analysis – Model</a:t>
            </a:r>
          </a:p>
        </p:txBody>
      </p:sp>
      <p:sp>
        <p:nvSpPr>
          <p:cNvPr id="7" name="Rectangle 6"/>
          <p:cNvSpPr/>
          <p:nvPr/>
        </p:nvSpPr>
        <p:spPr>
          <a:xfrm>
            <a:off x="1643361" y="2436858"/>
            <a:ext cx="47160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000" dirty="0">
                <a:solidFill>
                  <a:schemeClr val="accent2">
                    <a:lumMod val="75000"/>
                  </a:schemeClr>
                </a:solidFill>
              </a:rPr>
              <a:t>Monopile &amp;Tower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3793" y="1634033"/>
            <a:ext cx="6135693" cy="463241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4518082" y="2636913"/>
            <a:ext cx="18659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2000" b="1" dirty="0">
                <a:solidFill>
                  <a:schemeClr val="bg1"/>
                </a:solidFill>
              </a:rPr>
              <a:t>Beam elements</a:t>
            </a:r>
          </a:p>
          <a:p>
            <a:pPr lvl="0" algn="ctr"/>
            <a:r>
              <a:rPr lang="en-GB" sz="2000" b="1" dirty="0">
                <a:solidFill>
                  <a:schemeClr val="bg1"/>
                </a:solidFill>
              </a:rPr>
              <a:t>BEAM188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22723" y="5301208"/>
            <a:ext cx="24224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2000" b="1" dirty="0">
                <a:solidFill>
                  <a:schemeClr val="bg1"/>
                </a:solidFill>
              </a:rPr>
              <a:t>Non-linear springs</a:t>
            </a:r>
          </a:p>
          <a:p>
            <a:pPr lvl="0" algn="ctr"/>
            <a:r>
              <a:rPr lang="en-GB" sz="2000" b="1" dirty="0">
                <a:solidFill>
                  <a:schemeClr val="bg1"/>
                </a:solidFill>
              </a:rPr>
              <a:t>COMBIN39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86156" y="5578475"/>
            <a:ext cx="19976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2000" dirty="0">
                <a:solidFill>
                  <a:schemeClr val="accent2">
                    <a:lumMod val="75000"/>
                  </a:schemeClr>
                </a:solidFill>
              </a:rPr>
              <a:t>Soil interaction</a:t>
            </a:r>
          </a:p>
        </p:txBody>
      </p:sp>
      <p:sp>
        <p:nvSpPr>
          <p:cNvPr id="15" name="Right Brace 14"/>
          <p:cNvSpPr/>
          <p:nvPr/>
        </p:nvSpPr>
        <p:spPr>
          <a:xfrm>
            <a:off x="7320136" y="5085184"/>
            <a:ext cx="147658" cy="1080120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Left Brace 15"/>
          <p:cNvSpPr/>
          <p:nvPr/>
        </p:nvSpPr>
        <p:spPr>
          <a:xfrm>
            <a:off x="6384032" y="1772816"/>
            <a:ext cx="363682" cy="4392488"/>
          </a:xfrm>
          <a:prstGeom prst="leftBrace">
            <a:avLst>
              <a:gd name="adj1" fmla="val 8333"/>
              <a:gd name="adj2" fmla="val 28532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06363" y="6284067"/>
            <a:ext cx="7543800" cy="365125"/>
          </a:xfrm>
        </p:spPr>
        <p:txBody>
          <a:bodyPr/>
          <a:lstStyle/>
          <a:p>
            <a:r>
              <a:rPr lang="en-GB" sz="1400" b="1" dirty="0">
                <a:solidFill>
                  <a:srgbClr val="0070C0"/>
                </a:solidFill>
              </a:rPr>
              <a:t>HOWaT</a:t>
            </a:r>
          </a:p>
        </p:txBody>
      </p:sp>
      <p:sp>
        <p:nvSpPr>
          <p:cNvPr id="14" name="Slide Number Placeholder 3"/>
          <p:cNvSpPr txBox="1">
            <a:spLocks/>
          </p:cNvSpPr>
          <p:nvPr/>
        </p:nvSpPr>
        <p:spPr>
          <a:xfrm>
            <a:off x="10735421" y="597858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914400" rtl="0" eaLnBrk="1" latinLnBrk="0" hangingPunct="1">
              <a:defRPr sz="3200" b="0" i="0" kern="120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5AB52D8-5D0A-438F-A4F6-291669111F7A}" type="slidenum">
              <a:rPr lang="en-GB" sz="2400" smtClean="0">
                <a:solidFill>
                  <a:srgbClr val="0070C0"/>
                </a:solidFill>
              </a:rPr>
              <a:t>28</a:t>
            </a:fld>
            <a:endParaRPr lang="en-GB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49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5" grpId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865275" y="272251"/>
            <a:ext cx="8684738" cy="720080"/>
          </a:xfrm>
        </p:spPr>
        <p:txBody>
          <a:bodyPr>
            <a:normAutofit/>
          </a:bodyPr>
          <a:lstStyle/>
          <a:p>
            <a:pPr algn="ctr"/>
            <a:r>
              <a:rPr lang="en-US" sz="3200" cap="none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Structural Analysis – Load cases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864404" y="2247876"/>
            <a:ext cx="4248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</a:pPr>
            <a:r>
              <a:rPr lang="en-GB" sz="2000" dirty="0">
                <a:solidFill>
                  <a:schemeClr val="accent2">
                    <a:lumMod val="75000"/>
                  </a:schemeClr>
                </a:solidFill>
              </a:rPr>
              <a:t>LC 0 – Offshore Wind Turbine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414303" y="1927473"/>
            <a:ext cx="3731491" cy="3876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2400" dirty="0"/>
              <a:t>Without Current Drag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415500" y="3076593"/>
            <a:ext cx="3730293" cy="3876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2400" dirty="0"/>
              <a:t>+ Current Drag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414303" y="4527553"/>
            <a:ext cx="3731489" cy="8193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2400" dirty="0"/>
              <a:t>+Tidal Drag, thrust, dead load</a:t>
            </a:r>
          </a:p>
        </p:txBody>
      </p:sp>
      <p:sp>
        <p:nvSpPr>
          <p:cNvPr id="22" name="Curved Left Arrow 21"/>
          <p:cNvSpPr/>
          <p:nvPr/>
        </p:nvSpPr>
        <p:spPr>
          <a:xfrm>
            <a:off x="6603202" y="4076280"/>
            <a:ext cx="595571" cy="150219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64404" y="3811425"/>
            <a:ext cx="3940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</a:pPr>
            <a:r>
              <a:rPr lang="en-GB" sz="2000" dirty="0">
                <a:solidFill>
                  <a:schemeClr val="accent2">
                    <a:lumMod val="75000"/>
                  </a:schemeClr>
                </a:solidFill>
              </a:rPr>
              <a:t>LC 1 – Offshore Wind Turbine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864404" y="5270498"/>
            <a:ext cx="47387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</a:pPr>
            <a:r>
              <a:rPr lang="en-GB" sz="2000" dirty="0">
                <a:solidFill>
                  <a:schemeClr val="accent2">
                    <a:lumMod val="75000"/>
                  </a:schemeClr>
                </a:solidFill>
              </a:rPr>
              <a:t>LC 2 – Hybrid Offshore Wind &amp; Tidal</a:t>
            </a:r>
          </a:p>
        </p:txBody>
      </p:sp>
      <p:sp>
        <p:nvSpPr>
          <p:cNvPr id="24" name="Curved Left Arrow 23"/>
          <p:cNvSpPr/>
          <p:nvPr/>
        </p:nvSpPr>
        <p:spPr>
          <a:xfrm>
            <a:off x="6603202" y="2409481"/>
            <a:ext cx="565120" cy="16668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06363" y="6284067"/>
            <a:ext cx="7543800" cy="365125"/>
          </a:xfrm>
        </p:spPr>
        <p:txBody>
          <a:bodyPr/>
          <a:lstStyle/>
          <a:p>
            <a:r>
              <a:rPr lang="en-GB" sz="1400" b="1" dirty="0">
                <a:solidFill>
                  <a:srgbClr val="0070C0"/>
                </a:solidFill>
              </a:rPr>
              <a:t>HOWaT</a:t>
            </a:r>
          </a:p>
        </p:txBody>
      </p:sp>
      <p:sp>
        <p:nvSpPr>
          <p:cNvPr id="14" name="Slide Number Placeholder 3"/>
          <p:cNvSpPr txBox="1">
            <a:spLocks/>
          </p:cNvSpPr>
          <p:nvPr/>
        </p:nvSpPr>
        <p:spPr>
          <a:xfrm>
            <a:off x="10735421" y="597858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914400" rtl="0" eaLnBrk="1" latinLnBrk="0" hangingPunct="1">
              <a:defRPr sz="3200" b="0" i="0" kern="120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88D269-3B30-4D14-9376-A67084045327}" type="slidenum">
              <a:rPr lang="en-GB" sz="2400" smtClean="0">
                <a:solidFill>
                  <a:srgbClr val="0070C0"/>
                </a:solidFill>
              </a:rPr>
              <a:t>29</a:t>
            </a:fld>
            <a:endParaRPr lang="en-GB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33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7" grpId="0" animBg="1"/>
      <p:bldP spid="19" grpId="0" animBg="1"/>
      <p:bldP spid="20" grpId="0" animBg="1"/>
      <p:bldP spid="22" grpId="0" animBg="1"/>
      <p:bldP spid="8" grpId="0"/>
      <p:bldP spid="23" grpId="0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400" b="1">
                <a:solidFill>
                  <a:srgbClr val="0070C0"/>
                </a:solidFill>
              </a:rPr>
              <a:t>HOWaT</a:t>
            </a:r>
            <a:endParaRPr lang="en-GB" sz="1400" b="1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755086" y="5837237"/>
            <a:ext cx="1142245" cy="669925"/>
          </a:xfrm>
        </p:spPr>
        <p:txBody>
          <a:bodyPr/>
          <a:lstStyle/>
          <a:p>
            <a:fld id="{D718FE98-6320-4869-A612-701EC8717D3E}" type="slidenum">
              <a:rPr lang="en-GB" sz="2400" smtClean="0">
                <a:solidFill>
                  <a:srgbClr val="0070C0"/>
                </a:solidFill>
              </a:rPr>
              <a:t>3</a:t>
            </a:fld>
            <a:endParaRPr lang="en-GB" sz="2400" dirty="0">
              <a:solidFill>
                <a:srgbClr val="0070C0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4134502" y="421640"/>
            <a:ext cx="4972175" cy="101303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200" dirty="0">
                <a:solidFill>
                  <a:schemeClr val="accent2">
                    <a:lumMod val="75000"/>
                  </a:schemeClr>
                </a:solidFill>
              </a:rPr>
              <a:t>The </a:t>
            </a:r>
            <a:r>
              <a:rPr lang="en-GB" sz="3200" dirty="0" err="1">
                <a:solidFill>
                  <a:schemeClr val="accent2">
                    <a:lumMod val="75000"/>
                  </a:schemeClr>
                </a:solidFill>
              </a:rPr>
              <a:t>HOWaT</a:t>
            </a:r>
            <a:r>
              <a:rPr lang="en-GB" sz="3200" dirty="0">
                <a:solidFill>
                  <a:schemeClr val="accent2">
                    <a:lumMod val="75000"/>
                  </a:schemeClr>
                </a:solidFill>
              </a:rPr>
              <a:t> Concept</a:t>
            </a:r>
          </a:p>
          <a:p>
            <a:pPr marL="0" indent="0">
              <a:buNone/>
            </a:pPr>
            <a:endParaRPr lang="en-GB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Picture 4" descr="Image result for se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51" y="1928293"/>
            <a:ext cx="2928317" cy="324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3999541" y="3134872"/>
            <a:ext cx="434215" cy="42929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+</a:t>
            </a:r>
          </a:p>
        </p:txBody>
      </p:sp>
      <p:pic>
        <p:nvPicPr>
          <p:cNvPr id="9" name="Picture 10" descr="Image result for offshore wind turbin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9" r="45898"/>
          <a:stretch/>
        </p:blipFill>
        <p:spPr bwMode="auto">
          <a:xfrm>
            <a:off x="5042546" y="1933854"/>
            <a:ext cx="2302152" cy="325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7953488" y="3138767"/>
            <a:ext cx="434215" cy="42929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=</a:t>
            </a: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10089866" y="3141704"/>
            <a:ext cx="434215" cy="42929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5" r="34339"/>
          <a:stretch/>
        </p:blipFill>
        <p:spPr>
          <a:xfrm>
            <a:off x="8975962" y="1928293"/>
            <a:ext cx="2640649" cy="32455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94466" y="5488356"/>
            <a:ext cx="31983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[wind-energy-market.com]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23653" y="5460946"/>
            <a:ext cx="35445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[alternative-energy-news.info]</a:t>
            </a:r>
          </a:p>
        </p:txBody>
      </p:sp>
    </p:spTree>
    <p:extLst>
      <p:ext uri="{BB962C8B-B14F-4D97-AF65-F5344CB8AC3E}">
        <p14:creationId xmlns:p14="http://schemas.microsoft.com/office/powerpoint/2010/main" val="66881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6" grpId="0"/>
      <p:bldP spid="3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991544" y="332656"/>
            <a:ext cx="7683398" cy="720080"/>
          </a:xfrm>
        </p:spPr>
        <p:txBody>
          <a:bodyPr>
            <a:normAutofit/>
          </a:bodyPr>
          <a:lstStyle/>
          <a:p>
            <a:pPr algn="ctr"/>
            <a:r>
              <a:rPr lang="en-US" sz="3200" cap="none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Structural Analysis - Von Mises Stress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5018589"/>
              </p:ext>
            </p:extLst>
          </p:nvPr>
        </p:nvGraphicFramePr>
        <p:xfrm>
          <a:off x="1346886" y="1484784"/>
          <a:ext cx="2300842" cy="17742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60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1476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8042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Load</a:t>
                      </a:r>
                      <a:r>
                        <a:rPr lang="en-GB" baseline="0" dirty="0"/>
                        <a:t> case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/>
                        <a:t>Stress [MPa]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8042"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LC0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8042"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LC1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8042"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LC2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126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537" y="2492897"/>
            <a:ext cx="5157743" cy="38634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70591" y="2064977"/>
            <a:ext cx="18640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19%</a:t>
            </a:r>
          </a:p>
        </p:txBody>
      </p:sp>
      <p:sp>
        <p:nvSpPr>
          <p:cNvPr id="6" name="Rectangle 5"/>
          <p:cNvSpPr/>
          <p:nvPr/>
        </p:nvSpPr>
        <p:spPr>
          <a:xfrm>
            <a:off x="3775412" y="2484966"/>
            <a:ext cx="18592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11%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06363" y="6284067"/>
            <a:ext cx="7543800" cy="365125"/>
          </a:xfrm>
        </p:spPr>
        <p:txBody>
          <a:bodyPr/>
          <a:lstStyle/>
          <a:p>
            <a:r>
              <a:rPr lang="en-GB" sz="1400" b="1" dirty="0">
                <a:solidFill>
                  <a:srgbClr val="0070C0"/>
                </a:solidFill>
              </a:rPr>
              <a:t>HOWaT</a:t>
            </a:r>
          </a:p>
        </p:txBody>
      </p:sp>
      <p:sp>
        <p:nvSpPr>
          <p:cNvPr id="9" name="Slide Number Placeholder 3"/>
          <p:cNvSpPr txBox="1">
            <a:spLocks/>
          </p:cNvSpPr>
          <p:nvPr/>
        </p:nvSpPr>
        <p:spPr>
          <a:xfrm>
            <a:off x="10735421" y="597858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914400" rtl="0" eaLnBrk="1" latinLnBrk="0" hangingPunct="1">
              <a:defRPr sz="3200" b="0" i="0" kern="120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F9EA8CE-DC02-474B-B4BE-0F2DC7D11D47}" type="slidenum">
              <a:rPr lang="en-GB" sz="2400" smtClean="0">
                <a:solidFill>
                  <a:srgbClr val="0070C0"/>
                </a:solidFill>
              </a:rPr>
              <a:t>30</a:t>
            </a:fld>
            <a:endParaRPr lang="en-GB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8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119713" y="333389"/>
            <a:ext cx="7128792" cy="720080"/>
          </a:xfrm>
        </p:spPr>
        <p:txBody>
          <a:bodyPr>
            <a:normAutofit/>
          </a:bodyPr>
          <a:lstStyle/>
          <a:p>
            <a:r>
              <a:rPr lang="en-US" sz="3200" cap="none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Structural Analysis – Modification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7939455"/>
              </p:ext>
            </p:extLst>
          </p:nvPr>
        </p:nvGraphicFramePr>
        <p:xfrm>
          <a:off x="2855641" y="2204865"/>
          <a:ext cx="4896545" cy="3491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542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8056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8056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Load</a:t>
                      </a:r>
                      <a:r>
                        <a:rPr lang="en-GB" baseline="0" dirty="0"/>
                        <a:t> case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/>
                        <a:t>Stress [MPa]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Thickness [mm]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70199"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LC0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70199"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LC1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70199"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LC2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126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70199"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LC2_A1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112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70199"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LC2_A0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106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8184232" y="4556716"/>
            <a:ext cx="7328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79646"/>
                </a:solidFill>
              </a:rPr>
              <a:t>LC1</a:t>
            </a:r>
            <a:endParaRPr lang="en-GB" b="1" dirty="0">
              <a:solidFill>
                <a:srgbClr val="F79646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184232" y="5233438"/>
            <a:ext cx="7920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9BBB59"/>
                </a:solidFill>
              </a:rPr>
              <a:t>LC0</a:t>
            </a:r>
          </a:p>
        </p:txBody>
      </p:sp>
      <p:sp>
        <p:nvSpPr>
          <p:cNvPr id="8" name="Rectangle 7"/>
          <p:cNvSpPr/>
          <p:nvPr/>
        </p:nvSpPr>
        <p:spPr>
          <a:xfrm>
            <a:off x="3575720" y="1556793"/>
            <a:ext cx="35141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Thickness modification</a:t>
            </a:r>
          </a:p>
        </p:txBody>
      </p:sp>
      <p:sp>
        <p:nvSpPr>
          <p:cNvPr id="15" name="Oval 14"/>
          <p:cNvSpPr/>
          <p:nvPr/>
        </p:nvSpPr>
        <p:spPr>
          <a:xfrm>
            <a:off x="4616512" y="2824656"/>
            <a:ext cx="972108" cy="432048"/>
          </a:xfrm>
          <a:prstGeom prst="ellipse">
            <a:avLst/>
          </a:prstGeom>
          <a:noFill/>
          <a:ln w="57150">
            <a:solidFill>
              <a:srgbClr val="9BBB59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4599588" y="5128180"/>
            <a:ext cx="972108" cy="432048"/>
          </a:xfrm>
          <a:prstGeom prst="ellipse">
            <a:avLst/>
          </a:prstGeom>
          <a:noFill/>
          <a:ln w="57150">
            <a:solidFill>
              <a:srgbClr val="9BBB59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4599588" y="3401863"/>
            <a:ext cx="972108" cy="432048"/>
          </a:xfrm>
          <a:prstGeom prst="ellipse">
            <a:avLst/>
          </a:prstGeom>
          <a:noFill/>
          <a:ln w="57150">
            <a:solidFill>
              <a:srgbClr val="F79646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/>
          <p:cNvSpPr/>
          <p:nvPr/>
        </p:nvSpPr>
        <p:spPr>
          <a:xfrm>
            <a:off x="4599588" y="4550973"/>
            <a:ext cx="972108" cy="432048"/>
          </a:xfrm>
          <a:prstGeom prst="ellipse">
            <a:avLst/>
          </a:prstGeom>
          <a:noFill/>
          <a:ln w="57150">
            <a:solidFill>
              <a:srgbClr val="F79646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2855641" y="5705387"/>
            <a:ext cx="74619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LC2_A1,A2– Hybrid Offshore Wind &amp; Tidal - modified</a:t>
            </a:r>
          </a:p>
        </p:txBody>
      </p:sp>
      <p:sp>
        <p:nvSpPr>
          <p:cNvPr id="4" name="Up-Down Arrow 3"/>
          <p:cNvSpPr/>
          <p:nvPr/>
        </p:nvSpPr>
        <p:spPr>
          <a:xfrm>
            <a:off x="5684109" y="3501419"/>
            <a:ext cx="259492" cy="151696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Up-Down Arrow 16"/>
          <p:cNvSpPr/>
          <p:nvPr/>
        </p:nvSpPr>
        <p:spPr>
          <a:xfrm>
            <a:off x="4202969" y="3049855"/>
            <a:ext cx="284205" cy="2350047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06363" y="6284067"/>
            <a:ext cx="7543800" cy="365125"/>
          </a:xfrm>
        </p:spPr>
        <p:txBody>
          <a:bodyPr/>
          <a:lstStyle/>
          <a:p>
            <a:r>
              <a:rPr lang="en-GB" sz="1400" b="1" dirty="0">
                <a:solidFill>
                  <a:srgbClr val="0070C0"/>
                </a:solidFill>
              </a:rPr>
              <a:t>HOWaT</a:t>
            </a:r>
          </a:p>
        </p:txBody>
      </p:sp>
      <p:sp>
        <p:nvSpPr>
          <p:cNvPr id="19" name="Slide Number Placeholder 3"/>
          <p:cNvSpPr txBox="1">
            <a:spLocks/>
          </p:cNvSpPr>
          <p:nvPr/>
        </p:nvSpPr>
        <p:spPr>
          <a:xfrm>
            <a:off x="10735421" y="597858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914400" rtl="0" eaLnBrk="1" latinLnBrk="0" hangingPunct="1">
              <a:defRPr sz="3200" b="0" i="0" kern="120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41C90A1-1F00-4084-AF31-5617D66DB377}" type="slidenum">
              <a:rPr lang="en-GB" sz="2400" smtClean="0">
                <a:solidFill>
                  <a:srgbClr val="0070C0"/>
                </a:solidFill>
              </a:rPr>
              <a:t>31</a:t>
            </a:fld>
            <a:endParaRPr lang="en-GB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0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8" grpId="0"/>
      <p:bldP spid="15" grpId="0" animBg="1"/>
      <p:bldP spid="21" grpId="0" animBg="1"/>
      <p:bldP spid="22" grpId="0" animBg="1"/>
      <p:bldP spid="23" grpId="0" animBg="1"/>
      <p:bldP spid="24" grpId="0"/>
      <p:bldP spid="4" grpId="0" animBg="1"/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955106" y="319946"/>
            <a:ext cx="6696744" cy="720080"/>
          </a:xfrm>
        </p:spPr>
        <p:txBody>
          <a:bodyPr>
            <a:normAutofit/>
          </a:bodyPr>
          <a:lstStyle/>
          <a:p>
            <a:pPr algn="ctr"/>
            <a:r>
              <a:rPr lang="en-US" sz="3200" cap="none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Vibration - Natural Frequency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18082" y="2636913"/>
            <a:ext cx="18659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2000" b="1" dirty="0">
                <a:solidFill>
                  <a:schemeClr val="bg1"/>
                </a:solidFill>
              </a:rPr>
              <a:t>Beam elements</a:t>
            </a:r>
          </a:p>
          <a:p>
            <a:pPr lvl="0" algn="ctr"/>
            <a:r>
              <a:rPr lang="en-GB" sz="2000" b="1" dirty="0">
                <a:solidFill>
                  <a:schemeClr val="bg1"/>
                </a:solidFill>
              </a:rPr>
              <a:t>BEAM188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22723" y="5301208"/>
            <a:ext cx="24224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2000" b="1" dirty="0">
                <a:solidFill>
                  <a:schemeClr val="bg1"/>
                </a:solidFill>
              </a:rPr>
              <a:t>Non-linear springs</a:t>
            </a:r>
          </a:p>
          <a:p>
            <a:pPr lvl="0" algn="ctr"/>
            <a:r>
              <a:rPr lang="en-GB" sz="2000" b="1" dirty="0">
                <a:solidFill>
                  <a:schemeClr val="bg1"/>
                </a:solidFill>
              </a:rPr>
              <a:t>COMBIN39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1629700"/>
              </p:ext>
            </p:extLst>
          </p:nvPr>
        </p:nvGraphicFramePr>
        <p:xfrm>
          <a:off x="995881" y="1367508"/>
          <a:ext cx="4600430" cy="29725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049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3214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6778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62088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Load</a:t>
                      </a:r>
                      <a:r>
                        <a:rPr lang="en-GB" baseline="0" dirty="0"/>
                        <a:t> case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baseline="0" dirty="0"/>
                        <a:t>Description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baseline="0" dirty="0"/>
                        <a:t>Natural Frequency [Hz]</a:t>
                      </a:r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1638"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LC0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OWT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0.2167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11638"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LC1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OWT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0.2167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11638"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LC2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HOWT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0.2178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11638"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LC2_A1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HOWT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0.2246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11638"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LC2_A0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HOWT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0.2276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734" y="3051018"/>
            <a:ext cx="5008387" cy="3806982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06363" y="6284067"/>
            <a:ext cx="7543800" cy="365125"/>
          </a:xfrm>
        </p:spPr>
        <p:txBody>
          <a:bodyPr/>
          <a:lstStyle/>
          <a:p>
            <a:r>
              <a:rPr lang="en-GB" sz="1400" b="1" dirty="0">
                <a:solidFill>
                  <a:srgbClr val="0070C0"/>
                </a:solidFill>
              </a:rPr>
              <a:t>HOWaT</a:t>
            </a:r>
          </a:p>
        </p:txBody>
      </p:sp>
      <p:sp>
        <p:nvSpPr>
          <p:cNvPr id="9" name="Slide Number Placeholder 3"/>
          <p:cNvSpPr txBox="1">
            <a:spLocks/>
          </p:cNvSpPr>
          <p:nvPr/>
        </p:nvSpPr>
        <p:spPr>
          <a:xfrm>
            <a:off x="10735421" y="597858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914400" rtl="0" eaLnBrk="1" latinLnBrk="0" hangingPunct="1">
              <a:defRPr sz="3200" b="0" i="0" kern="120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7C7AD9-69E9-4F9D-837D-CA37684EF204}" type="slidenum">
              <a:rPr lang="en-GB" sz="2400" smtClean="0">
                <a:solidFill>
                  <a:srgbClr val="0070C0"/>
                </a:solidFill>
              </a:rPr>
              <a:t>32</a:t>
            </a:fld>
            <a:endParaRPr lang="en-GB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89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903377" y="289048"/>
            <a:ext cx="6696744" cy="720080"/>
          </a:xfrm>
        </p:spPr>
        <p:txBody>
          <a:bodyPr>
            <a:normAutofit/>
          </a:bodyPr>
          <a:lstStyle/>
          <a:p>
            <a:pPr algn="ctr"/>
            <a:r>
              <a:rPr lang="en-US" sz="3200" cap="none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Vibrations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18082" y="2636913"/>
            <a:ext cx="18659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2000" b="1" dirty="0">
                <a:solidFill>
                  <a:schemeClr val="bg1"/>
                </a:solidFill>
              </a:rPr>
              <a:t>Beam elements</a:t>
            </a:r>
          </a:p>
          <a:p>
            <a:pPr lvl="0" algn="ctr"/>
            <a:r>
              <a:rPr lang="en-GB" sz="2000" b="1" dirty="0">
                <a:solidFill>
                  <a:schemeClr val="bg1"/>
                </a:solidFill>
              </a:rPr>
              <a:t>BEAM188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22723" y="5301208"/>
            <a:ext cx="24224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2000" b="1" dirty="0">
                <a:solidFill>
                  <a:schemeClr val="bg1"/>
                </a:solidFill>
              </a:rPr>
              <a:t>Non-linear springs</a:t>
            </a:r>
          </a:p>
          <a:p>
            <a:pPr lvl="0" algn="ctr"/>
            <a:r>
              <a:rPr lang="en-GB" sz="2000" b="1" dirty="0">
                <a:solidFill>
                  <a:schemeClr val="bg1"/>
                </a:solidFill>
              </a:rPr>
              <a:t>COMBIN39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206" y="2430342"/>
            <a:ext cx="5057143" cy="37523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144" y="2430342"/>
            <a:ext cx="5057143" cy="3752381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2116110" y="991795"/>
          <a:ext cx="3979890" cy="2011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110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1461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8417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62088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Turbine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baseline="0" dirty="0"/>
                        <a:t>Lower Rotor Speed [rpm]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baseline="0" dirty="0"/>
                        <a:t>Higher Rotor Speed [rpm]</a:t>
                      </a:r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1638"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Wind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6.9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12.1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11638"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Tidal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11.5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Oval 11"/>
          <p:cNvSpPr/>
          <p:nvPr/>
        </p:nvSpPr>
        <p:spPr>
          <a:xfrm>
            <a:off x="3303451" y="2545491"/>
            <a:ext cx="972108" cy="37070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0590395"/>
              </p:ext>
            </p:extLst>
          </p:nvPr>
        </p:nvGraphicFramePr>
        <p:xfrm>
          <a:off x="2115112" y="980750"/>
          <a:ext cx="3979890" cy="2011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110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1461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8417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62088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Turbine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baseline="0" dirty="0"/>
                        <a:t>Lower Rotor Speed [rpm]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baseline="0" dirty="0"/>
                        <a:t>Higher Rotor Speed [rpm]</a:t>
                      </a:r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1638"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Wind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6.9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12.1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11638"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Tidal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00B050"/>
                          </a:solidFill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11.5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06363" y="6284067"/>
            <a:ext cx="7543800" cy="365125"/>
          </a:xfrm>
        </p:spPr>
        <p:txBody>
          <a:bodyPr/>
          <a:lstStyle/>
          <a:p>
            <a:r>
              <a:rPr lang="en-GB" sz="1400" b="1" dirty="0">
                <a:solidFill>
                  <a:srgbClr val="0070C0"/>
                </a:solidFill>
              </a:rPr>
              <a:t>HOWaT</a:t>
            </a:r>
          </a:p>
        </p:txBody>
      </p:sp>
      <p:sp>
        <p:nvSpPr>
          <p:cNvPr id="14" name="Slide Number Placeholder 3"/>
          <p:cNvSpPr txBox="1">
            <a:spLocks/>
          </p:cNvSpPr>
          <p:nvPr/>
        </p:nvSpPr>
        <p:spPr>
          <a:xfrm>
            <a:off x="10735421" y="597858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914400" rtl="0" eaLnBrk="1" latinLnBrk="0" hangingPunct="1">
              <a:defRPr sz="3200" b="0" i="0" kern="120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9DB3B5-2165-4AB1-BD38-ACBB1557D978}" type="slidenum">
              <a:rPr lang="en-GB" sz="2400" smtClean="0">
                <a:solidFill>
                  <a:srgbClr val="0070C0"/>
                </a:solidFill>
              </a:rPr>
              <a:t>33</a:t>
            </a:fld>
            <a:endParaRPr lang="en-GB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08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400" b="1" dirty="0">
                <a:solidFill>
                  <a:srgbClr val="0070C0"/>
                </a:solidFill>
              </a:rPr>
              <a:t>HOWaT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755086" y="5837237"/>
            <a:ext cx="1142245" cy="669925"/>
          </a:xfrm>
        </p:spPr>
        <p:txBody>
          <a:bodyPr/>
          <a:lstStyle/>
          <a:p>
            <a:fld id="{D718FE98-6320-4869-A612-701EC8717D3E}" type="slidenum">
              <a:rPr lang="en-GB" sz="2400" smtClean="0">
                <a:solidFill>
                  <a:srgbClr val="0070C0"/>
                </a:solidFill>
              </a:rPr>
              <a:t>34</a:t>
            </a:fld>
            <a:endParaRPr lang="en-GB" sz="2400" dirty="0">
              <a:solidFill>
                <a:srgbClr val="0070C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39209" y="371061"/>
            <a:ext cx="3906078" cy="870534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3200" cap="none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Transmission Line</a:t>
            </a: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50" y="2049208"/>
            <a:ext cx="10940250" cy="2652598"/>
          </a:xfrm>
          <a:prstGeom prst="rect">
            <a:avLst/>
          </a:prstGeom>
        </p:spPr>
      </p:pic>
      <p:sp>
        <p:nvSpPr>
          <p:cNvPr id="8" name="TextBox 2"/>
          <p:cNvSpPr txBox="1"/>
          <p:nvPr/>
        </p:nvSpPr>
        <p:spPr>
          <a:xfrm>
            <a:off x="6988453" y="4929172"/>
            <a:ext cx="37666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2">
                    <a:lumMod val="75000"/>
                  </a:schemeClr>
                </a:solidFill>
              </a:rPr>
              <a:t>[</a:t>
            </a:r>
            <a:r>
              <a:rPr lang="en-GB" sz="1600" dirty="0" err="1">
                <a:solidFill>
                  <a:schemeClr val="accent2">
                    <a:lumMod val="75000"/>
                  </a:schemeClr>
                </a:solidFill>
              </a:rPr>
              <a:t>Tennet</a:t>
            </a:r>
            <a:r>
              <a:rPr lang="en-GB" sz="1600" dirty="0">
                <a:solidFill>
                  <a:schemeClr val="accent2">
                    <a:lumMod val="75000"/>
                  </a:schemeClr>
                </a:solidFill>
              </a:rPr>
              <a:t>, 2016]</a:t>
            </a:r>
          </a:p>
        </p:txBody>
      </p:sp>
    </p:spTree>
    <p:extLst>
      <p:ext uri="{BB962C8B-B14F-4D97-AF65-F5344CB8AC3E}">
        <p14:creationId xmlns:p14="http://schemas.microsoft.com/office/powerpoint/2010/main" val="31053677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939209" y="371061"/>
            <a:ext cx="4703346" cy="739984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GB" sz="3200" cap="none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AC vs. DC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37593" y="6319544"/>
            <a:ext cx="7543800" cy="365125"/>
          </a:xfrm>
        </p:spPr>
        <p:txBody>
          <a:bodyPr/>
          <a:lstStyle/>
          <a:p>
            <a:r>
              <a:rPr lang="en-GB" sz="1400" b="1" dirty="0">
                <a:solidFill>
                  <a:srgbClr val="0070C0"/>
                </a:solidFill>
              </a:rPr>
              <a:t>HOWaT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10263473" y="6090896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914400" rtl="0" eaLnBrk="1" latinLnBrk="0" hangingPunct="1">
              <a:defRPr sz="3200" b="0" i="0" kern="120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6A5B94-3BB9-4359-BEB8-38ED42EACE6C}" type="slidenum">
              <a:rPr lang="en-GB" sz="2400" smtClean="0">
                <a:solidFill>
                  <a:srgbClr val="0070C0"/>
                </a:solidFill>
              </a:rPr>
              <a:t>35</a:t>
            </a:fld>
            <a:endParaRPr lang="en-GB" sz="2400" dirty="0">
              <a:solidFill>
                <a:srgbClr val="0070C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632" y="1370831"/>
            <a:ext cx="6279183" cy="4570766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7196255" y="2653465"/>
            <a:ext cx="36383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err="1">
                <a:solidFill>
                  <a:schemeClr val="accent2">
                    <a:lumMod val="75000"/>
                  </a:schemeClr>
                </a:solidFill>
              </a:rPr>
              <a:t>Losses</a:t>
            </a:r>
            <a:r>
              <a:rPr lang="es-ES" sz="2000" dirty="0">
                <a:solidFill>
                  <a:schemeClr val="accent2">
                    <a:lumMod val="75000"/>
                  </a:schemeClr>
                </a:solidFill>
              </a:rPr>
              <a:t>, line and terminal </a:t>
            </a:r>
            <a:r>
              <a:rPr lang="es-ES" sz="2000" dirty="0" err="1">
                <a:solidFill>
                  <a:schemeClr val="accent2">
                    <a:lumMod val="75000"/>
                  </a:schemeClr>
                </a:solidFill>
              </a:rPr>
              <a:t>costs</a:t>
            </a:r>
            <a:r>
              <a:rPr lang="es-ES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2">
                    <a:lumMod val="75000"/>
                  </a:schemeClr>
                </a:solidFill>
              </a:rPr>
              <a:t>included</a:t>
            </a:r>
            <a:r>
              <a:rPr lang="es-ES" sz="2000" dirty="0">
                <a:solidFill>
                  <a:schemeClr val="accent2">
                    <a:lumMod val="75000"/>
                  </a:schemeClr>
                </a:solidFill>
              </a:rPr>
              <a:t> in cable </a:t>
            </a:r>
            <a:r>
              <a:rPr lang="es-ES" sz="2000" dirty="0" err="1">
                <a:solidFill>
                  <a:schemeClr val="accent2">
                    <a:lumMod val="75000"/>
                  </a:schemeClr>
                </a:solidFill>
              </a:rPr>
              <a:t>cost</a:t>
            </a:r>
            <a:endParaRPr lang="es-E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TextBox 2"/>
          <p:cNvSpPr txBox="1"/>
          <p:nvPr/>
        </p:nvSpPr>
        <p:spPr>
          <a:xfrm>
            <a:off x="1899138" y="5941597"/>
            <a:ext cx="37666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2">
                    <a:lumMod val="75000"/>
                  </a:schemeClr>
                </a:solidFill>
              </a:rPr>
              <a:t>[Electrical Engineering Portal, 2014]</a:t>
            </a:r>
          </a:p>
        </p:txBody>
      </p:sp>
      <p:cxnSp>
        <p:nvCxnSpPr>
          <p:cNvPr id="11" name="Conector recto 10"/>
          <p:cNvCxnSpPr/>
          <p:nvPr/>
        </p:nvCxnSpPr>
        <p:spPr>
          <a:xfrm>
            <a:off x="2110154" y="4206240"/>
            <a:ext cx="0" cy="1069145"/>
          </a:xfrm>
          <a:prstGeom prst="line">
            <a:avLst/>
          </a:prstGeom>
          <a:ln w="28575">
            <a:solidFill>
              <a:srgbClr val="00B050">
                <a:alpha val="60000"/>
              </a:srgb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CuadroTexto 11"/>
          <p:cNvSpPr txBox="1"/>
          <p:nvPr/>
        </p:nvSpPr>
        <p:spPr>
          <a:xfrm>
            <a:off x="1726875" y="5361129"/>
            <a:ext cx="766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>
                <a:solidFill>
                  <a:schemeClr val="accent2">
                    <a:lumMod val="75000"/>
                  </a:schemeClr>
                </a:solidFill>
              </a:rPr>
              <a:t>8 km</a:t>
            </a:r>
          </a:p>
        </p:txBody>
      </p:sp>
    </p:spTree>
    <p:extLst>
      <p:ext uri="{BB962C8B-B14F-4D97-AF65-F5344CB8AC3E}">
        <p14:creationId xmlns:p14="http://schemas.microsoft.com/office/powerpoint/2010/main" val="317092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400" b="1" dirty="0">
                <a:solidFill>
                  <a:srgbClr val="0070C0"/>
                </a:solidFill>
              </a:rPr>
              <a:t>HOWaT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755086" y="5837237"/>
            <a:ext cx="1142245" cy="669925"/>
          </a:xfrm>
        </p:spPr>
        <p:txBody>
          <a:bodyPr/>
          <a:lstStyle/>
          <a:p>
            <a:fld id="{D718FE98-6320-4869-A612-701EC8717D3E}" type="slidenum">
              <a:rPr lang="en-GB" sz="2400" smtClean="0">
                <a:solidFill>
                  <a:srgbClr val="0070C0"/>
                </a:solidFill>
              </a:rPr>
              <a:t>36</a:t>
            </a:fld>
            <a:endParaRPr lang="en-GB" sz="2400" dirty="0">
              <a:solidFill>
                <a:srgbClr val="0070C0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667327" y="758382"/>
            <a:ext cx="7052590" cy="101303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3200" dirty="0" err="1">
                <a:ln w="3175" cmpd="sng">
                  <a:noFill/>
                </a:ln>
                <a:solidFill>
                  <a:schemeClr val="accent2">
                    <a:lumMod val="75000"/>
                  </a:schemeClr>
                </a:solidFill>
              </a:rPr>
              <a:t>Environmental</a:t>
            </a:r>
            <a:r>
              <a:rPr lang="es-ES" sz="3200" dirty="0">
                <a:ln w="3175" cmpd="sng">
                  <a:noFill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200" dirty="0" err="1">
                <a:ln w="3175" cmpd="sng">
                  <a:noFill/>
                </a:ln>
                <a:solidFill>
                  <a:schemeClr val="accent2">
                    <a:lumMod val="75000"/>
                  </a:schemeClr>
                </a:solidFill>
              </a:rPr>
              <a:t>Impact</a:t>
            </a:r>
            <a:r>
              <a:rPr lang="es-ES" sz="3200" dirty="0">
                <a:ln w="3175" cmpd="sng">
                  <a:noFill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200" dirty="0" err="1">
                <a:ln w="3175" cmpd="sng">
                  <a:noFill/>
                </a:ln>
                <a:solidFill>
                  <a:schemeClr val="accent2">
                    <a:lumMod val="75000"/>
                  </a:schemeClr>
                </a:solidFill>
              </a:rPr>
              <a:t>Assessment</a:t>
            </a:r>
            <a:endParaRPr lang="es-ES" sz="3200" dirty="0">
              <a:ln w="3175" cmpd="sng">
                <a:noFill/>
              </a:ln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GB" sz="3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3999541" y="3134872"/>
            <a:ext cx="434215" cy="42929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+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7953488" y="3138767"/>
            <a:ext cx="434215" cy="42929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=</a:t>
            </a: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10089866" y="3141704"/>
            <a:ext cx="434215" cy="42929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/>
          <a:srcRect l="13175"/>
          <a:stretch/>
        </p:blipFill>
        <p:spPr>
          <a:xfrm>
            <a:off x="671245" y="2242064"/>
            <a:ext cx="3278771" cy="2618007"/>
          </a:xfrm>
          <a:prstGeom prst="rect">
            <a:avLst/>
          </a:prstGeom>
        </p:spPr>
      </p:pic>
      <p:pic>
        <p:nvPicPr>
          <p:cNvPr id="12" name="Picture 4" descr="Site of West Islay tidal projec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275" y="2245482"/>
            <a:ext cx="3040596" cy="266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7054" y="1622791"/>
            <a:ext cx="2771775" cy="4114800"/>
          </a:xfrm>
          <a:prstGeom prst="rect">
            <a:avLst/>
          </a:prstGeom>
        </p:spPr>
      </p:pic>
      <p:sp>
        <p:nvSpPr>
          <p:cNvPr id="14" name="TextBox 2"/>
          <p:cNvSpPr txBox="1"/>
          <p:nvPr/>
        </p:nvSpPr>
        <p:spPr>
          <a:xfrm>
            <a:off x="427313" y="5006240"/>
            <a:ext cx="3766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2">
                    <a:lumMod val="75000"/>
                  </a:schemeClr>
                </a:solidFill>
              </a:rPr>
              <a:t>[SSE Islay </a:t>
            </a:r>
            <a:r>
              <a:rPr lang="en-GB" sz="1600" dirty="0" err="1">
                <a:solidFill>
                  <a:schemeClr val="accent2">
                    <a:lumMod val="75000"/>
                  </a:schemeClr>
                </a:solidFill>
              </a:rPr>
              <a:t>Ofshore</a:t>
            </a:r>
            <a:endParaRPr lang="en-GB" sz="16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n-GB" sz="1600" dirty="0">
                <a:solidFill>
                  <a:schemeClr val="accent2">
                    <a:lumMod val="75000"/>
                  </a:schemeClr>
                </a:solidFill>
              </a:rPr>
              <a:t>Wind Proposal, 2009]</a:t>
            </a:r>
          </a:p>
        </p:txBody>
      </p:sp>
      <p:sp>
        <p:nvSpPr>
          <p:cNvPr id="15" name="TextBox 2"/>
          <p:cNvSpPr txBox="1"/>
          <p:nvPr/>
        </p:nvSpPr>
        <p:spPr>
          <a:xfrm>
            <a:off x="4193946" y="4956224"/>
            <a:ext cx="3766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2">
                    <a:lumMod val="75000"/>
                  </a:schemeClr>
                </a:solidFill>
              </a:rPr>
              <a:t>[DP Marine Islay Tidal Project Scoping Report, 2009]</a:t>
            </a:r>
          </a:p>
        </p:txBody>
      </p:sp>
    </p:spTree>
    <p:extLst>
      <p:ext uri="{BB962C8B-B14F-4D97-AF65-F5344CB8AC3E}">
        <p14:creationId xmlns:p14="http://schemas.microsoft.com/office/powerpoint/2010/main" val="1980471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6" grpId="0"/>
      <p:bldP spid="14" grpId="0"/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400" b="1" dirty="0">
                <a:solidFill>
                  <a:srgbClr val="0070C0"/>
                </a:solidFill>
              </a:rPr>
              <a:t>HOWaT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755086" y="5837237"/>
            <a:ext cx="1142245" cy="669925"/>
          </a:xfrm>
        </p:spPr>
        <p:txBody>
          <a:bodyPr/>
          <a:lstStyle/>
          <a:p>
            <a:fld id="{D718FE98-6320-4869-A612-701EC8717D3E}" type="slidenum">
              <a:rPr lang="en-GB" sz="2400" smtClean="0">
                <a:solidFill>
                  <a:srgbClr val="0070C0"/>
                </a:solidFill>
              </a:rPr>
              <a:t>37</a:t>
            </a:fld>
            <a:endParaRPr lang="en-GB" sz="2400" dirty="0">
              <a:solidFill>
                <a:srgbClr val="0070C0"/>
              </a:solidFill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3556722" y="440330"/>
            <a:ext cx="7052590" cy="101303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3200" dirty="0" err="1">
                <a:ln w="3175" cmpd="sng">
                  <a:noFill/>
                </a:ln>
                <a:solidFill>
                  <a:schemeClr val="accent2">
                    <a:lumMod val="75000"/>
                  </a:schemeClr>
                </a:solidFill>
              </a:rPr>
              <a:t>Baseline</a:t>
            </a:r>
            <a:r>
              <a:rPr lang="es-ES" sz="3200" dirty="0">
                <a:ln w="3175" cmpd="sng">
                  <a:noFill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200" dirty="0" err="1">
                <a:ln w="3175" cmpd="sng">
                  <a:noFill/>
                </a:ln>
                <a:solidFill>
                  <a:schemeClr val="accent2">
                    <a:lumMod val="75000"/>
                  </a:schemeClr>
                </a:solidFill>
              </a:rPr>
              <a:t>Risk</a:t>
            </a:r>
            <a:r>
              <a:rPr lang="es-ES" sz="3200" dirty="0">
                <a:ln w="3175" cmpd="sng">
                  <a:noFill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200" dirty="0" err="1">
                <a:ln w="3175" cmpd="sng">
                  <a:noFill/>
                </a:ln>
                <a:solidFill>
                  <a:schemeClr val="accent2">
                    <a:lumMod val="75000"/>
                  </a:schemeClr>
                </a:solidFill>
              </a:rPr>
              <a:t>Assessment</a:t>
            </a:r>
            <a:endParaRPr lang="es-ES" sz="3200" dirty="0">
              <a:ln w="3175" cmpd="sng">
                <a:noFill/>
              </a:ln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GB" sz="3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9" name="Objeto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4712426"/>
              </p:ext>
            </p:extLst>
          </p:nvPr>
        </p:nvGraphicFramePr>
        <p:xfrm>
          <a:off x="9089098" y="1309871"/>
          <a:ext cx="2542796" cy="10227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" name="Worksheet" r:id="rId4" imgW="3343185" imgH="857357" progId="Excel.Sheet.12">
                  <p:embed/>
                </p:oleObj>
              </mc:Choice>
              <mc:Fallback>
                <p:oleObj name="Worksheet" r:id="rId4" imgW="3343185" imgH="857357" progId="Excel.Sheet.12">
                  <p:embed/>
                  <p:pic>
                    <p:nvPicPr>
                      <p:cNvPr id="8" name="Objeto 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089098" y="1309871"/>
                        <a:ext cx="2542796" cy="10227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9626676"/>
              </p:ext>
            </p:extLst>
          </p:nvPr>
        </p:nvGraphicFramePr>
        <p:xfrm>
          <a:off x="2016369" y="1125379"/>
          <a:ext cx="6869722" cy="4711859"/>
        </p:xfrm>
        <a:graphic>
          <a:graphicData uri="http://schemas.openxmlformats.org/drawingml/2006/table">
            <a:tbl>
              <a:tblPr/>
              <a:tblGrid>
                <a:gridCol w="2827047">
                  <a:extLst>
                    <a:ext uri="{9D8B030D-6E8A-4147-A177-3AD203B41FA5}">
                      <a16:colId xmlns="" xmlns:a16="http://schemas.microsoft.com/office/drawing/2014/main" val="1692668300"/>
                    </a:ext>
                  </a:extLst>
                </a:gridCol>
                <a:gridCol w="1175243">
                  <a:extLst>
                    <a:ext uri="{9D8B030D-6E8A-4147-A177-3AD203B41FA5}">
                      <a16:colId xmlns="" xmlns:a16="http://schemas.microsoft.com/office/drawing/2014/main" val="2644263260"/>
                    </a:ext>
                  </a:extLst>
                </a:gridCol>
                <a:gridCol w="1437755">
                  <a:extLst>
                    <a:ext uri="{9D8B030D-6E8A-4147-A177-3AD203B41FA5}">
                      <a16:colId xmlns="" xmlns:a16="http://schemas.microsoft.com/office/drawing/2014/main" val="493069127"/>
                    </a:ext>
                  </a:extLst>
                </a:gridCol>
                <a:gridCol w="1429677">
                  <a:extLst>
                    <a:ext uri="{9D8B030D-6E8A-4147-A177-3AD203B41FA5}">
                      <a16:colId xmlns="" xmlns:a16="http://schemas.microsoft.com/office/drawing/2014/main" val="702333712"/>
                    </a:ext>
                  </a:extLst>
                </a:gridCol>
              </a:tblGrid>
              <a:tr h="30515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100" b="1" i="0" u="sng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Baseline Risk Assessment - Marine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Project Phases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76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61909426"/>
                  </a:ext>
                </a:extLst>
              </a:tr>
              <a:tr h="30515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Construction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Operation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Decommissioning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43407895"/>
                  </a:ext>
                </a:extLst>
              </a:tr>
              <a:tr h="34453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Physical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0376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>
                          <a:solidFill>
                            <a:srgbClr val="FFE699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>
                          <a:solidFill>
                            <a:srgbClr val="FFE699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35484469"/>
                  </a:ext>
                </a:extLst>
              </a:tr>
              <a:tr h="459374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1" i="1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Geology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FD6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FC6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FD6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4385655"/>
                  </a:ext>
                </a:extLst>
              </a:tr>
              <a:tr h="328124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1" i="1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Marine &amp; Coastal Processes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FD6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FD6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FD6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40875016"/>
                  </a:ext>
                </a:extLst>
              </a:tr>
              <a:tr h="328124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1" i="1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Contamination &amp; Water Quality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FD6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FD6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FD6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92472141"/>
                  </a:ext>
                </a:extLst>
              </a:tr>
              <a:tr h="328124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24891601"/>
                  </a:ext>
                </a:extLst>
              </a:tr>
              <a:tr h="328124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Biological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0376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>
                          <a:solidFill>
                            <a:srgbClr val="FFE699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>
                          <a:solidFill>
                            <a:srgbClr val="FFE699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>
                          <a:solidFill>
                            <a:srgbClr val="FFE699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84699054"/>
                  </a:ext>
                </a:extLst>
              </a:tr>
              <a:tr h="328124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1" i="1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Protected Sites and Species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FD6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FD6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FD6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19865047"/>
                  </a:ext>
                </a:extLst>
              </a:tr>
              <a:tr h="656247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1" i="1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Benthic Ecology &amp; Intertidal Habitats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FD6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FD6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76401416"/>
                  </a:ext>
                </a:extLst>
              </a:tr>
              <a:tr h="328124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1" i="1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Fish and Shellfish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FD6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FD6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13274692"/>
                  </a:ext>
                </a:extLst>
              </a:tr>
              <a:tr h="328124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1" i="1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Marine Birds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FD6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FD6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55398141"/>
                  </a:ext>
                </a:extLst>
              </a:tr>
              <a:tr h="344530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1" i="1" u="none" strike="noStrike">
                          <a:solidFill>
                            <a:srgbClr val="203764"/>
                          </a:solidFill>
                          <a:effectLst/>
                          <a:latin typeface="Calibri" panose="020F0502020204030204" pitchFamily="34" charset="0"/>
                        </a:rPr>
                        <a:t>Marine Mammals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6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6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276784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03117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400" b="1" dirty="0">
                <a:solidFill>
                  <a:srgbClr val="0070C0"/>
                </a:solidFill>
              </a:rPr>
              <a:t>HOWaT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755086" y="5837237"/>
            <a:ext cx="1142245" cy="669925"/>
          </a:xfrm>
        </p:spPr>
        <p:txBody>
          <a:bodyPr/>
          <a:lstStyle/>
          <a:p>
            <a:fld id="{D718FE98-6320-4869-A612-701EC8717D3E}" type="slidenum">
              <a:rPr lang="en-GB" sz="2400" smtClean="0">
                <a:solidFill>
                  <a:srgbClr val="0070C0"/>
                </a:solidFill>
              </a:rPr>
              <a:t>38</a:t>
            </a:fld>
            <a:endParaRPr lang="en-GB" sz="2400" dirty="0">
              <a:solidFill>
                <a:srgbClr val="0070C0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95" y="484921"/>
            <a:ext cx="8630854" cy="594443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8904849" y="2379918"/>
            <a:ext cx="31016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dirty="0">
                <a:ln w="3175" cmpd="sng">
                  <a:noFill/>
                </a:ln>
                <a:solidFill>
                  <a:schemeClr val="accent2">
                    <a:lumMod val="75000"/>
                  </a:schemeClr>
                </a:solidFill>
              </a:rPr>
              <a:t>Marine </a:t>
            </a:r>
            <a:r>
              <a:rPr lang="es-ES" sz="3200" dirty="0" err="1">
                <a:ln w="3175" cmpd="sng">
                  <a:noFill/>
                </a:ln>
                <a:solidFill>
                  <a:schemeClr val="accent2">
                    <a:lumMod val="75000"/>
                  </a:schemeClr>
                </a:solidFill>
              </a:rPr>
              <a:t>Birds</a:t>
            </a:r>
            <a:r>
              <a:rPr lang="es-ES" sz="3200" dirty="0">
                <a:ln w="3175" cmpd="sng">
                  <a:noFill/>
                </a:ln>
                <a:solidFill>
                  <a:schemeClr val="accent2">
                    <a:lumMod val="75000"/>
                  </a:schemeClr>
                </a:solidFill>
              </a:rPr>
              <a:t> and </a:t>
            </a:r>
            <a:r>
              <a:rPr lang="es-ES" sz="3200" dirty="0" err="1">
                <a:ln w="3175" cmpd="sng">
                  <a:noFill/>
                </a:ln>
                <a:solidFill>
                  <a:schemeClr val="accent2">
                    <a:lumMod val="75000"/>
                  </a:schemeClr>
                </a:solidFill>
              </a:rPr>
              <a:t>Mammals</a:t>
            </a:r>
            <a:endParaRPr lang="es-ES" sz="3200" dirty="0">
              <a:ln w="3175" cmpd="sng">
                <a:noFill/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extBox 2"/>
          <p:cNvSpPr txBox="1"/>
          <p:nvPr/>
        </p:nvSpPr>
        <p:spPr>
          <a:xfrm>
            <a:off x="8572343" y="5374724"/>
            <a:ext cx="3766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2">
                    <a:lumMod val="75000"/>
                  </a:schemeClr>
                </a:solidFill>
              </a:rPr>
              <a:t>Environmentally</a:t>
            </a:r>
          </a:p>
          <a:p>
            <a:pPr algn="ctr"/>
            <a:r>
              <a:rPr lang="en-GB" sz="1600" dirty="0">
                <a:solidFill>
                  <a:schemeClr val="accent2">
                    <a:lumMod val="75000"/>
                  </a:schemeClr>
                </a:solidFill>
              </a:rPr>
              <a:t>Protected Areas</a:t>
            </a:r>
          </a:p>
          <a:p>
            <a:pPr algn="ctr"/>
            <a:r>
              <a:rPr lang="en-GB" sz="1600" dirty="0">
                <a:solidFill>
                  <a:schemeClr val="accent2">
                    <a:lumMod val="75000"/>
                  </a:schemeClr>
                </a:solidFill>
              </a:rPr>
              <a:t>[Crown Estate, 2009]</a:t>
            </a:r>
          </a:p>
        </p:txBody>
      </p:sp>
    </p:spTree>
    <p:extLst>
      <p:ext uri="{BB962C8B-B14F-4D97-AF65-F5344CB8AC3E}">
        <p14:creationId xmlns:p14="http://schemas.microsoft.com/office/powerpoint/2010/main" val="5414535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400" b="1" dirty="0">
                <a:solidFill>
                  <a:srgbClr val="0070C0"/>
                </a:solidFill>
              </a:rPr>
              <a:t>HOWaT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755086" y="5837237"/>
            <a:ext cx="1142245" cy="669925"/>
          </a:xfrm>
        </p:spPr>
        <p:txBody>
          <a:bodyPr/>
          <a:lstStyle/>
          <a:p>
            <a:fld id="{D718FE98-6320-4869-A612-701EC8717D3E}" type="slidenum">
              <a:rPr lang="en-GB" sz="2400" smtClean="0">
                <a:solidFill>
                  <a:srgbClr val="0070C0"/>
                </a:solidFill>
              </a:rPr>
              <a:t>39</a:t>
            </a:fld>
            <a:endParaRPr lang="en-GB" sz="2400" dirty="0">
              <a:solidFill>
                <a:srgbClr val="0070C0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46" y="1056478"/>
            <a:ext cx="7915766" cy="5480847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8275543" y="1748877"/>
            <a:ext cx="36217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000" dirty="0" err="1">
                <a:solidFill>
                  <a:schemeClr val="accent2">
                    <a:lumMod val="75000"/>
                  </a:schemeClr>
                </a:solidFill>
              </a:rPr>
              <a:t>Benthic</a:t>
            </a:r>
            <a:r>
              <a:rPr lang="es-ES" sz="3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000" dirty="0" err="1">
                <a:solidFill>
                  <a:schemeClr val="accent2">
                    <a:lumMod val="75000"/>
                  </a:schemeClr>
                </a:solidFill>
              </a:rPr>
              <a:t>Ecology</a:t>
            </a:r>
            <a:r>
              <a:rPr lang="es-ES" sz="3000" dirty="0">
                <a:solidFill>
                  <a:schemeClr val="accent2">
                    <a:lumMod val="75000"/>
                  </a:schemeClr>
                </a:solidFill>
              </a:rPr>
              <a:t> &amp; Intertidal </a:t>
            </a:r>
            <a:r>
              <a:rPr lang="es-ES" sz="3000" dirty="0" err="1">
                <a:solidFill>
                  <a:schemeClr val="accent2">
                    <a:lumMod val="75000"/>
                  </a:schemeClr>
                </a:solidFill>
              </a:rPr>
              <a:t>Habitats</a:t>
            </a:r>
            <a:endParaRPr lang="es-ES" sz="3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extBox 2"/>
          <p:cNvSpPr txBox="1"/>
          <p:nvPr/>
        </p:nvSpPr>
        <p:spPr>
          <a:xfrm>
            <a:off x="7559575" y="5837237"/>
            <a:ext cx="376663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Seabed Type</a:t>
            </a:r>
          </a:p>
          <a:p>
            <a:pPr algn="ctr"/>
            <a:r>
              <a:rPr lang="en-GB" sz="1600" dirty="0">
                <a:solidFill>
                  <a:schemeClr val="accent2">
                    <a:lumMod val="75000"/>
                  </a:schemeClr>
                </a:solidFill>
              </a:rPr>
              <a:t>[Crown Estate, 2009]</a:t>
            </a:r>
          </a:p>
        </p:txBody>
      </p:sp>
    </p:spTree>
    <p:extLst>
      <p:ext uri="{BB962C8B-B14F-4D97-AF65-F5344CB8AC3E}">
        <p14:creationId xmlns:p14="http://schemas.microsoft.com/office/powerpoint/2010/main" val="384868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400" b="1" dirty="0">
                <a:solidFill>
                  <a:srgbClr val="0070C0"/>
                </a:solidFill>
              </a:rPr>
              <a:t>HOWaT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755086" y="5837237"/>
            <a:ext cx="1142245" cy="669925"/>
          </a:xfrm>
        </p:spPr>
        <p:txBody>
          <a:bodyPr/>
          <a:lstStyle/>
          <a:p>
            <a:fld id="{D718FE98-6320-4869-A612-701EC8717D3E}" type="slidenum">
              <a:rPr lang="en-GB" sz="2400" smtClean="0">
                <a:solidFill>
                  <a:srgbClr val="0070C0"/>
                </a:solidFill>
              </a:rPr>
              <a:t>4</a:t>
            </a:fld>
            <a:endParaRPr lang="en-GB" sz="2400" dirty="0">
              <a:solidFill>
                <a:srgbClr val="0070C0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4860032" y="325760"/>
            <a:ext cx="7344816" cy="50405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200" dirty="0">
                <a:solidFill>
                  <a:schemeClr val="accent2">
                    <a:lumMod val="75000"/>
                  </a:schemeClr>
                </a:solidFill>
              </a:rPr>
              <a:t>Why</a:t>
            </a:r>
            <a:r>
              <a:rPr lang="en-GB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buNone/>
            </a:pPr>
            <a:endParaRPr lang="en-GB" sz="32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GB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122308" y="1439551"/>
            <a:ext cx="6546853" cy="36004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3"/>
              </a:buBlip>
            </a:pP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Predictable Renewable Energy Generation</a:t>
            </a:r>
          </a:p>
          <a:p>
            <a:pPr>
              <a:buBlip>
                <a:blip r:embed="rId3"/>
              </a:buBlip>
            </a:pP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Increased output from one location</a:t>
            </a:r>
          </a:p>
          <a:p>
            <a:pPr>
              <a:buBlip>
                <a:blip r:embed="rId3"/>
              </a:buBlip>
            </a:pP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Reduced costs through shared transmission infrastructure and foundations</a:t>
            </a:r>
          </a:p>
          <a:p>
            <a:pPr>
              <a:buBlip>
                <a:blip r:embed="rId3"/>
              </a:buBlip>
            </a:pP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Shared maintenance costs</a:t>
            </a:r>
          </a:p>
          <a:p>
            <a:pPr>
              <a:buBlip>
                <a:blip r:embed="rId3"/>
              </a:buBlip>
            </a:pP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Real future potential</a:t>
            </a:r>
            <a:r>
              <a:rPr lang="en-GB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GB" b="1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en-GB" b="1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GB" b="1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161" y="615191"/>
            <a:ext cx="4199295" cy="524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85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07658" y="6172200"/>
            <a:ext cx="7543800" cy="365125"/>
          </a:xfrm>
        </p:spPr>
        <p:txBody>
          <a:bodyPr/>
          <a:lstStyle/>
          <a:p>
            <a:r>
              <a:rPr lang="en-GB" sz="1400" b="1" dirty="0" err="1">
                <a:solidFill>
                  <a:srgbClr val="0070C0"/>
                </a:solidFill>
              </a:rPr>
              <a:t>HOWaT</a:t>
            </a:r>
            <a:r>
              <a:rPr lang="en-GB" sz="1400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755086" y="5837237"/>
            <a:ext cx="1142245" cy="669925"/>
          </a:xfrm>
        </p:spPr>
        <p:txBody>
          <a:bodyPr/>
          <a:lstStyle/>
          <a:p>
            <a:fld id="{D718FE98-6320-4869-A612-701EC8717D3E}" type="slidenum">
              <a:rPr lang="en-GB" sz="2400" smtClean="0">
                <a:solidFill>
                  <a:srgbClr val="0070C0"/>
                </a:solidFill>
              </a:rPr>
              <a:t>40</a:t>
            </a:fld>
            <a:endParaRPr lang="en-GB" sz="2400" dirty="0">
              <a:solidFill>
                <a:srgbClr val="0070C0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76" y="1590963"/>
            <a:ext cx="5781012" cy="398232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060" y="1590963"/>
            <a:ext cx="5791271" cy="3982327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682377" y="5701459"/>
            <a:ext cx="43669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>
                <a:solidFill>
                  <a:schemeClr val="accent2">
                    <a:lumMod val="75000"/>
                  </a:schemeClr>
                </a:solidFill>
              </a:rPr>
              <a:t>Nursery</a:t>
            </a:r>
            <a:r>
              <a:rPr lang="es-E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dirty="0" err="1">
                <a:solidFill>
                  <a:schemeClr val="accent2">
                    <a:lumMod val="75000"/>
                  </a:schemeClr>
                </a:solidFill>
              </a:rPr>
              <a:t>Grounds</a:t>
            </a:r>
            <a:r>
              <a:rPr lang="es-E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[Crown Estate, 2009]</a:t>
            </a:r>
          </a:p>
          <a:p>
            <a:endParaRPr lang="es-ES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s-ES" dirty="0"/>
          </a:p>
        </p:txBody>
      </p:sp>
      <p:sp>
        <p:nvSpPr>
          <p:cNvPr id="3" name="CuadroTexto 2"/>
          <p:cNvSpPr txBox="1"/>
          <p:nvPr/>
        </p:nvSpPr>
        <p:spPr>
          <a:xfrm>
            <a:off x="6606100" y="5646449"/>
            <a:ext cx="46586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>
                <a:solidFill>
                  <a:schemeClr val="accent2">
                    <a:lumMod val="75000"/>
                  </a:schemeClr>
                </a:solidFill>
              </a:rPr>
              <a:t>Spawning</a:t>
            </a:r>
            <a:r>
              <a:rPr lang="es-E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dirty="0" err="1">
                <a:solidFill>
                  <a:schemeClr val="accent2">
                    <a:lumMod val="75000"/>
                  </a:schemeClr>
                </a:solidFill>
              </a:rPr>
              <a:t>Grounds</a:t>
            </a:r>
            <a:r>
              <a:rPr lang="es-E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[Crown Estate, 2009]</a:t>
            </a:r>
          </a:p>
          <a:p>
            <a:endParaRPr lang="es-ES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s-ES" dirty="0"/>
          </a:p>
        </p:txBody>
      </p:sp>
      <p:sp>
        <p:nvSpPr>
          <p:cNvPr id="8" name="Rectángulo 7"/>
          <p:cNvSpPr/>
          <p:nvPr/>
        </p:nvSpPr>
        <p:spPr>
          <a:xfrm>
            <a:off x="4479424" y="460511"/>
            <a:ext cx="34163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dirty="0">
                <a:ln w="3175" cmpd="sng">
                  <a:noFill/>
                </a:ln>
                <a:solidFill>
                  <a:schemeClr val="accent2">
                    <a:lumMod val="75000"/>
                  </a:schemeClr>
                </a:solidFill>
              </a:rPr>
              <a:t>Fish and </a:t>
            </a:r>
            <a:r>
              <a:rPr lang="es-ES" sz="3200" dirty="0" err="1">
                <a:ln w="3175" cmpd="sng">
                  <a:noFill/>
                </a:ln>
                <a:solidFill>
                  <a:schemeClr val="accent2">
                    <a:lumMod val="75000"/>
                  </a:schemeClr>
                </a:solidFill>
              </a:rPr>
              <a:t>Shellfish</a:t>
            </a:r>
            <a:endParaRPr lang="es-ES" sz="3200" dirty="0">
              <a:ln w="3175" cmpd="sng">
                <a:noFill/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64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400" b="1" dirty="0">
                <a:solidFill>
                  <a:srgbClr val="0070C0"/>
                </a:solidFill>
              </a:rPr>
              <a:t>HOWaT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755086" y="5837237"/>
            <a:ext cx="1142245" cy="669925"/>
          </a:xfrm>
        </p:spPr>
        <p:txBody>
          <a:bodyPr/>
          <a:lstStyle/>
          <a:p>
            <a:fld id="{D718FE98-6320-4869-A612-701EC8717D3E}" type="slidenum">
              <a:rPr lang="en-GB" sz="2400" smtClean="0">
                <a:solidFill>
                  <a:srgbClr val="0070C0"/>
                </a:solidFill>
              </a:rPr>
              <a:t>41</a:t>
            </a:fld>
            <a:endParaRPr lang="en-GB" sz="2400" dirty="0">
              <a:solidFill>
                <a:srgbClr val="0070C0"/>
              </a:solidFill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96229" y="2127647"/>
            <a:ext cx="4807226" cy="1325563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/>
            <a:r>
              <a:rPr lang="es-ES" sz="3200" cap="none" dirty="0" err="1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Expected</a:t>
            </a:r>
            <a:r>
              <a:rPr lang="es-ES" sz="3200" cap="none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3200" cap="none" dirty="0" err="1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Outcomes</a:t>
            </a:r>
            <a:endParaRPr lang="es-ES" sz="3200" cap="none" dirty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Picture 2" descr="Resultado de imagen de just keep swimm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617" y="-46383"/>
            <a:ext cx="6904383" cy="690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03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Image result for financial analysis ph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057" y="2124089"/>
            <a:ext cx="7056943" cy="441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400" b="1" dirty="0">
                <a:solidFill>
                  <a:srgbClr val="0070C0"/>
                </a:solidFill>
              </a:rPr>
              <a:t>HOWaT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755086" y="5837237"/>
            <a:ext cx="1142245" cy="669925"/>
          </a:xfrm>
        </p:spPr>
        <p:txBody>
          <a:bodyPr/>
          <a:lstStyle/>
          <a:p>
            <a:fld id="{D718FE98-6320-4869-A612-701EC8717D3E}" type="slidenum">
              <a:rPr lang="en-GB" sz="2400" smtClean="0">
                <a:solidFill>
                  <a:srgbClr val="0070C0"/>
                </a:solidFill>
              </a:rPr>
              <a:pPr/>
              <a:t>42</a:t>
            </a:fld>
            <a:endParaRPr lang="en-GB" sz="2400" dirty="0">
              <a:solidFill>
                <a:srgbClr val="0070C0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4860032" y="325760"/>
            <a:ext cx="7344816" cy="50405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b="1" dirty="0">
              <a:solidFill>
                <a:srgbClr val="5AA2AE">
                  <a:lumMod val="75000"/>
                </a:srgb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solidFill>
                <a:srgbClr val="5AA2AE">
                  <a:lumMod val="75000"/>
                </a:srgbClr>
              </a:solidFill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741750" y="1585663"/>
            <a:ext cx="8506883" cy="36004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b="1" dirty="0">
              <a:solidFill>
                <a:srgbClr val="5AA2AE">
                  <a:lumMod val="75000"/>
                </a:srgbClr>
              </a:solidFill>
            </a:endParaRPr>
          </a:p>
          <a:p>
            <a:endParaRPr lang="en-GB" b="1" dirty="0">
              <a:solidFill>
                <a:srgbClr val="5AA2AE">
                  <a:lumMod val="75000"/>
                </a:srgb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b="1" dirty="0">
              <a:solidFill>
                <a:srgbClr val="5AA2AE">
                  <a:lumMod val="75000"/>
                </a:srgb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solidFill>
                <a:srgbClr val="5AA2AE">
                  <a:lumMod val="75000"/>
                </a:srgb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03586" y="475873"/>
            <a:ext cx="5383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ln w="3175" cmpd="sng">
                  <a:noFill/>
                </a:ln>
                <a:solidFill>
                  <a:schemeClr val="accent2">
                    <a:lumMod val="75000"/>
                  </a:schemeClr>
                </a:solidFill>
              </a:rPr>
              <a:t>Financial Analysis</a:t>
            </a:r>
          </a:p>
        </p:txBody>
      </p:sp>
      <p:sp>
        <p:nvSpPr>
          <p:cNvPr id="3" name="Rectangle 2"/>
          <p:cNvSpPr/>
          <p:nvPr/>
        </p:nvSpPr>
        <p:spPr>
          <a:xfrm>
            <a:off x="2258738" y="1876923"/>
            <a:ext cx="6096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800" dirty="0">
                <a:solidFill>
                  <a:schemeClr val="accent2">
                    <a:lumMod val="75000"/>
                  </a:schemeClr>
                </a:solidFill>
              </a:rPr>
              <a:t>Target Levelised Cost of Energy</a:t>
            </a:r>
          </a:p>
          <a:p>
            <a:endParaRPr lang="en-GB" sz="28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GB" sz="28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GB" sz="2800" dirty="0">
                <a:solidFill>
                  <a:schemeClr val="accent2">
                    <a:lumMod val="75000"/>
                  </a:schemeClr>
                </a:solidFill>
              </a:rPr>
              <a:t>Comparison with Existing Technology</a:t>
            </a:r>
          </a:p>
          <a:p>
            <a:endParaRPr lang="en-GB" sz="28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GB" sz="28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GB" sz="2800" dirty="0">
                <a:solidFill>
                  <a:schemeClr val="accent2">
                    <a:lumMod val="75000"/>
                  </a:schemeClr>
                </a:solidFill>
              </a:rPr>
              <a:t>Sensitivity Analysis</a:t>
            </a:r>
          </a:p>
        </p:txBody>
      </p:sp>
    </p:spTree>
    <p:extLst>
      <p:ext uri="{BB962C8B-B14F-4D97-AF65-F5344CB8AC3E}">
        <p14:creationId xmlns:p14="http://schemas.microsoft.com/office/powerpoint/2010/main" val="401064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400" b="1" dirty="0">
                <a:solidFill>
                  <a:srgbClr val="0070C0"/>
                </a:solidFill>
              </a:rPr>
              <a:t>HOWaT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755086" y="5837237"/>
            <a:ext cx="1142245" cy="669925"/>
          </a:xfrm>
        </p:spPr>
        <p:txBody>
          <a:bodyPr/>
          <a:lstStyle/>
          <a:p>
            <a:fld id="{D718FE98-6320-4869-A612-701EC8717D3E}" type="slidenum">
              <a:rPr lang="en-GB" sz="2400" smtClean="0">
                <a:solidFill>
                  <a:srgbClr val="0070C0"/>
                </a:solidFill>
              </a:rPr>
              <a:pPr/>
              <a:t>43</a:t>
            </a:fld>
            <a:endParaRPr lang="en-GB" sz="2400" dirty="0">
              <a:solidFill>
                <a:srgbClr val="0070C0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4860032" y="325760"/>
            <a:ext cx="7344816" cy="50405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b="1" dirty="0">
              <a:solidFill>
                <a:srgbClr val="5AA2AE">
                  <a:lumMod val="75000"/>
                </a:srgb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solidFill>
                <a:srgbClr val="5AA2AE">
                  <a:lumMod val="75000"/>
                </a:srgbClr>
              </a:solidFill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053297" y="1430925"/>
            <a:ext cx="8506883" cy="36004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b="1" dirty="0">
              <a:solidFill>
                <a:srgbClr val="5AA2AE">
                  <a:lumMod val="75000"/>
                </a:srgbClr>
              </a:solidFill>
            </a:endParaRPr>
          </a:p>
          <a:p>
            <a:endParaRPr lang="en-GB" b="1" dirty="0">
              <a:solidFill>
                <a:srgbClr val="5AA2AE">
                  <a:lumMod val="75000"/>
                </a:srgb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b="1" dirty="0">
              <a:solidFill>
                <a:srgbClr val="5AA2AE">
                  <a:lumMod val="75000"/>
                </a:srgb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solidFill>
                <a:srgbClr val="5AA2AE">
                  <a:lumMod val="75000"/>
                </a:srgb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80793" y="531883"/>
            <a:ext cx="50465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dirty="0">
                <a:ln w="3175" cmpd="sng">
                  <a:noFill/>
                </a:ln>
                <a:solidFill>
                  <a:schemeClr val="accent2">
                    <a:lumMod val="75000"/>
                  </a:schemeClr>
                </a:solidFill>
              </a:rPr>
              <a:t>Contracts For Difference</a:t>
            </a:r>
          </a:p>
        </p:txBody>
      </p:sp>
      <p:sp>
        <p:nvSpPr>
          <p:cNvPr id="3" name="Rectangle 2"/>
          <p:cNvSpPr/>
          <p:nvPr/>
        </p:nvSpPr>
        <p:spPr>
          <a:xfrm>
            <a:off x="1721887" y="1707631"/>
            <a:ext cx="8964386" cy="322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3200" dirty="0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Blip>
                <a:blip r:embed="rId3"/>
              </a:buBlip>
            </a:pPr>
            <a:r>
              <a:rPr lang="en-GB" sz="2800" dirty="0">
                <a:solidFill>
                  <a:schemeClr val="accent2">
                    <a:lumMod val="75000"/>
                  </a:schemeClr>
                </a:solidFill>
              </a:rPr>
              <a:t>Offshore Wind - 10.5p/kWh (2015 ~11.8/kWh)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Blip>
                <a:blip r:embed="rId3"/>
              </a:buBlip>
            </a:pPr>
            <a:endParaRPr lang="en-GB" sz="2800" dirty="0">
              <a:solidFill>
                <a:schemeClr val="accent2">
                  <a:lumMod val="75000"/>
                </a:schemeClr>
              </a:solidFill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Blip>
                <a:blip r:embed="rId3"/>
              </a:buBlip>
            </a:pPr>
            <a:r>
              <a:rPr lang="en-GB" sz="2800" dirty="0">
                <a:solidFill>
                  <a:schemeClr val="accent2">
                    <a:lumMod val="75000"/>
                  </a:schemeClr>
                </a:solidFill>
              </a:rPr>
              <a:t>Tidal Current – 30p/kWh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Blip>
                <a:blip r:embed="rId3"/>
              </a:buBlip>
            </a:pPr>
            <a:endParaRPr lang="en-GB" sz="2800" dirty="0">
              <a:solidFill>
                <a:schemeClr val="accent2">
                  <a:lumMod val="75000"/>
                </a:schemeClr>
              </a:solidFill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Blip>
                <a:blip r:embed="rId3"/>
              </a:buBlip>
            </a:pPr>
            <a:r>
              <a:rPr lang="en-GB" sz="2800" dirty="0">
                <a:solidFill>
                  <a:schemeClr val="accent2">
                    <a:lumMod val="75000"/>
                  </a:schemeClr>
                </a:solidFill>
              </a:rPr>
              <a:t>15 year Period (Assumed over 20 years)</a:t>
            </a:r>
          </a:p>
        </p:txBody>
      </p:sp>
    </p:spTree>
    <p:extLst>
      <p:ext uri="{BB962C8B-B14F-4D97-AF65-F5344CB8AC3E}">
        <p14:creationId xmlns:p14="http://schemas.microsoft.com/office/powerpoint/2010/main" val="283945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400" b="1" dirty="0">
                <a:solidFill>
                  <a:srgbClr val="0070C0"/>
                </a:solidFill>
              </a:rPr>
              <a:t>HOWaT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755086" y="5837237"/>
            <a:ext cx="1142245" cy="669925"/>
          </a:xfrm>
        </p:spPr>
        <p:txBody>
          <a:bodyPr/>
          <a:lstStyle/>
          <a:p>
            <a:fld id="{D718FE98-6320-4869-A612-701EC8717D3E}" type="slidenum">
              <a:rPr lang="en-GB" sz="2400" smtClean="0">
                <a:solidFill>
                  <a:srgbClr val="0070C0"/>
                </a:solidFill>
              </a:rPr>
              <a:pPr/>
              <a:t>44</a:t>
            </a:fld>
            <a:endParaRPr lang="en-GB" sz="2400" dirty="0">
              <a:solidFill>
                <a:srgbClr val="0070C0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880858" y="356432"/>
            <a:ext cx="7344816" cy="50405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3200" cap="all" dirty="0">
                <a:ln w="3175" cmpd="sng">
                  <a:noFill/>
                </a:ln>
                <a:solidFill>
                  <a:schemeClr val="accent2">
                    <a:lumMod val="75000"/>
                  </a:schemeClr>
                </a:solidFill>
              </a:rPr>
              <a:t>LCOE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053297" y="1430925"/>
            <a:ext cx="8506883" cy="36004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b="1" dirty="0">
              <a:solidFill>
                <a:srgbClr val="5AA2AE">
                  <a:lumMod val="75000"/>
                </a:srgbClr>
              </a:solidFill>
            </a:endParaRPr>
          </a:p>
          <a:p>
            <a:endParaRPr lang="en-GB" b="1" dirty="0">
              <a:solidFill>
                <a:srgbClr val="5AA2AE">
                  <a:lumMod val="75000"/>
                </a:srgb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b="1" dirty="0">
              <a:solidFill>
                <a:srgbClr val="5AA2AE">
                  <a:lumMod val="75000"/>
                </a:srgb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solidFill>
                <a:srgbClr val="5AA2AE">
                  <a:lumMod val="75000"/>
                </a:srgb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0484" y="1678443"/>
            <a:ext cx="6448045" cy="2932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Blip>
                <a:blip r:embed="rId3"/>
              </a:buBlip>
            </a:pPr>
            <a:r>
              <a:rPr lang="en-GB" sz="2800" dirty="0">
                <a:solidFill>
                  <a:schemeClr val="accent2">
                    <a:lumMod val="75000"/>
                  </a:schemeClr>
                </a:solidFill>
              </a:rPr>
              <a:t>Energy output: 80% wind, 20% tidal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Blip>
                <a:blip r:embed="rId3"/>
              </a:buBlip>
            </a:pPr>
            <a:endParaRPr lang="en-GB" sz="2800" dirty="0">
              <a:solidFill>
                <a:schemeClr val="accent2">
                  <a:lumMod val="75000"/>
                </a:schemeClr>
              </a:solidFill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Blip>
                <a:blip r:embed="rId3"/>
              </a:buBlip>
            </a:pPr>
            <a:r>
              <a:rPr lang="en-GB" sz="2800" dirty="0">
                <a:solidFill>
                  <a:schemeClr val="accent2">
                    <a:lumMod val="75000"/>
                  </a:schemeClr>
                </a:solidFill>
              </a:rPr>
              <a:t>Strike Price = £14.6p/KWh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Blip>
                <a:blip r:embed="rId3"/>
              </a:buBlip>
            </a:pPr>
            <a:endParaRPr lang="en-GB" sz="2800" dirty="0">
              <a:solidFill>
                <a:schemeClr val="accent2">
                  <a:lumMod val="75000"/>
                </a:schemeClr>
              </a:solidFill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Blip>
                <a:blip r:embed="rId3"/>
              </a:buBlip>
            </a:pPr>
            <a:r>
              <a:rPr lang="en-GB" sz="2800" dirty="0">
                <a:solidFill>
                  <a:schemeClr val="accent2">
                    <a:lumMod val="75000"/>
                  </a:schemeClr>
                </a:solidFill>
              </a:rPr>
              <a:t>Lifetime project expenditure must be lower than this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520" y="993970"/>
            <a:ext cx="5069811" cy="498697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346319" y="5929757"/>
            <a:ext cx="39798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[Siemens,2013]</a:t>
            </a:r>
            <a:endParaRPr lang="pl-PL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76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730" y="48601"/>
            <a:ext cx="10515600" cy="645991"/>
          </a:xfrm>
        </p:spPr>
        <p:txBody>
          <a:bodyPr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000"/>
              </a:spcBef>
            </a:pPr>
            <a:r>
              <a:rPr lang="en-GB" sz="3200" cap="none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System Cost Estimation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32728" y="1067558"/>
            <a:ext cx="5213837" cy="5148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87" y="1067558"/>
            <a:ext cx="6500436" cy="48370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10624" y="805948"/>
            <a:ext cx="3437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2">
                    <a:lumMod val="75000"/>
                  </a:schemeClr>
                </a:solidFill>
              </a:rPr>
              <a:t>Tidal</a:t>
            </a:r>
            <a:endParaRPr lang="en-GB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9983" y="805948"/>
            <a:ext cx="3323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b="1" dirty="0">
                <a:solidFill>
                  <a:schemeClr val="accent2">
                    <a:lumMod val="75000"/>
                  </a:schemeClr>
                </a:solidFill>
              </a:rPr>
              <a:t>Wind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496483" y="1308101"/>
            <a:ext cx="4886325" cy="4667250"/>
            <a:chOff x="688730" y="1931231"/>
            <a:chExt cx="4886325" cy="466725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8730" y="1931231"/>
              <a:ext cx="4886325" cy="466725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2225699" y="4395644"/>
              <a:ext cx="11529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rgbClr val="00B050"/>
                  </a:solidFill>
                </a:rPr>
                <a:t>36% Saving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905691" y="1741163"/>
            <a:ext cx="559079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Savings:</a:t>
            </a:r>
          </a:p>
          <a:p>
            <a:endParaRPr lang="en-GB" sz="24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Structure = 15%</a:t>
            </a:r>
          </a:p>
          <a:p>
            <a:endParaRPr lang="en-GB" sz="24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GB" sz="2400" dirty="0" err="1">
                <a:solidFill>
                  <a:schemeClr val="accent2">
                    <a:lumMod val="75000"/>
                  </a:schemeClr>
                </a:solidFill>
              </a:rPr>
              <a:t>Offboard</a:t>
            </a:r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 Electrical Equipment = 13%</a:t>
            </a:r>
          </a:p>
          <a:p>
            <a:endParaRPr lang="en-GB" sz="24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Installation = 8%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1353560" y="5981591"/>
            <a:ext cx="39798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[NREL,2014]</a:t>
            </a:r>
            <a:endParaRPr lang="pl-PL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196446" y="6031228"/>
            <a:ext cx="39798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[Carbon Trust,2012]</a:t>
            </a:r>
            <a:endParaRPr lang="pl-PL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42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8" grpId="1"/>
      <p:bldP spid="11" grpId="0"/>
      <p:bldP spid="12" grpId="0"/>
      <p:bldP spid="12" grpId="1"/>
      <p:bldP spid="1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400" b="1" dirty="0">
                <a:solidFill>
                  <a:srgbClr val="0070C0"/>
                </a:solidFill>
              </a:rPr>
              <a:t>HOWaT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755086" y="5837237"/>
            <a:ext cx="1142245" cy="669925"/>
          </a:xfrm>
        </p:spPr>
        <p:txBody>
          <a:bodyPr/>
          <a:lstStyle/>
          <a:p>
            <a:fld id="{D718FE98-6320-4869-A612-701EC8717D3E}" type="slidenum">
              <a:rPr lang="en-GB" sz="2400" smtClean="0">
                <a:solidFill>
                  <a:srgbClr val="0070C0"/>
                </a:solidFill>
              </a:rPr>
              <a:pPr/>
              <a:t>46</a:t>
            </a:fld>
            <a:endParaRPr lang="en-GB" sz="2400" dirty="0">
              <a:solidFill>
                <a:srgbClr val="0070C0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977097" y="422290"/>
            <a:ext cx="10284462" cy="50405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3200" dirty="0">
                <a:ln w="3175" cmpd="sng">
                  <a:noFill/>
                </a:ln>
                <a:solidFill>
                  <a:schemeClr val="accent2">
                    <a:lumMod val="75000"/>
                  </a:schemeClr>
                </a:solidFill>
              </a:rPr>
              <a:t>Offshore Wind Vs Hybrid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977097" y="1183275"/>
            <a:ext cx="8506883" cy="36004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b="1" dirty="0">
              <a:solidFill>
                <a:srgbClr val="5AA2AE">
                  <a:lumMod val="75000"/>
                </a:srgbClr>
              </a:solidFill>
            </a:endParaRPr>
          </a:p>
          <a:p>
            <a:endParaRPr lang="en-GB" b="1" dirty="0">
              <a:solidFill>
                <a:srgbClr val="5AA2AE">
                  <a:lumMod val="75000"/>
                </a:srgb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b="1" dirty="0">
              <a:solidFill>
                <a:srgbClr val="5AA2AE">
                  <a:lumMod val="75000"/>
                </a:srgb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solidFill>
                <a:srgbClr val="5AA2AE">
                  <a:lumMod val="75000"/>
                </a:srgbClr>
              </a:solidFill>
            </a:endParaRP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7183151"/>
              </p:ext>
            </p:extLst>
          </p:nvPr>
        </p:nvGraphicFramePr>
        <p:xfrm>
          <a:off x="977097" y="926346"/>
          <a:ext cx="10284462" cy="5409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31901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400" b="1" dirty="0">
                <a:solidFill>
                  <a:srgbClr val="0070C0"/>
                </a:solidFill>
              </a:rPr>
              <a:t>HOWaT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755086" y="5837237"/>
            <a:ext cx="1142245" cy="669925"/>
          </a:xfrm>
        </p:spPr>
        <p:txBody>
          <a:bodyPr/>
          <a:lstStyle/>
          <a:p>
            <a:fld id="{D718FE98-6320-4869-A612-701EC8717D3E}" type="slidenum">
              <a:rPr lang="en-GB" sz="2400" smtClean="0">
                <a:solidFill>
                  <a:srgbClr val="0070C0"/>
                </a:solidFill>
              </a:rPr>
              <a:pPr/>
              <a:t>47</a:t>
            </a:fld>
            <a:endParaRPr lang="en-GB" sz="2400" dirty="0">
              <a:solidFill>
                <a:srgbClr val="0070C0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4860032" y="325760"/>
            <a:ext cx="7344816" cy="50405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b="1" dirty="0">
              <a:solidFill>
                <a:srgbClr val="5AA2AE">
                  <a:lumMod val="75000"/>
                </a:srgb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solidFill>
                <a:srgbClr val="5AA2AE">
                  <a:lumMod val="75000"/>
                </a:srgbClr>
              </a:solidFill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053297" y="1430925"/>
            <a:ext cx="8506883" cy="36004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b="1" dirty="0">
              <a:solidFill>
                <a:srgbClr val="5AA2AE">
                  <a:lumMod val="75000"/>
                </a:srgbClr>
              </a:solidFill>
            </a:endParaRPr>
          </a:p>
          <a:p>
            <a:endParaRPr lang="en-GB" b="1" dirty="0">
              <a:solidFill>
                <a:srgbClr val="5AA2AE">
                  <a:lumMod val="75000"/>
                </a:srgb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b="1" dirty="0">
              <a:solidFill>
                <a:srgbClr val="5AA2AE">
                  <a:lumMod val="75000"/>
                </a:srgb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solidFill>
                <a:srgbClr val="5AA2AE">
                  <a:lumMod val="75000"/>
                </a:srgb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04103" y="484039"/>
            <a:ext cx="97219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ln w="3175" cmpd="sng">
                  <a:noFill/>
                </a:ln>
                <a:solidFill>
                  <a:schemeClr val="accent2">
                    <a:lumMod val="75000"/>
                  </a:schemeClr>
                </a:solidFill>
              </a:rPr>
              <a:t>Sensitivity Analysis – Increasing Array Size</a:t>
            </a:r>
            <a:r>
              <a:rPr lang="en-GB" sz="3200" cap="all" dirty="0">
                <a:ln w="3175" cmpd="sng">
                  <a:noFill/>
                </a:ln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GB" sz="3200" cap="all" dirty="0">
                <a:ln w="3175" cmpd="sng">
                  <a:noFill/>
                </a:ln>
                <a:solidFill>
                  <a:schemeClr val="accent2">
                    <a:lumMod val="75000"/>
                  </a:schemeClr>
                </a:solidFill>
              </a:rPr>
            </a:br>
            <a:endParaRPr lang="en-GB" sz="3200" cap="all" dirty="0">
              <a:ln w="3175" cmpd="sng">
                <a:noFill/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7690231"/>
              </p:ext>
            </p:extLst>
          </p:nvPr>
        </p:nvGraphicFramePr>
        <p:xfrm>
          <a:off x="1053297" y="1267326"/>
          <a:ext cx="10128050" cy="49048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74219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400" b="1" dirty="0">
                <a:solidFill>
                  <a:srgbClr val="0070C0"/>
                </a:solidFill>
              </a:rPr>
              <a:t>HOWaT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755086" y="5837237"/>
            <a:ext cx="1142245" cy="669925"/>
          </a:xfrm>
        </p:spPr>
        <p:txBody>
          <a:bodyPr/>
          <a:lstStyle/>
          <a:p>
            <a:fld id="{D718FE98-6320-4869-A612-701EC8717D3E}" type="slidenum">
              <a:rPr lang="en-GB" sz="2400" smtClean="0">
                <a:solidFill>
                  <a:srgbClr val="0070C0"/>
                </a:solidFill>
              </a:rPr>
              <a:pPr/>
              <a:t>48</a:t>
            </a:fld>
            <a:endParaRPr lang="en-GB" sz="2400" dirty="0">
              <a:solidFill>
                <a:srgbClr val="0070C0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4860032" y="325760"/>
            <a:ext cx="7344816" cy="50405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b="1" dirty="0">
              <a:solidFill>
                <a:srgbClr val="5AA2AE">
                  <a:lumMod val="75000"/>
                </a:srgb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solidFill>
                <a:srgbClr val="5AA2AE">
                  <a:lumMod val="75000"/>
                </a:srgbClr>
              </a:solidFill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053298" y="1430925"/>
            <a:ext cx="3263726" cy="36004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b="1">
              <a:solidFill>
                <a:srgbClr val="5AA2AE">
                  <a:lumMod val="75000"/>
                </a:srgbClr>
              </a:solidFill>
            </a:endParaRPr>
          </a:p>
          <a:p>
            <a:endParaRPr lang="en-GB" b="1">
              <a:solidFill>
                <a:srgbClr val="5AA2AE">
                  <a:lumMod val="75000"/>
                </a:srgb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b="1">
              <a:solidFill>
                <a:srgbClr val="5AA2AE">
                  <a:lumMod val="75000"/>
                </a:srgb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solidFill>
                <a:srgbClr val="5AA2AE">
                  <a:lumMod val="75000"/>
                </a:srgb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50162" y="505591"/>
            <a:ext cx="44390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ln w="3175" cmpd="sng">
                  <a:noFill/>
                </a:ln>
                <a:solidFill>
                  <a:schemeClr val="accent2">
                    <a:lumMod val="75000"/>
                  </a:schemeClr>
                </a:solidFill>
              </a:rPr>
              <a:t>Financial Conclusions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25205" y="2126785"/>
            <a:ext cx="4202807" cy="2748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GB" sz="2000" dirty="0">
              <a:solidFill>
                <a:schemeClr val="accent2">
                  <a:lumMod val="75000"/>
                </a:schemeClr>
              </a:solidFill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Blip>
                <a:blip r:embed="rId3"/>
              </a:buBlip>
            </a:pPr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Offshore wind currently a better option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Blip>
                <a:blip r:embed="rId3"/>
              </a:buBlip>
            </a:pPr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Government incentives pivotal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Blip>
                <a:blip r:embed="rId3"/>
              </a:buBlip>
            </a:pPr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Tidal cost reductions decisive</a:t>
            </a:r>
            <a:endParaRPr lang="en-GB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924097" y="1270197"/>
            <a:ext cx="3522127" cy="5394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b="1" dirty="0">
              <a:ln w="3175" cmpd="sng">
                <a:noFill/>
              </a:ln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GB" sz="2400" b="1" dirty="0">
                <a:ln w="3175" cmpd="sng">
                  <a:noFill/>
                </a:ln>
                <a:solidFill>
                  <a:srgbClr val="FF0000"/>
                </a:solidFill>
              </a:rPr>
              <a:t>Costs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Blip>
                <a:blip r:embed="rId3"/>
              </a:buBlip>
            </a:pPr>
            <a:r>
              <a:rPr lang="en-GB" sz="2400" dirty="0">
                <a:solidFill>
                  <a:srgbClr val="FF0000"/>
                </a:solidFill>
              </a:rPr>
              <a:t>Foundation reinforcement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Blip>
                <a:blip r:embed="rId3"/>
              </a:buBlip>
            </a:pPr>
            <a:r>
              <a:rPr lang="en-GB" sz="2400" dirty="0">
                <a:solidFill>
                  <a:srgbClr val="FF0000"/>
                </a:solidFill>
              </a:rPr>
              <a:t>Technology development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GB" sz="24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GB" sz="1600" dirty="0">
              <a:ln w="3175" cmpd="sng">
                <a:noFill/>
              </a:ln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GB" sz="2400" b="1" dirty="0">
                <a:ln w="3175" cmpd="sng">
                  <a:noFill/>
                </a:ln>
                <a:solidFill>
                  <a:srgbClr val="00B050"/>
                </a:solidFill>
              </a:rPr>
              <a:t>Savings</a:t>
            </a:r>
            <a:endParaRPr lang="en-GB" sz="1600" dirty="0">
              <a:ln w="3175" cmpd="sng">
                <a:noFill/>
              </a:ln>
              <a:solidFill>
                <a:srgbClr val="00B050"/>
              </a:solidFill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Blip>
                <a:blip r:embed="rId3"/>
              </a:buBlip>
            </a:pPr>
            <a:r>
              <a:rPr lang="en-GB" sz="2400" dirty="0">
                <a:solidFill>
                  <a:srgbClr val="00B050"/>
                </a:solidFill>
              </a:rPr>
              <a:t>Shared cable and foundation costs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n w="3175" cmpd="sng">
                <a:noFill/>
              </a:ln>
              <a:solidFill>
                <a:schemeClr val="accent2">
                  <a:lumMod val="75000"/>
                </a:schemeClr>
              </a:solidFill>
            </a:endParaRPr>
          </a:p>
          <a:p>
            <a:endParaRPr lang="en-GB" dirty="0">
              <a:ln w="3175" cmpd="sng">
                <a:noFill/>
              </a:ln>
              <a:solidFill>
                <a:schemeClr val="accent2">
                  <a:lumMod val="75000"/>
                </a:schemeClr>
              </a:solidFill>
            </a:endParaRPr>
          </a:p>
          <a:p>
            <a:endParaRPr lang="en-GB" dirty="0">
              <a:ln w="3175" cmpd="sng">
                <a:noFill/>
              </a:ln>
              <a:solidFill>
                <a:schemeClr val="accent2">
                  <a:lumMod val="75000"/>
                </a:schemeClr>
              </a:solidFill>
            </a:endParaRPr>
          </a:p>
          <a:p>
            <a:endParaRPr lang="en-GB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1749271"/>
            <a:ext cx="3270373" cy="408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33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400" b="1" dirty="0">
                <a:solidFill>
                  <a:srgbClr val="0070C0"/>
                </a:solidFill>
              </a:rPr>
              <a:t>HOWaT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755086" y="5837237"/>
            <a:ext cx="1142245" cy="669925"/>
          </a:xfrm>
        </p:spPr>
        <p:txBody>
          <a:bodyPr/>
          <a:lstStyle/>
          <a:p>
            <a:fld id="{D718FE98-6320-4869-A612-701EC8717D3E}" type="slidenum">
              <a:rPr lang="en-GB" sz="2400" smtClean="0">
                <a:solidFill>
                  <a:srgbClr val="0070C0"/>
                </a:solidFill>
              </a:rPr>
              <a:pPr/>
              <a:t>49</a:t>
            </a:fld>
            <a:endParaRPr lang="en-GB" sz="2400" dirty="0">
              <a:solidFill>
                <a:srgbClr val="0070C0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855819" y="505255"/>
            <a:ext cx="4044598" cy="50405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200" dirty="0">
                <a:ln w="3175" cmpd="sng">
                  <a:noFill/>
                </a:ln>
                <a:solidFill>
                  <a:schemeClr val="accent2">
                    <a:lumMod val="75000"/>
                  </a:schemeClr>
                </a:solidFill>
              </a:rPr>
              <a:t>Project Conclusions 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053297" y="1421093"/>
            <a:ext cx="8506883" cy="36004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b="1" dirty="0">
              <a:solidFill>
                <a:srgbClr val="5AA2AE">
                  <a:lumMod val="75000"/>
                </a:srgbClr>
              </a:solidFill>
            </a:endParaRPr>
          </a:p>
          <a:p>
            <a:endParaRPr lang="en-GB" b="1" dirty="0">
              <a:solidFill>
                <a:srgbClr val="5AA2AE">
                  <a:lumMod val="75000"/>
                </a:srgb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b="1" dirty="0">
              <a:solidFill>
                <a:srgbClr val="5AA2AE">
                  <a:lumMod val="75000"/>
                </a:srgb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solidFill>
                <a:srgbClr val="5AA2AE">
                  <a:lumMod val="75000"/>
                </a:srgb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53297" y="1448815"/>
            <a:ext cx="8382000" cy="4352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120000"/>
              </a:lnSpc>
              <a:spcBef>
                <a:spcPts val="1000"/>
              </a:spcBef>
              <a:buBlip>
                <a:blip r:embed="rId3"/>
              </a:buBlip>
            </a:pPr>
            <a:r>
              <a:rPr lang="en-GB" sz="2800" dirty="0" smtClean="0">
                <a:solidFill>
                  <a:schemeClr val="accent2">
                    <a:lumMod val="75000"/>
                  </a:schemeClr>
                </a:solidFill>
              </a:rPr>
              <a:t>Technically feasible </a:t>
            </a:r>
            <a:r>
              <a:rPr lang="en-GB" sz="2800" dirty="0">
                <a:solidFill>
                  <a:schemeClr val="accent2">
                    <a:lumMod val="75000"/>
                  </a:schemeClr>
                </a:solidFill>
              </a:rPr>
              <a:t>thanks to current </a:t>
            </a:r>
            <a:r>
              <a:rPr lang="en-GB" sz="2800" dirty="0" smtClean="0">
                <a:solidFill>
                  <a:schemeClr val="accent2">
                    <a:lumMod val="75000"/>
                  </a:schemeClr>
                </a:solidFill>
              </a:rPr>
              <a:t>incentives</a:t>
            </a: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Blip>
                <a:blip r:embed="rId3"/>
              </a:buBlip>
            </a:pPr>
            <a:r>
              <a:rPr lang="en-GB" sz="2800" dirty="0">
                <a:solidFill>
                  <a:schemeClr val="accent2">
                    <a:lumMod val="75000"/>
                  </a:schemeClr>
                </a:solidFill>
              </a:rPr>
              <a:t>Limited </a:t>
            </a:r>
            <a:r>
              <a:rPr lang="en-GB" sz="2800" dirty="0" smtClean="0">
                <a:solidFill>
                  <a:schemeClr val="accent2">
                    <a:lumMod val="75000"/>
                  </a:schemeClr>
                </a:solidFill>
              </a:rPr>
              <a:t>locations</a:t>
            </a:r>
            <a:endParaRPr lang="en-GB" sz="2800" dirty="0">
              <a:solidFill>
                <a:schemeClr val="accent2">
                  <a:lumMod val="75000"/>
                </a:schemeClr>
              </a:solidFill>
            </a:endParaRP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Blip>
                <a:blip r:embed="rId3"/>
              </a:buBlip>
            </a:pPr>
            <a:r>
              <a:rPr lang="en-GB" sz="2800" dirty="0">
                <a:solidFill>
                  <a:schemeClr val="accent2">
                    <a:lumMod val="75000"/>
                  </a:schemeClr>
                </a:solidFill>
              </a:rPr>
              <a:t>Promising power generation output</a:t>
            </a: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Blip>
                <a:blip r:embed="rId3"/>
              </a:buBlip>
            </a:pPr>
            <a:r>
              <a:rPr lang="en-GB" sz="2800" dirty="0">
                <a:solidFill>
                  <a:schemeClr val="accent2">
                    <a:lumMod val="75000"/>
                  </a:schemeClr>
                </a:solidFill>
              </a:rPr>
              <a:t>Unlikely significant environmental impacts</a:t>
            </a: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Blip>
                <a:blip r:embed="rId3"/>
              </a:buBlip>
            </a:pPr>
            <a:r>
              <a:rPr lang="en-GB" sz="2800" dirty="0">
                <a:solidFill>
                  <a:schemeClr val="accent2">
                    <a:lumMod val="75000"/>
                  </a:schemeClr>
                </a:solidFill>
              </a:rPr>
              <a:t>Structurally sound, possible vibration issues</a:t>
            </a: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Blip>
                <a:blip r:embed="rId3"/>
              </a:buBlip>
            </a:pPr>
            <a:r>
              <a:rPr lang="en-GB" sz="2800" dirty="0">
                <a:solidFill>
                  <a:schemeClr val="accent2">
                    <a:lumMod val="75000"/>
                  </a:schemeClr>
                </a:solidFill>
              </a:rPr>
              <a:t>Significant savings from shared </a:t>
            </a:r>
            <a:r>
              <a:rPr lang="en-GB" sz="2800" dirty="0">
                <a:solidFill>
                  <a:schemeClr val="accent2">
                    <a:lumMod val="75000"/>
                  </a:schemeClr>
                </a:solidFill>
              </a:rPr>
              <a:t>costs</a:t>
            </a:r>
            <a:endParaRPr lang="en-GB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55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400" b="1" dirty="0">
                <a:solidFill>
                  <a:srgbClr val="0070C0"/>
                </a:solidFill>
              </a:rPr>
              <a:t>HOWaT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755086" y="5837237"/>
            <a:ext cx="1142245" cy="669925"/>
          </a:xfrm>
        </p:spPr>
        <p:txBody>
          <a:bodyPr/>
          <a:lstStyle/>
          <a:p>
            <a:fld id="{D718FE98-6320-4869-A612-701EC8717D3E}" type="slidenum">
              <a:rPr lang="en-GB" sz="2400" smtClean="0">
                <a:solidFill>
                  <a:srgbClr val="0070C0"/>
                </a:solidFill>
              </a:rPr>
              <a:t>5</a:t>
            </a:fld>
            <a:endParaRPr lang="en-GB" sz="2400" dirty="0">
              <a:solidFill>
                <a:srgbClr val="0070C0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4661652" y="287423"/>
            <a:ext cx="7344816" cy="50405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200" dirty="0">
                <a:solidFill>
                  <a:schemeClr val="accent2">
                    <a:lumMod val="75000"/>
                  </a:schemeClr>
                </a:solidFill>
              </a:rPr>
              <a:t>Challenges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GB" b="1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187624" y="1484784"/>
            <a:ext cx="7344816" cy="223224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3"/>
              </a:buBlip>
            </a:pP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Immature technology</a:t>
            </a:r>
          </a:p>
          <a:p>
            <a:pPr>
              <a:buBlip>
                <a:blip r:embed="rId3"/>
              </a:buBlip>
            </a:pP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Increased structural loads</a:t>
            </a:r>
          </a:p>
          <a:p>
            <a:pPr>
              <a:buBlip>
                <a:blip r:embed="rId3"/>
              </a:buBlip>
            </a:pP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Vibration</a:t>
            </a:r>
          </a:p>
          <a:p>
            <a:pPr>
              <a:buBlip>
                <a:blip r:embed="rId3"/>
              </a:buBlip>
            </a:pPr>
            <a:r>
              <a:rPr lang="en-GB" u="sng" dirty="0">
                <a:solidFill>
                  <a:schemeClr val="accent2">
                    <a:lumMod val="75000"/>
                  </a:schemeClr>
                </a:solidFill>
              </a:rPr>
              <a:t>Costs</a:t>
            </a:r>
          </a:p>
          <a:p>
            <a:pPr marL="0" indent="0">
              <a:buNone/>
            </a:pPr>
            <a:endParaRPr lang="en-GB" u="sng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GB" b="1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87624" y="4359840"/>
            <a:ext cx="4055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solidFill>
                  <a:schemeClr val="accent2">
                    <a:lumMod val="75000"/>
                  </a:schemeClr>
                </a:solidFill>
              </a:rPr>
              <a:t>Future technology</a:t>
            </a:r>
            <a:r>
              <a:rPr lang="en-GB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334" y="1071380"/>
            <a:ext cx="4451790" cy="556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8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400" b="1" dirty="0">
                <a:solidFill>
                  <a:srgbClr val="0070C0"/>
                </a:solidFill>
              </a:rPr>
              <a:t>HOWaT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755086" y="5837237"/>
            <a:ext cx="1142245" cy="669925"/>
          </a:xfrm>
        </p:spPr>
        <p:txBody>
          <a:bodyPr/>
          <a:lstStyle/>
          <a:p>
            <a:fld id="{D718FE98-6320-4869-A612-701EC8717D3E}" type="slidenum">
              <a:rPr lang="en-GB" sz="2400" smtClean="0">
                <a:solidFill>
                  <a:srgbClr val="0070C0"/>
                </a:solidFill>
              </a:rPr>
              <a:pPr/>
              <a:t>50</a:t>
            </a:fld>
            <a:endParaRPr lang="en-GB" sz="2400" dirty="0">
              <a:solidFill>
                <a:srgbClr val="0070C0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4456113" y="593712"/>
            <a:ext cx="3456496" cy="50405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200" dirty="0">
                <a:ln w="3175" cmpd="sng">
                  <a:noFill/>
                </a:ln>
                <a:solidFill>
                  <a:schemeClr val="accent2">
                    <a:lumMod val="75000"/>
                  </a:schemeClr>
                </a:solidFill>
              </a:rPr>
              <a:t>Future Potential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053297" y="1421093"/>
            <a:ext cx="8506883" cy="36004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b="1" dirty="0">
              <a:solidFill>
                <a:srgbClr val="5AA2AE">
                  <a:lumMod val="75000"/>
                </a:srgbClr>
              </a:solidFill>
            </a:endParaRPr>
          </a:p>
          <a:p>
            <a:endParaRPr lang="en-GB" b="1" dirty="0">
              <a:solidFill>
                <a:srgbClr val="5AA2AE">
                  <a:lumMod val="75000"/>
                </a:srgb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b="1" dirty="0">
              <a:solidFill>
                <a:srgbClr val="5AA2AE">
                  <a:lumMod val="75000"/>
                </a:srgb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solidFill>
                <a:srgbClr val="5AA2AE">
                  <a:lumMod val="75000"/>
                </a:srgb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5112" y="1421093"/>
            <a:ext cx="7086664" cy="3422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200000"/>
              </a:lnSpc>
              <a:spcBef>
                <a:spcPts val="1000"/>
              </a:spcBef>
              <a:buBlip>
                <a:blip r:embed="rId3"/>
              </a:buBlip>
            </a:pPr>
            <a:r>
              <a:rPr lang="en-GB" sz="2800" dirty="0">
                <a:solidFill>
                  <a:schemeClr val="accent2">
                    <a:lumMod val="75000"/>
                  </a:schemeClr>
                </a:solidFill>
              </a:rPr>
              <a:t>Tidal </a:t>
            </a:r>
            <a:r>
              <a:rPr lang="en-GB" sz="2800" dirty="0" smtClean="0">
                <a:solidFill>
                  <a:schemeClr val="accent2">
                    <a:lumMod val="75000"/>
                  </a:schemeClr>
                </a:solidFill>
              </a:rPr>
              <a:t>technologies more </a:t>
            </a:r>
            <a:r>
              <a:rPr lang="en-GB" sz="2800" dirty="0">
                <a:solidFill>
                  <a:schemeClr val="accent2">
                    <a:lumMod val="75000"/>
                  </a:schemeClr>
                </a:solidFill>
              </a:rPr>
              <a:t>developed</a:t>
            </a:r>
          </a:p>
          <a:p>
            <a:pPr marL="228600" indent="-228600">
              <a:lnSpc>
                <a:spcPct val="200000"/>
              </a:lnSpc>
              <a:spcBef>
                <a:spcPts val="1000"/>
              </a:spcBef>
              <a:buBlip>
                <a:blip r:embed="rId3"/>
              </a:buBlip>
            </a:pPr>
            <a:r>
              <a:rPr lang="en-GB" sz="2800" dirty="0">
                <a:solidFill>
                  <a:schemeClr val="accent2">
                    <a:lumMod val="75000"/>
                  </a:schemeClr>
                </a:solidFill>
              </a:rPr>
              <a:t>Application of energy storage</a:t>
            </a:r>
          </a:p>
          <a:p>
            <a:pPr marL="228600" indent="-228600">
              <a:lnSpc>
                <a:spcPct val="200000"/>
              </a:lnSpc>
              <a:spcBef>
                <a:spcPts val="1000"/>
              </a:spcBef>
              <a:buBlip>
                <a:blip r:embed="rId3"/>
              </a:buBlip>
            </a:pPr>
            <a:r>
              <a:rPr lang="en-GB" sz="2800" dirty="0">
                <a:solidFill>
                  <a:schemeClr val="accent2">
                    <a:lumMod val="75000"/>
                  </a:schemeClr>
                </a:solidFill>
              </a:rPr>
              <a:t>Baseload generation possible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GB" sz="2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568" y="1762857"/>
            <a:ext cx="5361432" cy="301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34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0077" y="4931895"/>
            <a:ext cx="7580671" cy="1325563"/>
          </a:xfrm>
        </p:spPr>
        <p:txBody>
          <a:bodyPr>
            <a:noAutofit/>
          </a:bodyPr>
          <a:lstStyle/>
          <a:p>
            <a:pPr algn="ctr"/>
            <a:r>
              <a:rPr lang="en-GB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Thank You For Listening </a:t>
            </a:r>
            <a:br>
              <a:rPr lang="en-GB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GB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57443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HOWaT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8FE98-6320-4869-A612-701EC8717D3E}" type="slidenum">
              <a:rPr lang="en-GB" sz="2400" smtClean="0"/>
              <a:t>6</a:t>
            </a:fld>
            <a:endParaRPr lang="en-GB" sz="2400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255837" y="453724"/>
            <a:ext cx="4972175" cy="101303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3000" dirty="0">
                <a:solidFill>
                  <a:schemeClr val="accent2">
                    <a:lumMod val="75000"/>
                  </a:schemeClr>
                </a:solidFill>
              </a:rPr>
              <a:t>Aims and Objectives</a:t>
            </a:r>
          </a:p>
          <a:p>
            <a:pPr marL="0" indent="0">
              <a:buNone/>
            </a:pPr>
            <a:endParaRPr lang="en-GB" sz="3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51402" y="1296953"/>
            <a:ext cx="10727888" cy="48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Aims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</a:pPr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Investigate the feasibility of </a:t>
            </a:r>
            <a:r>
              <a:rPr lang="en-GB" sz="2400" dirty="0" err="1">
                <a:solidFill>
                  <a:schemeClr val="accent2">
                    <a:lumMod val="75000"/>
                  </a:schemeClr>
                </a:solidFill>
              </a:rPr>
              <a:t>HOWaT</a:t>
            </a:r>
            <a:endParaRPr lang="en-GB" sz="240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GB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Objectives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</a:pPr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Possibility of attachment to existing wind turbines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</a:pPr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Suitable location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</a:pPr>
            <a:r>
              <a:rPr lang="en-GB" sz="2400" dirty="0" err="1">
                <a:solidFill>
                  <a:schemeClr val="accent2">
                    <a:lumMod val="75000"/>
                  </a:schemeClr>
                </a:solidFill>
              </a:rPr>
              <a:t>HOWaT</a:t>
            </a:r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 concept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</a:pPr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Structural Analysis of foundation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</a:pPr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Environmental Impact Assessment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</a:pPr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Estimation of costs and energy output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5408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400" b="1" dirty="0">
                <a:solidFill>
                  <a:srgbClr val="0070C0"/>
                </a:solidFill>
              </a:rPr>
              <a:t>HOWaT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755086" y="5837237"/>
            <a:ext cx="1142245" cy="669925"/>
          </a:xfrm>
        </p:spPr>
        <p:txBody>
          <a:bodyPr/>
          <a:lstStyle/>
          <a:p>
            <a:fld id="{D718FE98-6320-4869-A612-701EC8717D3E}" type="slidenum">
              <a:rPr lang="en-GB" sz="2400" smtClean="0">
                <a:solidFill>
                  <a:srgbClr val="0070C0"/>
                </a:solidFill>
              </a:rPr>
              <a:t>7</a:t>
            </a:fld>
            <a:endParaRPr lang="en-GB" sz="2400" dirty="0">
              <a:solidFill>
                <a:srgbClr val="0070C0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540624" y="270974"/>
            <a:ext cx="6310321" cy="101303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3200" dirty="0">
                <a:solidFill>
                  <a:schemeClr val="accent2">
                    <a:lumMod val="75000"/>
                  </a:schemeClr>
                </a:solidFill>
              </a:rPr>
              <a:t>How to design and implement such a system</a:t>
            </a:r>
            <a:r>
              <a:rPr lang="en-GB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buNone/>
            </a:pPr>
            <a:endParaRPr lang="en-GB" sz="3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827584" y="1916832"/>
            <a:ext cx="7344816" cy="101303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000" dirty="0">
                <a:solidFill>
                  <a:schemeClr val="accent2">
                    <a:lumMod val="75000"/>
                  </a:schemeClr>
                </a:solidFill>
              </a:rPr>
              <a:t>1. Create an attachment for existing offshore windfarms</a:t>
            </a:r>
          </a:p>
          <a:p>
            <a:pPr marL="0" indent="0">
              <a:buNone/>
            </a:pPr>
            <a:endParaRPr lang="en-GB" sz="3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827584" y="3182477"/>
            <a:ext cx="7183606" cy="101303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000" dirty="0">
                <a:solidFill>
                  <a:schemeClr val="accent2">
                    <a:lumMod val="75000"/>
                  </a:schemeClr>
                </a:solidFill>
              </a:rPr>
              <a:t>2. Manufacture the complete hybrid system for new arrays</a:t>
            </a:r>
          </a:p>
          <a:p>
            <a:pPr marL="0" indent="0">
              <a:buNone/>
            </a:pPr>
            <a:endParaRPr lang="en-GB" sz="3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827584" y="1916832"/>
            <a:ext cx="7344816" cy="101303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000" strike="sngStrike" dirty="0">
                <a:solidFill>
                  <a:schemeClr val="accent2">
                    <a:lumMod val="75000"/>
                  </a:schemeClr>
                </a:solidFill>
              </a:rPr>
              <a:t>1. Create an attachment for existing offshore windfarms</a:t>
            </a:r>
          </a:p>
          <a:p>
            <a:pPr marL="0" indent="0">
              <a:buNone/>
            </a:pPr>
            <a:endParaRPr lang="en-GB" sz="30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92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400" b="1" dirty="0">
                <a:solidFill>
                  <a:srgbClr val="0070C0"/>
                </a:solidFill>
              </a:rPr>
              <a:t>HOWaT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755086" y="5837237"/>
            <a:ext cx="1142245" cy="669925"/>
          </a:xfrm>
        </p:spPr>
        <p:txBody>
          <a:bodyPr/>
          <a:lstStyle/>
          <a:p>
            <a:fld id="{D718FE98-6320-4869-A612-701EC8717D3E}" type="slidenum">
              <a:rPr lang="en-GB" sz="2400" smtClean="0">
                <a:solidFill>
                  <a:srgbClr val="0070C0"/>
                </a:solidFill>
              </a:rPr>
              <a:t>8</a:t>
            </a:fld>
            <a:endParaRPr lang="en-GB" sz="2400" dirty="0">
              <a:solidFill>
                <a:srgbClr val="0070C0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442877" y="421579"/>
            <a:ext cx="7344816" cy="50405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200" dirty="0">
                <a:solidFill>
                  <a:schemeClr val="accent2">
                    <a:lumMod val="75000"/>
                  </a:schemeClr>
                </a:solidFill>
              </a:rPr>
              <a:t>Selected Wind Turbine</a:t>
            </a:r>
          </a:p>
          <a:p>
            <a:pPr marL="0" indent="0">
              <a:buNone/>
            </a:pPr>
            <a:endParaRPr lang="en-GB" sz="30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GB" sz="3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683568" y="1543684"/>
            <a:ext cx="7344816" cy="50405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NREL’s Baseline 5MW Wind Turbine</a:t>
            </a:r>
          </a:p>
          <a:p>
            <a:pPr marL="0" indent="0">
              <a:buNone/>
            </a:pPr>
            <a:endParaRPr lang="en-GB" b="1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12572"/>
          <a:stretch/>
        </p:blipFill>
        <p:spPr>
          <a:xfrm>
            <a:off x="683568" y="3887346"/>
            <a:ext cx="4824537" cy="2579700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683568" y="2434697"/>
            <a:ext cx="7344816" cy="50405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8MW Wind Turbine</a:t>
            </a:r>
            <a:r>
              <a:rPr lang="en-GB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buNone/>
            </a:pPr>
            <a:endParaRPr lang="en-GB" b="1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GB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683568" y="3325710"/>
            <a:ext cx="7344816" cy="50405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Necessary data. </a:t>
            </a:r>
          </a:p>
          <a:p>
            <a:pPr marL="0" indent="0">
              <a:buNone/>
            </a:pPr>
            <a:endParaRPr lang="en-GB" b="1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GB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1" name="Picture 2" descr="Image result for offshore wind turbine award winning phot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1" r="29829"/>
          <a:stretch/>
        </p:blipFill>
        <p:spPr bwMode="auto">
          <a:xfrm>
            <a:off x="8195405" y="2096852"/>
            <a:ext cx="2592288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358276" y="6282380"/>
            <a:ext cx="23968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[</a:t>
            </a:r>
            <a:r>
              <a:rPr lang="en-GB" dirty="0" err="1">
                <a:solidFill>
                  <a:schemeClr val="accent2">
                    <a:lumMod val="75000"/>
                  </a:schemeClr>
                </a:solidFill>
              </a:rPr>
              <a:t>Senu</a:t>
            </a: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2">
                    <a:lumMod val="75000"/>
                  </a:schemeClr>
                </a:solidFill>
              </a:rPr>
              <a:t>Sirnivas</a:t>
            </a: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/NREL]</a:t>
            </a:r>
          </a:p>
        </p:txBody>
      </p:sp>
    </p:spTree>
    <p:extLst>
      <p:ext uri="{BB962C8B-B14F-4D97-AF65-F5344CB8AC3E}">
        <p14:creationId xmlns:p14="http://schemas.microsoft.com/office/powerpoint/2010/main" val="401625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400" b="1" dirty="0">
                <a:solidFill>
                  <a:srgbClr val="0070C0"/>
                </a:solidFill>
              </a:rPr>
              <a:t>HOWaT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755086" y="5837237"/>
            <a:ext cx="1142245" cy="669925"/>
          </a:xfrm>
        </p:spPr>
        <p:txBody>
          <a:bodyPr/>
          <a:lstStyle/>
          <a:p>
            <a:fld id="{D718FE98-6320-4869-A612-701EC8717D3E}" type="slidenum">
              <a:rPr lang="en-GB" sz="2400" smtClean="0">
                <a:solidFill>
                  <a:srgbClr val="0070C0"/>
                </a:solidFill>
              </a:rPr>
              <a:t>9</a:t>
            </a:fld>
            <a:endParaRPr lang="en-GB" sz="2400" dirty="0">
              <a:solidFill>
                <a:srgbClr val="0070C0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04504" y="457359"/>
            <a:ext cx="12000410" cy="101303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3200" dirty="0">
                <a:solidFill>
                  <a:schemeClr val="accent2">
                    <a:lumMod val="75000"/>
                  </a:schemeClr>
                </a:solidFill>
              </a:rPr>
              <a:t>Selected Tidal Stream Turbine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marL="0" indent="0" algn="ctr">
              <a:buNone/>
            </a:pPr>
            <a:endParaRPr lang="en-GB" sz="3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267" y="1777490"/>
            <a:ext cx="5346879" cy="4087615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1236663" y="1282948"/>
            <a:ext cx="9736089" cy="50405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Atlantis’ </a:t>
            </a:r>
            <a:r>
              <a:rPr lang="en-GB" dirty="0" err="1">
                <a:solidFill>
                  <a:schemeClr val="accent2">
                    <a:lumMod val="75000"/>
                  </a:schemeClr>
                </a:solidFill>
              </a:rPr>
              <a:t>SeaGen</a:t>
            </a: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-S 2MW</a:t>
            </a:r>
          </a:p>
          <a:p>
            <a:pPr marL="0" indent="0">
              <a:buNone/>
            </a:pPr>
            <a:endParaRPr lang="en-GB" b="1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76056" y="6031596"/>
            <a:ext cx="8328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[Marine Current Turbines]</a:t>
            </a:r>
          </a:p>
          <a:p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839647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3921</TotalTime>
  <Words>1207</Words>
  <Application>Microsoft Office PowerPoint</Application>
  <PresentationFormat>Widescreen</PresentationFormat>
  <Paragraphs>544</Paragraphs>
  <Slides>51</Slides>
  <Notes>31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9" baseType="lpstr">
      <vt:lpstr>Arial</vt:lpstr>
      <vt:lpstr>Calibri</vt:lpstr>
      <vt:lpstr>Calibri Light</vt:lpstr>
      <vt:lpstr>Century Gothic</vt:lpstr>
      <vt:lpstr>Wingdings 3</vt:lpstr>
      <vt:lpstr>Slice</vt:lpstr>
      <vt:lpstr>Office Theme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Tidal Resource Analysis </vt:lpstr>
      <vt:lpstr>Tidal Resource Analysis </vt:lpstr>
      <vt:lpstr>Tidal Resource Analysis </vt:lpstr>
      <vt:lpstr>PowerPoint Presentation</vt:lpstr>
      <vt:lpstr>PowerPoint Presentation</vt:lpstr>
      <vt:lpstr>PowerPoint Presentation</vt:lpstr>
      <vt:lpstr>PowerPoint Presentation</vt:lpstr>
      <vt:lpstr>Operation </vt:lpstr>
      <vt:lpstr>Operation </vt:lpstr>
      <vt:lpstr>PowerPoint Presentation</vt:lpstr>
      <vt:lpstr>Maintenance </vt:lpstr>
      <vt:lpstr>Biofouling</vt:lpstr>
      <vt:lpstr>Supporting Structure</vt:lpstr>
      <vt:lpstr>Structural Analysis - Loads</vt:lpstr>
      <vt:lpstr>Structural Analysis – Soil-monopile interaction</vt:lpstr>
      <vt:lpstr>Structural Analysis – Model</vt:lpstr>
      <vt:lpstr>Structural Analysis – Load cases</vt:lpstr>
      <vt:lpstr>Structural Analysis - Von Mises Stress</vt:lpstr>
      <vt:lpstr>Structural Analysis – Modification</vt:lpstr>
      <vt:lpstr>Vibration - Natural Frequency</vt:lpstr>
      <vt:lpstr>Vibrations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System Cost Estimation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Listening  Any Questions?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Emilio Romero jiménez</dc:creator>
  <cp:lastModifiedBy>Duncan Hambrey</cp:lastModifiedBy>
  <cp:revision>118</cp:revision>
  <dcterms:created xsi:type="dcterms:W3CDTF">2017-04-27T11:13:04Z</dcterms:created>
  <dcterms:modified xsi:type="dcterms:W3CDTF">2017-05-01T13:33:56Z</dcterms:modified>
</cp:coreProperties>
</file>