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35"/>
  </p:notesMasterIdLst>
  <p:handoutMasterIdLst>
    <p:handoutMasterId r:id="rId36"/>
  </p:handoutMasterIdLst>
  <p:sldIdLst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22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20" r:id="rId23"/>
    <p:sldId id="312" r:id="rId24"/>
    <p:sldId id="337" r:id="rId25"/>
    <p:sldId id="309" r:id="rId26"/>
    <p:sldId id="313" r:id="rId27"/>
    <p:sldId id="323" r:id="rId28"/>
    <p:sldId id="338" r:id="rId29"/>
    <p:sldId id="339" r:id="rId30"/>
    <p:sldId id="340" r:id="rId31"/>
    <p:sldId id="341" r:id="rId32"/>
    <p:sldId id="342" r:id="rId33"/>
    <p:sldId id="34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3EB"/>
    <a:srgbClr val="0099CC"/>
    <a:srgbClr val="3366FF"/>
    <a:srgbClr val="0000FF"/>
    <a:srgbClr val="061834"/>
    <a:srgbClr val="FFEBAB"/>
    <a:srgbClr val="FFE181"/>
    <a:srgbClr val="FC311C"/>
    <a:srgbClr val="756C5D"/>
    <a:srgbClr val="8197D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43" autoAdjust="0"/>
  </p:normalViewPr>
  <p:slideViewPr>
    <p:cSldViewPr>
      <p:cViewPr>
        <p:scale>
          <a:sx n="80" d="100"/>
          <a:sy n="80" d="100"/>
        </p:scale>
        <p:origin x="-91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ni%20of%20Strathclyde\Group%20Project\Tidal\tidalresourc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ni%20of%20Strathclyde\Group%20Project\Tidal\tidalresourc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ni%20of%20Strathclyde\Group%20Project\Tidal\tidalresourc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ni%20of%20Strathclyde\Group%20Project\Tidal\tidalresourc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ni%20of%20Strathclyde\Group%20Project\Tidal\tidalresourc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ni%20of%20Strathclyde\Group%20Project\Tidal\tidalresour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334063190509692E-2"/>
          <c:y val="6.528944298629337E-2"/>
          <c:w val="0.81001686541001616"/>
          <c:h val="0.89719889180519097"/>
        </c:manualLayout>
      </c:layout>
      <c:scatterChart>
        <c:scatterStyle val="smoothMarker"/>
        <c:varyColors val="0"/>
        <c:ser>
          <c:idx val="0"/>
          <c:order val="0"/>
          <c:tx>
            <c:v>Tidal Current Speed</c:v>
          </c:tx>
          <c:spPr>
            <a:ln w="15875">
              <a:solidFill>
                <a:srgbClr val="0083E6"/>
              </a:solidFill>
            </a:ln>
          </c:spPr>
          <c:marker>
            <c:symbol val="none"/>
          </c:marker>
          <c:xVal>
            <c:numRef>
              <c:f>Sheet4!$AA$2:$AA$1489</c:f>
              <c:numCache>
                <c:formatCode>h:mm</c:formatCode>
                <c:ptCount val="1488"/>
                <c:pt idx="0">
                  <c:v>0</c:v>
                </c:pt>
                <c:pt idx="1">
                  <c:v>2.0833333333333332E-2</c:v>
                </c:pt>
                <c:pt idx="2">
                  <c:v>4.1666666666666699E-2</c:v>
                </c:pt>
                <c:pt idx="3">
                  <c:v>6.25E-2</c:v>
                </c:pt>
                <c:pt idx="4">
                  <c:v>8.3333333333333301E-2</c:v>
                </c:pt>
                <c:pt idx="5">
                  <c:v>0.104166666666667</c:v>
                </c:pt>
                <c:pt idx="6">
                  <c:v>0.125</c:v>
                </c:pt>
                <c:pt idx="7">
                  <c:v>0.14583333333333301</c:v>
                </c:pt>
                <c:pt idx="8">
                  <c:v>0.16666666666666699</c:v>
                </c:pt>
                <c:pt idx="9">
                  <c:v>0.1875</c:v>
                </c:pt>
                <c:pt idx="10">
                  <c:v>0.20833333333333301</c:v>
                </c:pt>
                <c:pt idx="11">
                  <c:v>0.22916666666666699</c:v>
                </c:pt>
                <c:pt idx="12">
                  <c:v>0.25</c:v>
                </c:pt>
                <c:pt idx="13">
                  <c:v>0.27083333333333298</c:v>
                </c:pt>
                <c:pt idx="14">
                  <c:v>0.29166666666666702</c:v>
                </c:pt>
                <c:pt idx="15">
                  <c:v>0.3125</c:v>
                </c:pt>
                <c:pt idx="16">
                  <c:v>0.33333333333333298</c:v>
                </c:pt>
                <c:pt idx="17">
                  <c:v>0.35416666666666702</c:v>
                </c:pt>
                <c:pt idx="18">
                  <c:v>0.375</c:v>
                </c:pt>
                <c:pt idx="19">
                  <c:v>0.39583333333333298</c:v>
                </c:pt>
                <c:pt idx="20">
                  <c:v>0.41666666666666702</c:v>
                </c:pt>
                <c:pt idx="21">
                  <c:v>0.4375</c:v>
                </c:pt>
                <c:pt idx="22">
                  <c:v>0.45833333333333298</c:v>
                </c:pt>
                <c:pt idx="23">
                  <c:v>0.47916666666666702</c:v>
                </c:pt>
                <c:pt idx="24">
                  <c:v>0.5</c:v>
                </c:pt>
                <c:pt idx="25">
                  <c:v>0.52083333333333304</c:v>
                </c:pt>
                <c:pt idx="26">
                  <c:v>0.54166666666666696</c:v>
                </c:pt>
                <c:pt idx="27">
                  <c:v>0.5625</c:v>
                </c:pt>
                <c:pt idx="28">
                  <c:v>0.58333333333333304</c:v>
                </c:pt>
                <c:pt idx="29">
                  <c:v>0.60416666666666696</c:v>
                </c:pt>
                <c:pt idx="30">
                  <c:v>0.625</c:v>
                </c:pt>
                <c:pt idx="31">
                  <c:v>0.64583333333333304</c:v>
                </c:pt>
                <c:pt idx="32">
                  <c:v>0.66666666666666696</c:v>
                </c:pt>
                <c:pt idx="33">
                  <c:v>0.6875</c:v>
                </c:pt>
                <c:pt idx="34">
                  <c:v>0.70833333333333304</c:v>
                </c:pt>
                <c:pt idx="35">
                  <c:v>0.72916666666666696</c:v>
                </c:pt>
                <c:pt idx="36">
                  <c:v>0.75</c:v>
                </c:pt>
                <c:pt idx="37">
                  <c:v>0.77083333333333304</c:v>
                </c:pt>
                <c:pt idx="38">
                  <c:v>0.79166666666666696</c:v>
                </c:pt>
                <c:pt idx="39">
                  <c:v>0.8125</c:v>
                </c:pt>
                <c:pt idx="40">
                  <c:v>0.83333333333333304</c:v>
                </c:pt>
                <c:pt idx="41">
                  <c:v>0.85416666666666696</c:v>
                </c:pt>
                <c:pt idx="42">
                  <c:v>0.875</c:v>
                </c:pt>
                <c:pt idx="43">
                  <c:v>0.89583333333333304</c:v>
                </c:pt>
                <c:pt idx="44">
                  <c:v>0.91666666666666696</c:v>
                </c:pt>
                <c:pt idx="45">
                  <c:v>0.9375</c:v>
                </c:pt>
                <c:pt idx="46">
                  <c:v>0.95833333333333304</c:v>
                </c:pt>
                <c:pt idx="47">
                  <c:v>0.97916666666666696</c:v>
                </c:pt>
                <c:pt idx="48">
                  <c:v>1</c:v>
                </c:pt>
                <c:pt idx="49">
                  <c:v>1.0208333333333299</c:v>
                </c:pt>
                <c:pt idx="50">
                  <c:v>1.0416666666666701</c:v>
                </c:pt>
                <c:pt idx="51">
                  <c:v>1.0625</c:v>
                </c:pt>
                <c:pt idx="52">
                  <c:v>1.0833333333333299</c:v>
                </c:pt>
                <c:pt idx="53">
                  <c:v>1.1041666666666701</c:v>
                </c:pt>
                <c:pt idx="54">
                  <c:v>1.125</c:v>
                </c:pt>
                <c:pt idx="55">
                  <c:v>1.1458333333333299</c:v>
                </c:pt>
                <c:pt idx="56">
                  <c:v>1.1666666666666701</c:v>
                </c:pt>
                <c:pt idx="57">
                  <c:v>1.1875</c:v>
                </c:pt>
                <c:pt idx="58">
                  <c:v>1.2083333333333299</c:v>
                </c:pt>
                <c:pt idx="59">
                  <c:v>1.2291666666666701</c:v>
                </c:pt>
                <c:pt idx="60">
                  <c:v>1.25</c:v>
                </c:pt>
                <c:pt idx="61">
                  <c:v>1.2708333333333299</c:v>
                </c:pt>
                <c:pt idx="62">
                  <c:v>1.2916666666666701</c:v>
                </c:pt>
                <c:pt idx="63">
                  <c:v>1.3125</c:v>
                </c:pt>
                <c:pt idx="64">
                  <c:v>1.3333333333333299</c:v>
                </c:pt>
                <c:pt idx="65">
                  <c:v>1.3541666666666701</c:v>
                </c:pt>
                <c:pt idx="66">
                  <c:v>1.375</c:v>
                </c:pt>
                <c:pt idx="67">
                  <c:v>1.3958333333333299</c:v>
                </c:pt>
                <c:pt idx="68">
                  <c:v>1.4166666666666701</c:v>
                </c:pt>
                <c:pt idx="69">
                  <c:v>1.4375</c:v>
                </c:pt>
                <c:pt idx="70">
                  <c:v>1.4583333333333299</c:v>
                </c:pt>
                <c:pt idx="71">
                  <c:v>1.4791666666666701</c:v>
                </c:pt>
                <c:pt idx="72">
                  <c:v>1.5</c:v>
                </c:pt>
                <c:pt idx="73">
                  <c:v>1.5208333333333299</c:v>
                </c:pt>
                <c:pt idx="74">
                  <c:v>1.5416666666666701</c:v>
                </c:pt>
                <c:pt idx="75">
                  <c:v>1.5625</c:v>
                </c:pt>
                <c:pt idx="76">
                  <c:v>1.5833333333333299</c:v>
                </c:pt>
                <c:pt idx="77">
                  <c:v>1.6041666666666701</c:v>
                </c:pt>
                <c:pt idx="78">
                  <c:v>1.625</c:v>
                </c:pt>
                <c:pt idx="79">
                  <c:v>1.6458333333333299</c:v>
                </c:pt>
                <c:pt idx="80">
                  <c:v>1.6666666666666701</c:v>
                </c:pt>
                <c:pt idx="81">
                  <c:v>1.6875</c:v>
                </c:pt>
                <c:pt idx="82">
                  <c:v>1.7083333333333299</c:v>
                </c:pt>
                <c:pt idx="83">
                  <c:v>1.7291666666666701</c:v>
                </c:pt>
                <c:pt idx="84">
                  <c:v>1.75</c:v>
                </c:pt>
                <c:pt idx="85">
                  <c:v>1.7708333333333299</c:v>
                </c:pt>
                <c:pt idx="86">
                  <c:v>1.7916666666666701</c:v>
                </c:pt>
                <c:pt idx="87">
                  <c:v>1.8125</c:v>
                </c:pt>
                <c:pt idx="88">
                  <c:v>1.8333333333333299</c:v>
                </c:pt>
                <c:pt idx="89">
                  <c:v>1.8541666666666701</c:v>
                </c:pt>
                <c:pt idx="90">
                  <c:v>1.875</c:v>
                </c:pt>
                <c:pt idx="91">
                  <c:v>1.8958333333333299</c:v>
                </c:pt>
                <c:pt idx="92">
                  <c:v>1.9166666666666701</c:v>
                </c:pt>
                <c:pt idx="93">
                  <c:v>1.9375</c:v>
                </c:pt>
                <c:pt idx="94">
                  <c:v>1.9583333333333299</c:v>
                </c:pt>
                <c:pt idx="95">
                  <c:v>1.9791666666666701</c:v>
                </c:pt>
                <c:pt idx="96">
                  <c:v>1.9999999999998399</c:v>
                </c:pt>
                <c:pt idx="97">
                  <c:v>2.0208333333331701</c:v>
                </c:pt>
                <c:pt idx="98">
                  <c:v>2.0416666666665</c:v>
                </c:pt>
                <c:pt idx="99">
                  <c:v>2.0624999999998299</c:v>
                </c:pt>
                <c:pt idx="100">
                  <c:v>2.0833333333331598</c:v>
                </c:pt>
                <c:pt idx="101">
                  <c:v>2.1041666666664902</c:v>
                </c:pt>
                <c:pt idx="102">
                  <c:v>2.1249999999998201</c:v>
                </c:pt>
                <c:pt idx="103">
                  <c:v>2.1458333333331501</c:v>
                </c:pt>
                <c:pt idx="104">
                  <c:v>2.16666666666648</c:v>
                </c:pt>
                <c:pt idx="105">
                  <c:v>2.1874999999998099</c:v>
                </c:pt>
                <c:pt idx="106">
                  <c:v>2.2083333333331399</c:v>
                </c:pt>
                <c:pt idx="107">
                  <c:v>2.2291666666664698</c:v>
                </c:pt>
                <c:pt idx="108">
                  <c:v>2.2499999999998002</c:v>
                </c:pt>
                <c:pt idx="109">
                  <c:v>2.2708333333331301</c:v>
                </c:pt>
                <c:pt idx="110">
                  <c:v>2.29166666666646</c:v>
                </c:pt>
                <c:pt idx="111">
                  <c:v>2.3124999999997899</c:v>
                </c:pt>
                <c:pt idx="112">
                  <c:v>2.3333333333331199</c:v>
                </c:pt>
                <c:pt idx="113">
                  <c:v>2.3541666666664498</c:v>
                </c:pt>
                <c:pt idx="114">
                  <c:v>2.3749999999997802</c:v>
                </c:pt>
                <c:pt idx="115">
                  <c:v>2.3958333333331101</c:v>
                </c:pt>
                <c:pt idx="116">
                  <c:v>2.41666666666644</c:v>
                </c:pt>
                <c:pt idx="117">
                  <c:v>2.43749999999977</c:v>
                </c:pt>
                <c:pt idx="118">
                  <c:v>2.4583333333330999</c:v>
                </c:pt>
                <c:pt idx="119">
                  <c:v>2.47916666666642</c:v>
                </c:pt>
                <c:pt idx="120">
                  <c:v>2.49999999999975</c:v>
                </c:pt>
                <c:pt idx="121">
                  <c:v>2.5208333333330799</c:v>
                </c:pt>
                <c:pt idx="122">
                  <c:v>2.5416666666664098</c:v>
                </c:pt>
                <c:pt idx="123">
                  <c:v>2.5624999999997402</c:v>
                </c:pt>
                <c:pt idx="124">
                  <c:v>2.5833333333330701</c:v>
                </c:pt>
                <c:pt idx="125">
                  <c:v>2.6041666666664001</c:v>
                </c:pt>
                <c:pt idx="126">
                  <c:v>2.62499999999973</c:v>
                </c:pt>
                <c:pt idx="127">
                  <c:v>2.6458333333330599</c:v>
                </c:pt>
                <c:pt idx="128">
                  <c:v>2.6666666666663899</c:v>
                </c:pt>
                <c:pt idx="129">
                  <c:v>2.6874999999997198</c:v>
                </c:pt>
                <c:pt idx="130">
                  <c:v>2.7083333333330502</c:v>
                </c:pt>
                <c:pt idx="131">
                  <c:v>2.7291666666663801</c:v>
                </c:pt>
                <c:pt idx="132">
                  <c:v>2.74999999999971</c:v>
                </c:pt>
                <c:pt idx="133">
                  <c:v>2.7708333333330399</c:v>
                </c:pt>
                <c:pt idx="134">
                  <c:v>2.7916666666663699</c:v>
                </c:pt>
                <c:pt idx="135">
                  <c:v>2.8124999999996998</c:v>
                </c:pt>
                <c:pt idx="136">
                  <c:v>2.8333333333330302</c:v>
                </c:pt>
                <c:pt idx="137">
                  <c:v>2.8541666666663601</c:v>
                </c:pt>
                <c:pt idx="138">
                  <c:v>2.87499999999969</c:v>
                </c:pt>
                <c:pt idx="139">
                  <c:v>2.89583333333302</c:v>
                </c:pt>
                <c:pt idx="140">
                  <c:v>2.9166666666663499</c:v>
                </c:pt>
                <c:pt idx="141">
                  <c:v>2.9374999999996798</c:v>
                </c:pt>
                <c:pt idx="142">
                  <c:v>2.9583333333330102</c:v>
                </c:pt>
                <c:pt idx="143">
                  <c:v>2.9791666666663401</c:v>
                </c:pt>
                <c:pt idx="144">
                  <c:v>2.99999999999967</c:v>
                </c:pt>
                <c:pt idx="145">
                  <c:v>3.020833333333</c:v>
                </c:pt>
                <c:pt idx="146">
                  <c:v>3.0416666666663299</c:v>
                </c:pt>
                <c:pt idx="147">
                  <c:v>3.0624999999996598</c:v>
                </c:pt>
                <c:pt idx="148">
                  <c:v>3.0833333333329902</c:v>
                </c:pt>
                <c:pt idx="149">
                  <c:v>3.1041666666663201</c:v>
                </c:pt>
                <c:pt idx="150">
                  <c:v>3.1249999999996501</c:v>
                </c:pt>
                <c:pt idx="151">
                  <c:v>3.14583333333298</c:v>
                </c:pt>
                <c:pt idx="152">
                  <c:v>3.1666666666663099</c:v>
                </c:pt>
                <c:pt idx="153">
                  <c:v>3.1874999999996398</c:v>
                </c:pt>
                <c:pt idx="154">
                  <c:v>3.2083333333329702</c:v>
                </c:pt>
                <c:pt idx="155">
                  <c:v>3.2291666666663001</c:v>
                </c:pt>
                <c:pt idx="156">
                  <c:v>3.2499999999996301</c:v>
                </c:pt>
                <c:pt idx="157">
                  <c:v>3.27083333333296</c:v>
                </c:pt>
                <c:pt idx="158">
                  <c:v>3.2916666666662899</c:v>
                </c:pt>
                <c:pt idx="159">
                  <c:v>3.3124999999996199</c:v>
                </c:pt>
                <c:pt idx="160">
                  <c:v>3.3333333333329498</c:v>
                </c:pt>
                <c:pt idx="161">
                  <c:v>3.3541666666662802</c:v>
                </c:pt>
                <c:pt idx="162">
                  <c:v>3.3749999999996101</c:v>
                </c:pt>
                <c:pt idx="163">
                  <c:v>3.39583333333294</c:v>
                </c:pt>
                <c:pt idx="164">
                  <c:v>3.4166666666662699</c:v>
                </c:pt>
                <c:pt idx="165">
                  <c:v>3.4374999999995999</c:v>
                </c:pt>
                <c:pt idx="166">
                  <c:v>3.4583333333329298</c:v>
                </c:pt>
                <c:pt idx="167">
                  <c:v>3.4791666666662602</c:v>
                </c:pt>
                <c:pt idx="168">
                  <c:v>3.4999999999995901</c:v>
                </c:pt>
                <c:pt idx="169">
                  <c:v>3.52083333333292</c:v>
                </c:pt>
                <c:pt idx="170">
                  <c:v>3.54166666666625</c:v>
                </c:pt>
                <c:pt idx="171">
                  <c:v>3.5624999999995799</c:v>
                </c:pt>
                <c:pt idx="172">
                  <c:v>3.5833333333329098</c:v>
                </c:pt>
                <c:pt idx="173">
                  <c:v>3.6041666666662402</c:v>
                </c:pt>
                <c:pt idx="174">
                  <c:v>3.6249999999995701</c:v>
                </c:pt>
                <c:pt idx="175">
                  <c:v>3.6458333333329001</c:v>
                </c:pt>
                <c:pt idx="176">
                  <c:v>3.66666666666623</c:v>
                </c:pt>
                <c:pt idx="177">
                  <c:v>3.6874999999995599</c:v>
                </c:pt>
                <c:pt idx="178">
                  <c:v>3.7083333333328898</c:v>
                </c:pt>
                <c:pt idx="179">
                  <c:v>3.7291666666662202</c:v>
                </c:pt>
                <c:pt idx="180">
                  <c:v>3.7499999999995501</c:v>
                </c:pt>
                <c:pt idx="181">
                  <c:v>3.7708333333328801</c:v>
                </c:pt>
                <c:pt idx="182">
                  <c:v>3.79166666666621</c:v>
                </c:pt>
                <c:pt idx="183">
                  <c:v>3.8124999999995399</c:v>
                </c:pt>
                <c:pt idx="184">
                  <c:v>3.8333333333328699</c:v>
                </c:pt>
                <c:pt idx="185">
                  <c:v>3.8541666666661998</c:v>
                </c:pt>
                <c:pt idx="186">
                  <c:v>3.8749999999995302</c:v>
                </c:pt>
                <c:pt idx="187">
                  <c:v>3.8958333333328601</c:v>
                </c:pt>
                <c:pt idx="188">
                  <c:v>3.91666666666619</c:v>
                </c:pt>
                <c:pt idx="189">
                  <c:v>3.9374999999995199</c:v>
                </c:pt>
                <c:pt idx="190">
                  <c:v>3.9583333333328499</c:v>
                </c:pt>
                <c:pt idx="191">
                  <c:v>3.9791666666661798</c:v>
                </c:pt>
                <c:pt idx="192">
                  <c:v>3.9999999999995102</c:v>
                </c:pt>
                <c:pt idx="193">
                  <c:v>4.0208333333328401</c:v>
                </c:pt>
                <c:pt idx="194">
                  <c:v>4.0416666666661696</c:v>
                </c:pt>
                <c:pt idx="195">
                  <c:v>4.0624999999995</c:v>
                </c:pt>
                <c:pt idx="196">
                  <c:v>4.0833333333328303</c:v>
                </c:pt>
                <c:pt idx="197">
                  <c:v>4.1041666666661598</c:v>
                </c:pt>
                <c:pt idx="198">
                  <c:v>4.1249999999994902</c:v>
                </c:pt>
                <c:pt idx="199">
                  <c:v>4.1458333333328197</c:v>
                </c:pt>
                <c:pt idx="200">
                  <c:v>4.16666666666615</c:v>
                </c:pt>
                <c:pt idx="201">
                  <c:v>4.1874999999994804</c:v>
                </c:pt>
                <c:pt idx="202">
                  <c:v>4.2083333333328099</c:v>
                </c:pt>
                <c:pt idx="203">
                  <c:v>4.2291666666661403</c:v>
                </c:pt>
                <c:pt idx="204">
                  <c:v>4.2499999999994698</c:v>
                </c:pt>
                <c:pt idx="205">
                  <c:v>4.2708333333328001</c:v>
                </c:pt>
                <c:pt idx="206">
                  <c:v>4.2916666666661296</c:v>
                </c:pt>
                <c:pt idx="207">
                  <c:v>4.31249999999946</c:v>
                </c:pt>
                <c:pt idx="208">
                  <c:v>4.3333333333327904</c:v>
                </c:pt>
                <c:pt idx="209">
                  <c:v>4.3541666666661198</c:v>
                </c:pt>
                <c:pt idx="210">
                  <c:v>4.3749999999994502</c:v>
                </c:pt>
                <c:pt idx="211">
                  <c:v>4.3958333333327797</c:v>
                </c:pt>
                <c:pt idx="212">
                  <c:v>4.4166666666661101</c:v>
                </c:pt>
                <c:pt idx="213">
                  <c:v>4.4374999999994396</c:v>
                </c:pt>
                <c:pt idx="214">
                  <c:v>4.4583333333327699</c:v>
                </c:pt>
                <c:pt idx="215">
                  <c:v>4.4791666666661003</c:v>
                </c:pt>
                <c:pt idx="216">
                  <c:v>4.4999999999994298</c:v>
                </c:pt>
                <c:pt idx="217">
                  <c:v>4.5208333333327602</c:v>
                </c:pt>
                <c:pt idx="218">
                  <c:v>4.5416666666660896</c:v>
                </c:pt>
                <c:pt idx="219">
                  <c:v>4.56249999999942</c:v>
                </c:pt>
                <c:pt idx="220">
                  <c:v>4.5833333333327504</c:v>
                </c:pt>
                <c:pt idx="221">
                  <c:v>4.6041666666660799</c:v>
                </c:pt>
                <c:pt idx="222">
                  <c:v>4.6249999999994102</c:v>
                </c:pt>
                <c:pt idx="223">
                  <c:v>4.6458333333327397</c:v>
                </c:pt>
                <c:pt idx="224">
                  <c:v>4.6666666666660701</c:v>
                </c:pt>
                <c:pt idx="225">
                  <c:v>4.6874999999993996</c:v>
                </c:pt>
                <c:pt idx="226">
                  <c:v>4.70833333333273</c:v>
                </c:pt>
                <c:pt idx="227">
                  <c:v>4.7291666666660603</c:v>
                </c:pt>
                <c:pt idx="228">
                  <c:v>4.7499999999993898</c:v>
                </c:pt>
                <c:pt idx="229">
                  <c:v>4.7708333333327202</c:v>
                </c:pt>
                <c:pt idx="230">
                  <c:v>4.7916666666660497</c:v>
                </c:pt>
                <c:pt idx="231">
                  <c:v>4.8124999999993801</c:v>
                </c:pt>
                <c:pt idx="232">
                  <c:v>4.8333333333327104</c:v>
                </c:pt>
                <c:pt idx="233">
                  <c:v>4.8541666666660399</c:v>
                </c:pt>
                <c:pt idx="234">
                  <c:v>4.8749999999993703</c:v>
                </c:pt>
                <c:pt idx="235">
                  <c:v>4.8958333333326998</c:v>
                </c:pt>
                <c:pt idx="236">
                  <c:v>4.9166666666660301</c:v>
                </c:pt>
                <c:pt idx="237">
                  <c:v>4.9374999999993596</c:v>
                </c:pt>
                <c:pt idx="238">
                  <c:v>4.95833333333269</c:v>
                </c:pt>
                <c:pt idx="239">
                  <c:v>4.9791666666660204</c:v>
                </c:pt>
                <c:pt idx="240">
                  <c:v>4.9999999999993499</c:v>
                </c:pt>
                <c:pt idx="241">
                  <c:v>5.0208333333326802</c:v>
                </c:pt>
                <c:pt idx="242">
                  <c:v>5.0416666666660097</c:v>
                </c:pt>
                <c:pt idx="243">
                  <c:v>5.0624999999993401</c:v>
                </c:pt>
                <c:pt idx="244">
                  <c:v>5.0833333333326696</c:v>
                </c:pt>
                <c:pt idx="245">
                  <c:v>5.1041666666659999</c:v>
                </c:pt>
                <c:pt idx="246">
                  <c:v>5.1249999999993303</c:v>
                </c:pt>
                <c:pt idx="247">
                  <c:v>5.1458333333326598</c:v>
                </c:pt>
                <c:pt idx="248">
                  <c:v>5.1666666666659902</c:v>
                </c:pt>
                <c:pt idx="249">
                  <c:v>5.1874999999993197</c:v>
                </c:pt>
                <c:pt idx="250">
                  <c:v>5.20833333333265</c:v>
                </c:pt>
                <c:pt idx="251">
                  <c:v>5.2291666666659804</c:v>
                </c:pt>
                <c:pt idx="252">
                  <c:v>5.2499999999993099</c:v>
                </c:pt>
                <c:pt idx="253">
                  <c:v>5.2708333333326403</c:v>
                </c:pt>
                <c:pt idx="254">
                  <c:v>5.2916666666659697</c:v>
                </c:pt>
                <c:pt idx="255">
                  <c:v>5.3124999999992903</c:v>
                </c:pt>
                <c:pt idx="256">
                  <c:v>5.3333333333326296</c:v>
                </c:pt>
                <c:pt idx="257">
                  <c:v>5.35416666666596</c:v>
                </c:pt>
                <c:pt idx="258">
                  <c:v>5.3749999999992903</c:v>
                </c:pt>
                <c:pt idx="259">
                  <c:v>5.3958333333326101</c:v>
                </c:pt>
                <c:pt idx="260">
                  <c:v>5.4166666666659404</c:v>
                </c:pt>
                <c:pt idx="261">
                  <c:v>5.4374999999992797</c:v>
                </c:pt>
                <c:pt idx="262">
                  <c:v>5.4583333333326003</c:v>
                </c:pt>
                <c:pt idx="263">
                  <c:v>5.4791666666659298</c:v>
                </c:pt>
                <c:pt idx="264">
                  <c:v>5.4999999999992601</c:v>
                </c:pt>
                <c:pt idx="265">
                  <c:v>5.5208333333325896</c:v>
                </c:pt>
                <c:pt idx="266">
                  <c:v>5.54166666666592</c:v>
                </c:pt>
                <c:pt idx="267">
                  <c:v>5.5624999999992504</c:v>
                </c:pt>
                <c:pt idx="268">
                  <c:v>5.5833333333325799</c:v>
                </c:pt>
                <c:pt idx="269">
                  <c:v>5.6041666666659102</c:v>
                </c:pt>
                <c:pt idx="270">
                  <c:v>5.6249999999992397</c:v>
                </c:pt>
                <c:pt idx="271">
                  <c:v>5.6458333333325701</c:v>
                </c:pt>
                <c:pt idx="272">
                  <c:v>5.6666666666658996</c:v>
                </c:pt>
                <c:pt idx="273">
                  <c:v>5.6874999999992299</c:v>
                </c:pt>
                <c:pt idx="274">
                  <c:v>5.7083333333325603</c:v>
                </c:pt>
                <c:pt idx="275">
                  <c:v>5.7291666666658898</c:v>
                </c:pt>
                <c:pt idx="276">
                  <c:v>5.7499999999992202</c:v>
                </c:pt>
                <c:pt idx="277">
                  <c:v>5.7708333333325497</c:v>
                </c:pt>
                <c:pt idx="278">
                  <c:v>5.79166666666588</c:v>
                </c:pt>
                <c:pt idx="279">
                  <c:v>5.8124999999992104</c:v>
                </c:pt>
                <c:pt idx="280">
                  <c:v>5.8333333333325399</c:v>
                </c:pt>
                <c:pt idx="281">
                  <c:v>5.8541666666658703</c:v>
                </c:pt>
                <c:pt idx="282">
                  <c:v>5.8749999999991998</c:v>
                </c:pt>
                <c:pt idx="283">
                  <c:v>5.8958333333325301</c:v>
                </c:pt>
                <c:pt idx="284">
                  <c:v>5.9166666666658596</c:v>
                </c:pt>
                <c:pt idx="285">
                  <c:v>5.93749999999919</c:v>
                </c:pt>
                <c:pt idx="286">
                  <c:v>5.9583333333325204</c:v>
                </c:pt>
                <c:pt idx="287">
                  <c:v>5.9791666666658498</c:v>
                </c:pt>
                <c:pt idx="288">
                  <c:v>5.9999999999991802</c:v>
                </c:pt>
                <c:pt idx="289">
                  <c:v>6.0208333333325097</c:v>
                </c:pt>
                <c:pt idx="290">
                  <c:v>6.0416666666658401</c:v>
                </c:pt>
                <c:pt idx="291">
                  <c:v>6.0624999999991704</c:v>
                </c:pt>
                <c:pt idx="292">
                  <c:v>6.0833333333324999</c:v>
                </c:pt>
                <c:pt idx="293">
                  <c:v>6.1041666666658303</c:v>
                </c:pt>
                <c:pt idx="294">
                  <c:v>6.1249999999991598</c:v>
                </c:pt>
                <c:pt idx="295">
                  <c:v>6.1458333333324902</c:v>
                </c:pt>
                <c:pt idx="296">
                  <c:v>6.1666666666658196</c:v>
                </c:pt>
                <c:pt idx="297">
                  <c:v>6.18749999999915</c:v>
                </c:pt>
                <c:pt idx="298">
                  <c:v>6.2083333333324804</c:v>
                </c:pt>
                <c:pt idx="299">
                  <c:v>6.2291666666658099</c:v>
                </c:pt>
                <c:pt idx="300">
                  <c:v>6.2499999999991402</c:v>
                </c:pt>
                <c:pt idx="301">
                  <c:v>6.2708333333324697</c:v>
                </c:pt>
                <c:pt idx="302">
                  <c:v>6.2916666666658001</c:v>
                </c:pt>
                <c:pt idx="303">
                  <c:v>6.3124999999991296</c:v>
                </c:pt>
                <c:pt idx="304">
                  <c:v>6.33333333333246</c:v>
                </c:pt>
                <c:pt idx="305">
                  <c:v>6.3541666666657903</c:v>
                </c:pt>
                <c:pt idx="306">
                  <c:v>6.3749999999991198</c:v>
                </c:pt>
                <c:pt idx="307">
                  <c:v>6.3958333333324502</c:v>
                </c:pt>
                <c:pt idx="308">
                  <c:v>6.4166666666657797</c:v>
                </c:pt>
                <c:pt idx="309">
                  <c:v>6.43749999999911</c:v>
                </c:pt>
                <c:pt idx="310">
                  <c:v>6.4583333333324404</c:v>
                </c:pt>
                <c:pt idx="311">
                  <c:v>6.4791666666657699</c:v>
                </c:pt>
                <c:pt idx="312">
                  <c:v>6.4999999999991003</c:v>
                </c:pt>
                <c:pt idx="313">
                  <c:v>6.5208333333324298</c:v>
                </c:pt>
                <c:pt idx="314">
                  <c:v>6.5416666666657601</c:v>
                </c:pt>
                <c:pt idx="315">
                  <c:v>6.5624999999990896</c:v>
                </c:pt>
                <c:pt idx="316">
                  <c:v>6.58333333333242</c:v>
                </c:pt>
                <c:pt idx="317">
                  <c:v>6.6041666666657504</c:v>
                </c:pt>
                <c:pt idx="318">
                  <c:v>6.6249999999990798</c:v>
                </c:pt>
                <c:pt idx="319">
                  <c:v>6.6458333333324102</c:v>
                </c:pt>
                <c:pt idx="320">
                  <c:v>6.6666666666657397</c:v>
                </c:pt>
                <c:pt idx="321">
                  <c:v>6.6874999999990701</c:v>
                </c:pt>
                <c:pt idx="322">
                  <c:v>6.7083333333323996</c:v>
                </c:pt>
                <c:pt idx="323">
                  <c:v>6.7291666666657299</c:v>
                </c:pt>
                <c:pt idx="324">
                  <c:v>6.7499999999990603</c:v>
                </c:pt>
                <c:pt idx="325">
                  <c:v>6.7708333333323898</c:v>
                </c:pt>
                <c:pt idx="326">
                  <c:v>6.7916666666657202</c:v>
                </c:pt>
                <c:pt idx="327">
                  <c:v>6.8124999999990496</c:v>
                </c:pt>
                <c:pt idx="328">
                  <c:v>6.83333333333238</c:v>
                </c:pt>
                <c:pt idx="329">
                  <c:v>6.8541666666657104</c:v>
                </c:pt>
                <c:pt idx="330">
                  <c:v>6.8749999999990399</c:v>
                </c:pt>
                <c:pt idx="331">
                  <c:v>6.8958333333323703</c:v>
                </c:pt>
                <c:pt idx="332">
                  <c:v>6.9166666666656997</c:v>
                </c:pt>
                <c:pt idx="333">
                  <c:v>6.9374999999990301</c:v>
                </c:pt>
                <c:pt idx="334">
                  <c:v>6.9583333333323596</c:v>
                </c:pt>
                <c:pt idx="335">
                  <c:v>6.97916666666569</c:v>
                </c:pt>
                <c:pt idx="336">
                  <c:v>6.9999999999990203</c:v>
                </c:pt>
                <c:pt idx="337">
                  <c:v>7.0208333333323498</c:v>
                </c:pt>
                <c:pt idx="338">
                  <c:v>7.0416666666656802</c:v>
                </c:pt>
                <c:pt idx="339">
                  <c:v>7.0624999999990097</c:v>
                </c:pt>
                <c:pt idx="340">
                  <c:v>7.0833333333323401</c:v>
                </c:pt>
                <c:pt idx="341">
                  <c:v>7.1041666666656704</c:v>
                </c:pt>
                <c:pt idx="342">
                  <c:v>7.1249999999989999</c:v>
                </c:pt>
                <c:pt idx="343">
                  <c:v>7.1458333333323303</c:v>
                </c:pt>
                <c:pt idx="344">
                  <c:v>7.1666666666656598</c:v>
                </c:pt>
                <c:pt idx="345">
                  <c:v>7.1874999999989901</c:v>
                </c:pt>
                <c:pt idx="346">
                  <c:v>7.2083333333323196</c:v>
                </c:pt>
                <c:pt idx="347">
                  <c:v>7.22916666666565</c:v>
                </c:pt>
                <c:pt idx="348">
                  <c:v>7.2499999999989804</c:v>
                </c:pt>
                <c:pt idx="349">
                  <c:v>7.2708333333323099</c:v>
                </c:pt>
                <c:pt idx="350">
                  <c:v>7.2916666666656402</c:v>
                </c:pt>
                <c:pt idx="351">
                  <c:v>7.3124999999989697</c:v>
                </c:pt>
                <c:pt idx="352">
                  <c:v>7.3333333333323001</c:v>
                </c:pt>
                <c:pt idx="353">
                  <c:v>7.3541666666656296</c:v>
                </c:pt>
                <c:pt idx="354">
                  <c:v>7.3749999999989599</c:v>
                </c:pt>
                <c:pt idx="355">
                  <c:v>7.3958333333322903</c:v>
                </c:pt>
                <c:pt idx="356">
                  <c:v>7.4166666666656198</c:v>
                </c:pt>
                <c:pt idx="357">
                  <c:v>7.4374999999989502</c:v>
                </c:pt>
                <c:pt idx="358">
                  <c:v>7.4583333333322797</c:v>
                </c:pt>
                <c:pt idx="359">
                  <c:v>7.47916666666561</c:v>
                </c:pt>
                <c:pt idx="360">
                  <c:v>7.4999999999989404</c:v>
                </c:pt>
                <c:pt idx="361">
                  <c:v>7.5208333333322699</c:v>
                </c:pt>
                <c:pt idx="362">
                  <c:v>7.5416666666656003</c:v>
                </c:pt>
                <c:pt idx="363">
                  <c:v>7.5624999999989297</c:v>
                </c:pt>
                <c:pt idx="364">
                  <c:v>7.5833333333322601</c:v>
                </c:pt>
                <c:pt idx="365">
                  <c:v>7.6041666666655896</c:v>
                </c:pt>
                <c:pt idx="366">
                  <c:v>7.62499999999892</c:v>
                </c:pt>
                <c:pt idx="367">
                  <c:v>7.6458333333322503</c:v>
                </c:pt>
                <c:pt idx="368">
                  <c:v>7.6666666666655798</c:v>
                </c:pt>
                <c:pt idx="369">
                  <c:v>7.6874999999989102</c:v>
                </c:pt>
                <c:pt idx="370">
                  <c:v>7.7083333333322397</c:v>
                </c:pt>
                <c:pt idx="371">
                  <c:v>7.7291666666655701</c:v>
                </c:pt>
                <c:pt idx="372">
                  <c:v>7.7499999999989004</c:v>
                </c:pt>
                <c:pt idx="373">
                  <c:v>7.7708333333322299</c:v>
                </c:pt>
                <c:pt idx="374">
                  <c:v>7.7916666666655603</c:v>
                </c:pt>
                <c:pt idx="375">
                  <c:v>7.8124999999988898</c:v>
                </c:pt>
                <c:pt idx="376">
                  <c:v>7.8333333333322201</c:v>
                </c:pt>
                <c:pt idx="377">
                  <c:v>7.8541666666655496</c:v>
                </c:pt>
                <c:pt idx="378">
                  <c:v>7.87499999999888</c:v>
                </c:pt>
                <c:pt idx="379">
                  <c:v>7.8958333333322104</c:v>
                </c:pt>
                <c:pt idx="380">
                  <c:v>7.9166666666655399</c:v>
                </c:pt>
                <c:pt idx="381">
                  <c:v>7.9374999999988702</c:v>
                </c:pt>
                <c:pt idx="382">
                  <c:v>7.9583333333321997</c:v>
                </c:pt>
                <c:pt idx="383">
                  <c:v>7.9791666666655301</c:v>
                </c:pt>
                <c:pt idx="384">
                  <c:v>7.9999999999988596</c:v>
                </c:pt>
                <c:pt idx="385">
                  <c:v>8.02083333333219</c:v>
                </c:pt>
                <c:pt idx="386">
                  <c:v>8.0416666666655203</c:v>
                </c:pt>
                <c:pt idx="387">
                  <c:v>8.0624999999988507</c:v>
                </c:pt>
                <c:pt idx="388">
                  <c:v>8.0833333333321793</c:v>
                </c:pt>
                <c:pt idx="389">
                  <c:v>8.1041666666655097</c:v>
                </c:pt>
                <c:pt idx="390">
                  <c:v>8.12499999999884</c:v>
                </c:pt>
                <c:pt idx="391">
                  <c:v>8.1458333333321704</c:v>
                </c:pt>
                <c:pt idx="392">
                  <c:v>8.1666666666655008</c:v>
                </c:pt>
                <c:pt idx="393">
                  <c:v>8.1874999999988294</c:v>
                </c:pt>
                <c:pt idx="394">
                  <c:v>8.2083333333321598</c:v>
                </c:pt>
                <c:pt idx="395">
                  <c:v>8.2291666666654795</c:v>
                </c:pt>
                <c:pt idx="396">
                  <c:v>8.2499999999988205</c:v>
                </c:pt>
                <c:pt idx="397">
                  <c:v>8.2708333333321509</c:v>
                </c:pt>
                <c:pt idx="398">
                  <c:v>8.2916666666654795</c:v>
                </c:pt>
                <c:pt idx="399">
                  <c:v>8.3124999999987992</c:v>
                </c:pt>
                <c:pt idx="400">
                  <c:v>8.3333333333321296</c:v>
                </c:pt>
                <c:pt idx="401">
                  <c:v>8.3541666666654706</c:v>
                </c:pt>
                <c:pt idx="402">
                  <c:v>8.3749999999987903</c:v>
                </c:pt>
                <c:pt idx="403">
                  <c:v>8.3958333333321207</c:v>
                </c:pt>
                <c:pt idx="404">
                  <c:v>8.4166666666654493</c:v>
                </c:pt>
                <c:pt idx="405">
                  <c:v>8.4374999999987796</c:v>
                </c:pt>
                <c:pt idx="406">
                  <c:v>8.45833333333211</c:v>
                </c:pt>
                <c:pt idx="407">
                  <c:v>8.4791666666654404</c:v>
                </c:pt>
                <c:pt idx="408">
                  <c:v>8.4999999999987708</c:v>
                </c:pt>
                <c:pt idx="409">
                  <c:v>8.5208333333320994</c:v>
                </c:pt>
                <c:pt idx="410">
                  <c:v>8.5416666666654297</c:v>
                </c:pt>
                <c:pt idx="411">
                  <c:v>8.5624999999987601</c:v>
                </c:pt>
                <c:pt idx="412">
                  <c:v>8.5833333333320905</c:v>
                </c:pt>
                <c:pt idx="413">
                  <c:v>8.6041666666654208</c:v>
                </c:pt>
                <c:pt idx="414">
                  <c:v>8.6249999999987494</c:v>
                </c:pt>
                <c:pt idx="415">
                  <c:v>8.6458333333320798</c:v>
                </c:pt>
                <c:pt idx="416">
                  <c:v>8.6666666666654102</c:v>
                </c:pt>
                <c:pt idx="417">
                  <c:v>8.6874999999987406</c:v>
                </c:pt>
                <c:pt idx="418">
                  <c:v>8.7083333333320692</c:v>
                </c:pt>
                <c:pt idx="419">
                  <c:v>8.7291666666653995</c:v>
                </c:pt>
                <c:pt idx="420">
                  <c:v>8.7499999999987299</c:v>
                </c:pt>
                <c:pt idx="421">
                  <c:v>8.7708333333320603</c:v>
                </c:pt>
                <c:pt idx="422">
                  <c:v>8.7916666666653907</c:v>
                </c:pt>
                <c:pt idx="423">
                  <c:v>8.8124999999987192</c:v>
                </c:pt>
                <c:pt idx="424">
                  <c:v>8.8333333333320496</c:v>
                </c:pt>
                <c:pt idx="425">
                  <c:v>8.85416666666538</c:v>
                </c:pt>
                <c:pt idx="426">
                  <c:v>8.8749999999987104</c:v>
                </c:pt>
                <c:pt idx="427">
                  <c:v>8.8958333333320407</c:v>
                </c:pt>
                <c:pt idx="428">
                  <c:v>8.9166666666653693</c:v>
                </c:pt>
                <c:pt idx="429">
                  <c:v>8.9374999999986997</c:v>
                </c:pt>
                <c:pt idx="430">
                  <c:v>8.9583333333320301</c:v>
                </c:pt>
                <c:pt idx="431">
                  <c:v>8.9791666666653605</c:v>
                </c:pt>
                <c:pt idx="432">
                  <c:v>8.9999999999987192</c:v>
                </c:pt>
                <c:pt idx="433">
                  <c:v>9.0208333333320496</c:v>
                </c:pt>
                <c:pt idx="434">
                  <c:v>9.04166666666538</c:v>
                </c:pt>
                <c:pt idx="435">
                  <c:v>9.0624999999987104</c:v>
                </c:pt>
                <c:pt idx="436">
                  <c:v>9.0833333333320407</c:v>
                </c:pt>
                <c:pt idx="437">
                  <c:v>9.1041666666653693</c:v>
                </c:pt>
                <c:pt idx="438">
                  <c:v>9.1249999999986997</c:v>
                </c:pt>
                <c:pt idx="439">
                  <c:v>9.1458333333320301</c:v>
                </c:pt>
                <c:pt idx="440">
                  <c:v>9.1666666666653605</c:v>
                </c:pt>
                <c:pt idx="441">
                  <c:v>9.1874999999986908</c:v>
                </c:pt>
                <c:pt idx="442">
                  <c:v>9.2083333333320194</c:v>
                </c:pt>
                <c:pt idx="443">
                  <c:v>9.2291666666653498</c:v>
                </c:pt>
                <c:pt idx="444">
                  <c:v>9.2499999999986802</c:v>
                </c:pt>
                <c:pt idx="445">
                  <c:v>9.2708333333320105</c:v>
                </c:pt>
                <c:pt idx="446">
                  <c:v>9.2916666666653391</c:v>
                </c:pt>
                <c:pt idx="447">
                  <c:v>9.3124999999986695</c:v>
                </c:pt>
                <c:pt idx="448">
                  <c:v>9.3333333333319999</c:v>
                </c:pt>
                <c:pt idx="449">
                  <c:v>9.3541666666653303</c:v>
                </c:pt>
                <c:pt idx="450">
                  <c:v>9.3749999999986606</c:v>
                </c:pt>
                <c:pt idx="451">
                  <c:v>9.3958333333319892</c:v>
                </c:pt>
                <c:pt idx="452">
                  <c:v>9.4166666666653303</c:v>
                </c:pt>
                <c:pt idx="453">
                  <c:v>9.4374999999986606</c:v>
                </c:pt>
                <c:pt idx="454">
                  <c:v>9.4583333333319892</c:v>
                </c:pt>
                <c:pt idx="455">
                  <c:v>9.4791666666653196</c:v>
                </c:pt>
                <c:pt idx="456">
                  <c:v>9.49999999999865</c:v>
                </c:pt>
                <c:pt idx="457">
                  <c:v>9.5208333333319803</c:v>
                </c:pt>
                <c:pt idx="458">
                  <c:v>9.5416666666653107</c:v>
                </c:pt>
                <c:pt idx="459">
                  <c:v>9.5624999999986393</c:v>
                </c:pt>
                <c:pt idx="460">
                  <c:v>9.5833333333319697</c:v>
                </c:pt>
                <c:pt idx="461">
                  <c:v>9.6041666666653001</c:v>
                </c:pt>
                <c:pt idx="462">
                  <c:v>9.6249999999986304</c:v>
                </c:pt>
                <c:pt idx="463">
                  <c:v>9.6458333333319608</c:v>
                </c:pt>
                <c:pt idx="464">
                  <c:v>9.6666666666652894</c:v>
                </c:pt>
                <c:pt idx="465">
                  <c:v>9.6874999999986198</c:v>
                </c:pt>
                <c:pt idx="466">
                  <c:v>9.7083333333319501</c:v>
                </c:pt>
                <c:pt idx="467">
                  <c:v>9.7291666666652805</c:v>
                </c:pt>
                <c:pt idx="468">
                  <c:v>9.7499999999986091</c:v>
                </c:pt>
                <c:pt idx="469">
                  <c:v>9.7708333333319395</c:v>
                </c:pt>
                <c:pt idx="470">
                  <c:v>9.7916666666652699</c:v>
                </c:pt>
                <c:pt idx="471">
                  <c:v>9.8124999999986002</c:v>
                </c:pt>
                <c:pt idx="472">
                  <c:v>9.8333333333319306</c:v>
                </c:pt>
                <c:pt idx="473">
                  <c:v>9.8541666666652592</c:v>
                </c:pt>
                <c:pt idx="474">
                  <c:v>9.8749999999985896</c:v>
                </c:pt>
                <c:pt idx="475">
                  <c:v>9.8958333333319199</c:v>
                </c:pt>
                <c:pt idx="476">
                  <c:v>9.9166666666652503</c:v>
                </c:pt>
                <c:pt idx="477">
                  <c:v>9.9374999999985807</c:v>
                </c:pt>
                <c:pt idx="478">
                  <c:v>9.9583333333319199</c:v>
                </c:pt>
                <c:pt idx="479">
                  <c:v>9.9791666666652503</c:v>
                </c:pt>
                <c:pt idx="480">
                  <c:v>9.9999999999985807</c:v>
                </c:pt>
                <c:pt idx="481">
                  <c:v>10.0208333333319</c:v>
                </c:pt>
                <c:pt idx="482">
                  <c:v>10.041666666665201</c:v>
                </c:pt>
                <c:pt idx="483">
                  <c:v>10.0624999999986</c:v>
                </c:pt>
                <c:pt idx="484">
                  <c:v>10.0833333333319</c:v>
                </c:pt>
                <c:pt idx="485">
                  <c:v>10.104166666665201</c:v>
                </c:pt>
                <c:pt idx="486">
                  <c:v>10.1249999999986</c:v>
                </c:pt>
                <c:pt idx="487">
                  <c:v>10.1458333333319</c:v>
                </c:pt>
                <c:pt idx="488">
                  <c:v>10.166666666665201</c:v>
                </c:pt>
                <c:pt idx="489">
                  <c:v>10.1874999999986</c:v>
                </c:pt>
                <c:pt idx="490">
                  <c:v>10.2083333333319</c:v>
                </c:pt>
                <c:pt idx="491">
                  <c:v>10.229166666665201</c:v>
                </c:pt>
                <c:pt idx="492">
                  <c:v>10.249999999998501</c:v>
                </c:pt>
                <c:pt idx="493">
                  <c:v>10.2708333333319</c:v>
                </c:pt>
                <c:pt idx="494">
                  <c:v>10.291666666665201</c:v>
                </c:pt>
                <c:pt idx="495">
                  <c:v>10.312499999998501</c:v>
                </c:pt>
                <c:pt idx="496">
                  <c:v>10.3333333333319</c:v>
                </c:pt>
                <c:pt idx="497">
                  <c:v>10.354166666665201</c:v>
                </c:pt>
                <c:pt idx="498">
                  <c:v>10.374999999998501</c:v>
                </c:pt>
                <c:pt idx="499">
                  <c:v>10.3958333333319</c:v>
                </c:pt>
                <c:pt idx="500">
                  <c:v>10.416666666665201</c:v>
                </c:pt>
                <c:pt idx="501">
                  <c:v>10.437499999998501</c:v>
                </c:pt>
                <c:pt idx="502">
                  <c:v>10.458333333331799</c:v>
                </c:pt>
                <c:pt idx="503">
                  <c:v>10.479166666665201</c:v>
                </c:pt>
                <c:pt idx="504">
                  <c:v>10.499999999998501</c:v>
                </c:pt>
                <c:pt idx="505">
                  <c:v>10.520833333331799</c:v>
                </c:pt>
                <c:pt idx="506">
                  <c:v>10.541666666665201</c:v>
                </c:pt>
                <c:pt idx="507">
                  <c:v>10.562499999998501</c:v>
                </c:pt>
                <c:pt idx="508">
                  <c:v>10.583333333331799</c:v>
                </c:pt>
                <c:pt idx="509">
                  <c:v>10.604166666665201</c:v>
                </c:pt>
                <c:pt idx="510">
                  <c:v>10.624999999998501</c:v>
                </c:pt>
                <c:pt idx="511">
                  <c:v>10.645833333331799</c:v>
                </c:pt>
                <c:pt idx="512">
                  <c:v>10.666666666665099</c:v>
                </c:pt>
                <c:pt idx="513">
                  <c:v>10.687499999998501</c:v>
                </c:pt>
                <c:pt idx="514">
                  <c:v>10.708333333331799</c:v>
                </c:pt>
                <c:pt idx="515">
                  <c:v>10.729166666665099</c:v>
                </c:pt>
                <c:pt idx="516">
                  <c:v>10.749999999998501</c:v>
                </c:pt>
                <c:pt idx="517">
                  <c:v>10.770833333331799</c:v>
                </c:pt>
                <c:pt idx="518">
                  <c:v>10.791666666665099</c:v>
                </c:pt>
                <c:pt idx="519">
                  <c:v>10.812499999998501</c:v>
                </c:pt>
                <c:pt idx="520">
                  <c:v>10.833333333331799</c:v>
                </c:pt>
                <c:pt idx="521">
                  <c:v>10.854166666665099</c:v>
                </c:pt>
                <c:pt idx="522">
                  <c:v>10.8749999999984</c:v>
                </c:pt>
                <c:pt idx="523">
                  <c:v>10.895833333331799</c:v>
                </c:pt>
                <c:pt idx="524">
                  <c:v>10.916666666665099</c:v>
                </c:pt>
                <c:pt idx="525">
                  <c:v>10.9374999999984</c:v>
                </c:pt>
                <c:pt idx="526">
                  <c:v>10.958333333331799</c:v>
                </c:pt>
                <c:pt idx="527">
                  <c:v>10.979166666665099</c:v>
                </c:pt>
                <c:pt idx="528">
                  <c:v>10.9999999999984</c:v>
                </c:pt>
                <c:pt idx="529">
                  <c:v>11.020833333331799</c:v>
                </c:pt>
                <c:pt idx="530">
                  <c:v>11.041666666665099</c:v>
                </c:pt>
                <c:pt idx="531">
                  <c:v>11.0624999999984</c:v>
                </c:pt>
                <c:pt idx="532">
                  <c:v>11.083333333331799</c:v>
                </c:pt>
                <c:pt idx="533">
                  <c:v>11.104166666665099</c:v>
                </c:pt>
                <c:pt idx="534">
                  <c:v>11.1249999999984</c:v>
                </c:pt>
                <c:pt idx="535">
                  <c:v>11.1458333333317</c:v>
                </c:pt>
                <c:pt idx="536">
                  <c:v>11.166666666665099</c:v>
                </c:pt>
                <c:pt idx="537">
                  <c:v>11.1874999999984</c:v>
                </c:pt>
                <c:pt idx="538">
                  <c:v>11.2083333333317</c:v>
                </c:pt>
                <c:pt idx="539">
                  <c:v>11.229166666665099</c:v>
                </c:pt>
                <c:pt idx="540">
                  <c:v>11.2499999999984</c:v>
                </c:pt>
                <c:pt idx="541">
                  <c:v>11.2708333333317</c:v>
                </c:pt>
                <c:pt idx="542">
                  <c:v>11.291666666665099</c:v>
                </c:pt>
                <c:pt idx="543">
                  <c:v>11.3124999999984</c:v>
                </c:pt>
                <c:pt idx="544">
                  <c:v>11.3333333333317</c:v>
                </c:pt>
                <c:pt idx="545">
                  <c:v>11.354166666665</c:v>
                </c:pt>
                <c:pt idx="546">
                  <c:v>11.3749999999984</c:v>
                </c:pt>
                <c:pt idx="547">
                  <c:v>11.3958333333317</c:v>
                </c:pt>
                <c:pt idx="548">
                  <c:v>11.416666666665</c:v>
                </c:pt>
                <c:pt idx="549">
                  <c:v>11.4374999999984</c:v>
                </c:pt>
                <c:pt idx="550">
                  <c:v>11.4583333333317</c:v>
                </c:pt>
                <c:pt idx="551">
                  <c:v>11.479166666665</c:v>
                </c:pt>
                <c:pt idx="552">
                  <c:v>11.4999999999984</c:v>
                </c:pt>
                <c:pt idx="553">
                  <c:v>11.5208333333317</c:v>
                </c:pt>
                <c:pt idx="554">
                  <c:v>11.541666666665</c:v>
                </c:pt>
                <c:pt idx="555">
                  <c:v>11.5624999999983</c:v>
                </c:pt>
                <c:pt idx="556">
                  <c:v>11.5833333333317</c:v>
                </c:pt>
                <c:pt idx="557">
                  <c:v>11.604166666665</c:v>
                </c:pt>
                <c:pt idx="558">
                  <c:v>11.6249999999983</c:v>
                </c:pt>
                <c:pt idx="559">
                  <c:v>11.6458333333317</c:v>
                </c:pt>
                <c:pt idx="560">
                  <c:v>11.666666666665</c:v>
                </c:pt>
                <c:pt idx="561">
                  <c:v>11.6874999999983</c:v>
                </c:pt>
                <c:pt idx="562">
                  <c:v>11.7083333333317</c:v>
                </c:pt>
                <c:pt idx="563">
                  <c:v>11.729166666665</c:v>
                </c:pt>
                <c:pt idx="564">
                  <c:v>11.7499999999983</c:v>
                </c:pt>
                <c:pt idx="565">
                  <c:v>11.7708333333317</c:v>
                </c:pt>
                <c:pt idx="566">
                  <c:v>11.791666666665</c:v>
                </c:pt>
                <c:pt idx="567">
                  <c:v>11.8124999999983</c:v>
                </c:pt>
                <c:pt idx="568">
                  <c:v>11.8333333333316</c:v>
                </c:pt>
                <c:pt idx="569">
                  <c:v>11.854166666665</c:v>
                </c:pt>
                <c:pt idx="570">
                  <c:v>11.8749999999983</c:v>
                </c:pt>
                <c:pt idx="571">
                  <c:v>11.8958333333316</c:v>
                </c:pt>
                <c:pt idx="572">
                  <c:v>11.916666666665</c:v>
                </c:pt>
                <c:pt idx="573">
                  <c:v>11.9374999999983</c:v>
                </c:pt>
                <c:pt idx="574">
                  <c:v>11.9583333333316</c:v>
                </c:pt>
                <c:pt idx="575">
                  <c:v>11.979166666665</c:v>
                </c:pt>
                <c:pt idx="576">
                  <c:v>11.9999999999983</c:v>
                </c:pt>
                <c:pt idx="577">
                  <c:v>12.0208333333316</c:v>
                </c:pt>
                <c:pt idx="578">
                  <c:v>12.0416666666649</c:v>
                </c:pt>
                <c:pt idx="579">
                  <c:v>12.0624999999983</c:v>
                </c:pt>
                <c:pt idx="580">
                  <c:v>12.0833333333316</c:v>
                </c:pt>
                <c:pt idx="581">
                  <c:v>12.1041666666649</c:v>
                </c:pt>
                <c:pt idx="582">
                  <c:v>12.1249999999983</c:v>
                </c:pt>
                <c:pt idx="583">
                  <c:v>12.1458333333316</c:v>
                </c:pt>
                <c:pt idx="584">
                  <c:v>12.1666666666649</c:v>
                </c:pt>
                <c:pt idx="585">
                  <c:v>12.1874999999983</c:v>
                </c:pt>
                <c:pt idx="586">
                  <c:v>12.2083333333316</c:v>
                </c:pt>
                <c:pt idx="587">
                  <c:v>12.2291666666649</c:v>
                </c:pt>
                <c:pt idx="588">
                  <c:v>12.2499999999983</c:v>
                </c:pt>
                <c:pt idx="589">
                  <c:v>12.2708333333316</c:v>
                </c:pt>
                <c:pt idx="590">
                  <c:v>12.2916666666649</c:v>
                </c:pt>
                <c:pt idx="591">
                  <c:v>12.312499999998201</c:v>
                </c:pt>
                <c:pt idx="592">
                  <c:v>12.3333333333316</c:v>
                </c:pt>
                <c:pt idx="593">
                  <c:v>12.3541666666649</c:v>
                </c:pt>
                <c:pt idx="594">
                  <c:v>12.374999999998201</c:v>
                </c:pt>
                <c:pt idx="595">
                  <c:v>12.3958333333316</c:v>
                </c:pt>
                <c:pt idx="596">
                  <c:v>12.4166666666649</c:v>
                </c:pt>
                <c:pt idx="597">
                  <c:v>12.437499999998201</c:v>
                </c:pt>
                <c:pt idx="598">
                  <c:v>12.4583333333316</c:v>
                </c:pt>
                <c:pt idx="599">
                  <c:v>12.4791666666649</c:v>
                </c:pt>
                <c:pt idx="600">
                  <c:v>12.499999999998201</c:v>
                </c:pt>
                <c:pt idx="601">
                  <c:v>12.520833333331501</c:v>
                </c:pt>
                <c:pt idx="602">
                  <c:v>12.5416666666649</c:v>
                </c:pt>
                <c:pt idx="603">
                  <c:v>12.562499999998201</c:v>
                </c:pt>
                <c:pt idx="604">
                  <c:v>12.583333333331501</c:v>
                </c:pt>
                <c:pt idx="605">
                  <c:v>12.6041666666649</c:v>
                </c:pt>
                <c:pt idx="606">
                  <c:v>12.624999999998201</c:v>
                </c:pt>
                <c:pt idx="607">
                  <c:v>12.645833333331501</c:v>
                </c:pt>
                <c:pt idx="608">
                  <c:v>12.6666666666649</c:v>
                </c:pt>
                <c:pt idx="609">
                  <c:v>12.687499999998201</c:v>
                </c:pt>
                <c:pt idx="610">
                  <c:v>12.708333333331501</c:v>
                </c:pt>
                <c:pt idx="611">
                  <c:v>12.729166666664799</c:v>
                </c:pt>
                <c:pt idx="612">
                  <c:v>12.749999999998201</c:v>
                </c:pt>
                <c:pt idx="613">
                  <c:v>12.770833333331501</c:v>
                </c:pt>
                <c:pt idx="614">
                  <c:v>12.791666666664799</c:v>
                </c:pt>
                <c:pt idx="615">
                  <c:v>12.812499999998201</c:v>
                </c:pt>
                <c:pt idx="616">
                  <c:v>12.833333333331501</c:v>
                </c:pt>
                <c:pt idx="617">
                  <c:v>12.854166666664799</c:v>
                </c:pt>
                <c:pt idx="618">
                  <c:v>12.874999999998201</c:v>
                </c:pt>
                <c:pt idx="619">
                  <c:v>12.895833333331501</c:v>
                </c:pt>
                <c:pt idx="620">
                  <c:v>12.916666666664799</c:v>
                </c:pt>
                <c:pt idx="621">
                  <c:v>12.937499999998201</c:v>
                </c:pt>
                <c:pt idx="622">
                  <c:v>12.958333333331501</c:v>
                </c:pt>
                <c:pt idx="623">
                  <c:v>12.979166666664799</c:v>
                </c:pt>
                <c:pt idx="624">
                  <c:v>12.999999999998099</c:v>
                </c:pt>
                <c:pt idx="625">
                  <c:v>13.020833333331501</c:v>
                </c:pt>
                <c:pt idx="626">
                  <c:v>13.041666666664799</c:v>
                </c:pt>
                <c:pt idx="627">
                  <c:v>13.062499999998099</c:v>
                </c:pt>
                <c:pt idx="628">
                  <c:v>13.083333333331501</c:v>
                </c:pt>
                <c:pt idx="629">
                  <c:v>13.104166666664799</c:v>
                </c:pt>
                <c:pt idx="630">
                  <c:v>13.124999999998099</c:v>
                </c:pt>
                <c:pt idx="631">
                  <c:v>13.145833333331501</c:v>
                </c:pt>
                <c:pt idx="632">
                  <c:v>13.166666666664799</c:v>
                </c:pt>
                <c:pt idx="633">
                  <c:v>13.187499999998099</c:v>
                </c:pt>
                <c:pt idx="634">
                  <c:v>13.208333333331399</c:v>
                </c:pt>
                <c:pt idx="635">
                  <c:v>13.229166666664799</c:v>
                </c:pt>
                <c:pt idx="636">
                  <c:v>13.249999999998099</c:v>
                </c:pt>
                <c:pt idx="637">
                  <c:v>13.270833333331399</c:v>
                </c:pt>
                <c:pt idx="638">
                  <c:v>13.291666666664799</c:v>
                </c:pt>
                <c:pt idx="639">
                  <c:v>13.312499999998099</c:v>
                </c:pt>
                <c:pt idx="640">
                  <c:v>13.333333333331399</c:v>
                </c:pt>
                <c:pt idx="641">
                  <c:v>13.354166666664799</c:v>
                </c:pt>
                <c:pt idx="642">
                  <c:v>13.374999999998099</c:v>
                </c:pt>
                <c:pt idx="643">
                  <c:v>13.395833333331399</c:v>
                </c:pt>
                <c:pt idx="644">
                  <c:v>13.416666666664799</c:v>
                </c:pt>
                <c:pt idx="645">
                  <c:v>13.437499999998099</c:v>
                </c:pt>
                <c:pt idx="646">
                  <c:v>13.458333333331399</c:v>
                </c:pt>
                <c:pt idx="647">
                  <c:v>13.4791666666647</c:v>
                </c:pt>
                <c:pt idx="648">
                  <c:v>13.499999999998099</c:v>
                </c:pt>
                <c:pt idx="649">
                  <c:v>13.520833333331399</c:v>
                </c:pt>
                <c:pt idx="650">
                  <c:v>13.5416666666647</c:v>
                </c:pt>
                <c:pt idx="651">
                  <c:v>13.562499999998099</c:v>
                </c:pt>
                <c:pt idx="652">
                  <c:v>13.583333333331399</c:v>
                </c:pt>
                <c:pt idx="653">
                  <c:v>13.6041666666647</c:v>
                </c:pt>
                <c:pt idx="654">
                  <c:v>13.624999999998099</c:v>
                </c:pt>
                <c:pt idx="655">
                  <c:v>13.645833333331399</c:v>
                </c:pt>
                <c:pt idx="656">
                  <c:v>13.6666666666647</c:v>
                </c:pt>
                <c:pt idx="657">
                  <c:v>13.687499999998</c:v>
                </c:pt>
                <c:pt idx="658">
                  <c:v>13.708333333331399</c:v>
                </c:pt>
                <c:pt idx="659">
                  <c:v>13.7291666666647</c:v>
                </c:pt>
                <c:pt idx="660">
                  <c:v>13.749999999998</c:v>
                </c:pt>
                <c:pt idx="661">
                  <c:v>13.770833333331399</c:v>
                </c:pt>
                <c:pt idx="662">
                  <c:v>13.7916666666647</c:v>
                </c:pt>
                <c:pt idx="663">
                  <c:v>13.812499999998</c:v>
                </c:pt>
                <c:pt idx="664">
                  <c:v>13.833333333331399</c:v>
                </c:pt>
                <c:pt idx="665">
                  <c:v>13.8541666666647</c:v>
                </c:pt>
                <c:pt idx="666">
                  <c:v>13.874999999998</c:v>
                </c:pt>
                <c:pt idx="667">
                  <c:v>13.895833333331399</c:v>
                </c:pt>
                <c:pt idx="668">
                  <c:v>13.9166666666647</c:v>
                </c:pt>
                <c:pt idx="669">
                  <c:v>13.937499999998</c:v>
                </c:pt>
                <c:pt idx="670">
                  <c:v>13.9583333333313</c:v>
                </c:pt>
                <c:pt idx="671">
                  <c:v>13.9791666666647</c:v>
                </c:pt>
                <c:pt idx="672">
                  <c:v>13.999999999998</c:v>
                </c:pt>
                <c:pt idx="673">
                  <c:v>14.0208333333313</c:v>
                </c:pt>
                <c:pt idx="674">
                  <c:v>14.0416666666647</c:v>
                </c:pt>
                <c:pt idx="675">
                  <c:v>14.062499999998</c:v>
                </c:pt>
                <c:pt idx="676">
                  <c:v>14.0833333333313</c:v>
                </c:pt>
                <c:pt idx="677">
                  <c:v>14.1041666666647</c:v>
                </c:pt>
                <c:pt idx="678">
                  <c:v>14.124999999998</c:v>
                </c:pt>
                <c:pt idx="679">
                  <c:v>14.1458333333313</c:v>
                </c:pt>
                <c:pt idx="680">
                  <c:v>14.1666666666646</c:v>
                </c:pt>
                <c:pt idx="681">
                  <c:v>14.187499999998</c:v>
                </c:pt>
                <c:pt idx="682">
                  <c:v>14.2083333333313</c:v>
                </c:pt>
                <c:pt idx="683">
                  <c:v>14.2291666666646</c:v>
                </c:pt>
                <c:pt idx="684">
                  <c:v>14.249999999998</c:v>
                </c:pt>
                <c:pt idx="685">
                  <c:v>14.2708333333313</c:v>
                </c:pt>
                <c:pt idx="686">
                  <c:v>14.2916666666646</c:v>
                </c:pt>
                <c:pt idx="687">
                  <c:v>14.312499999998</c:v>
                </c:pt>
                <c:pt idx="688">
                  <c:v>14.3333333333313</c:v>
                </c:pt>
                <c:pt idx="689">
                  <c:v>14.3541666666646</c:v>
                </c:pt>
                <c:pt idx="690">
                  <c:v>14.374999999998</c:v>
                </c:pt>
                <c:pt idx="691">
                  <c:v>14.3958333333313</c:v>
                </c:pt>
                <c:pt idx="692">
                  <c:v>14.4166666666646</c:v>
                </c:pt>
                <c:pt idx="693">
                  <c:v>14.437499999998</c:v>
                </c:pt>
                <c:pt idx="694">
                  <c:v>14.4583333333313</c:v>
                </c:pt>
                <c:pt idx="695">
                  <c:v>14.4791666666646</c:v>
                </c:pt>
                <c:pt idx="696">
                  <c:v>14.4999999999979</c:v>
                </c:pt>
                <c:pt idx="697">
                  <c:v>14.5208333333313</c:v>
                </c:pt>
                <c:pt idx="698">
                  <c:v>14.5416666666646</c:v>
                </c:pt>
                <c:pt idx="699">
                  <c:v>14.5624999999979</c:v>
                </c:pt>
                <c:pt idx="700">
                  <c:v>14.5833333333313</c:v>
                </c:pt>
                <c:pt idx="701">
                  <c:v>14.6041666666646</c:v>
                </c:pt>
                <c:pt idx="702">
                  <c:v>14.6249999999979</c:v>
                </c:pt>
                <c:pt idx="703">
                  <c:v>14.6458333333313</c:v>
                </c:pt>
                <c:pt idx="704">
                  <c:v>14.6666666666646</c:v>
                </c:pt>
                <c:pt idx="705">
                  <c:v>14.6874999999979</c:v>
                </c:pt>
                <c:pt idx="706">
                  <c:v>14.708333333331201</c:v>
                </c:pt>
                <c:pt idx="707">
                  <c:v>14.7291666666646</c:v>
                </c:pt>
                <c:pt idx="708">
                  <c:v>14.7499999999979</c:v>
                </c:pt>
                <c:pt idx="709">
                  <c:v>14.770833333331201</c:v>
                </c:pt>
                <c:pt idx="710">
                  <c:v>14.7916666666646</c:v>
                </c:pt>
                <c:pt idx="711">
                  <c:v>14.8124999999979</c:v>
                </c:pt>
                <c:pt idx="712">
                  <c:v>14.833333333331201</c:v>
                </c:pt>
                <c:pt idx="713">
                  <c:v>14.8541666666646</c:v>
                </c:pt>
                <c:pt idx="714">
                  <c:v>14.8749999999979</c:v>
                </c:pt>
                <c:pt idx="715">
                  <c:v>14.895833333331201</c:v>
                </c:pt>
                <c:pt idx="716">
                  <c:v>14.916666666664501</c:v>
                </c:pt>
                <c:pt idx="717">
                  <c:v>14.9374999999979</c:v>
                </c:pt>
                <c:pt idx="718">
                  <c:v>14.958333333331201</c:v>
                </c:pt>
                <c:pt idx="719">
                  <c:v>14.979166666664501</c:v>
                </c:pt>
                <c:pt idx="720">
                  <c:v>14.9999999999979</c:v>
                </c:pt>
                <c:pt idx="721">
                  <c:v>15.020833333331201</c:v>
                </c:pt>
                <c:pt idx="722">
                  <c:v>15.041666666664501</c:v>
                </c:pt>
                <c:pt idx="723">
                  <c:v>15.0624999999979</c:v>
                </c:pt>
                <c:pt idx="724">
                  <c:v>15.083333333331201</c:v>
                </c:pt>
                <c:pt idx="725">
                  <c:v>15.104166666664501</c:v>
                </c:pt>
                <c:pt idx="726">
                  <c:v>15.1249999999979</c:v>
                </c:pt>
                <c:pt idx="727">
                  <c:v>15.145833333331201</c:v>
                </c:pt>
                <c:pt idx="728">
                  <c:v>15.166666666664501</c:v>
                </c:pt>
                <c:pt idx="729">
                  <c:v>15.187499999997801</c:v>
                </c:pt>
                <c:pt idx="730">
                  <c:v>15.208333333331201</c:v>
                </c:pt>
                <c:pt idx="731">
                  <c:v>15.229166666664501</c:v>
                </c:pt>
                <c:pt idx="732">
                  <c:v>15.249999999997801</c:v>
                </c:pt>
                <c:pt idx="733">
                  <c:v>15.270833333331201</c:v>
                </c:pt>
                <c:pt idx="734">
                  <c:v>15.291666666664501</c:v>
                </c:pt>
                <c:pt idx="735">
                  <c:v>15.312499999997801</c:v>
                </c:pt>
                <c:pt idx="736">
                  <c:v>15.333333333331201</c:v>
                </c:pt>
                <c:pt idx="737">
                  <c:v>15.354166666664501</c:v>
                </c:pt>
                <c:pt idx="738">
                  <c:v>15.374999999997801</c:v>
                </c:pt>
                <c:pt idx="739">
                  <c:v>15.395833333331099</c:v>
                </c:pt>
                <c:pt idx="740">
                  <c:v>15.416666666664501</c:v>
                </c:pt>
                <c:pt idx="741">
                  <c:v>15.437499999997801</c:v>
                </c:pt>
                <c:pt idx="742">
                  <c:v>15.458333333331099</c:v>
                </c:pt>
                <c:pt idx="743">
                  <c:v>15.479166666664501</c:v>
                </c:pt>
                <c:pt idx="744">
                  <c:v>15.499999999997801</c:v>
                </c:pt>
                <c:pt idx="745">
                  <c:v>15.520833333331099</c:v>
                </c:pt>
                <c:pt idx="746">
                  <c:v>15.541666666664399</c:v>
                </c:pt>
                <c:pt idx="747">
                  <c:v>15.562499999997801</c:v>
                </c:pt>
                <c:pt idx="748">
                  <c:v>15.583333333331099</c:v>
                </c:pt>
                <c:pt idx="749">
                  <c:v>15.604166666664399</c:v>
                </c:pt>
                <c:pt idx="750">
                  <c:v>15.624999999997801</c:v>
                </c:pt>
                <c:pt idx="751">
                  <c:v>15.645833333331099</c:v>
                </c:pt>
                <c:pt idx="752">
                  <c:v>15.666666666664399</c:v>
                </c:pt>
                <c:pt idx="753">
                  <c:v>15.687499999997801</c:v>
                </c:pt>
                <c:pt idx="754">
                  <c:v>15.708333333331099</c:v>
                </c:pt>
                <c:pt idx="755">
                  <c:v>15.729166666664399</c:v>
                </c:pt>
                <c:pt idx="756">
                  <c:v>15.749999999997801</c:v>
                </c:pt>
                <c:pt idx="757">
                  <c:v>15.770833333331099</c:v>
                </c:pt>
                <c:pt idx="758">
                  <c:v>15.791666666664399</c:v>
                </c:pt>
                <c:pt idx="759">
                  <c:v>15.8124999999977</c:v>
                </c:pt>
                <c:pt idx="760">
                  <c:v>15.833333333331099</c:v>
                </c:pt>
                <c:pt idx="761">
                  <c:v>15.854166666664399</c:v>
                </c:pt>
                <c:pt idx="762">
                  <c:v>15.8749999999977</c:v>
                </c:pt>
                <c:pt idx="763">
                  <c:v>15.895833333331099</c:v>
                </c:pt>
                <c:pt idx="764">
                  <c:v>15.916666666664399</c:v>
                </c:pt>
                <c:pt idx="765">
                  <c:v>15.9374999999977</c:v>
                </c:pt>
                <c:pt idx="766">
                  <c:v>15.958333333331099</c:v>
                </c:pt>
                <c:pt idx="767">
                  <c:v>15.979166666664399</c:v>
                </c:pt>
                <c:pt idx="768">
                  <c:v>15.9999999999977</c:v>
                </c:pt>
                <c:pt idx="769">
                  <c:v>16.020833333331002</c:v>
                </c:pt>
                <c:pt idx="770">
                  <c:v>16.041666666664401</c:v>
                </c:pt>
                <c:pt idx="771">
                  <c:v>16.062499999997701</c:v>
                </c:pt>
                <c:pt idx="772">
                  <c:v>16.083333333331002</c:v>
                </c:pt>
                <c:pt idx="773">
                  <c:v>16.104166666664401</c:v>
                </c:pt>
                <c:pt idx="774">
                  <c:v>16.124999999997701</c:v>
                </c:pt>
                <c:pt idx="775">
                  <c:v>16.145833333331002</c:v>
                </c:pt>
                <c:pt idx="776">
                  <c:v>16.166666666664401</c:v>
                </c:pt>
                <c:pt idx="777">
                  <c:v>16.187499999997701</c:v>
                </c:pt>
                <c:pt idx="778">
                  <c:v>16.208333333331002</c:v>
                </c:pt>
                <c:pt idx="779">
                  <c:v>16.229166666664401</c:v>
                </c:pt>
                <c:pt idx="780">
                  <c:v>16.249999999997701</c:v>
                </c:pt>
                <c:pt idx="781">
                  <c:v>16.270833333331002</c:v>
                </c:pt>
                <c:pt idx="782">
                  <c:v>16.291666666664302</c:v>
                </c:pt>
                <c:pt idx="783">
                  <c:v>16.312499999997701</c:v>
                </c:pt>
                <c:pt idx="784">
                  <c:v>16.333333333331002</c:v>
                </c:pt>
                <c:pt idx="785">
                  <c:v>16.354166666664302</c:v>
                </c:pt>
                <c:pt idx="786">
                  <c:v>16.374999999997701</c:v>
                </c:pt>
                <c:pt idx="787">
                  <c:v>16.395833333331002</c:v>
                </c:pt>
                <c:pt idx="788">
                  <c:v>16.416666666664302</c:v>
                </c:pt>
                <c:pt idx="789">
                  <c:v>16.437499999997701</c:v>
                </c:pt>
                <c:pt idx="790">
                  <c:v>16.458333333331002</c:v>
                </c:pt>
                <c:pt idx="791">
                  <c:v>16.479166666664302</c:v>
                </c:pt>
                <c:pt idx="792">
                  <c:v>16.499999999997598</c:v>
                </c:pt>
                <c:pt idx="793">
                  <c:v>16.520833333331002</c:v>
                </c:pt>
                <c:pt idx="794">
                  <c:v>16.541666666664302</c:v>
                </c:pt>
                <c:pt idx="795">
                  <c:v>16.562499999997598</c:v>
                </c:pt>
                <c:pt idx="796">
                  <c:v>16.583333333331002</c:v>
                </c:pt>
                <c:pt idx="797">
                  <c:v>16.604166666664302</c:v>
                </c:pt>
                <c:pt idx="798">
                  <c:v>16.624999999997598</c:v>
                </c:pt>
                <c:pt idx="799">
                  <c:v>16.645833333331002</c:v>
                </c:pt>
                <c:pt idx="800">
                  <c:v>16.666666666664302</c:v>
                </c:pt>
                <c:pt idx="801">
                  <c:v>16.687499999997598</c:v>
                </c:pt>
                <c:pt idx="802">
                  <c:v>16.708333333331002</c:v>
                </c:pt>
                <c:pt idx="803">
                  <c:v>16.729166666664302</c:v>
                </c:pt>
                <c:pt idx="804">
                  <c:v>16.749999999997598</c:v>
                </c:pt>
                <c:pt idx="805">
                  <c:v>16.770833333330899</c:v>
                </c:pt>
                <c:pt idx="806">
                  <c:v>16.791666666664302</c:v>
                </c:pt>
                <c:pt idx="807">
                  <c:v>16.812499999997598</c:v>
                </c:pt>
                <c:pt idx="808">
                  <c:v>16.833333333330899</c:v>
                </c:pt>
                <c:pt idx="809">
                  <c:v>16.854166666664302</c:v>
                </c:pt>
                <c:pt idx="810">
                  <c:v>16.874999999997598</c:v>
                </c:pt>
                <c:pt idx="811">
                  <c:v>16.895833333330899</c:v>
                </c:pt>
                <c:pt idx="812">
                  <c:v>16.916666666664302</c:v>
                </c:pt>
                <c:pt idx="813">
                  <c:v>16.937499999997598</c:v>
                </c:pt>
                <c:pt idx="814">
                  <c:v>16.958333333330899</c:v>
                </c:pt>
                <c:pt idx="815">
                  <c:v>16.979166666664199</c:v>
                </c:pt>
                <c:pt idx="816">
                  <c:v>16.999999999997598</c:v>
                </c:pt>
                <c:pt idx="817">
                  <c:v>17.020833333330899</c:v>
                </c:pt>
                <c:pt idx="818">
                  <c:v>17.041666666664199</c:v>
                </c:pt>
                <c:pt idx="819">
                  <c:v>17.062499999997598</c:v>
                </c:pt>
                <c:pt idx="820">
                  <c:v>17.083333333330899</c:v>
                </c:pt>
                <c:pt idx="821">
                  <c:v>17.104166666664199</c:v>
                </c:pt>
                <c:pt idx="822">
                  <c:v>17.124999999997598</c:v>
                </c:pt>
                <c:pt idx="823">
                  <c:v>17.145833333330899</c:v>
                </c:pt>
                <c:pt idx="824">
                  <c:v>17.166666666664199</c:v>
                </c:pt>
                <c:pt idx="825">
                  <c:v>17.187499999997499</c:v>
                </c:pt>
                <c:pt idx="826">
                  <c:v>17.208333333330899</c:v>
                </c:pt>
                <c:pt idx="827">
                  <c:v>17.229166666664199</c:v>
                </c:pt>
                <c:pt idx="828">
                  <c:v>17.249999999997499</c:v>
                </c:pt>
                <c:pt idx="829">
                  <c:v>17.270833333330899</c:v>
                </c:pt>
                <c:pt idx="830">
                  <c:v>17.291666666664199</c:v>
                </c:pt>
                <c:pt idx="831">
                  <c:v>17.312499999997499</c:v>
                </c:pt>
                <c:pt idx="832">
                  <c:v>17.333333333330899</c:v>
                </c:pt>
                <c:pt idx="833">
                  <c:v>17.354166666664199</c:v>
                </c:pt>
                <c:pt idx="834">
                  <c:v>17.374999999997499</c:v>
                </c:pt>
                <c:pt idx="835">
                  <c:v>17.395833333330899</c:v>
                </c:pt>
                <c:pt idx="836">
                  <c:v>17.416666666664199</c:v>
                </c:pt>
                <c:pt idx="837">
                  <c:v>17.437499999997499</c:v>
                </c:pt>
                <c:pt idx="838">
                  <c:v>17.458333333330799</c:v>
                </c:pt>
                <c:pt idx="839">
                  <c:v>17.479166666664199</c:v>
                </c:pt>
                <c:pt idx="840">
                  <c:v>17.499999999997499</c:v>
                </c:pt>
                <c:pt idx="841">
                  <c:v>17.520833333330799</c:v>
                </c:pt>
                <c:pt idx="842">
                  <c:v>17.541666666664199</c:v>
                </c:pt>
                <c:pt idx="843">
                  <c:v>17.562499999997499</c:v>
                </c:pt>
                <c:pt idx="844">
                  <c:v>17.583333333330799</c:v>
                </c:pt>
                <c:pt idx="845">
                  <c:v>17.604166666664199</c:v>
                </c:pt>
                <c:pt idx="846">
                  <c:v>17.624999999997499</c:v>
                </c:pt>
                <c:pt idx="847">
                  <c:v>17.645833333330799</c:v>
                </c:pt>
                <c:pt idx="848">
                  <c:v>17.666666666664099</c:v>
                </c:pt>
                <c:pt idx="849">
                  <c:v>17.687499999997499</c:v>
                </c:pt>
                <c:pt idx="850">
                  <c:v>17.708333333330799</c:v>
                </c:pt>
                <c:pt idx="851">
                  <c:v>17.729166666664099</c:v>
                </c:pt>
                <c:pt idx="852">
                  <c:v>17.749999999997499</c:v>
                </c:pt>
                <c:pt idx="853">
                  <c:v>17.770833333330799</c:v>
                </c:pt>
                <c:pt idx="854">
                  <c:v>17.791666666664099</c:v>
                </c:pt>
                <c:pt idx="855">
                  <c:v>17.812499999997499</c:v>
                </c:pt>
                <c:pt idx="856">
                  <c:v>17.833333333330799</c:v>
                </c:pt>
                <c:pt idx="857">
                  <c:v>17.854166666664099</c:v>
                </c:pt>
                <c:pt idx="858">
                  <c:v>17.874999999997499</c:v>
                </c:pt>
                <c:pt idx="859">
                  <c:v>17.895833333330799</c:v>
                </c:pt>
                <c:pt idx="860">
                  <c:v>17.916666666664099</c:v>
                </c:pt>
                <c:pt idx="861">
                  <c:v>17.937499999997399</c:v>
                </c:pt>
                <c:pt idx="862">
                  <c:v>17.958333333330799</c:v>
                </c:pt>
                <c:pt idx="863">
                  <c:v>17.979166666664099</c:v>
                </c:pt>
                <c:pt idx="864">
                  <c:v>17.999999999997399</c:v>
                </c:pt>
                <c:pt idx="865">
                  <c:v>18.020833333330799</c:v>
                </c:pt>
                <c:pt idx="866">
                  <c:v>18.041666666664099</c:v>
                </c:pt>
                <c:pt idx="867">
                  <c:v>18.062499999997499</c:v>
                </c:pt>
                <c:pt idx="868">
                  <c:v>18.083333333330799</c:v>
                </c:pt>
                <c:pt idx="869">
                  <c:v>18.104166666664099</c:v>
                </c:pt>
                <c:pt idx="870">
                  <c:v>18.124999999997499</c:v>
                </c:pt>
                <c:pt idx="871">
                  <c:v>18.145833333330799</c:v>
                </c:pt>
                <c:pt idx="872">
                  <c:v>18.166666666664099</c:v>
                </c:pt>
                <c:pt idx="873">
                  <c:v>18.187499999997499</c:v>
                </c:pt>
                <c:pt idx="874">
                  <c:v>18.208333333330799</c:v>
                </c:pt>
                <c:pt idx="875">
                  <c:v>18.229166666664099</c:v>
                </c:pt>
                <c:pt idx="876">
                  <c:v>18.249999999997399</c:v>
                </c:pt>
                <c:pt idx="877">
                  <c:v>18.270833333330799</c:v>
                </c:pt>
                <c:pt idx="878">
                  <c:v>18.291666666664099</c:v>
                </c:pt>
                <c:pt idx="879">
                  <c:v>18.312499999997399</c:v>
                </c:pt>
                <c:pt idx="880">
                  <c:v>18.333333333330799</c:v>
                </c:pt>
                <c:pt idx="881">
                  <c:v>18.354166666664099</c:v>
                </c:pt>
                <c:pt idx="882">
                  <c:v>18.374999999997399</c:v>
                </c:pt>
                <c:pt idx="883">
                  <c:v>18.395833333330799</c:v>
                </c:pt>
                <c:pt idx="884">
                  <c:v>18.416666666664099</c:v>
                </c:pt>
                <c:pt idx="885">
                  <c:v>18.437499999997399</c:v>
                </c:pt>
                <c:pt idx="886">
                  <c:v>18.4583333333307</c:v>
                </c:pt>
                <c:pt idx="887">
                  <c:v>18.479166666664099</c:v>
                </c:pt>
                <c:pt idx="888">
                  <c:v>18.499999999997399</c:v>
                </c:pt>
                <c:pt idx="889">
                  <c:v>18.5208333333307</c:v>
                </c:pt>
                <c:pt idx="890">
                  <c:v>18.541666666664099</c:v>
                </c:pt>
                <c:pt idx="891">
                  <c:v>18.562499999997399</c:v>
                </c:pt>
                <c:pt idx="892">
                  <c:v>18.5833333333307</c:v>
                </c:pt>
                <c:pt idx="893">
                  <c:v>18.604166666664099</c:v>
                </c:pt>
                <c:pt idx="894">
                  <c:v>18.624999999997399</c:v>
                </c:pt>
                <c:pt idx="895">
                  <c:v>18.6458333333307</c:v>
                </c:pt>
                <c:pt idx="896">
                  <c:v>18.666666666664099</c:v>
                </c:pt>
                <c:pt idx="897">
                  <c:v>18.687499999997399</c:v>
                </c:pt>
                <c:pt idx="898">
                  <c:v>18.7083333333307</c:v>
                </c:pt>
                <c:pt idx="899">
                  <c:v>18.729166666664</c:v>
                </c:pt>
                <c:pt idx="900">
                  <c:v>18.749999999997399</c:v>
                </c:pt>
                <c:pt idx="901">
                  <c:v>18.7708333333307</c:v>
                </c:pt>
                <c:pt idx="902">
                  <c:v>18.791666666664</c:v>
                </c:pt>
                <c:pt idx="903">
                  <c:v>18.812499999997399</c:v>
                </c:pt>
                <c:pt idx="904">
                  <c:v>18.8333333333307</c:v>
                </c:pt>
                <c:pt idx="905">
                  <c:v>18.854166666664</c:v>
                </c:pt>
                <c:pt idx="906">
                  <c:v>18.874999999997399</c:v>
                </c:pt>
                <c:pt idx="907">
                  <c:v>18.8958333333307</c:v>
                </c:pt>
                <c:pt idx="908">
                  <c:v>18.916666666664</c:v>
                </c:pt>
                <c:pt idx="909">
                  <c:v>18.9374999999973</c:v>
                </c:pt>
                <c:pt idx="910">
                  <c:v>18.9583333333307</c:v>
                </c:pt>
                <c:pt idx="911">
                  <c:v>18.979166666664</c:v>
                </c:pt>
                <c:pt idx="912">
                  <c:v>18.9999999999973</c:v>
                </c:pt>
                <c:pt idx="913">
                  <c:v>19.0208333333307</c:v>
                </c:pt>
                <c:pt idx="914">
                  <c:v>19.041666666664</c:v>
                </c:pt>
                <c:pt idx="915">
                  <c:v>19.0624999999973</c:v>
                </c:pt>
                <c:pt idx="916">
                  <c:v>19.0833333333307</c:v>
                </c:pt>
                <c:pt idx="917">
                  <c:v>19.104166666664</c:v>
                </c:pt>
                <c:pt idx="918">
                  <c:v>19.1249999999973</c:v>
                </c:pt>
                <c:pt idx="919">
                  <c:v>19.1458333333306</c:v>
                </c:pt>
                <c:pt idx="920">
                  <c:v>19.166666666664</c:v>
                </c:pt>
                <c:pt idx="921">
                  <c:v>19.1874999999973</c:v>
                </c:pt>
                <c:pt idx="922">
                  <c:v>19.2083333333306</c:v>
                </c:pt>
                <c:pt idx="923">
                  <c:v>19.229166666664</c:v>
                </c:pt>
                <c:pt idx="924">
                  <c:v>19.2499999999973</c:v>
                </c:pt>
                <c:pt idx="925">
                  <c:v>19.2708333333306</c:v>
                </c:pt>
                <c:pt idx="926">
                  <c:v>19.291666666664</c:v>
                </c:pt>
                <c:pt idx="927">
                  <c:v>19.3124999999973</c:v>
                </c:pt>
                <c:pt idx="928">
                  <c:v>19.3333333333306</c:v>
                </c:pt>
                <c:pt idx="929">
                  <c:v>19.354166666664</c:v>
                </c:pt>
                <c:pt idx="930">
                  <c:v>19.3749999999973</c:v>
                </c:pt>
                <c:pt idx="931">
                  <c:v>19.3958333333306</c:v>
                </c:pt>
                <c:pt idx="932">
                  <c:v>19.4166666666639</c:v>
                </c:pt>
                <c:pt idx="933">
                  <c:v>19.4374999999973</c:v>
                </c:pt>
                <c:pt idx="934">
                  <c:v>19.4583333333306</c:v>
                </c:pt>
                <c:pt idx="935">
                  <c:v>19.4791666666639</c:v>
                </c:pt>
                <c:pt idx="936">
                  <c:v>19.4999999999973</c:v>
                </c:pt>
                <c:pt idx="937">
                  <c:v>19.5208333333306</c:v>
                </c:pt>
                <c:pt idx="938">
                  <c:v>19.5416666666639</c:v>
                </c:pt>
                <c:pt idx="939">
                  <c:v>19.5624999999973</c:v>
                </c:pt>
                <c:pt idx="940">
                  <c:v>19.5833333333306</c:v>
                </c:pt>
                <c:pt idx="941">
                  <c:v>19.6041666666639</c:v>
                </c:pt>
                <c:pt idx="942">
                  <c:v>19.6249999999972</c:v>
                </c:pt>
                <c:pt idx="943">
                  <c:v>19.6458333333306</c:v>
                </c:pt>
                <c:pt idx="944">
                  <c:v>19.6666666666639</c:v>
                </c:pt>
                <c:pt idx="945">
                  <c:v>19.6874999999972</c:v>
                </c:pt>
                <c:pt idx="946">
                  <c:v>19.7083333333306</c:v>
                </c:pt>
                <c:pt idx="947">
                  <c:v>19.7291666666639</c:v>
                </c:pt>
                <c:pt idx="948">
                  <c:v>19.7499999999972</c:v>
                </c:pt>
                <c:pt idx="949">
                  <c:v>19.7708333333306</c:v>
                </c:pt>
                <c:pt idx="950">
                  <c:v>19.7916666666639</c:v>
                </c:pt>
                <c:pt idx="951">
                  <c:v>19.8124999999972</c:v>
                </c:pt>
                <c:pt idx="952">
                  <c:v>19.8333333333306</c:v>
                </c:pt>
                <c:pt idx="953">
                  <c:v>19.8541666666639</c:v>
                </c:pt>
                <c:pt idx="954">
                  <c:v>19.8749999999972</c:v>
                </c:pt>
                <c:pt idx="955">
                  <c:v>19.895833333330501</c:v>
                </c:pt>
                <c:pt idx="956">
                  <c:v>19.9166666666639</c:v>
                </c:pt>
                <c:pt idx="957">
                  <c:v>19.9374999999972</c:v>
                </c:pt>
                <c:pt idx="958">
                  <c:v>19.958333333330501</c:v>
                </c:pt>
                <c:pt idx="959">
                  <c:v>19.9791666666639</c:v>
                </c:pt>
                <c:pt idx="960">
                  <c:v>19.9999999999972</c:v>
                </c:pt>
                <c:pt idx="961">
                  <c:v>20.020833333330501</c:v>
                </c:pt>
                <c:pt idx="962">
                  <c:v>20.0416666666639</c:v>
                </c:pt>
                <c:pt idx="963">
                  <c:v>20.0624999999972</c:v>
                </c:pt>
                <c:pt idx="964">
                  <c:v>20.083333333330501</c:v>
                </c:pt>
                <c:pt idx="965">
                  <c:v>20.104166666663801</c:v>
                </c:pt>
                <c:pt idx="966">
                  <c:v>20.1249999999972</c:v>
                </c:pt>
                <c:pt idx="967">
                  <c:v>20.145833333330501</c:v>
                </c:pt>
                <c:pt idx="968">
                  <c:v>20.166666666663801</c:v>
                </c:pt>
                <c:pt idx="969">
                  <c:v>20.1874999999972</c:v>
                </c:pt>
                <c:pt idx="970">
                  <c:v>20.208333333330501</c:v>
                </c:pt>
                <c:pt idx="971">
                  <c:v>20.229166666663801</c:v>
                </c:pt>
                <c:pt idx="972">
                  <c:v>20.2499999999972</c:v>
                </c:pt>
                <c:pt idx="973">
                  <c:v>20.270833333330501</c:v>
                </c:pt>
                <c:pt idx="974">
                  <c:v>20.291666666663801</c:v>
                </c:pt>
                <c:pt idx="975">
                  <c:v>20.3124999999972</c:v>
                </c:pt>
                <c:pt idx="976">
                  <c:v>20.333333333330501</c:v>
                </c:pt>
                <c:pt idx="977">
                  <c:v>20.354166666663801</c:v>
                </c:pt>
                <c:pt idx="978">
                  <c:v>20.374999999997101</c:v>
                </c:pt>
                <c:pt idx="979">
                  <c:v>20.395833333330501</c:v>
                </c:pt>
                <c:pt idx="980">
                  <c:v>20.416666666663801</c:v>
                </c:pt>
                <c:pt idx="981">
                  <c:v>20.437499999997101</c:v>
                </c:pt>
                <c:pt idx="982">
                  <c:v>20.458333333330501</c:v>
                </c:pt>
                <c:pt idx="983">
                  <c:v>20.479166666663801</c:v>
                </c:pt>
                <c:pt idx="984">
                  <c:v>20.499999999997101</c:v>
                </c:pt>
                <c:pt idx="985">
                  <c:v>20.520833333330501</c:v>
                </c:pt>
                <c:pt idx="986">
                  <c:v>20.541666666663801</c:v>
                </c:pt>
                <c:pt idx="987">
                  <c:v>20.562499999997101</c:v>
                </c:pt>
                <c:pt idx="988">
                  <c:v>20.583333333330401</c:v>
                </c:pt>
                <c:pt idx="989">
                  <c:v>20.604166666663801</c:v>
                </c:pt>
                <c:pt idx="990">
                  <c:v>20.624999999997101</c:v>
                </c:pt>
                <c:pt idx="991">
                  <c:v>20.645833333330401</c:v>
                </c:pt>
                <c:pt idx="992">
                  <c:v>20.666666666663801</c:v>
                </c:pt>
                <c:pt idx="993">
                  <c:v>20.687499999997101</c:v>
                </c:pt>
                <c:pt idx="994">
                  <c:v>20.708333333330401</c:v>
                </c:pt>
                <c:pt idx="995">
                  <c:v>20.729166666663801</c:v>
                </c:pt>
                <c:pt idx="996">
                  <c:v>20.749999999997101</c:v>
                </c:pt>
                <c:pt idx="997">
                  <c:v>20.770833333330401</c:v>
                </c:pt>
                <c:pt idx="998">
                  <c:v>20.791666666663701</c:v>
                </c:pt>
                <c:pt idx="999">
                  <c:v>20.812499999997101</c:v>
                </c:pt>
                <c:pt idx="1000">
                  <c:v>20.833333333330401</c:v>
                </c:pt>
                <c:pt idx="1001">
                  <c:v>20.854166666663701</c:v>
                </c:pt>
                <c:pt idx="1002">
                  <c:v>20.874999999997101</c:v>
                </c:pt>
                <c:pt idx="1003">
                  <c:v>20.895833333330401</c:v>
                </c:pt>
                <c:pt idx="1004">
                  <c:v>20.916666666663701</c:v>
                </c:pt>
                <c:pt idx="1005">
                  <c:v>20.937499999997101</c:v>
                </c:pt>
                <c:pt idx="1006">
                  <c:v>20.958333333330401</c:v>
                </c:pt>
                <c:pt idx="1007">
                  <c:v>20.979166666663701</c:v>
                </c:pt>
                <c:pt idx="1008">
                  <c:v>20.999999999997101</c:v>
                </c:pt>
                <c:pt idx="1009">
                  <c:v>21.020833333330401</c:v>
                </c:pt>
                <c:pt idx="1010">
                  <c:v>21.041666666663701</c:v>
                </c:pt>
                <c:pt idx="1011">
                  <c:v>21.062499999997002</c:v>
                </c:pt>
                <c:pt idx="1012">
                  <c:v>21.083333333330401</c:v>
                </c:pt>
                <c:pt idx="1013">
                  <c:v>21.104166666663701</c:v>
                </c:pt>
                <c:pt idx="1014">
                  <c:v>21.124999999997002</c:v>
                </c:pt>
                <c:pt idx="1015">
                  <c:v>21.145833333330401</c:v>
                </c:pt>
                <c:pt idx="1016">
                  <c:v>21.166666666663701</c:v>
                </c:pt>
                <c:pt idx="1017">
                  <c:v>21.187499999997002</c:v>
                </c:pt>
                <c:pt idx="1018">
                  <c:v>21.208333333330401</c:v>
                </c:pt>
                <c:pt idx="1019">
                  <c:v>21.229166666663701</c:v>
                </c:pt>
                <c:pt idx="1020">
                  <c:v>21.249999999997002</c:v>
                </c:pt>
                <c:pt idx="1021">
                  <c:v>21.270833333330302</c:v>
                </c:pt>
                <c:pt idx="1022">
                  <c:v>21.291666666663701</c:v>
                </c:pt>
                <c:pt idx="1023">
                  <c:v>21.312499999997002</c:v>
                </c:pt>
                <c:pt idx="1024">
                  <c:v>21.333333333330302</c:v>
                </c:pt>
                <c:pt idx="1025">
                  <c:v>21.354166666663701</c:v>
                </c:pt>
                <c:pt idx="1026">
                  <c:v>21.374999999997002</c:v>
                </c:pt>
                <c:pt idx="1027">
                  <c:v>21.395833333330302</c:v>
                </c:pt>
                <c:pt idx="1028">
                  <c:v>21.416666666663701</c:v>
                </c:pt>
                <c:pt idx="1029">
                  <c:v>21.437499999997002</c:v>
                </c:pt>
                <c:pt idx="1030">
                  <c:v>21.458333333330302</c:v>
                </c:pt>
                <c:pt idx="1031">
                  <c:v>21.479166666663701</c:v>
                </c:pt>
                <c:pt idx="1032">
                  <c:v>21.499999999997002</c:v>
                </c:pt>
                <c:pt idx="1033">
                  <c:v>21.520833333330302</c:v>
                </c:pt>
                <c:pt idx="1034">
                  <c:v>21.541666666663598</c:v>
                </c:pt>
                <c:pt idx="1035">
                  <c:v>21.562499999997002</c:v>
                </c:pt>
                <c:pt idx="1036">
                  <c:v>21.583333333330302</c:v>
                </c:pt>
                <c:pt idx="1037">
                  <c:v>21.604166666663598</c:v>
                </c:pt>
                <c:pt idx="1038">
                  <c:v>21.624999999997002</c:v>
                </c:pt>
                <c:pt idx="1039">
                  <c:v>21.645833333330302</c:v>
                </c:pt>
                <c:pt idx="1040">
                  <c:v>21.666666666663598</c:v>
                </c:pt>
                <c:pt idx="1041">
                  <c:v>21.687499999997002</c:v>
                </c:pt>
                <c:pt idx="1042">
                  <c:v>21.708333333330302</c:v>
                </c:pt>
                <c:pt idx="1043">
                  <c:v>21.729166666663598</c:v>
                </c:pt>
                <c:pt idx="1044">
                  <c:v>21.749999999996898</c:v>
                </c:pt>
                <c:pt idx="1045">
                  <c:v>21.770833333330302</c:v>
                </c:pt>
                <c:pt idx="1046">
                  <c:v>21.791666666663598</c:v>
                </c:pt>
                <c:pt idx="1047">
                  <c:v>21.812499999996898</c:v>
                </c:pt>
                <c:pt idx="1048">
                  <c:v>21.833333333330302</c:v>
                </c:pt>
                <c:pt idx="1049">
                  <c:v>21.854166666663598</c:v>
                </c:pt>
                <c:pt idx="1050">
                  <c:v>21.874999999996898</c:v>
                </c:pt>
                <c:pt idx="1051">
                  <c:v>21.895833333330302</c:v>
                </c:pt>
                <c:pt idx="1052">
                  <c:v>21.916666666663598</c:v>
                </c:pt>
                <c:pt idx="1053">
                  <c:v>21.937499999996898</c:v>
                </c:pt>
                <c:pt idx="1054">
                  <c:v>21.958333333330199</c:v>
                </c:pt>
                <c:pt idx="1055">
                  <c:v>21.979166666663598</c:v>
                </c:pt>
                <c:pt idx="1056">
                  <c:v>21.999999999996898</c:v>
                </c:pt>
                <c:pt idx="1057">
                  <c:v>22.020833333330199</c:v>
                </c:pt>
                <c:pt idx="1058">
                  <c:v>22.041666666663598</c:v>
                </c:pt>
                <c:pt idx="1059">
                  <c:v>22.062499999996898</c:v>
                </c:pt>
                <c:pt idx="1060">
                  <c:v>22.083333333330199</c:v>
                </c:pt>
                <c:pt idx="1061">
                  <c:v>22.104166666663598</c:v>
                </c:pt>
                <c:pt idx="1062">
                  <c:v>22.124999999996898</c:v>
                </c:pt>
                <c:pt idx="1063">
                  <c:v>22.145833333330199</c:v>
                </c:pt>
                <c:pt idx="1064">
                  <c:v>22.166666666663598</c:v>
                </c:pt>
                <c:pt idx="1065">
                  <c:v>22.187499999996898</c:v>
                </c:pt>
                <c:pt idx="1066">
                  <c:v>22.208333333330199</c:v>
                </c:pt>
                <c:pt idx="1067">
                  <c:v>22.229166666663499</c:v>
                </c:pt>
                <c:pt idx="1068">
                  <c:v>22.249999999996898</c:v>
                </c:pt>
                <c:pt idx="1069">
                  <c:v>22.270833333330199</c:v>
                </c:pt>
                <c:pt idx="1070">
                  <c:v>22.291666666663499</c:v>
                </c:pt>
                <c:pt idx="1071">
                  <c:v>22.312499999996898</c:v>
                </c:pt>
                <c:pt idx="1072">
                  <c:v>22.333333333330199</c:v>
                </c:pt>
                <c:pt idx="1073">
                  <c:v>22.354166666663499</c:v>
                </c:pt>
                <c:pt idx="1074">
                  <c:v>22.374999999996898</c:v>
                </c:pt>
                <c:pt idx="1075">
                  <c:v>22.395833333330199</c:v>
                </c:pt>
                <c:pt idx="1076">
                  <c:v>22.416666666663499</c:v>
                </c:pt>
                <c:pt idx="1077">
                  <c:v>22.437499999996799</c:v>
                </c:pt>
                <c:pt idx="1078">
                  <c:v>22.458333333330199</c:v>
                </c:pt>
                <c:pt idx="1079">
                  <c:v>22.479166666663499</c:v>
                </c:pt>
                <c:pt idx="1080">
                  <c:v>22.499999999996799</c:v>
                </c:pt>
                <c:pt idx="1081">
                  <c:v>22.520833333330199</c:v>
                </c:pt>
                <c:pt idx="1082">
                  <c:v>22.541666666663499</c:v>
                </c:pt>
                <c:pt idx="1083">
                  <c:v>22.562499999996799</c:v>
                </c:pt>
                <c:pt idx="1084">
                  <c:v>22.583333333330199</c:v>
                </c:pt>
                <c:pt idx="1085">
                  <c:v>22.604166666663499</c:v>
                </c:pt>
                <c:pt idx="1086">
                  <c:v>22.624999999996799</c:v>
                </c:pt>
                <c:pt idx="1087">
                  <c:v>22.645833333330199</c:v>
                </c:pt>
                <c:pt idx="1088">
                  <c:v>22.666666666663499</c:v>
                </c:pt>
                <c:pt idx="1089">
                  <c:v>22.687499999996799</c:v>
                </c:pt>
                <c:pt idx="1090">
                  <c:v>22.708333333330099</c:v>
                </c:pt>
                <c:pt idx="1091">
                  <c:v>22.729166666663499</c:v>
                </c:pt>
                <c:pt idx="1092">
                  <c:v>22.749999999996799</c:v>
                </c:pt>
                <c:pt idx="1093">
                  <c:v>22.770833333330099</c:v>
                </c:pt>
                <c:pt idx="1094">
                  <c:v>22.791666666663499</c:v>
                </c:pt>
                <c:pt idx="1095">
                  <c:v>22.812499999996799</c:v>
                </c:pt>
                <c:pt idx="1096">
                  <c:v>22.833333333330099</c:v>
                </c:pt>
                <c:pt idx="1097">
                  <c:v>22.854166666663499</c:v>
                </c:pt>
                <c:pt idx="1098">
                  <c:v>22.874999999996799</c:v>
                </c:pt>
                <c:pt idx="1099">
                  <c:v>22.895833333330099</c:v>
                </c:pt>
                <c:pt idx="1100">
                  <c:v>22.916666666663399</c:v>
                </c:pt>
                <c:pt idx="1101">
                  <c:v>22.937499999996799</c:v>
                </c:pt>
                <c:pt idx="1102">
                  <c:v>22.958333333330099</c:v>
                </c:pt>
                <c:pt idx="1103">
                  <c:v>22.979166666663399</c:v>
                </c:pt>
                <c:pt idx="1104">
                  <c:v>22.999999999996799</c:v>
                </c:pt>
                <c:pt idx="1105">
                  <c:v>23.020833333330099</c:v>
                </c:pt>
                <c:pt idx="1106">
                  <c:v>23.041666666663399</c:v>
                </c:pt>
                <c:pt idx="1107">
                  <c:v>23.062499999996799</c:v>
                </c:pt>
                <c:pt idx="1108">
                  <c:v>23.083333333330099</c:v>
                </c:pt>
                <c:pt idx="1109">
                  <c:v>23.104166666663399</c:v>
                </c:pt>
                <c:pt idx="1110">
                  <c:v>23.124999999996799</c:v>
                </c:pt>
                <c:pt idx="1111">
                  <c:v>23.145833333330099</c:v>
                </c:pt>
                <c:pt idx="1112">
                  <c:v>23.166666666663399</c:v>
                </c:pt>
                <c:pt idx="1113">
                  <c:v>23.1874999999967</c:v>
                </c:pt>
                <c:pt idx="1114">
                  <c:v>23.208333333330099</c:v>
                </c:pt>
                <c:pt idx="1115">
                  <c:v>23.229166666663399</c:v>
                </c:pt>
                <c:pt idx="1116">
                  <c:v>23.2499999999967</c:v>
                </c:pt>
                <c:pt idx="1117">
                  <c:v>23.270833333330099</c:v>
                </c:pt>
                <c:pt idx="1118">
                  <c:v>23.291666666663399</c:v>
                </c:pt>
                <c:pt idx="1119">
                  <c:v>23.3124999999967</c:v>
                </c:pt>
                <c:pt idx="1120">
                  <c:v>23.333333333330099</c:v>
                </c:pt>
                <c:pt idx="1121">
                  <c:v>23.354166666663399</c:v>
                </c:pt>
                <c:pt idx="1122">
                  <c:v>23.3749999999967</c:v>
                </c:pt>
                <c:pt idx="1123">
                  <c:v>23.39583333333</c:v>
                </c:pt>
                <c:pt idx="1124">
                  <c:v>23.416666666663399</c:v>
                </c:pt>
                <c:pt idx="1125">
                  <c:v>23.4374999999967</c:v>
                </c:pt>
                <c:pt idx="1126">
                  <c:v>23.45833333333</c:v>
                </c:pt>
                <c:pt idx="1127">
                  <c:v>23.479166666663399</c:v>
                </c:pt>
                <c:pt idx="1128">
                  <c:v>23.4999999999967</c:v>
                </c:pt>
                <c:pt idx="1129">
                  <c:v>23.52083333333</c:v>
                </c:pt>
                <c:pt idx="1130">
                  <c:v>23.541666666663399</c:v>
                </c:pt>
                <c:pt idx="1131">
                  <c:v>23.5624999999967</c:v>
                </c:pt>
                <c:pt idx="1132">
                  <c:v>23.58333333333</c:v>
                </c:pt>
                <c:pt idx="1133">
                  <c:v>23.6041666666633</c:v>
                </c:pt>
                <c:pt idx="1134">
                  <c:v>23.6249999999967</c:v>
                </c:pt>
                <c:pt idx="1135">
                  <c:v>23.64583333333</c:v>
                </c:pt>
                <c:pt idx="1136">
                  <c:v>23.6666666666633</c:v>
                </c:pt>
                <c:pt idx="1137">
                  <c:v>23.6874999999967</c:v>
                </c:pt>
                <c:pt idx="1138">
                  <c:v>23.70833333333</c:v>
                </c:pt>
                <c:pt idx="1139">
                  <c:v>23.7291666666633</c:v>
                </c:pt>
                <c:pt idx="1140">
                  <c:v>23.7499999999967</c:v>
                </c:pt>
                <c:pt idx="1141">
                  <c:v>23.77083333333</c:v>
                </c:pt>
                <c:pt idx="1142">
                  <c:v>23.7916666666633</c:v>
                </c:pt>
                <c:pt idx="1143">
                  <c:v>23.8124999999967</c:v>
                </c:pt>
                <c:pt idx="1144">
                  <c:v>23.83333333333</c:v>
                </c:pt>
                <c:pt idx="1145">
                  <c:v>23.8541666666633</c:v>
                </c:pt>
                <c:pt idx="1146">
                  <c:v>23.8749999999966</c:v>
                </c:pt>
                <c:pt idx="1147">
                  <c:v>23.89583333333</c:v>
                </c:pt>
                <c:pt idx="1148">
                  <c:v>23.9166666666633</c:v>
                </c:pt>
                <c:pt idx="1149">
                  <c:v>23.9374999999966</c:v>
                </c:pt>
                <c:pt idx="1150">
                  <c:v>23.95833333333</c:v>
                </c:pt>
                <c:pt idx="1151">
                  <c:v>23.9791666666633</c:v>
                </c:pt>
                <c:pt idx="1152">
                  <c:v>23.9999999999966</c:v>
                </c:pt>
                <c:pt idx="1153">
                  <c:v>24.02083333333</c:v>
                </c:pt>
                <c:pt idx="1154">
                  <c:v>24.0416666666633</c:v>
                </c:pt>
                <c:pt idx="1155">
                  <c:v>24.0624999999966</c:v>
                </c:pt>
                <c:pt idx="1156">
                  <c:v>24.0833333333299</c:v>
                </c:pt>
                <c:pt idx="1157">
                  <c:v>24.1041666666633</c:v>
                </c:pt>
                <c:pt idx="1158">
                  <c:v>24.1249999999966</c:v>
                </c:pt>
                <c:pt idx="1159">
                  <c:v>24.1458333333299</c:v>
                </c:pt>
                <c:pt idx="1160">
                  <c:v>24.1666666666633</c:v>
                </c:pt>
                <c:pt idx="1161">
                  <c:v>24.1874999999966</c:v>
                </c:pt>
                <c:pt idx="1162">
                  <c:v>24.2083333333299</c:v>
                </c:pt>
                <c:pt idx="1163">
                  <c:v>24.2291666666633</c:v>
                </c:pt>
                <c:pt idx="1164">
                  <c:v>24.2499999999966</c:v>
                </c:pt>
                <c:pt idx="1165">
                  <c:v>24.2708333333299</c:v>
                </c:pt>
                <c:pt idx="1166">
                  <c:v>24.2916666666633</c:v>
                </c:pt>
                <c:pt idx="1167">
                  <c:v>24.3124999999966</c:v>
                </c:pt>
                <c:pt idx="1168">
                  <c:v>24.3333333333299</c:v>
                </c:pt>
                <c:pt idx="1169">
                  <c:v>24.3541666666632</c:v>
                </c:pt>
                <c:pt idx="1170">
                  <c:v>24.3749999999966</c:v>
                </c:pt>
                <c:pt idx="1171">
                  <c:v>24.3958333333299</c:v>
                </c:pt>
                <c:pt idx="1172">
                  <c:v>24.4166666666632</c:v>
                </c:pt>
                <c:pt idx="1173">
                  <c:v>24.4374999999966</c:v>
                </c:pt>
                <c:pt idx="1174">
                  <c:v>24.4583333333299</c:v>
                </c:pt>
                <c:pt idx="1175">
                  <c:v>24.4791666666632</c:v>
                </c:pt>
                <c:pt idx="1176">
                  <c:v>24.4999999999966</c:v>
                </c:pt>
                <c:pt idx="1177">
                  <c:v>24.5208333333299</c:v>
                </c:pt>
                <c:pt idx="1178">
                  <c:v>24.5416666666632</c:v>
                </c:pt>
                <c:pt idx="1179">
                  <c:v>24.562499999996501</c:v>
                </c:pt>
                <c:pt idx="1180">
                  <c:v>24.5833333333299</c:v>
                </c:pt>
                <c:pt idx="1181">
                  <c:v>24.6041666666632</c:v>
                </c:pt>
                <c:pt idx="1182">
                  <c:v>24.624999999996501</c:v>
                </c:pt>
                <c:pt idx="1183">
                  <c:v>24.6458333333299</c:v>
                </c:pt>
                <c:pt idx="1184">
                  <c:v>24.6666666666632</c:v>
                </c:pt>
                <c:pt idx="1185">
                  <c:v>24.687499999996501</c:v>
                </c:pt>
                <c:pt idx="1186">
                  <c:v>24.7083333333299</c:v>
                </c:pt>
                <c:pt idx="1187">
                  <c:v>24.7291666666632</c:v>
                </c:pt>
                <c:pt idx="1188">
                  <c:v>24.749999999996501</c:v>
                </c:pt>
                <c:pt idx="1189">
                  <c:v>24.770833333329801</c:v>
                </c:pt>
                <c:pt idx="1190">
                  <c:v>24.7916666666632</c:v>
                </c:pt>
                <c:pt idx="1191">
                  <c:v>24.812499999996501</c:v>
                </c:pt>
                <c:pt idx="1192">
                  <c:v>24.833333333329801</c:v>
                </c:pt>
                <c:pt idx="1193">
                  <c:v>24.8541666666632</c:v>
                </c:pt>
                <c:pt idx="1194">
                  <c:v>24.874999999996501</c:v>
                </c:pt>
                <c:pt idx="1195">
                  <c:v>24.895833333329801</c:v>
                </c:pt>
                <c:pt idx="1196">
                  <c:v>24.9166666666632</c:v>
                </c:pt>
                <c:pt idx="1197">
                  <c:v>24.937499999996501</c:v>
                </c:pt>
                <c:pt idx="1198">
                  <c:v>24.958333333329801</c:v>
                </c:pt>
                <c:pt idx="1199">
                  <c:v>24.9791666666632</c:v>
                </c:pt>
                <c:pt idx="1200">
                  <c:v>24.999999999996501</c:v>
                </c:pt>
                <c:pt idx="1201">
                  <c:v>25.020833333329801</c:v>
                </c:pt>
                <c:pt idx="1202">
                  <c:v>25.041666666663101</c:v>
                </c:pt>
                <c:pt idx="1203">
                  <c:v>25.062499999996501</c:v>
                </c:pt>
                <c:pt idx="1204">
                  <c:v>25.083333333329801</c:v>
                </c:pt>
                <c:pt idx="1205">
                  <c:v>25.104166666663101</c:v>
                </c:pt>
                <c:pt idx="1206">
                  <c:v>25.124999999996501</c:v>
                </c:pt>
                <c:pt idx="1207">
                  <c:v>25.145833333329801</c:v>
                </c:pt>
                <c:pt idx="1208">
                  <c:v>25.166666666663101</c:v>
                </c:pt>
                <c:pt idx="1209">
                  <c:v>25.187499999996501</c:v>
                </c:pt>
                <c:pt idx="1210">
                  <c:v>25.208333333329801</c:v>
                </c:pt>
                <c:pt idx="1211">
                  <c:v>25.229166666663101</c:v>
                </c:pt>
                <c:pt idx="1212">
                  <c:v>25.249999999996401</c:v>
                </c:pt>
                <c:pt idx="1213">
                  <c:v>25.270833333329801</c:v>
                </c:pt>
                <c:pt idx="1214">
                  <c:v>25.291666666663101</c:v>
                </c:pt>
                <c:pt idx="1215">
                  <c:v>25.312499999996401</c:v>
                </c:pt>
                <c:pt idx="1216">
                  <c:v>25.333333333329801</c:v>
                </c:pt>
                <c:pt idx="1217">
                  <c:v>25.354166666663101</c:v>
                </c:pt>
                <c:pt idx="1218">
                  <c:v>25.374999999996401</c:v>
                </c:pt>
                <c:pt idx="1219">
                  <c:v>25.395833333329801</c:v>
                </c:pt>
                <c:pt idx="1220">
                  <c:v>25.416666666663101</c:v>
                </c:pt>
                <c:pt idx="1221">
                  <c:v>25.437499999996401</c:v>
                </c:pt>
                <c:pt idx="1222">
                  <c:v>25.458333333329801</c:v>
                </c:pt>
                <c:pt idx="1223">
                  <c:v>25.479166666663101</c:v>
                </c:pt>
                <c:pt idx="1224">
                  <c:v>25.499999999996401</c:v>
                </c:pt>
                <c:pt idx="1225">
                  <c:v>25.520833333329701</c:v>
                </c:pt>
                <c:pt idx="1226">
                  <c:v>25.541666666663101</c:v>
                </c:pt>
                <c:pt idx="1227">
                  <c:v>25.562499999996401</c:v>
                </c:pt>
                <c:pt idx="1228">
                  <c:v>25.583333333329701</c:v>
                </c:pt>
                <c:pt idx="1229">
                  <c:v>25.604166666663101</c:v>
                </c:pt>
                <c:pt idx="1230">
                  <c:v>25.624999999996401</c:v>
                </c:pt>
                <c:pt idx="1231">
                  <c:v>25.645833333329701</c:v>
                </c:pt>
                <c:pt idx="1232">
                  <c:v>25.666666666663101</c:v>
                </c:pt>
                <c:pt idx="1233">
                  <c:v>25.687499999996401</c:v>
                </c:pt>
                <c:pt idx="1234">
                  <c:v>25.708333333329701</c:v>
                </c:pt>
                <c:pt idx="1235">
                  <c:v>25.729166666663001</c:v>
                </c:pt>
                <c:pt idx="1236">
                  <c:v>25.749999999996401</c:v>
                </c:pt>
                <c:pt idx="1237">
                  <c:v>25.770833333329701</c:v>
                </c:pt>
                <c:pt idx="1238">
                  <c:v>25.791666666663001</c:v>
                </c:pt>
                <c:pt idx="1239">
                  <c:v>25.812499999996401</c:v>
                </c:pt>
                <c:pt idx="1240">
                  <c:v>25.833333333329701</c:v>
                </c:pt>
                <c:pt idx="1241">
                  <c:v>25.854166666663001</c:v>
                </c:pt>
                <c:pt idx="1242">
                  <c:v>25.874999999996401</c:v>
                </c:pt>
                <c:pt idx="1243">
                  <c:v>25.895833333329701</c:v>
                </c:pt>
                <c:pt idx="1244">
                  <c:v>25.916666666663001</c:v>
                </c:pt>
                <c:pt idx="1245">
                  <c:v>25.937499999996302</c:v>
                </c:pt>
                <c:pt idx="1246">
                  <c:v>25.958333333329701</c:v>
                </c:pt>
                <c:pt idx="1247">
                  <c:v>25.979166666663001</c:v>
                </c:pt>
                <c:pt idx="1248">
                  <c:v>25.999999999996302</c:v>
                </c:pt>
                <c:pt idx="1249">
                  <c:v>26.020833333329701</c:v>
                </c:pt>
                <c:pt idx="1250">
                  <c:v>26.041666666663001</c:v>
                </c:pt>
                <c:pt idx="1251">
                  <c:v>26.062499999996302</c:v>
                </c:pt>
                <c:pt idx="1252">
                  <c:v>26.083333333329701</c:v>
                </c:pt>
                <c:pt idx="1253">
                  <c:v>26.104166666663001</c:v>
                </c:pt>
                <c:pt idx="1254">
                  <c:v>26.124999999996302</c:v>
                </c:pt>
                <c:pt idx="1255">
                  <c:v>26.145833333329701</c:v>
                </c:pt>
                <c:pt idx="1256">
                  <c:v>26.166666666663001</c:v>
                </c:pt>
                <c:pt idx="1257">
                  <c:v>26.187499999996302</c:v>
                </c:pt>
                <c:pt idx="1258">
                  <c:v>26.208333333329598</c:v>
                </c:pt>
                <c:pt idx="1259">
                  <c:v>26.229166666663001</c:v>
                </c:pt>
                <c:pt idx="1260">
                  <c:v>26.249999999996302</c:v>
                </c:pt>
                <c:pt idx="1261">
                  <c:v>26.270833333329598</c:v>
                </c:pt>
                <c:pt idx="1262">
                  <c:v>26.291666666663001</c:v>
                </c:pt>
                <c:pt idx="1263">
                  <c:v>26.312499999996302</c:v>
                </c:pt>
                <c:pt idx="1264">
                  <c:v>26.333333333329598</c:v>
                </c:pt>
                <c:pt idx="1265">
                  <c:v>26.354166666663001</c:v>
                </c:pt>
                <c:pt idx="1266">
                  <c:v>26.374999999996302</c:v>
                </c:pt>
                <c:pt idx="1267">
                  <c:v>26.395833333329598</c:v>
                </c:pt>
                <c:pt idx="1268">
                  <c:v>26.416666666662898</c:v>
                </c:pt>
                <c:pt idx="1269">
                  <c:v>26.437499999996302</c:v>
                </c:pt>
                <c:pt idx="1270">
                  <c:v>26.458333333329598</c:v>
                </c:pt>
                <c:pt idx="1271">
                  <c:v>26.479166666662898</c:v>
                </c:pt>
                <c:pt idx="1272">
                  <c:v>26.499999999996302</c:v>
                </c:pt>
                <c:pt idx="1273">
                  <c:v>26.520833333329598</c:v>
                </c:pt>
                <c:pt idx="1274">
                  <c:v>26.541666666662898</c:v>
                </c:pt>
                <c:pt idx="1275">
                  <c:v>26.562499999996302</c:v>
                </c:pt>
                <c:pt idx="1276">
                  <c:v>26.583333333329598</c:v>
                </c:pt>
                <c:pt idx="1277">
                  <c:v>26.604166666662898</c:v>
                </c:pt>
                <c:pt idx="1278">
                  <c:v>26.624999999996302</c:v>
                </c:pt>
                <c:pt idx="1279">
                  <c:v>26.645833333329598</c:v>
                </c:pt>
                <c:pt idx="1280">
                  <c:v>26.666666666662898</c:v>
                </c:pt>
                <c:pt idx="1281">
                  <c:v>26.687499999996199</c:v>
                </c:pt>
                <c:pt idx="1282">
                  <c:v>26.708333333329598</c:v>
                </c:pt>
                <c:pt idx="1283">
                  <c:v>26.729166666662898</c:v>
                </c:pt>
                <c:pt idx="1284">
                  <c:v>26.749999999996199</c:v>
                </c:pt>
                <c:pt idx="1285">
                  <c:v>26.770833333329598</c:v>
                </c:pt>
                <c:pt idx="1286">
                  <c:v>26.791666666662898</c:v>
                </c:pt>
                <c:pt idx="1287">
                  <c:v>26.812499999996199</c:v>
                </c:pt>
                <c:pt idx="1288">
                  <c:v>26.833333333329598</c:v>
                </c:pt>
                <c:pt idx="1289">
                  <c:v>26.854166666662898</c:v>
                </c:pt>
                <c:pt idx="1290">
                  <c:v>26.874999999996199</c:v>
                </c:pt>
                <c:pt idx="1291">
                  <c:v>26.895833333329499</c:v>
                </c:pt>
                <c:pt idx="1292">
                  <c:v>26.916666666662898</c:v>
                </c:pt>
                <c:pt idx="1293">
                  <c:v>26.937499999996199</c:v>
                </c:pt>
                <c:pt idx="1294">
                  <c:v>26.958333333329499</c:v>
                </c:pt>
                <c:pt idx="1295">
                  <c:v>26.979166666662898</c:v>
                </c:pt>
                <c:pt idx="1296">
                  <c:v>26.999999999996199</c:v>
                </c:pt>
                <c:pt idx="1297">
                  <c:v>27.020833333329499</c:v>
                </c:pt>
                <c:pt idx="1298">
                  <c:v>27.041666666662898</c:v>
                </c:pt>
                <c:pt idx="1299">
                  <c:v>27.062499999996199</c:v>
                </c:pt>
                <c:pt idx="1300">
                  <c:v>27.083333333329499</c:v>
                </c:pt>
                <c:pt idx="1301">
                  <c:v>27.104166666662898</c:v>
                </c:pt>
                <c:pt idx="1302">
                  <c:v>27.124999999996199</c:v>
                </c:pt>
                <c:pt idx="1303">
                  <c:v>27.145833333329499</c:v>
                </c:pt>
                <c:pt idx="1304">
                  <c:v>27.166666666662799</c:v>
                </c:pt>
                <c:pt idx="1305">
                  <c:v>27.187499999996199</c:v>
                </c:pt>
                <c:pt idx="1306">
                  <c:v>27.208333333329499</c:v>
                </c:pt>
                <c:pt idx="1307">
                  <c:v>27.229166666662799</c:v>
                </c:pt>
                <c:pt idx="1308">
                  <c:v>27.249999999996199</c:v>
                </c:pt>
                <c:pt idx="1309">
                  <c:v>27.270833333329499</c:v>
                </c:pt>
                <c:pt idx="1310">
                  <c:v>27.291666666662799</c:v>
                </c:pt>
                <c:pt idx="1311">
                  <c:v>27.312499999996199</c:v>
                </c:pt>
                <c:pt idx="1312">
                  <c:v>27.333333333329499</c:v>
                </c:pt>
                <c:pt idx="1313">
                  <c:v>27.354166666662799</c:v>
                </c:pt>
                <c:pt idx="1314">
                  <c:v>27.374999999996099</c:v>
                </c:pt>
                <c:pt idx="1315">
                  <c:v>27.395833333329499</c:v>
                </c:pt>
                <c:pt idx="1316">
                  <c:v>27.416666666662799</c:v>
                </c:pt>
                <c:pt idx="1317">
                  <c:v>27.437499999996099</c:v>
                </c:pt>
                <c:pt idx="1318">
                  <c:v>27.458333333329499</c:v>
                </c:pt>
                <c:pt idx="1319">
                  <c:v>27.479166666662799</c:v>
                </c:pt>
                <c:pt idx="1320">
                  <c:v>27.499999999996099</c:v>
                </c:pt>
                <c:pt idx="1321">
                  <c:v>27.520833333329499</c:v>
                </c:pt>
                <c:pt idx="1322">
                  <c:v>27.541666666662799</c:v>
                </c:pt>
                <c:pt idx="1323">
                  <c:v>27.562499999996099</c:v>
                </c:pt>
                <c:pt idx="1324">
                  <c:v>27.583333333329499</c:v>
                </c:pt>
                <c:pt idx="1325">
                  <c:v>27.604166666662799</c:v>
                </c:pt>
                <c:pt idx="1326">
                  <c:v>27.624999999996099</c:v>
                </c:pt>
                <c:pt idx="1327">
                  <c:v>27.645833333329399</c:v>
                </c:pt>
                <c:pt idx="1328">
                  <c:v>27.666666666662799</c:v>
                </c:pt>
                <c:pt idx="1329">
                  <c:v>27.687499999996099</c:v>
                </c:pt>
                <c:pt idx="1330">
                  <c:v>27.708333333329399</c:v>
                </c:pt>
                <c:pt idx="1331">
                  <c:v>27.729166666662799</c:v>
                </c:pt>
                <c:pt idx="1332">
                  <c:v>27.749999999996099</c:v>
                </c:pt>
                <c:pt idx="1333">
                  <c:v>27.770833333329399</c:v>
                </c:pt>
                <c:pt idx="1334">
                  <c:v>27.791666666662799</c:v>
                </c:pt>
                <c:pt idx="1335">
                  <c:v>27.812499999996099</c:v>
                </c:pt>
                <c:pt idx="1336">
                  <c:v>27.833333333329399</c:v>
                </c:pt>
                <c:pt idx="1337">
                  <c:v>27.854166666662699</c:v>
                </c:pt>
                <c:pt idx="1338">
                  <c:v>27.874999999996099</c:v>
                </c:pt>
                <c:pt idx="1339">
                  <c:v>27.895833333329399</c:v>
                </c:pt>
                <c:pt idx="1340">
                  <c:v>27.916666666662699</c:v>
                </c:pt>
                <c:pt idx="1341">
                  <c:v>27.937499999996099</c:v>
                </c:pt>
                <c:pt idx="1342">
                  <c:v>27.958333333329399</c:v>
                </c:pt>
                <c:pt idx="1343">
                  <c:v>27.979166666662699</c:v>
                </c:pt>
                <c:pt idx="1344">
                  <c:v>27.999999999996099</c:v>
                </c:pt>
                <c:pt idx="1345">
                  <c:v>28.020833333329399</c:v>
                </c:pt>
                <c:pt idx="1346">
                  <c:v>28.041666666662699</c:v>
                </c:pt>
                <c:pt idx="1347">
                  <c:v>28.062499999996099</c:v>
                </c:pt>
                <c:pt idx="1348">
                  <c:v>28.083333333329399</c:v>
                </c:pt>
                <c:pt idx="1349">
                  <c:v>28.104166666662699</c:v>
                </c:pt>
                <c:pt idx="1350">
                  <c:v>28.124999999996</c:v>
                </c:pt>
                <c:pt idx="1351">
                  <c:v>28.145833333329399</c:v>
                </c:pt>
                <c:pt idx="1352">
                  <c:v>28.166666666662699</c:v>
                </c:pt>
                <c:pt idx="1353">
                  <c:v>28.187499999996</c:v>
                </c:pt>
                <c:pt idx="1354">
                  <c:v>28.208333333329399</c:v>
                </c:pt>
                <c:pt idx="1355">
                  <c:v>28.229166666662699</c:v>
                </c:pt>
                <c:pt idx="1356">
                  <c:v>28.249999999996</c:v>
                </c:pt>
                <c:pt idx="1357">
                  <c:v>28.270833333329399</c:v>
                </c:pt>
                <c:pt idx="1358">
                  <c:v>28.291666666662699</c:v>
                </c:pt>
                <c:pt idx="1359">
                  <c:v>28.312499999996</c:v>
                </c:pt>
                <c:pt idx="1360">
                  <c:v>28.3333333333293</c:v>
                </c:pt>
                <c:pt idx="1361">
                  <c:v>28.354166666662699</c:v>
                </c:pt>
                <c:pt idx="1362">
                  <c:v>28.374999999996</c:v>
                </c:pt>
                <c:pt idx="1363">
                  <c:v>28.3958333333293</c:v>
                </c:pt>
                <c:pt idx="1364">
                  <c:v>28.416666666662699</c:v>
                </c:pt>
                <c:pt idx="1365">
                  <c:v>28.437499999996</c:v>
                </c:pt>
                <c:pt idx="1366">
                  <c:v>28.4583333333293</c:v>
                </c:pt>
                <c:pt idx="1367">
                  <c:v>28.479166666662699</c:v>
                </c:pt>
                <c:pt idx="1368">
                  <c:v>28.499999999996</c:v>
                </c:pt>
                <c:pt idx="1369">
                  <c:v>28.5208333333293</c:v>
                </c:pt>
                <c:pt idx="1370">
                  <c:v>28.5416666666626</c:v>
                </c:pt>
                <c:pt idx="1371">
                  <c:v>28.562499999996</c:v>
                </c:pt>
                <c:pt idx="1372">
                  <c:v>28.5833333333293</c:v>
                </c:pt>
                <c:pt idx="1373">
                  <c:v>28.6041666666626</c:v>
                </c:pt>
                <c:pt idx="1374">
                  <c:v>28.624999999996</c:v>
                </c:pt>
                <c:pt idx="1375">
                  <c:v>28.6458333333293</c:v>
                </c:pt>
                <c:pt idx="1376">
                  <c:v>28.6666666666626</c:v>
                </c:pt>
                <c:pt idx="1377">
                  <c:v>28.687499999996</c:v>
                </c:pt>
                <c:pt idx="1378">
                  <c:v>28.7083333333293</c:v>
                </c:pt>
                <c:pt idx="1379">
                  <c:v>28.7291666666626</c:v>
                </c:pt>
                <c:pt idx="1380">
                  <c:v>28.749999999996</c:v>
                </c:pt>
                <c:pt idx="1381">
                  <c:v>28.7708333333293</c:v>
                </c:pt>
                <c:pt idx="1382">
                  <c:v>28.7916666666626</c:v>
                </c:pt>
                <c:pt idx="1383">
                  <c:v>28.8124999999959</c:v>
                </c:pt>
                <c:pt idx="1384">
                  <c:v>28.8333333333293</c:v>
                </c:pt>
                <c:pt idx="1385">
                  <c:v>28.8541666666626</c:v>
                </c:pt>
                <c:pt idx="1386">
                  <c:v>28.8749999999959</c:v>
                </c:pt>
                <c:pt idx="1387">
                  <c:v>28.8958333333293</c:v>
                </c:pt>
                <c:pt idx="1388">
                  <c:v>28.9166666666626</c:v>
                </c:pt>
                <c:pt idx="1389">
                  <c:v>28.9374999999959</c:v>
                </c:pt>
                <c:pt idx="1390">
                  <c:v>28.9583333333293</c:v>
                </c:pt>
                <c:pt idx="1391">
                  <c:v>28.9791666666626</c:v>
                </c:pt>
                <c:pt idx="1392">
                  <c:v>28.9999999999959</c:v>
                </c:pt>
                <c:pt idx="1393">
                  <c:v>29.0208333333292</c:v>
                </c:pt>
                <c:pt idx="1394">
                  <c:v>29.0416666666626</c:v>
                </c:pt>
                <c:pt idx="1395">
                  <c:v>29.0624999999959</c:v>
                </c:pt>
                <c:pt idx="1396">
                  <c:v>29.0833333333292</c:v>
                </c:pt>
                <c:pt idx="1397">
                  <c:v>29.1041666666626</c:v>
                </c:pt>
                <c:pt idx="1398">
                  <c:v>29.1249999999959</c:v>
                </c:pt>
                <c:pt idx="1399">
                  <c:v>29.1458333333292</c:v>
                </c:pt>
                <c:pt idx="1400">
                  <c:v>29.1666666666626</c:v>
                </c:pt>
                <c:pt idx="1401">
                  <c:v>29.1874999999959</c:v>
                </c:pt>
                <c:pt idx="1402">
                  <c:v>29.2083333333292</c:v>
                </c:pt>
                <c:pt idx="1403">
                  <c:v>29.2291666666626</c:v>
                </c:pt>
                <c:pt idx="1404">
                  <c:v>29.2499999999959</c:v>
                </c:pt>
                <c:pt idx="1405">
                  <c:v>29.2708333333292</c:v>
                </c:pt>
                <c:pt idx="1406">
                  <c:v>29.291666666662501</c:v>
                </c:pt>
                <c:pt idx="1407">
                  <c:v>29.3124999999959</c:v>
                </c:pt>
                <c:pt idx="1408">
                  <c:v>29.3333333333292</c:v>
                </c:pt>
                <c:pt idx="1409">
                  <c:v>29.354166666662501</c:v>
                </c:pt>
                <c:pt idx="1410">
                  <c:v>29.3749999999959</c:v>
                </c:pt>
                <c:pt idx="1411">
                  <c:v>29.3958333333292</c:v>
                </c:pt>
                <c:pt idx="1412">
                  <c:v>29.416666666662501</c:v>
                </c:pt>
                <c:pt idx="1413">
                  <c:v>29.4374999999959</c:v>
                </c:pt>
                <c:pt idx="1414">
                  <c:v>29.4583333333292</c:v>
                </c:pt>
                <c:pt idx="1415">
                  <c:v>29.479166666662501</c:v>
                </c:pt>
                <c:pt idx="1416">
                  <c:v>29.499999999995801</c:v>
                </c:pt>
                <c:pt idx="1417">
                  <c:v>29.5208333333292</c:v>
                </c:pt>
                <c:pt idx="1418">
                  <c:v>29.541666666662501</c:v>
                </c:pt>
                <c:pt idx="1419">
                  <c:v>29.562499999995801</c:v>
                </c:pt>
                <c:pt idx="1420">
                  <c:v>29.5833333333292</c:v>
                </c:pt>
                <c:pt idx="1421">
                  <c:v>29.604166666662501</c:v>
                </c:pt>
                <c:pt idx="1422">
                  <c:v>29.624999999995801</c:v>
                </c:pt>
                <c:pt idx="1423">
                  <c:v>29.6458333333292</c:v>
                </c:pt>
                <c:pt idx="1424">
                  <c:v>29.666666666662501</c:v>
                </c:pt>
                <c:pt idx="1425">
                  <c:v>29.687499999995801</c:v>
                </c:pt>
                <c:pt idx="1426">
                  <c:v>29.708333333329101</c:v>
                </c:pt>
                <c:pt idx="1427">
                  <c:v>29.729166666662501</c:v>
                </c:pt>
                <c:pt idx="1428">
                  <c:v>29.749999999995801</c:v>
                </c:pt>
                <c:pt idx="1429">
                  <c:v>29.770833333329101</c:v>
                </c:pt>
                <c:pt idx="1430">
                  <c:v>29.791666666662501</c:v>
                </c:pt>
                <c:pt idx="1431">
                  <c:v>29.812499999995801</c:v>
                </c:pt>
                <c:pt idx="1432">
                  <c:v>29.833333333329101</c:v>
                </c:pt>
                <c:pt idx="1433">
                  <c:v>29.854166666662501</c:v>
                </c:pt>
                <c:pt idx="1434">
                  <c:v>29.874999999995801</c:v>
                </c:pt>
                <c:pt idx="1435">
                  <c:v>29.895833333329101</c:v>
                </c:pt>
                <c:pt idx="1436">
                  <c:v>29.916666666662501</c:v>
                </c:pt>
                <c:pt idx="1437">
                  <c:v>29.937499999995801</c:v>
                </c:pt>
                <c:pt idx="1438">
                  <c:v>29.958333333329101</c:v>
                </c:pt>
                <c:pt idx="1439">
                  <c:v>29.979166666662401</c:v>
                </c:pt>
                <c:pt idx="1440">
                  <c:v>29.999999999995801</c:v>
                </c:pt>
                <c:pt idx="1441">
                  <c:v>30.020833333329101</c:v>
                </c:pt>
                <c:pt idx="1442">
                  <c:v>30.041666666662401</c:v>
                </c:pt>
                <c:pt idx="1443">
                  <c:v>30.062499999995801</c:v>
                </c:pt>
                <c:pt idx="1444">
                  <c:v>30.083333333329101</c:v>
                </c:pt>
                <c:pt idx="1445">
                  <c:v>30.104166666662401</c:v>
                </c:pt>
                <c:pt idx="1446">
                  <c:v>30.124999999995801</c:v>
                </c:pt>
                <c:pt idx="1447">
                  <c:v>30.145833333329101</c:v>
                </c:pt>
                <c:pt idx="1448">
                  <c:v>30.166666666662401</c:v>
                </c:pt>
                <c:pt idx="1449">
                  <c:v>30.187499999995701</c:v>
                </c:pt>
                <c:pt idx="1450">
                  <c:v>30.208333333329101</c:v>
                </c:pt>
                <c:pt idx="1451">
                  <c:v>30.229166666662401</c:v>
                </c:pt>
                <c:pt idx="1452">
                  <c:v>30.249999999995701</c:v>
                </c:pt>
                <c:pt idx="1453">
                  <c:v>30.270833333329101</c:v>
                </c:pt>
                <c:pt idx="1454">
                  <c:v>30.291666666662401</c:v>
                </c:pt>
                <c:pt idx="1455">
                  <c:v>30.312499999995701</c:v>
                </c:pt>
                <c:pt idx="1456">
                  <c:v>30.333333333329101</c:v>
                </c:pt>
                <c:pt idx="1457">
                  <c:v>30.354166666662401</c:v>
                </c:pt>
                <c:pt idx="1458">
                  <c:v>30.374999999995701</c:v>
                </c:pt>
                <c:pt idx="1459">
                  <c:v>30.395833333329101</c:v>
                </c:pt>
                <c:pt idx="1460">
                  <c:v>30.416666666662401</c:v>
                </c:pt>
                <c:pt idx="1461">
                  <c:v>30.437499999995701</c:v>
                </c:pt>
                <c:pt idx="1462">
                  <c:v>30.458333333329001</c:v>
                </c:pt>
                <c:pt idx="1463">
                  <c:v>30.479166666662401</c:v>
                </c:pt>
                <c:pt idx="1464">
                  <c:v>30.499999999995701</c:v>
                </c:pt>
                <c:pt idx="1465">
                  <c:v>30.520833333329001</c:v>
                </c:pt>
                <c:pt idx="1466">
                  <c:v>30.541666666662401</c:v>
                </c:pt>
                <c:pt idx="1467">
                  <c:v>30.562499999995701</c:v>
                </c:pt>
                <c:pt idx="1468">
                  <c:v>30.583333333329001</c:v>
                </c:pt>
                <c:pt idx="1469">
                  <c:v>30.604166666662401</c:v>
                </c:pt>
                <c:pt idx="1470">
                  <c:v>30.624999999995701</c:v>
                </c:pt>
                <c:pt idx="1471">
                  <c:v>30.645833333329001</c:v>
                </c:pt>
                <c:pt idx="1472">
                  <c:v>30.666666666662302</c:v>
                </c:pt>
                <c:pt idx="1473">
                  <c:v>30.687499999995701</c:v>
                </c:pt>
                <c:pt idx="1474">
                  <c:v>30.708333333329001</c:v>
                </c:pt>
                <c:pt idx="1475">
                  <c:v>30.729166666662302</c:v>
                </c:pt>
                <c:pt idx="1476">
                  <c:v>30.749999999995701</c:v>
                </c:pt>
                <c:pt idx="1477">
                  <c:v>30.770833333329001</c:v>
                </c:pt>
                <c:pt idx="1478">
                  <c:v>30.791666666662302</c:v>
                </c:pt>
                <c:pt idx="1479">
                  <c:v>30.812499999995701</c:v>
                </c:pt>
                <c:pt idx="1480">
                  <c:v>30.833333333329001</c:v>
                </c:pt>
                <c:pt idx="1481">
                  <c:v>30.854166666662302</c:v>
                </c:pt>
                <c:pt idx="1482">
                  <c:v>30.874999999995602</c:v>
                </c:pt>
                <c:pt idx="1483">
                  <c:v>30.895833333329001</c:v>
                </c:pt>
                <c:pt idx="1484">
                  <c:v>30.916666666662302</c:v>
                </c:pt>
                <c:pt idx="1485">
                  <c:v>30.937499999995602</c:v>
                </c:pt>
                <c:pt idx="1486">
                  <c:v>30.958333333329001</c:v>
                </c:pt>
                <c:pt idx="1487">
                  <c:v>30.979166666662302</c:v>
                </c:pt>
              </c:numCache>
            </c:numRef>
          </c:xVal>
          <c:yVal>
            <c:numRef>
              <c:f>Sheet4!$AF$2:$AF$1489</c:f>
              <c:numCache>
                <c:formatCode>0.000</c:formatCode>
                <c:ptCount val="1488"/>
                <c:pt idx="0">
                  <c:v>1.8990744420069197</c:v>
                </c:pt>
                <c:pt idx="1">
                  <c:v>2.0393773549037015</c:v>
                </c:pt>
                <c:pt idx="2">
                  <c:v>2.046206734149262</c:v>
                </c:pt>
                <c:pt idx="3">
                  <c:v>1.9190538176356524</c:v>
                </c:pt>
                <c:pt idx="4">
                  <c:v>1.6661163461307702</c:v>
                </c:pt>
                <c:pt idx="5">
                  <c:v>1.3037516721624294</c:v>
                </c:pt>
                <c:pt idx="6">
                  <c:v>0.85540203607330279</c:v>
                </c:pt>
                <c:pt idx="7">
                  <c:v>0.35006286431867345</c:v>
                </c:pt>
                <c:pt idx="8">
                  <c:v>-0.17960559805304566</c:v>
                </c:pt>
                <c:pt idx="9">
                  <c:v>-0.69940012923974948</c:v>
                </c:pt>
                <c:pt idx="10">
                  <c:v>-1.1757918207820524</c:v>
                </c:pt>
                <c:pt idx="11">
                  <c:v>-1.5780949420329216</c:v>
                </c:pt>
                <c:pt idx="12">
                  <c:v>-1.8804470001112392</c:v>
                </c:pt>
                <c:pt idx="13">
                  <c:v>-2.0634722030828705</c:v>
                </c:pt>
                <c:pt idx="14">
                  <c:v>-2.1155213719225712</c:v>
                </c:pt>
                <c:pt idx="15">
                  <c:v>-2.0334090622326344</c:v>
                </c:pt>
                <c:pt idx="16">
                  <c:v>-1.8226014337100882</c:v>
                </c:pt>
                <c:pt idx="17">
                  <c:v>-1.496844104631418</c:v>
                </c:pt>
                <c:pt idx="18">
                  <c:v>-1.0772555272997193</c:v>
                </c:pt>
                <c:pt idx="19">
                  <c:v>-0.59094596338477368</c:v>
                </c:pt>
                <c:pt idx="20">
                  <c:v>-6.9252691013075962E-2</c:v>
                </c:pt>
                <c:pt idx="21">
                  <c:v>0.45429333066906263</c:v>
                </c:pt>
                <c:pt idx="22">
                  <c:v>0.94613705558242112</c:v>
                </c:pt>
                <c:pt idx="23">
                  <c:v>1.3748644803171857</c:v>
                </c:pt>
                <c:pt idx="24">
                  <c:v>1.7132232867155452</c:v>
                </c:pt>
                <c:pt idx="25">
                  <c:v>1.9398687420346605</c:v>
                </c:pt>
                <c:pt idx="26">
                  <c:v>2.0407227740005345</c:v>
                </c:pt>
                <c:pt idx="27">
                  <c:v>2.0098595125041814</c:v>
                </c:pt>
                <c:pt idx="28">
                  <c:v>1.8498614989776501</c:v>
                </c:pt>
                <c:pt idx="29">
                  <c:v>1.5716251883406549</c:v>
                </c:pt>
                <c:pt idx="30">
                  <c:v>1.1936300653588052</c:v>
                </c:pt>
                <c:pt idx="31">
                  <c:v>0.74072035075748244</c:v>
                </c:pt>
                <c:pt idx="32">
                  <c:v>0.24247964136315264</c:v>
                </c:pt>
                <c:pt idx="33">
                  <c:v>-0.2686951077472034</c:v>
                </c:pt>
                <c:pt idx="34">
                  <c:v>-0.75969476251068557</c:v>
                </c:pt>
                <c:pt idx="35">
                  <c:v>-1.1988379525948711</c:v>
                </c:pt>
                <c:pt idx="36">
                  <c:v>-1.5579113427824141</c:v>
                </c:pt>
                <c:pt idx="37">
                  <c:v>-1.8139787265806708</c:v>
                </c:pt>
                <c:pt idx="38">
                  <c:v>-1.9508428485400331</c:v>
                </c:pt>
                <c:pt idx="39">
                  <c:v>-1.9600667308090289</c:v>
                </c:pt>
                <c:pt idx="40">
                  <c:v>-1.8414900969447325</c:v>
                </c:pt>
                <c:pt idx="41">
                  <c:v>-1.6032093645730991</c:v>
                </c:pt>
                <c:pt idx="42">
                  <c:v>-1.2610244748584147</c:v>
                </c:pt>
                <c:pt idx="43">
                  <c:v>-0.837390281528262</c:v>
                </c:pt>
                <c:pt idx="44">
                  <c:v>-0.35994210683188393</c:v>
                </c:pt>
                <c:pt idx="45">
                  <c:v>0.14030766723470722</c:v>
                </c:pt>
                <c:pt idx="46">
                  <c:v>0.63098421292745899</c:v>
                </c:pt>
                <c:pt idx="47">
                  <c:v>1.0804451218654052</c:v>
                </c:pt>
                <c:pt idx="48">
                  <c:v>1.4598198923444174</c:v>
                </c:pt>
                <c:pt idx="49">
                  <c:v>1.7448625233312429</c:v>
                </c:pt>
                <c:pt idx="50">
                  <c:v>1.9174982996230732</c:v>
                </c:pt>
                <c:pt idx="51">
                  <c:v>1.9669660896658556</c:v>
                </c:pt>
                <c:pt idx="52">
                  <c:v>1.8904840111764956</c:v>
                </c:pt>
                <c:pt idx="53">
                  <c:v>1.6933974077668847</c:v>
                </c:pt>
                <c:pt idx="54">
                  <c:v>1.3888016926537685</c:v>
                </c:pt>
                <c:pt idx="55">
                  <c:v>0.99666656894281624</c:v>
                </c:pt>
                <c:pt idx="56">
                  <c:v>0.54252023298986285</c:v>
                </c:pt>
                <c:pt idx="57">
                  <c:v>5.5780340656867572E-2</c:v>
                </c:pt>
                <c:pt idx="58">
                  <c:v>-0.43215903851860166</c:v>
                </c:pt>
                <c:pt idx="59">
                  <c:v>-0.88995996306430869</c:v>
                </c:pt>
                <c:pt idx="60">
                  <c:v>-1.2883609608395798</c:v>
                </c:pt>
                <c:pt idx="61">
                  <c:v>-1.60205483220072</c:v>
                </c:pt>
                <c:pt idx="62">
                  <c:v>-1.8113033490905233</c:v>
                </c:pt>
                <c:pt idx="63">
                  <c:v>-1.903185799172614</c:v>
                </c:pt>
                <c:pt idx="64">
                  <c:v>-1.8724024156340715</c:v>
                </c:pt>
                <c:pt idx="65">
                  <c:v>-1.721582814472709</c:v>
                </c:pt>
                <c:pt idx="66">
                  <c:v>-1.4610817301561649</c:v>
                </c:pt>
                <c:pt idx="67">
                  <c:v>-1.1082775050711577</c:v>
                </c:pt>
                <c:pt idx="68">
                  <c:v>-0.68642080143455131</c:v>
                </c:pt>
                <c:pt idx="69">
                  <c:v>-0.22310980426767568</c:v>
                </c:pt>
                <c:pt idx="70">
                  <c:v>0.25150807376337508</c:v>
                </c:pt>
                <c:pt idx="71">
                  <c:v>0.70669079898081233</c:v>
                </c:pt>
                <c:pt idx="72">
                  <c:v>1.1130859156515465</c:v>
                </c:pt>
                <c:pt idx="73">
                  <c:v>1.4446163069255669</c:v>
                </c:pt>
                <c:pt idx="74">
                  <c:v>1.6801464415933101</c:v>
                </c:pt>
                <c:pt idx="75">
                  <c:v>1.8048227601590487</c:v>
                </c:pt>
                <c:pt idx="76">
                  <c:v>1.8110033693647947</c:v>
                </c:pt>
                <c:pt idx="77">
                  <c:v>1.6987190934034089</c:v>
                </c:pt>
                <c:pt idx="78">
                  <c:v>1.4756384112391441</c:v>
                </c:pt>
                <c:pt idx="79">
                  <c:v>1.1565409079878837</c:v>
                </c:pt>
                <c:pt idx="80">
                  <c:v>0.76233550556398033</c:v>
                </c:pt>
                <c:pt idx="81">
                  <c:v>0.31868887591500866</c:v>
                </c:pt>
                <c:pt idx="82">
                  <c:v>-0.14564578655900684</c:v>
                </c:pt>
                <c:pt idx="83">
                  <c:v>-0.60069062239608817</c:v>
                </c:pt>
                <c:pt idx="84">
                  <c:v>-1.0171748701251784</c:v>
                </c:pt>
                <c:pt idx="85">
                  <c:v>-1.3684119355286288</c:v>
                </c:pt>
                <c:pt idx="86">
                  <c:v>-1.6320013373461573</c:v>
                </c:pt>
                <c:pt idx="87">
                  <c:v>-1.7912470015841278</c:v>
                </c:pt>
                <c:pt idx="88">
                  <c:v>-1.836202201214479</c:v>
                </c:pt>
                <c:pt idx="89">
                  <c:v>-1.7642759341289984</c:v>
                </c:pt>
                <c:pt idx="90">
                  <c:v>-1.5803640901000084</c:v>
                </c:pt>
                <c:pt idx="91">
                  <c:v>-1.2964995149797511</c:v>
                </c:pt>
                <c:pt idx="92">
                  <c:v>-0.93104604432233695</c:v>
                </c:pt>
                <c:pt idx="93">
                  <c:v>-0.50749075422126</c:v>
                </c:pt>
                <c:pt idx="94">
                  <c:v>-5.2914196573942834E-2</c:v>
                </c:pt>
                <c:pt idx="95">
                  <c:v>0.40376137202977919</c:v>
                </c:pt>
                <c:pt idx="96">
                  <c:v>0.83363206572454174</c:v>
                </c:pt>
                <c:pt idx="97">
                  <c:v>1.2096607455288413</c:v>
                </c:pt>
                <c:pt idx="98">
                  <c:v>1.5083951436753544</c:v>
                </c:pt>
                <c:pt idx="99">
                  <c:v>1.7114462472199787</c:v>
                </c:pt>
                <c:pt idx="100">
                  <c:v>1.8066334987020665</c:v>
                </c:pt>
                <c:pt idx="101">
                  <c:v>1.7887253269214258</c:v>
                </c:pt>
                <c:pt idx="102">
                  <c:v>1.6597299362202367</c:v>
                </c:pt>
                <c:pt idx="103">
                  <c:v>1.4287204319738174</c:v>
                </c:pt>
                <c:pt idx="104">
                  <c:v>1.1112083521742755</c:v>
                </c:pt>
                <c:pt idx="105">
                  <c:v>0.72810857680920982</c:v>
                </c:pt>
                <c:pt idx="106">
                  <c:v>0.30436454753263487</c:v>
                </c:pt>
                <c:pt idx="107">
                  <c:v>-0.13267589964060689</c:v>
                </c:pt>
                <c:pt idx="108">
                  <c:v>-0.55502834982804417</c:v>
                </c:pt>
                <c:pt idx="109">
                  <c:v>-0.93586898558335263</c:v>
                </c:pt>
                <c:pt idx="110">
                  <c:v>-1.2512456797918885</c:v>
                </c:pt>
                <c:pt idx="111">
                  <c:v>-1.4815938217101121</c:v>
                </c:pt>
                <c:pt idx="112">
                  <c:v>-1.6129609201409218</c:v>
                </c:pt>
                <c:pt idx="113">
                  <c:v>-1.6378633263490152</c:v>
                </c:pt>
                <c:pt idx="114">
                  <c:v>-1.5557225096968121</c:v>
                </c:pt>
                <c:pt idx="115">
                  <c:v>-1.372855622696014</c:v>
                </c:pt>
                <c:pt idx="116">
                  <c:v>-1.1020238353033132</c:v>
                </c:pt>
                <c:pt idx="117">
                  <c:v>-0.76157024677963203</c:v>
                </c:pt>
                <c:pt idx="118">
                  <c:v>-0.37420528274288262</c:v>
                </c:pt>
                <c:pt idx="119">
                  <c:v>3.4480303577830926E-2</c:v>
                </c:pt>
                <c:pt idx="120">
                  <c:v>0.4376777810069814</c:v>
                </c:pt>
                <c:pt idx="121">
                  <c:v>0.80909050431050589</c:v>
                </c:pt>
                <c:pt idx="122">
                  <c:v>1.1246204326346665</c:v>
                </c:pt>
                <c:pt idx="123">
                  <c:v>1.3639033719452982</c:v>
                </c:pt>
                <c:pt idx="124">
                  <c:v>1.5115956155203547</c:v>
                </c:pt>
                <c:pt idx="125">
                  <c:v>1.5583312212220366</c:v>
                </c:pt>
                <c:pt idx="126">
                  <c:v>1.5012907840341605</c:v>
                </c:pt>
                <c:pt idx="127">
                  <c:v>1.3443478164017362</c:v>
                </c:pt>
                <c:pt idx="128">
                  <c:v>1.0977860941388715</c:v>
                </c:pt>
                <c:pt idx="129">
                  <c:v>0.7776088036629889</c:v>
                </c:pt>
                <c:pt idx="130">
                  <c:v>0.40448627692443351</c:v>
                </c:pt>
                <c:pt idx="131">
                  <c:v>2.4118745529629754E-3</c:v>
                </c:pt>
                <c:pt idx="132">
                  <c:v>-0.40284625780422334</c:v>
                </c:pt>
                <c:pt idx="133">
                  <c:v>-0.78539740751888509</c:v>
                </c:pt>
                <c:pt idx="134">
                  <c:v>-1.120878396072378</c:v>
                </c:pt>
                <c:pt idx="135">
                  <c:v>-1.3879963522883907</c:v>
                </c:pt>
                <c:pt idx="136">
                  <c:v>-1.5698665385522874</c:v>
                </c:pt>
                <c:pt idx="137">
                  <c:v>-1.6550613777765228</c:v>
                </c:pt>
                <c:pt idx="138">
                  <c:v>-1.6383058442700105</c:v>
                </c:pt>
                <c:pt idx="139">
                  <c:v>-1.520777390825951</c:v>
                </c:pt>
                <c:pt idx="140">
                  <c:v>-1.3099940873978628</c:v>
                </c:pt>
                <c:pt idx="141">
                  <c:v>-1.0193009965812743</c:v>
                </c:pt>
                <c:pt idx="142">
                  <c:v>-0.6669903198977345</c:v>
                </c:pt>
                <c:pt idx="143">
                  <c:v>-0.27511389615040122</c:v>
                </c:pt>
                <c:pt idx="144">
                  <c:v>0.13193423118175729</c:v>
                </c:pt>
                <c:pt idx="145">
                  <c:v>0.52897342495226685</c:v>
                </c:pt>
                <c:pt idx="146">
                  <c:v>0.89163040905208091</c:v>
                </c:pt>
                <c:pt idx="147">
                  <c:v>1.1978700699336942</c:v>
                </c:pt>
                <c:pt idx="148">
                  <c:v>1.4293664191739721</c:v>
                </c:pt>
                <c:pt idx="149">
                  <c:v>1.5726279558712215</c:v>
                </c:pt>
                <c:pt idx="150">
                  <c:v>1.6198079594165073</c:v>
                </c:pt>
                <c:pt idx="151">
                  <c:v>1.5691508202091387</c:v>
                </c:pt>
                <c:pt idx="152">
                  <c:v>1.4250490326843666</c:v>
                </c:pt>
                <c:pt idx="153">
                  <c:v>1.1977104105024945</c:v>
                </c:pt>
                <c:pt idx="154">
                  <c:v>0.9024598397407535</c:v>
                </c:pt>
                <c:pt idx="155">
                  <c:v>0.55872288965249839</c:v>
                </c:pt>
                <c:pt idx="156">
                  <c:v>0.18875840453993575</c:v>
                </c:pt>
                <c:pt idx="157">
                  <c:v>-0.18377742662995689</c:v>
                </c:pt>
                <c:pt idx="158">
                  <c:v>-0.53534302251884136</c:v>
                </c:pt>
                <c:pt idx="159">
                  <c:v>-0.84400283767052642</c:v>
                </c:pt>
                <c:pt idx="160">
                  <c:v>-1.0908038381050709</c:v>
                </c:pt>
                <c:pt idx="161">
                  <c:v>-1.2609506873008667</c:v>
                </c:pt>
                <c:pt idx="162">
                  <c:v>-1.3447068052671485</c:v>
                </c:pt>
                <c:pt idx="163">
                  <c:v>-1.3379664664660322</c:v>
                </c:pt>
                <c:pt idx="164">
                  <c:v>-1.2424644266201379</c:v>
                </c:pt>
                <c:pt idx="165">
                  <c:v>-1.0656128318557203</c:v>
                </c:pt>
                <c:pt idx="166">
                  <c:v>-0.81997887383047785</c:v>
                </c:pt>
                <c:pt idx="167">
                  <c:v>-0.52243930461900523</c:v>
                </c:pt>
                <c:pt idx="168">
                  <c:v>-0.19306808953504478</c:v>
                </c:pt>
                <c:pt idx="169">
                  <c:v>0.14617010003609252</c:v>
                </c:pt>
                <c:pt idx="170">
                  <c:v>0.47283617439096204</c:v>
                </c:pt>
                <c:pt idx="171">
                  <c:v>0.7654520796553137</c:v>
                </c:pt>
                <c:pt idx="172">
                  <c:v>1.004864356724211</c:v>
                </c:pt>
                <c:pt idx="173">
                  <c:v>1.1754500586767314</c:v>
                </c:pt>
                <c:pt idx="174">
                  <c:v>1.2660899693100582</c:v>
                </c:pt>
                <c:pt idx="175">
                  <c:v>1.2708494029696913</c:v>
                </c:pt>
                <c:pt idx="176">
                  <c:v>1.189325839952428</c:v>
                </c:pt>
                <c:pt idx="177">
                  <c:v>1.0266440303880415</c:v>
                </c:pt>
                <c:pt idx="178">
                  <c:v>0.79310161066288465</c:v>
                </c:pt>
                <c:pt idx="179">
                  <c:v>0.50349029626100583</c:v>
                </c:pt>
                <c:pt idx="180">
                  <c:v>0.17613795806456944</c:v>
                </c:pt>
                <c:pt idx="181">
                  <c:v>-0.16826590399982655</c:v>
                </c:pt>
                <c:pt idx="182">
                  <c:v>-0.50798566140837342</c:v>
                </c:pt>
                <c:pt idx="183">
                  <c:v>-0.82161216803517423</c:v>
                </c:pt>
                <c:pt idx="184">
                  <c:v>-1.0894057351574182</c:v>
                </c:pt>
                <c:pt idx="185">
                  <c:v>-1.2945253235148706</c:v>
                </c:pt>
                <c:pt idx="186">
                  <c:v>-1.4240676718072807</c:v>
                </c:pt>
                <c:pt idx="187">
                  <c:v>-1.4698526690885458</c:v>
                </c:pt>
                <c:pt idx="188">
                  <c:v>-1.4289077518448807</c:v>
                </c:pt>
                <c:pt idx="189">
                  <c:v>-1.3036233928507706</c:v>
                </c:pt>
                <c:pt idx="190">
                  <c:v>-1.1015726100223442</c:v>
                </c:pt>
                <c:pt idx="191">
                  <c:v>-0.83500853494213156</c:v>
                </c:pt>
                <c:pt idx="192">
                  <c:v>-0.5200741158002139</c:v>
                </c:pt>
                <c:pt idx="193">
                  <c:v>-0.17577574256773018</c:v>
                </c:pt>
                <c:pt idx="194">
                  <c:v>0.17721311394629691</c:v>
                </c:pt>
                <c:pt idx="195">
                  <c:v>0.51784212526567075</c:v>
                </c:pt>
                <c:pt idx="196">
                  <c:v>0.82598689197120367</c:v>
                </c:pt>
                <c:pt idx="197">
                  <c:v>1.0836829536029011</c:v>
                </c:pt>
                <c:pt idx="198">
                  <c:v>1.2762147242578639</c:v>
                </c:pt>
                <c:pt idx="199">
                  <c:v>1.3929928178379682</c:v>
                </c:pt>
                <c:pt idx="200">
                  <c:v>1.4281670496365828</c:v>
                </c:pt>
                <c:pt idx="201">
                  <c:v>1.3809393808185444</c:v>
                </c:pt>
                <c:pt idx="202">
                  <c:v>1.2555601174752393</c:v>
                </c:pt>
                <c:pt idx="203">
                  <c:v>1.0610105770054838</c:v>
                </c:pt>
                <c:pt idx="204">
                  <c:v>0.81039494160595393</c:v>
                </c:pt>
                <c:pt idx="205">
                  <c:v>0.52008191944494708</c:v>
                </c:pt>
                <c:pt idx="206">
                  <c:v>0.20865202938244384</c:v>
                </c:pt>
                <c:pt idx="207">
                  <c:v>-0.10428210417420786</c:v>
                </c:pt>
                <c:pt idx="208">
                  <c:v>-0.3993077971401196</c:v>
                </c:pt>
                <c:pt idx="209">
                  <c:v>-0.65841949707436043</c:v>
                </c:pt>
                <c:pt idx="210">
                  <c:v>-0.86612620547527108</c:v>
                </c:pt>
                <c:pt idx="211">
                  <c:v>-1.0103911335547804</c:v>
                </c:pt>
                <c:pt idx="212">
                  <c:v>-1.0833466703633068</c:v>
                </c:pt>
                <c:pt idx="213">
                  <c:v>-1.0817422478347773</c:v>
                </c:pt>
                <c:pt idx="214">
                  <c:v>-1.0070996871908331</c:v>
                </c:pt>
                <c:pt idx="215">
                  <c:v>-0.8655690252093079</c:v>
                </c:pt>
                <c:pt idx="216">
                  <c:v>-0.66749649091016861</c:v>
                </c:pt>
                <c:pt idx="217">
                  <c:v>-0.42673407326113</c:v>
                </c:pt>
                <c:pt idx="218">
                  <c:v>-0.15973589667700266</c:v>
                </c:pt>
                <c:pt idx="219">
                  <c:v>0.1155005535993809</c:v>
                </c:pt>
                <c:pt idx="220">
                  <c:v>0.38058120409618951</c:v>
                </c:pt>
                <c:pt idx="221">
                  <c:v>0.61787814350413262</c:v>
                </c:pt>
                <c:pt idx="222">
                  <c:v>0.81163596380662795</c:v>
                </c:pt>
                <c:pt idx="223">
                  <c:v>0.9489534180023329</c:v>
                </c:pt>
                <c:pt idx="224">
                  <c:v>1.0205804153845668</c:v>
                </c:pt>
                <c:pt idx="225">
                  <c:v>1.0214823002986553</c:v>
                </c:pt>
                <c:pt idx="226">
                  <c:v>0.95113814478837155</c:v>
                </c:pt>
                <c:pt idx="227">
                  <c:v>0.81355649108350703</c:v>
                </c:pt>
                <c:pt idx="228">
                  <c:v>0.61700955937959645</c:v>
                </c:pt>
                <c:pt idx="229">
                  <c:v>0.37350429964199844</c:v>
                </c:pt>
                <c:pt idx="230">
                  <c:v>9.8024747387812153E-2</c:v>
                </c:pt>
                <c:pt idx="231">
                  <c:v>-0.19240603381496257</c:v>
                </c:pt>
                <c:pt idx="232">
                  <c:v>-0.47978540403096875</c:v>
                </c:pt>
                <c:pt idx="233">
                  <c:v>-0.74624595427014506</c:v>
                </c:pt>
                <c:pt idx="234">
                  <c:v>-0.97515672478052284</c:v>
                </c:pt>
                <c:pt idx="235">
                  <c:v>-1.1521432376204208</c:v>
                </c:pt>
                <c:pt idx="236">
                  <c:v>-1.2659642277792349</c:v>
                </c:pt>
                <c:pt idx="237">
                  <c:v>-1.3091921985565147</c:v>
                </c:pt>
                <c:pt idx="238">
                  <c:v>-1.2786573300776172</c:v>
                </c:pt>
                <c:pt idx="239">
                  <c:v>-1.1756290486669001</c:v>
                </c:pt>
                <c:pt idx="240">
                  <c:v>-1.0057257957826693</c:v>
                </c:pt>
                <c:pt idx="241">
                  <c:v>-0.77856021498533989</c:v>
                </c:pt>
                <c:pt idx="242">
                  <c:v>-0.50714308264723251</c:v>
                </c:pt>
                <c:pt idx="243">
                  <c:v>-0.20708386584576988</c:v>
                </c:pt>
                <c:pt idx="244">
                  <c:v>0.10436207460459748</c:v>
                </c:pt>
                <c:pt idx="245">
                  <c:v>0.40934062514417413</c:v>
                </c:pt>
                <c:pt idx="246">
                  <c:v>0.69047606344268697</c:v>
                </c:pt>
                <c:pt idx="247">
                  <c:v>0.93191249077671057</c:v>
                </c:pt>
                <c:pt idx="248">
                  <c:v>1.1202564726522017</c:v>
                </c:pt>
                <c:pt idx="249">
                  <c:v>1.2453642576773039</c:v>
                </c:pt>
                <c:pt idx="250">
                  <c:v>1.3009267887830143</c:v>
                </c:pt>
                <c:pt idx="251">
                  <c:v>1.2848183350982256</c:v>
                </c:pt>
                <c:pt idx="252">
                  <c:v>1.1991891708475926</c:v>
                </c:pt>
                <c:pt idx="253">
                  <c:v>1.0502984097453942</c:v>
                </c:pt>
                <c:pt idx="254">
                  <c:v>0.84809891145194971</c:v>
                </c:pt>
                <c:pt idx="255">
                  <c:v>0.60560115270278003</c:v>
                </c:pt>
                <c:pt idx="256">
                  <c:v>0.33805619942374177</c:v>
                </c:pt>
                <c:pt idx="257">
                  <c:v>6.2008638685963312E-2</c:v>
                </c:pt>
                <c:pt idx="258">
                  <c:v>-0.20572210007544472</c:v>
                </c:pt>
                <c:pt idx="259">
                  <c:v>-0.44906962264879513</c:v>
                </c:pt>
                <c:pt idx="260">
                  <c:v>-0.65369505683959173</c:v>
                </c:pt>
                <c:pt idx="261">
                  <c:v>-0.80784917205883378</c:v>
                </c:pt>
                <c:pt idx="262">
                  <c:v>-0.90307031728160403</c:v>
                </c:pt>
                <c:pt idx="263">
                  <c:v>-0.93467661969838334</c:v>
                </c:pt>
                <c:pt idx="264">
                  <c:v>-0.90202360067360654</c:v>
                </c:pt>
                <c:pt idx="265">
                  <c:v>-0.80851275648772014</c:v>
                </c:pt>
                <c:pt idx="266">
                  <c:v>-0.661351841777581</c:v>
                </c:pt>
                <c:pt idx="267">
                  <c:v>-0.47108266375407171</c:v>
                </c:pt>
                <c:pt idx="268">
                  <c:v>-0.25090623772787474</c:v>
                </c:pt>
                <c:pt idx="269">
                  <c:v>-1.584732842119501E-2</c:v>
                </c:pt>
                <c:pt idx="270">
                  <c:v>0.2181900173023171</c:v>
                </c:pt>
                <c:pt idx="271">
                  <c:v>0.43541791743437613</c:v>
                </c:pt>
                <c:pt idx="272">
                  <c:v>0.62115016049242144</c:v>
                </c:pt>
                <c:pt idx="273">
                  <c:v>0.76271764736762004</c:v>
                </c:pt>
                <c:pt idx="274">
                  <c:v>0.8502580740598511</c:v>
                </c:pt>
                <c:pt idx="275">
                  <c:v>0.87733193661121001</c:v>
                </c:pt>
                <c:pt idx="276">
                  <c:v>0.84132758678040687</c:v>
                </c:pt>
                <c:pt idx="277">
                  <c:v>0.74363093590825946</c:v>
                </c:pt>
                <c:pt idx="278">
                  <c:v>0.58954971522892485</c:v>
                </c:pt>
                <c:pt idx="279">
                  <c:v>0.38799708989239229</c:v>
                </c:pt>
                <c:pt idx="280">
                  <c:v>0.15095399532433568</c:v>
                </c:pt>
                <c:pt idx="281">
                  <c:v>-0.10725705630891338</c:v>
                </c:pt>
                <c:pt idx="282">
                  <c:v>-0.3708425660791223</c:v>
                </c:pt>
                <c:pt idx="283">
                  <c:v>-0.62350018944177299</c:v>
                </c:pt>
                <c:pt idx="284">
                  <c:v>-0.84941406457921054</c:v>
                </c:pt>
                <c:pt idx="285">
                  <c:v>-1.0342229659976434</c:v>
                </c:pt>
                <c:pt idx="286">
                  <c:v>-1.1659025608270301</c:v>
                </c:pt>
                <c:pt idx="287">
                  <c:v>-1.2355082211386152</c:v>
                </c:pt>
                <c:pt idx="288">
                  <c:v>-1.2377332456688648</c:v>
                </c:pt>
                <c:pt idx="289">
                  <c:v>-1.1712484637848417</c:v>
                </c:pt>
                <c:pt idx="290">
                  <c:v>-1.0388023660459187</c:v>
                </c:pt>
                <c:pt idx="291">
                  <c:v>-0.84707533932356616</c:v>
                </c:pt>
                <c:pt idx="292">
                  <c:v>-0.60629641447820948</c:v>
                </c:pt>
                <c:pt idx="293">
                  <c:v>-0.32964527125586068</c:v>
                </c:pt>
                <c:pt idx="294">
                  <c:v>-3.2475227381813895E-2</c:v>
                </c:pt>
                <c:pt idx="295">
                  <c:v>0.26859621403286338</c:v>
                </c:pt>
                <c:pt idx="296">
                  <c:v>0.55667462676071022</c:v>
                </c:pt>
                <c:pt idx="297">
                  <c:v>0.81559432085737626</c:v>
                </c:pt>
                <c:pt idx="298">
                  <c:v>1.0308817762726834</c:v>
                </c:pt>
                <c:pt idx="299">
                  <c:v>1.1906186671445906</c:v>
                </c:pt>
                <c:pt idx="300">
                  <c:v>1.2861522435749397</c:v>
                </c:pt>
                <c:pt idx="301">
                  <c:v>1.3126099494165224</c:v>
                </c:pt>
                <c:pt idx="302">
                  <c:v>1.26918688776287</c:v>
                </c:pt>
                <c:pt idx="303">
                  <c:v>1.1591884016745175</c:v>
                </c:pt>
                <c:pt idx="304">
                  <c:v>0.98982479989958083</c:v>
                </c:pt>
                <c:pt idx="305">
                  <c:v>0.77177024047797538</c:v>
                </c:pt>
                <c:pt idx="306">
                  <c:v>0.51851208721746289</c:v>
                </c:pt>
                <c:pt idx="307">
                  <c:v>0.24552981061031309</c:v>
                </c:pt>
                <c:pt idx="308">
                  <c:v>-3.0647059274846317E-2</c:v>
                </c:pt>
                <c:pt idx="309">
                  <c:v>-0.29344494387369385</c:v>
                </c:pt>
                <c:pt idx="310">
                  <c:v>-0.5272551536590091</c:v>
                </c:pt>
                <c:pt idx="311">
                  <c:v>-0.71838434383842831</c:v>
                </c:pt>
                <c:pt idx="312">
                  <c:v>-0.85588843087390476</c:v>
                </c:pt>
                <c:pt idx="313">
                  <c:v>-0.93223879993601433</c:v>
                </c:pt>
                <c:pt idx="314">
                  <c:v>-0.94377965778169759</c:v>
                </c:pt>
                <c:pt idx="315">
                  <c:v>-0.89094795561084883</c:v>
                </c:pt>
                <c:pt idx="316">
                  <c:v>-0.77824167374549136</c:v>
                </c:pt>
                <c:pt idx="317">
                  <c:v>-0.61393756286159573</c:v>
                </c:pt>
                <c:pt idx="318">
                  <c:v>-0.40957475141835531</c:v>
                </c:pt>
                <c:pt idx="319">
                  <c:v>-0.17923502566959371</c:v>
                </c:pt>
                <c:pt idx="320">
                  <c:v>6.1336813476408625E-2</c:v>
                </c:pt>
                <c:pt idx="321">
                  <c:v>0.29571909103282529</c:v>
                </c:pt>
                <c:pt idx="322">
                  <c:v>0.50784565183237396</c:v>
                </c:pt>
                <c:pt idx="323">
                  <c:v>0.68302108486766711</c:v>
                </c:pt>
                <c:pt idx="324">
                  <c:v>0.80885603461605871</c:v>
                </c:pt>
                <c:pt idx="325">
                  <c:v>0.87606437903253642</c:v>
                </c:pt>
                <c:pt idx="326">
                  <c:v>0.87907217219664491</c:v>
                </c:pt>
                <c:pt idx="327">
                  <c:v>0.81639949355654973</c:v>
                </c:pt>
                <c:pt idx="328">
                  <c:v>0.6907900515023877</c:v>
                </c:pt>
                <c:pt idx="329">
                  <c:v>0.50907873718672547</c:v>
                </c:pt>
                <c:pt idx="330">
                  <c:v>0.2818033885603054</c:v>
                </c:pt>
                <c:pt idx="331">
                  <c:v>2.2582826384252453E-2</c:v>
                </c:pt>
                <c:pt idx="332">
                  <c:v>-0.25270220699777046</c:v>
                </c:pt>
                <c:pt idx="333">
                  <c:v>-0.5268761426712516</c:v>
                </c:pt>
                <c:pt idx="334">
                  <c:v>-0.78252513495765652</c:v>
                </c:pt>
                <c:pt idx="335">
                  <c:v>-1.0030784977051659</c:v>
                </c:pt>
                <c:pt idx="336">
                  <c:v>-1.1738483940432085</c:v>
                </c:pt>
                <c:pt idx="337">
                  <c:v>-1.2829631677245938</c:v>
                </c:pt>
                <c:pt idx="338">
                  <c:v>-1.3221357230274189</c:v>
                </c:pt>
                <c:pt idx="339">
                  <c:v>-1.2872180420785353</c:v>
                </c:pt>
                <c:pt idx="340">
                  <c:v>-1.1785057102769267</c:v>
                </c:pt>
                <c:pt idx="341">
                  <c:v>-1.0007714429255736</c:v>
                </c:pt>
                <c:pt idx="342">
                  <c:v>-0.76302315839191026</c:v>
                </c:pt>
                <c:pt idx="343">
                  <c:v>-0.47799911723780342</c:v>
                </c:pt>
                <c:pt idx="344">
                  <c:v>-0.16142899895321486</c:v>
                </c:pt>
                <c:pt idx="345">
                  <c:v>0.16889549764318487</c:v>
                </c:pt>
                <c:pt idx="346">
                  <c:v>0.49418479245003988</c:v>
                </c:pt>
                <c:pt idx="347">
                  <c:v>0.79578574927494561</c:v>
                </c:pt>
                <c:pt idx="348">
                  <c:v>1.056316739028063</c:v>
                </c:pt>
                <c:pt idx="349">
                  <c:v>1.2607333502483127</c:v>
                </c:pt>
                <c:pt idx="350">
                  <c:v>1.3972583516890535</c:v>
                </c:pt>
                <c:pt idx="351">
                  <c:v>1.4581173567022596</c:v>
                </c:pt>
                <c:pt idx="352">
                  <c:v>1.4400331871936798</c:v>
                </c:pt>
                <c:pt idx="353">
                  <c:v>1.344446504990497</c:v>
                </c:pt>
                <c:pt idx="354">
                  <c:v>1.1774469948540116</c:v>
                </c:pt>
                <c:pt idx="355">
                  <c:v>0.94941722790309035</c:v>
                </c:pt>
                <c:pt idx="356">
                  <c:v>0.67440920797124271</c:v>
                </c:pt>
                <c:pt idx="357">
                  <c:v>0.3692903942060396</c:v>
                </c:pt>
                <c:pt idx="358">
                  <c:v>5.2710644674386908E-2</c:v>
                </c:pt>
                <c:pt idx="359">
                  <c:v>-0.25604689622578897</c:v>
                </c:pt>
                <c:pt idx="360">
                  <c:v>-0.53826019134308511</c:v>
                </c:pt>
                <c:pt idx="361">
                  <c:v>-0.77693380472062579</c:v>
                </c:pt>
                <c:pt idx="362">
                  <c:v>-0.95786251225751884</c:v>
                </c:pt>
                <c:pt idx="363">
                  <c:v>-1.0705258152215558</c:v>
                </c:pt>
                <c:pt idx="364">
                  <c:v>-1.1087561695811714</c:v>
                </c:pt>
                <c:pt idx="365">
                  <c:v>-1.0711374424732951</c:v>
                </c:pt>
                <c:pt idx="366">
                  <c:v>-0.96110665540612761</c:v>
                </c:pt>
                <c:pt idx="367">
                  <c:v>-0.78675046317359931</c:v>
                </c:pt>
                <c:pt idx="368">
                  <c:v>-0.56030691300265401</c:v>
                </c:pt>
                <c:pt idx="369">
                  <c:v>-0.29740163892388216</c:v>
                </c:pt>
                <c:pt idx="370">
                  <c:v>-1.6064598358208129E-2</c:v>
                </c:pt>
                <c:pt idx="371">
                  <c:v>0.26441233020019744</c:v>
                </c:pt>
                <c:pt idx="372">
                  <c:v>0.52470601861953503</c:v>
                </c:pt>
                <c:pt idx="373">
                  <c:v>0.74670397036551261</c:v>
                </c:pt>
                <c:pt idx="374">
                  <c:v>0.91467895740457306</c:v>
                </c:pt>
                <c:pt idx="375">
                  <c:v>1.016321494599812</c:v>
                </c:pt>
                <c:pt idx="376">
                  <c:v>1.0435635269895929</c:v>
                </c:pt>
                <c:pt idx="377">
                  <c:v>0.99313928162726972</c:v>
                </c:pt>
                <c:pt idx="378">
                  <c:v>0.86684534463302643</c:v>
                </c:pt>
                <c:pt idx="379">
                  <c:v>0.67148068486213586</c:v>
                </c:pt>
                <c:pt idx="380">
                  <c:v>0.41846740572042967</c:v>
                </c:pt>
                <c:pt idx="381">
                  <c:v>0.12317321316090757</c:v>
                </c:pt>
                <c:pt idx="382">
                  <c:v>-0.19602433473278794</c:v>
                </c:pt>
                <c:pt idx="383">
                  <c:v>-0.51887500052844071</c:v>
                </c:pt>
                <c:pt idx="384">
                  <c:v>-0.8245243646315642</c:v>
                </c:pt>
                <c:pt idx="385">
                  <c:v>-1.09283455217278</c:v>
                </c:pt>
                <c:pt idx="386">
                  <c:v>-1.3056740163966729</c:v>
                </c:pt>
                <c:pt idx="387">
                  <c:v>-1.448094353133482</c:v>
                </c:pt>
                <c:pt idx="388">
                  <c:v>-1.5093184750709676</c:v>
                </c:pt>
                <c:pt idx="389">
                  <c:v>-1.4834756848965185</c:v>
                </c:pt>
                <c:pt idx="390">
                  <c:v>-1.3700345911912697</c:v>
                </c:pt>
                <c:pt idx="391">
                  <c:v>-1.1739034755044364</c:v>
                </c:pt>
                <c:pt idx="392">
                  <c:v>-0.90518849203096663</c:v>
                </c:pt>
                <c:pt idx="393">
                  <c:v>-0.57862166572171658</c:v>
                </c:pt>
                <c:pt idx="394">
                  <c:v>-0.21269168854900586</c:v>
                </c:pt>
                <c:pt idx="395">
                  <c:v>0.17147034386538301</c:v>
                </c:pt>
                <c:pt idx="396">
                  <c:v>0.55138209637601143</c:v>
                </c:pt>
                <c:pt idx="397">
                  <c:v>0.90459805761645073</c:v>
                </c:pt>
                <c:pt idx="398">
                  <c:v>1.2101076255551033</c:v>
                </c:pt>
                <c:pt idx="399">
                  <c:v>1.4496549156061929</c:v>
                </c:pt>
                <c:pt idx="400">
                  <c:v>1.6088961645472915</c:v>
                </c:pt>
                <c:pt idx="401">
                  <c:v>1.6783201603616495</c:v>
                </c:pt>
                <c:pt idx="402">
                  <c:v>1.6538715121617749</c:v>
                </c:pt>
                <c:pt idx="403">
                  <c:v>1.537234915690582</c:v>
                </c:pt>
                <c:pt idx="404">
                  <c:v>1.3357597379274284</c:v>
                </c:pt>
                <c:pt idx="405">
                  <c:v>1.0620269171194776</c:v>
                </c:pt>
                <c:pt idx="406">
                  <c:v>0.73308292136510844</c:v>
                </c:pt>
                <c:pt idx="407">
                  <c:v>0.36938688036247269</c:v>
                </c:pt>
                <c:pt idx="408">
                  <c:v>-6.4643743912531221E-3</c:v>
                </c:pt>
                <c:pt idx="409">
                  <c:v>-0.37115396884917634</c:v>
                </c:pt>
                <c:pt idx="410">
                  <c:v>-0.70211623146950575</c:v>
                </c:pt>
                <c:pt idx="411">
                  <c:v>-0.97896828946119485</c:v>
                </c:pt>
                <c:pt idx="412">
                  <c:v>-1.1848105748167248</c:v>
                </c:pt>
                <c:pt idx="413">
                  <c:v>-1.3073124445346731</c:v>
                </c:pt>
                <c:pt idx="414">
                  <c:v>-1.3395121813614363</c:v>
                </c:pt>
                <c:pt idx="415">
                  <c:v>-1.2802783323672533</c:v>
                </c:pt>
                <c:pt idx="416">
                  <c:v>-1.1344005721222694</c:v>
                </c:pt>
                <c:pt idx="417">
                  <c:v>-0.91230171798624582</c:v>
                </c:pt>
                <c:pt idx="418">
                  <c:v>-0.62938669613439768</c:v>
                </c:pt>
                <c:pt idx="419">
                  <c:v>-0.30506761719665926</c:v>
                </c:pt>
                <c:pt idx="420">
                  <c:v>3.8474833448117265E-2</c:v>
                </c:pt>
                <c:pt idx="421">
                  <c:v>0.37771612207453786</c:v>
                </c:pt>
                <c:pt idx="422">
                  <c:v>0.68930860465172716</c:v>
                </c:pt>
                <c:pt idx="423">
                  <c:v>0.9516013075115779</c:v>
                </c:pt>
                <c:pt idx="424">
                  <c:v>1.1460610789962242</c:v>
                </c:pt>
                <c:pt idx="425">
                  <c:v>1.2585029968972747</c:v>
                </c:pt>
                <c:pt idx="426">
                  <c:v>1.2800494289106479</c:v>
                </c:pt>
                <c:pt idx="427">
                  <c:v>1.2077539234416985</c:v>
                </c:pt>
                <c:pt idx="428">
                  <c:v>1.0448471233058856</c:v>
                </c:pt>
                <c:pt idx="429">
                  <c:v>0.80058583149587781</c:v>
                </c:pt>
                <c:pt idx="430">
                  <c:v>0.4897117034234611</c:v>
                </c:pt>
                <c:pt idx="431">
                  <c:v>0.13155117746585121</c:v>
                </c:pt>
                <c:pt idx="432">
                  <c:v>-0.25118843170839145</c:v>
                </c:pt>
                <c:pt idx="433">
                  <c:v>-0.63385177818708094</c:v>
                </c:pt>
                <c:pt idx="434">
                  <c:v>-0.99140704499866394</c:v>
                </c:pt>
                <c:pt idx="435">
                  <c:v>-1.3000563454697516</c:v>
                </c:pt>
                <c:pt idx="436">
                  <c:v>-1.5387817821369438</c:v>
                </c:pt>
                <c:pt idx="437">
                  <c:v>-1.6907272758402689</c:v>
                </c:pt>
                <c:pt idx="438">
                  <c:v>-1.7443260217909506</c:v>
                </c:pt>
                <c:pt idx="439">
                  <c:v>-1.6940990470604398</c:v>
                </c:pt>
                <c:pt idx="440">
                  <c:v>-1.5410708777980657</c:v>
                </c:pt>
                <c:pt idx="441">
                  <c:v>-1.292772492825168</c:v>
                </c:pt>
                <c:pt idx="442">
                  <c:v>-0.96282801683068486</c:v>
                </c:pt>
                <c:pt idx="443">
                  <c:v>-0.57014831676406064</c:v>
                </c:pt>
                <c:pt idx="444">
                  <c:v>-0.13778009331588187</c:v>
                </c:pt>
                <c:pt idx="445">
                  <c:v>0.30851844144088136</c:v>
                </c:pt>
                <c:pt idx="446">
                  <c:v>0.74188611046717834</c:v>
                </c:pt>
                <c:pt idx="447">
                  <c:v>1.13604985362519</c:v>
                </c:pt>
                <c:pt idx="448">
                  <c:v>1.4669906052712134</c:v>
                </c:pt>
                <c:pt idx="449">
                  <c:v>1.7144770632160211</c:v>
                </c:pt>
                <c:pt idx="450">
                  <c:v>1.8633681646545444</c:v>
                </c:pt>
                <c:pt idx="451">
                  <c:v>1.9045992433534349</c:v>
                </c:pt>
                <c:pt idx="452">
                  <c:v>1.8357865752159537</c:v>
                </c:pt>
                <c:pt idx="453">
                  <c:v>1.6614090956194483</c:v>
                </c:pt>
                <c:pt idx="454">
                  <c:v>1.392552971448346</c:v>
                </c:pt>
                <c:pt idx="455">
                  <c:v>1.0462327198123578</c:v>
                </c:pt>
                <c:pt idx="456">
                  <c:v>0.64432988603253072</c:v>
                </c:pt>
                <c:pt idx="457">
                  <c:v>0.21221515881241987</c:v>
                </c:pt>
                <c:pt idx="458">
                  <c:v>-0.22285941056861497</c:v>
                </c:pt>
                <c:pt idx="459">
                  <c:v>-0.63349607537798547</c:v>
                </c:pt>
                <c:pt idx="460">
                  <c:v>-0.99390406827711786</c:v>
                </c:pt>
                <c:pt idx="461">
                  <c:v>-1.2815566272400736</c:v>
                </c:pt>
                <c:pt idx="462">
                  <c:v>-1.4786451919469732</c:v>
                </c:pt>
                <c:pt idx="463">
                  <c:v>-1.5732360159097512</c:v>
                </c:pt>
                <c:pt idx="464">
                  <c:v>-1.560053059671461</c:v>
                </c:pt>
                <c:pt idx="465">
                  <c:v>-1.4408346835583441</c:v>
                </c:pt>
                <c:pt idx="466">
                  <c:v>-1.2242388501172461</c:v>
                </c:pt>
                <c:pt idx="467">
                  <c:v>-0.92530054298879283</c:v>
                </c:pt>
                <c:pt idx="468">
                  <c:v>-0.56447404849463101</c:v>
                </c:pt>
                <c:pt idx="469">
                  <c:v>-0.16631975771435681</c:v>
                </c:pt>
                <c:pt idx="470">
                  <c:v>0.24208152848257877</c:v>
                </c:pt>
                <c:pt idx="471">
                  <c:v>0.63288570309310255</c:v>
                </c:pt>
                <c:pt idx="472">
                  <c:v>0.97930109432863532</c:v>
                </c:pt>
                <c:pt idx="473">
                  <c:v>1.2573456109949068</c:v>
                </c:pt>
                <c:pt idx="474">
                  <c:v>1.4474311501870629</c:v>
                </c:pt>
                <c:pt idx="475">
                  <c:v>1.5356716199319358</c:v>
                </c:pt>
                <c:pt idx="476">
                  <c:v>1.5148281937415256</c:v>
                </c:pt>
                <c:pt idx="477">
                  <c:v>1.3848283735323248</c:v>
                </c:pt>
                <c:pt idx="478">
                  <c:v>1.152822641527212</c:v>
                </c:pt>
                <c:pt idx="479">
                  <c:v>0.83277219599369756</c:v>
                </c:pt>
                <c:pt idx="480">
                  <c:v>0.44459158184837949</c:v>
                </c:pt>
                <c:pt idx="481">
                  <c:v>1.2898986180419555E-2</c:v>
                </c:pt>
                <c:pt idx="482">
                  <c:v>-0.43454731280778647</c:v>
                </c:pt>
                <c:pt idx="483">
                  <c:v>-0.86862706220588382</c:v>
                </c:pt>
                <c:pt idx="484">
                  <c:v>-1.2607369442463945</c:v>
                </c:pt>
                <c:pt idx="485">
                  <c:v>-1.5846492956347995</c:v>
                </c:pt>
                <c:pt idx="486">
                  <c:v>-1.818230229447054</c:v>
                </c:pt>
                <c:pt idx="487">
                  <c:v>-1.9449051281327767</c:v>
                </c:pt>
                <c:pt idx="488">
                  <c:v>-1.9547751534006286</c:v>
                </c:pt>
                <c:pt idx="489">
                  <c:v>-1.8453104252828978</c:v>
                </c:pt>
                <c:pt idx="490">
                  <c:v>-1.6215724699323417</c:v>
                </c:pt>
                <c:pt idx="491">
                  <c:v>-1.2959487065040729</c:v>
                </c:pt>
                <c:pt idx="492">
                  <c:v>-0.88741320194968221</c:v>
                </c:pt>
                <c:pt idx="493">
                  <c:v>-0.42035863789674055</c:v>
                </c:pt>
                <c:pt idx="494">
                  <c:v>7.6927588051123041E-2</c:v>
                </c:pt>
                <c:pt idx="495">
                  <c:v>0.57404679140518078</c:v>
                </c:pt>
                <c:pt idx="496">
                  <c:v>1.0404183196247834</c:v>
                </c:pt>
                <c:pt idx="497">
                  <c:v>1.4472310771036971</c:v>
                </c:pt>
                <c:pt idx="498">
                  <c:v>1.7692914823762678</c:v>
                </c:pt>
                <c:pt idx="499">
                  <c:v>1.986648124176484</c:v>
                </c:pt>
                <c:pt idx="500">
                  <c:v>2.0858872065661087</c:v>
                </c:pt>
                <c:pt idx="501">
                  <c:v>2.0610136249398243</c:v>
                </c:pt>
                <c:pt idx="502">
                  <c:v>1.9138588856622094</c:v>
                </c:pt>
                <c:pt idx="503">
                  <c:v>1.6539873922245292</c:v>
                </c:pt>
                <c:pt idx="504">
                  <c:v>1.2981049254302648</c:v>
                </c:pt>
                <c:pt idx="505">
                  <c:v>0.86900536017366736</c:v>
                </c:pt>
                <c:pt idx="506">
                  <c:v>0.3941216979070073</c:v>
                </c:pt>
                <c:pt idx="507">
                  <c:v>-9.622660653237608E-2</c:v>
                </c:pt>
                <c:pt idx="508">
                  <c:v>-0.57077798211855013</c:v>
                </c:pt>
                <c:pt idx="509">
                  <c:v>-0.99933980426613434</c:v>
                </c:pt>
                <c:pt idx="510">
                  <c:v>-1.3547363844604305</c:v>
                </c:pt>
                <c:pt idx="511">
                  <c:v>-1.6145676190515941</c:v>
                </c:pt>
                <c:pt idx="512">
                  <c:v>-1.7626637609689682</c:v>
                </c:pt>
                <c:pt idx="513">
                  <c:v>-1.7901409881070478</c:v>
                </c:pt>
                <c:pt idx="514">
                  <c:v>-1.6959879184877527</c:v>
                </c:pt>
                <c:pt idx="515">
                  <c:v>-1.4871433407659598</c:v>
                </c:pt>
                <c:pt idx="516">
                  <c:v>-1.1780582556241039</c:v>
                </c:pt>
                <c:pt idx="517">
                  <c:v>-0.78976874072329284</c:v>
                </c:pt>
                <c:pt idx="518">
                  <c:v>-0.34853799252941348</c:v>
                </c:pt>
                <c:pt idx="519">
                  <c:v>0.11584591139943347</c:v>
                </c:pt>
                <c:pt idx="520">
                  <c:v>0.57200729274331263</c:v>
                </c:pt>
                <c:pt idx="521">
                  <c:v>0.98903025951752144</c:v>
                </c:pt>
                <c:pt idx="522">
                  <c:v>1.3384836093663455</c:v>
                </c:pt>
                <c:pt idx="523">
                  <c:v>1.5962915800826196</c:v>
                </c:pt>
                <c:pt idx="524">
                  <c:v>1.7443282529780779</c:v>
                </c:pt>
                <c:pt idx="525">
                  <c:v>1.7716308636292544</c:v>
                </c:pt>
                <c:pt idx="526">
                  <c:v>1.6751515979227694</c:v>
                </c:pt>
                <c:pt idx="527">
                  <c:v>1.4599970982926525</c:v>
                </c:pt>
                <c:pt idx="528">
                  <c:v>1.1391379717002867</c:v>
                </c:pt>
                <c:pt idx="529">
                  <c:v>0.73260494341009563</c:v>
                </c:pt>
                <c:pt idx="530">
                  <c:v>0.26622171234417902</c:v>
                </c:pt>
                <c:pt idx="531">
                  <c:v>-0.23004513987225367</c:v>
                </c:pt>
                <c:pt idx="532">
                  <c:v>-0.7240136340930442</c:v>
                </c:pt>
                <c:pt idx="533">
                  <c:v>-1.1833672754750584</c:v>
                </c:pt>
                <c:pt idx="534">
                  <c:v>-1.5777548687087173</c:v>
                </c:pt>
                <c:pt idx="535">
                  <c:v>-1.8807730292927181</c:v>
                </c:pt>
                <c:pt idx="536">
                  <c:v>-2.0717022206270581</c:v>
                </c:pt>
                <c:pt idx="537">
                  <c:v>-2.1368826301467143</c:v>
                </c:pt>
                <c:pt idx="538">
                  <c:v>-2.0706391242070357</c:v>
                </c:pt>
                <c:pt idx="539">
                  <c:v>-1.8756934296609784</c:v>
                </c:pt>
                <c:pt idx="540">
                  <c:v>-1.5630347245372338</c:v>
                </c:pt>
                <c:pt idx="541">
                  <c:v>-1.1512548498363824</c:v>
                </c:pt>
                <c:pt idx="542">
                  <c:v>-0.66538911072653195</c:v>
                </c:pt>
                <c:pt idx="543">
                  <c:v>-0.13533585890815186</c:v>
                </c:pt>
                <c:pt idx="544">
                  <c:v>0.40604436424260359</c:v>
                </c:pt>
                <c:pt idx="545">
                  <c:v>0.92502820095839944</c:v>
                </c:pt>
                <c:pt idx="546">
                  <c:v>1.3891921423305809</c:v>
                </c:pt>
                <c:pt idx="547">
                  <c:v>1.7694986922823583</c:v>
                </c:pt>
                <c:pt idx="548">
                  <c:v>2.0421707283694528</c:v>
                </c:pt>
                <c:pt idx="549">
                  <c:v>2.1902320476999644</c:v>
                </c:pt>
                <c:pt idx="550">
                  <c:v>2.2046133415317639</c:v>
                </c:pt>
                <c:pt idx="551">
                  <c:v>2.084750707374841</c:v>
                </c:pt>
                <c:pt idx="552">
                  <c:v>1.8386364936828117</c:v>
                </c:pt>
                <c:pt idx="553">
                  <c:v>1.4823176709243406</c:v>
                </c:pt>
                <c:pt idx="554">
                  <c:v>1.0388727420817596</c:v>
                </c:pt>
                <c:pt idx="555">
                  <c:v>0.53693211912015748</c:v>
                </c:pt>
                <c:pt idx="556">
                  <c:v>8.8366896343853099E-3</c:v>
                </c:pt>
                <c:pt idx="557">
                  <c:v>-0.51144696921639821</c:v>
                </c:pt>
                <c:pt idx="558">
                  <c:v>-0.99052016507141061</c:v>
                </c:pt>
                <c:pt idx="559">
                  <c:v>-1.3977124760664583</c:v>
                </c:pt>
                <c:pt idx="560">
                  <c:v>-1.7070687605045562</c:v>
                </c:pt>
                <c:pt idx="561">
                  <c:v>-1.8990335046256588</c:v>
                </c:pt>
                <c:pt idx="562">
                  <c:v>-1.961722553062879</c:v>
                </c:pt>
                <c:pt idx="563">
                  <c:v>-1.8916987928831919</c:v>
                </c:pt>
                <c:pt idx="564">
                  <c:v>-1.6942003791646982</c:v>
                </c:pt>
                <c:pt idx="565">
                  <c:v>-1.382805531119613</c:v>
                </c:pt>
                <c:pt idx="566">
                  <c:v>-0.97855449744060141</c:v>
                </c:pt>
                <c:pt idx="567">
                  <c:v>-0.50858461267121391</c:v>
                </c:pt>
                <c:pt idx="568">
                  <c:v>-4.3661427679932141E-3</c:v>
                </c:pt>
                <c:pt idx="569">
                  <c:v>0.5003472283055348</c:v>
                </c:pt>
                <c:pt idx="570">
                  <c:v>0.97172060324726128</c:v>
                </c:pt>
                <c:pt idx="571">
                  <c:v>1.3780498640939718</c:v>
                </c:pt>
                <c:pt idx="572">
                  <c:v>1.6918395813151035</c:v>
                </c:pt>
                <c:pt idx="573">
                  <c:v>1.8916113527273657</c:v>
                </c:pt>
                <c:pt idx="574">
                  <c:v>1.9633243010729504</c:v>
                </c:pt>
                <c:pt idx="575">
                  <c:v>1.901314406478182</c:v>
                </c:pt>
                <c:pt idx="576">
                  <c:v>1.7086904249708783</c:v>
                </c:pt>
                <c:pt idx="577">
                  <c:v>1.3971593395149133</c:v>
                </c:pt>
                <c:pt idx="578">
                  <c:v>0.98629132578721079</c:v>
                </c:pt>
                <c:pt idx="579">
                  <c:v>0.50227068596776558</c:v>
                </c:pt>
                <c:pt idx="580">
                  <c:v>-2.3787263691135846E-2</c:v>
                </c:pt>
                <c:pt idx="581">
                  <c:v>-0.55784495995359518</c:v>
                </c:pt>
                <c:pt idx="582">
                  <c:v>-1.0651472027718065</c:v>
                </c:pt>
                <c:pt idx="583">
                  <c:v>-1.5124787717470614</c:v>
                </c:pt>
                <c:pt idx="584">
                  <c:v>-1.8703284468883967</c:v>
                </c:pt>
                <c:pt idx="585">
                  <c:v>-2.1148185911137656</c:v>
                </c:pt>
                <c:pt idx="586">
                  <c:v>-2.2292743814935436</c:v>
                </c:pt>
                <c:pt idx="587">
                  <c:v>-2.2053299233933523</c:v>
                </c:pt>
                <c:pt idx="588">
                  <c:v>-2.0434983574933727</c:v>
                </c:pt>
                <c:pt idx="589">
                  <c:v>-1.7531677442690763</c:v>
                </c:pt>
                <c:pt idx="590">
                  <c:v>-1.3520217376812789</c:v>
                </c:pt>
                <c:pt idx="591">
                  <c:v>-0.86492142319271492</c:v>
                </c:pt>
                <c:pt idx="592">
                  <c:v>-0.3223197646637716</c:v>
                </c:pt>
                <c:pt idx="593">
                  <c:v>0.24168940490801172</c:v>
                </c:pt>
                <c:pt idx="594">
                  <c:v>0.79156199399115057</c:v>
                </c:pt>
                <c:pt idx="595">
                  <c:v>1.2925922274776642</c:v>
                </c:pt>
                <c:pt idx="596">
                  <c:v>1.7131509453060179</c:v>
                </c:pt>
                <c:pt idx="597">
                  <c:v>2.0267284035669677</c:v>
                </c:pt>
                <c:pt idx="598">
                  <c:v>2.2136488190804697</c:v>
                </c:pt>
                <c:pt idx="599">
                  <c:v>2.2623450081308678</c:v>
                </c:pt>
                <c:pt idx="600">
                  <c:v>2.1701098676343289</c:v>
                </c:pt>
                <c:pt idx="601">
                  <c:v>1.9432752968616547</c:v>
                </c:pt>
                <c:pt idx="602">
                  <c:v>1.5968062665851472</c:v>
                </c:pt>
                <c:pt idx="603">
                  <c:v>1.1533357013789556</c:v>
                </c:pt>
                <c:pt idx="604">
                  <c:v>0.64170218228612619</c:v>
                </c:pt>
                <c:pt idx="605">
                  <c:v>9.5084835554439529E-2</c:v>
                </c:pt>
                <c:pt idx="606">
                  <c:v>-0.45114396128843548</c:v>
                </c:pt>
                <c:pt idx="607">
                  <c:v>-0.96170896804519135</c:v>
                </c:pt>
                <c:pt idx="608">
                  <c:v>-1.4037170393116827</c:v>
                </c:pt>
                <c:pt idx="609">
                  <c:v>-1.7487883308675187</c:v>
                </c:pt>
                <c:pt idx="610">
                  <c:v>-1.974895282315283</c:v>
                </c:pt>
                <c:pt idx="611">
                  <c:v>-2.067789762269685</c:v>
                </c:pt>
                <c:pt idx="612">
                  <c:v>-2.0219254164311078</c:v>
                </c:pt>
                <c:pt idx="613">
                  <c:v>-1.8408149822076239</c:v>
                </c:pt>
                <c:pt idx="614">
                  <c:v>-1.5367990039732722</c:v>
                </c:pt>
                <c:pt idx="615">
                  <c:v>-1.1302406190487693</c:v>
                </c:pt>
                <c:pt idx="616">
                  <c:v>-0.64819840031774634</c:v>
                </c:pt>
                <c:pt idx="617">
                  <c:v>-0.12266320870663894</c:v>
                </c:pt>
                <c:pt idx="618">
                  <c:v>0.41152658491907795</c:v>
                </c:pt>
                <c:pt idx="619">
                  <c:v>0.91895615648744955</c:v>
                </c:pt>
                <c:pt idx="620">
                  <c:v>1.3659440053077911</c:v>
                </c:pt>
                <c:pt idx="621">
                  <c:v>1.7227402715842111</c:v>
                </c:pt>
                <c:pt idx="622">
                  <c:v>1.9654705605496434</c:v>
                </c:pt>
                <c:pt idx="623">
                  <c:v>2.0776986905126806</c:v>
                </c:pt>
                <c:pt idx="624">
                  <c:v>2.0515064771321732</c:v>
                </c:pt>
                <c:pt idx="625">
                  <c:v>1.8880200038998807</c:v>
                </c:pt>
                <c:pt idx="626">
                  <c:v>1.5973477745913902</c:v>
                </c:pt>
                <c:pt idx="627">
                  <c:v>1.1979343618845699</c:v>
                </c:pt>
                <c:pt idx="628">
                  <c:v>0.7153711725086056</c:v>
                </c:pt>
                <c:pt idx="629">
                  <c:v>0.18074127052315814</c:v>
                </c:pt>
                <c:pt idx="630">
                  <c:v>-0.37139446258768682</c:v>
                </c:pt>
                <c:pt idx="631">
                  <c:v>-0.90523917531031683</c:v>
                </c:pt>
                <c:pt idx="632">
                  <c:v>-1.3860843526925846</c:v>
                </c:pt>
                <c:pt idx="633">
                  <c:v>-1.7825655980847155</c:v>
                </c:pt>
                <c:pt idx="634">
                  <c:v>-2.0687032846738882</c:v>
                </c:pt>
                <c:pt idx="635">
                  <c:v>-2.2255953839094591</c:v>
                </c:pt>
                <c:pt idx="636">
                  <c:v>-2.2426523223694121</c:v>
                </c:pt>
                <c:pt idx="637">
                  <c:v>-2.1182934318593118</c:v>
                </c:pt>
                <c:pt idx="638">
                  <c:v>-1.8600595090185599</c:v>
                </c:pt>
                <c:pt idx="639">
                  <c:v>-1.4841339188024691</c:v>
                </c:pt>
                <c:pt idx="640">
                  <c:v>-1.0143030954392689</c:v>
                </c:pt>
                <c:pt idx="641">
                  <c:v>-0.48042371658507765</c:v>
                </c:pt>
                <c:pt idx="642">
                  <c:v>8.3504117636301819E-2</c:v>
                </c:pt>
                <c:pt idx="643">
                  <c:v>0.64153276426361106</c:v>
                </c:pt>
                <c:pt idx="644">
                  <c:v>1.1580895512630258</c:v>
                </c:pt>
                <c:pt idx="645">
                  <c:v>1.6002752673210323</c:v>
                </c:pt>
                <c:pt idx="646">
                  <c:v>1.9399895258161413</c:v>
                </c:pt>
                <c:pt idx="647">
                  <c:v>2.15574514582983</c:v>
                </c:pt>
                <c:pt idx="648">
                  <c:v>2.2340538947643589</c:v>
                </c:pt>
                <c:pt idx="649">
                  <c:v>2.1702937812485286</c:v>
                </c:pt>
                <c:pt idx="650">
                  <c:v>1.969001762438588</c:v>
                </c:pt>
                <c:pt idx="651">
                  <c:v>1.6435730460862747</c:v>
                </c:pt>
                <c:pt idx="652">
                  <c:v>1.2153866981590524</c:v>
                </c:pt>
                <c:pt idx="653">
                  <c:v>0.71241450604751355</c:v>
                </c:pt>
                <c:pt idx="654">
                  <c:v>0.16740357512036133</c:v>
                </c:pt>
                <c:pt idx="655">
                  <c:v>-0.38424922599941264</c:v>
                </c:pt>
                <c:pt idx="656">
                  <c:v>-0.90679290298495019</c:v>
                </c:pt>
                <c:pt idx="657">
                  <c:v>-1.3664390131181658</c:v>
                </c:pt>
                <c:pt idx="658">
                  <c:v>-1.7335490529459614</c:v>
                </c:pt>
                <c:pt idx="659">
                  <c:v>-1.9845507074939266</c:v>
                </c:pt>
                <c:pt idx="660">
                  <c:v>-2.1034588039204993</c:v>
                </c:pt>
                <c:pt idx="661">
                  <c:v>-2.0829025599491704</c:v>
                </c:pt>
                <c:pt idx="662">
                  <c:v>-1.9245928425921432</c:v>
                </c:pt>
                <c:pt idx="663">
                  <c:v>-1.6391995632290386</c:v>
                </c:pt>
                <c:pt idx="664">
                  <c:v>-1.245647661687491</c:v>
                </c:pt>
                <c:pt idx="665">
                  <c:v>-0.76987788196222939</c:v>
                </c:pt>
                <c:pt idx="666">
                  <c:v>-0.24315326221675798</c:v>
                </c:pt>
                <c:pt idx="667">
                  <c:v>0.29997830261436509</c:v>
                </c:pt>
                <c:pt idx="668">
                  <c:v>0.82393282534012358</c:v>
                </c:pt>
                <c:pt idx="669">
                  <c:v>1.2944041092968759</c:v>
                </c:pt>
                <c:pt idx="670">
                  <c:v>1.6805924425521672</c:v>
                </c:pt>
                <c:pt idx="671">
                  <c:v>1.9572034675215997</c:v>
                </c:pt>
                <c:pt idx="672">
                  <c:v>2.1060876519316767</c:v>
                </c:pt>
                <c:pt idx="673">
                  <c:v>2.1174142526107449</c:v>
                </c:pt>
                <c:pt idx="674">
                  <c:v>1.9903039993391849</c:v>
                </c:pt>
                <c:pt idx="675">
                  <c:v>1.7328799537196049</c:v>
                </c:pt>
                <c:pt idx="676">
                  <c:v>1.3617338230830935</c:v>
                </c:pt>
                <c:pt idx="677">
                  <c:v>0.90084297109696554</c:v>
                </c:pt>
                <c:pt idx="678">
                  <c:v>0.3800089977677622</c:v>
                </c:pt>
                <c:pt idx="679">
                  <c:v>-0.16708025086942735</c:v>
                </c:pt>
                <c:pt idx="680">
                  <c:v>-0.70503904703074949</c:v>
                </c:pt>
                <c:pt idx="681">
                  <c:v>-1.1990802123018665</c:v>
                </c:pt>
                <c:pt idx="682">
                  <c:v>-1.6172704594786633</c:v>
                </c:pt>
                <c:pt idx="683">
                  <c:v>-1.9325983355478957</c:v>
                </c:pt>
                <c:pt idx="684">
                  <c:v>-2.1247208006610001</c:v>
                </c:pt>
                <c:pt idx="685">
                  <c:v>-2.1812755061405675</c:v>
                </c:pt>
                <c:pt idx="686">
                  <c:v>-2.0986741684281753</c:v>
                </c:pt>
                <c:pt idx="687">
                  <c:v>-1.8823262248453103</c:v>
                </c:pt>
                <c:pt idx="688">
                  <c:v>-1.5462789984876895</c:v>
                </c:pt>
                <c:pt idx="689">
                  <c:v>-1.1122984825468876</c:v>
                </c:pt>
                <c:pt idx="690">
                  <c:v>-0.60845111710611643</c:v>
                </c:pt>
                <c:pt idx="691">
                  <c:v>-6.7279220952050148E-2</c:v>
                </c:pt>
                <c:pt idx="692">
                  <c:v>0.4763110337922879</c:v>
                </c:pt>
                <c:pt idx="693">
                  <c:v>0.98731174890433604</c:v>
                </c:pt>
                <c:pt idx="694">
                  <c:v>1.4328786511734757</c:v>
                </c:pt>
                <c:pt idx="695">
                  <c:v>1.7844528149804342</c:v>
                </c:pt>
                <c:pt idx="696">
                  <c:v>2.0196014600629746</c:v>
                </c:pt>
                <c:pt idx="697">
                  <c:v>2.1234589781920339</c:v>
                </c:pt>
                <c:pt idx="698">
                  <c:v>2.0896754725276607</c:v>
                </c:pt>
                <c:pt idx="699">
                  <c:v>1.9208121934542846</c:v>
                </c:pt>
                <c:pt idx="700">
                  <c:v>1.6281592296534042</c:v>
                </c:pt>
                <c:pt idx="701">
                  <c:v>1.2309883204517462</c:v>
                </c:pt>
                <c:pt idx="702">
                  <c:v>0.75529025720947596</c:v>
                </c:pt>
                <c:pt idx="703">
                  <c:v>0.23207966367571764</c:v>
                </c:pt>
                <c:pt idx="704">
                  <c:v>-0.30462216881097692</c:v>
                </c:pt>
                <c:pt idx="705">
                  <c:v>-0.81999506463014293</c:v>
                </c:pt>
                <c:pt idx="706">
                  <c:v>-1.2806749488484077</c:v>
                </c:pt>
                <c:pt idx="707">
                  <c:v>-1.6569098544462004</c:v>
                </c:pt>
                <c:pt idx="708">
                  <c:v>-1.9244774966393352</c:v>
                </c:pt>
                <c:pt idx="709">
                  <c:v>-2.0662407135682104</c:v>
                </c:pt>
                <c:pt idx="710">
                  <c:v>-2.0732408148349162</c:v>
                </c:pt>
                <c:pt idx="711">
                  <c:v>-1.9452590511307899</c:v>
                </c:pt>
                <c:pt idx="712">
                  <c:v>-1.6908110469407653</c:v>
                </c:pt>
                <c:pt idx="713">
                  <c:v>-1.3265758670848784</c:v>
                </c:pt>
                <c:pt idx="714">
                  <c:v>-0.876298021991194</c:v>
                </c:pt>
                <c:pt idx="715">
                  <c:v>-0.36923477978081209</c:v>
                </c:pt>
                <c:pt idx="716">
                  <c:v>0.16174955795638901</c:v>
                </c:pt>
                <c:pt idx="717">
                  <c:v>0.68231813389765594</c:v>
                </c:pt>
                <c:pt idx="718">
                  <c:v>1.1588859712484691</c:v>
                </c:pt>
                <c:pt idx="719">
                  <c:v>1.5607900961089896</c:v>
                </c:pt>
                <c:pt idx="720">
                  <c:v>1.8622649626647294</c:v>
                </c:pt>
                <c:pt idx="721">
                  <c:v>2.0440957773098729</c:v>
                </c:pt>
                <c:pt idx="722">
                  <c:v>2.0948435213804375</c:v>
                </c:pt>
                <c:pt idx="723">
                  <c:v>2.0115635028801986</c:v>
                </c:pt>
                <c:pt idx="724">
                  <c:v>1.7999722891914749</c:v>
                </c:pt>
                <c:pt idx="725">
                  <c:v>1.4740537300030216</c:v>
                </c:pt>
                <c:pt idx="726">
                  <c:v>1.0551311396797427</c:v>
                </c:pt>
                <c:pt idx="727">
                  <c:v>0.57046721189369554</c:v>
                </c:pt>
                <c:pt idx="728">
                  <c:v>5.1483654648809794E-2</c:v>
                </c:pt>
                <c:pt idx="729">
                  <c:v>-0.46828309917453209</c:v>
                </c:pt>
                <c:pt idx="730">
                  <c:v>-0.95535699429758414</c:v>
                </c:pt>
                <c:pt idx="731">
                  <c:v>-1.3784870749499178</c:v>
                </c:pt>
                <c:pt idx="732">
                  <c:v>-1.7106617229093906</c:v>
                </c:pt>
                <c:pt idx="733">
                  <c:v>-1.9308424724543465</c:v>
                </c:pt>
                <c:pt idx="734">
                  <c:v>-2.0253060146043764</c:v>
                </c:pt>
                <c:pt idx="735">
                  <c:v>-1.9885087135602886</c:v>
                </c:pt>
                <c:pt idx="736">
                  <c:v>-1.8234191391728771</c:v>
                </c:pt>
                <c:pt idx="737">
                  <c:v>-1.5412987326402208</c:v>
                </c:pt>
                <c:pt idx="738">
                  <c:v>-1.1609465143407385</c:v>
                </c:pt>
                <c:pt idx="739">
                  <c:v>-0.7074583899108009</c:v>
                </c:pt>
                <c:pt idx="740">
                  <c:v>-0.21058287205521523</c:v>
                </c:pt>
                <c:pt idx="741">
                  <c:v>0.29721910295497572</c:v>
                </c:pt>
                <c:pt idx="742">
                  <c:v>0.78288378116729818</c:v>
                </c:pt>
                <c:pt idx="743">
                  <c:v>1.2148865839398972</c:v>
                </c:pt>
                <c:pt idx="744">
                  <c:v>1.565277807816756</c:v>
                </c:pt>
                <c:pt idx="745">
                  <c:v>1.8114806892425539</c:v>
                </c:pt>
                <c:pt idx="746">
                  <c:v>1.9377363070048852</c:v>
                </c:pt>
                <c:pt idx="747">
                  <c:v>1.936103033289382</c:v>
                </c:pt>
                <c:pt idx="748">
                  <c:v>1.8069473740495741</c:v>
                </c:pt>
                <c:pt idx="749">
                  <c:v>1.5588961540379289</c:v>
                </c:pt>
                <c:pt idx="750">
                  <c:v>1.2082549429451082</c:v>
                </c:pt>
                <c:pt idx="751">
                  <c:v>0.7779321180597909</c:v>
                </c:pt>
                <c:pt idx="752">
                  <c:v>0.29593978412170896</c:v>
                </c:pt>
                <c:pt idx="753">
                  <c:v>-0.20643012715371403</c:v>
                </c:pt>
                <c:pt idx="754">
                  <c:v>-0.69663561345868463</c:v>
                </c:pt>
                <c:pt idx="755">
                  <c:v>-1.1429883787634596</c:v>
                </c:pt>
                <c:pt idx="756">
                  <c:v>-1.5166954980919021</c:v>
                </c:pt>
                <c:pt idx="757">
                  <c:v>-1.7937073592529673</c:v>
                </c:pt>
                <c:pt idx="758">
                  <c:v>-1.9562532836236535</c:v>
                </c:pt>
                <c:pt idx="759">
                  <c:v>-1.9939668571201459</c:v>
                </c:pt>
                <c:pt idx="760">
                  <c:v>-1.9045298828090618</c:v>
                </c:pt>
                <c:pt idx="761">
                  <c:v>-1.6937952341529439</c:v>
                </c:pt>
                <c:pt idx="762">
                  <c:v>-1.3753826958870095</c:v>
                </c:pt>
                <c:pt idx="763">
                  <c:v>-0.96977593168992182</c:v>
                </c:pt>
                <c:pt idx="764">
                  <c:v>-0.50298081134961248</c:v>
                </c:pt>
                <c:pt idx="765">
                  <c:v>-4.8333983419506649E-3</c:v>
                </c:pt>
                <c:pt idx="766">
                  <c:v>0.49293185557602193</c:v>
                </c:pt>
                <c:pt idx="767">
                  <c:v>0.95872815213149809</c:v>
                </c:pt>
                <c:pt idx="768">
                  <c:v>1.363144232211092</c:v>
                </c:pt>
                <c:pt idx="769">
                  <c:v>1.6808234572265788</c:v>
                </c:pt>
                <c:pt idx="770">
                  <c:v>1.8920736116818793</c:v>
                </c:pt>
                <c:pt idx="771">
                  <c:v>1.984104860224152</c:v>
                </c:pt>
                <c:pt idx="772">
                  <c:v>1.9518177424540961</c:v>
                </c:pt>
                <c:pt idx="773">
                  <c:v>1.7980924712972417</c:v>
                </c:pt>
                <c:pt idx="774">
                  <c:v>1.5335631950445638</c:v>
                </c:pt>
                <c:pt idx="775">
                  <c:v>1.1758941825127385</c:v>
                </c:pt>
                <c:pt idx="776">
                  <c:v>0.74860694019139407</c:v>
                </c:pt>
                <c:pt idx="777">
                  <c:v>0.27953600556987879</c:v>
                </c:pt>
                <c:pt idx="778">
                  <c:v>-0.20098525787460883</c:v>
                </c:pt>
                <c:pt idx="779">
                  <c:v>-0.66209060916733231</c:v>
                </c:pt>
                <c:pt idx="780">
                  <c:v>-1.0743711505879348</c:v>
                </c:pt>
                <c:pt idx="781">
                  <c:v>-1.4117614033181891</c:v>
                </c:pt>
                <c:pt idx="782">
                  <c:v>-1.6532001650148456</c:v>
                </c:pt>
                <c:pt idx="783">
                  <c:v>-1.7839601962241824</c:v>
                </c:pt>
                <c:pt idx="784">
                  <c:v>-1.79656266283782</c:v>
                </c:pt>
                <c:pt idx="785">
                  <c:v>-1.6912194564225322</c:v>
                </c:pt>
                <c:pt idx="786">
                  <c:v>-1.4757772411237957</c:v>
                </c:pt>
                <c:pt idx="787">
                  <c:v>-1.1651693342256864</c:v>
                </c:pt>
                <c:pt idx="788">
                  <c:v>-0.78041322793493795</c:v>
                </c:pt>
                <c:pt idx="789">
                  <c:v>-0.34722066040808358</c:v>
                </c:pt>
                <c:pt idx="790">
                  <c:v>0.10568821936573942</c:v>
                </c:pt>
                <c:pt idx="791">
                  <c:v>0.54845644106959301</c:v>
                </c:pt>
                <c:pt idx="792">
                  <c:v>0.95202599558832768</c:v>
                </c:pt>
                <c:pt idx="793">
                  <c:v>1.2900127348070445</c:v>
                </c:pt>
                <c:pt idx="794">
                  <c:v>1.5403998777936474</c:v>
                </c:pt>
                <c:pt idx="795">
                  <c:v>1.6869419189664585</c:v>
                </c:pt>
                <c:pt idx="796">
                  <c:v>1.7201899464290527</c:v>
                </c:pt>
                <c:pt idx="797">
                  <c:v>1.6380742215185775</c:v>
                </c:pt>
                <c:pt idx="798">
                  <c:v>1.4460087116324962</c:v>
                </c:pt>
                <c:pt idx="799">
                  <c:v>1.1565132272361713</c:v>
                </c:pt>
                <c:pt idx="800">
                  <c:v>0.78837988430231287</c:v>
                </c:pt>
                <c:pt idx="801">
                  <c:v>0.36543979325566739</c:v>
                </c:pt>
                <c:pt idx="802">
                  <c:v>-8.4988703617187508E-2</c:v>
                </c:pt>
                <c:pt idx="803">
                  <c:v>-0.53386887804865901</c:v>
                </c:pt>
                <c:pt idx="804">
                  <c:v>-0.95231676467530391</c:v>
                </c:pt>
                <c:pt idx="805">
                  <c:v>-1.3134538797274802</c:v>
                </c:pt>
                <c:pt idx="806">
                  <c:v>-1.5941226223995775</c:v>
                </c:pt>
                <c:pt idx="807">
                  <c:v>-1.7763549519438229</c:v>
                </c:pt>
                <c:pt idx="808">
                  <c:v>-1.8485013928482941</c:v>
                </c:pt>
                <c:pt idx="809">
                  <c:v>-1.8059497582837591</c:v>
                </c:pt>
                <c:pt idx="810">
                  <c:v>-1.651389726454213</c:v>
                </c:pt>
                <c:pt idx="811">
                  <c:v>-1.3946088087992194</c:v>
                </c:pt>
                <c:pt idx="812">
                  <c:v>-1.0518354065015671</c:v>
                </c:pt>
                <c:pt idx="813">
                  <c:v>-0.6446736190782778</c:v>
                </c:pt>
                <c:pt idx="814">
                  <c:v>-0.19870039150702895</c:v>
                </c:pt>
                <c:pt idx="815">
                  <c:v>0.2581831822825193</c:v>
                </c:pt>
                <c:pt idx="816">
                  <c:v>0.6975393764061586</c:v>
                </c:pt>
                <c:pt idx="817">
                  <c:v>1.0922049063020949</c:v>
                </c:pt>
                <c:pt idx="818">
                  <c:v>1.4180095021188188</c:v>
                </c:pt>
                <c:pt idx="819">
                  <c:v>1.6552925856042866</c:v>
                </c:pt>
                <c:pt idx="820">
                  <c:v>1.7901222889970509</c:v>
                </c:pt>
                <c:pt idx="821">
                  <c:v>1.8151407435999076</c:v>
                </c:pt>
                <c:pt idx="822">
                  <c:v>1.7299840050442403</c:v>
                </c:pt>
                <c:pt idx="823">
                  <c:v>1.5412525715206691</c:v>
                </c:pt>
                <c:pt idx="824">
                  <c:v>1.2620373986356679</c:v>
                </c:pt>
                <c:pt idx="825">
                  <c:v>0.91103475362974151</c:v>
                </c:pt>
                <c:pt idx="826">
                  <c:v>0.51130936134186356</c:v>
                </c:pt>
                <c:pt idx="827">
                  <c:v>8.8787415794307142E-2</c:v>
                </c:pt>
                <c:pt idx="828">
                  <c:v>-0.32942222669097487</c:v>
                </c:pt>
                <c:pt idx="829">
                  <c:v>-0.71677003035688258</c:v>
                </c:pt>
                <c:pt idx="830">
                  <c:v>-1.0489590026672848</c:v>
                </c:pt>
                <c:pt idx="831">
                  <c:v>-1.3054811211741901</c:v>
                </c:pt>
                <c:pt idx="832">
                  <c:v>-1.4708997229636809</c:v>
                </c:pt>
                <c:pt idx="833">
                  <c:v>-1.5357975616214405</c:v>
                </c:pt>
                <c:pt idx="834">
                  <c:v>-1.4973322057152081</c:v>
                </c:pt>
                <c:pt idx="835">
                  <c:v>-1.3593660007869763</c:v>
                </c:pt>
                <c:pt idx="836">
                  <c:v>-1.1321652814257783</c:v>
                </c:pt>
                <c:pt idx="837">
                  <c:v>-0.83169112817058033</c:v>
                </c:pt>
                <c:pt idx="838">
                  <c:v>-0.47852994703885932</c:v>
                </c:pt>
                <c:pt idx="839">
                  <c:v>-9.653485578513199E-2</c:v>
                </c:pt>
                <c:pt idx="840">
                  <c:v>0.28873313851583415</c:v>
                </c:pt>
                <c:pt idx="841">
                  <c:v>0.65166300843530689</c:v>
                </c:pt>
                <c:pt idx="842">
                  <c:v>0.96824384057803525</c:v>
                </c:pt>
                <c:pt idx="843">
                  <c:v>1.2176017043414633</c:v>
                </c:pt>
                <c:pt idx="844">
                  <c:v>1.3833257113784614</c:v>
                </c:pt>
                <c:pt idx="845">
                  <c:v>1.4544998852006819</c:v>
                </c:pt>
                <c:pt idx="846">
                  <c:v>1.4263768471028302</c:v>
                </c:pt>
                <c:pt idx="847">
                  <c:v>1.3006526560130716</c:v>
                </c:pt>
                <c:pt idx="848">
                  <c:v>1.085327895219899</c:v>
                </c:pt>
                <c:pt idx="849">
                  <c:v>0.79416661442089809</c:v>
                </c:pt>
                <c:pt idx="850">
                  <c:v>0.44579031211320375</c:v>
                </c:pt>
                <c:pt idx="851">
                  <c:v>6.2467155515107328E-2</c:v>
                </c:pt>
                <c:pt idx="852">
                  <c:v>-0.33132436551581568</c:v>
                </c:pt>
                <c:pt idx="853">
                  <c:v>-0.71046434851696283</c:v>
                </c:pt>
                <c:pt idx="854">
                  <c:v>-1.0507921778649756</c:v>
                </c:pt>
                <c:pt idx="855">
                  <c:v>-1.3306369472944142</c:v>
                </c:pt>
                <c:pt idx="856">
                  <c:v>-1.5321807587629863</c:v>
                </c:pt>
                <c:pt idx="857">
                  <c:v>-1.6425693967749979</c:v>
                </c:pt>
                <c:pt idx="858">
                  <c:v>-1.6547015770176468</c:v>
                </c:pt>
                <c:pt idx="859">
                  <c:v>-1.5676489147794008</c:v>
                </c:pt>
                <c:pt idx="860">
                  <c:v>-1.3866825835436014</c:v>
                </c:pt>
                <c:pt idx="861">
                  <c:v>-1.1229077973876977</c:v>
                </c:pt>
                <c:pt idx="862">
                  <c:v>-0.79253214013283457</c:v>
                </c:pt>
                <c:pt idx="863">
                  <c:v>-0.41581679873227351</c:v>
                </c:pt>
                <c:pt idx="864">
                  <c:v>-1.5779488971464292E-2</c:v>
                </c:pt>
                <c:pt idx="865">
                  <c:v>0.38326693799690698</c:v>
                </c:pt>
                <c:pt idx="866">
                  <c:v>0.75724647702114289</c:v>
                </c:pt>
                <c:pt idx="867">
                  <c:v>1.0838250939916079</c:v>
                </c:pt>
                <c:pt idx="868">
                  <c:v>1.3437940508719368</c:v>
                </c:pt>
                <c:pt idx="869">
                  <c:v>1.5222449886229317</c:v>
                </c:pt>
                <c:pt idx="870">
                  <c:v>1.6094642361265707</c:v>
                </c:pt>
                <c:pt idx="871">
                  <c:v>1.6014922021485125</c:v>
                </c:pt>
                <c:pt idx="872">
                  <c:v>1.5003153686181068</c:v>
                </c:pt>
                <c:pt idx="873">
                  <c:v>1.3136819342995165</c:v>
                </c:pt>
                <c:pt idx="874">
                  <c:v>1.0545560496533855</c:v>
                </c:pt>
                <c:pt idx="875">
                  <c:v>0.74024831864787188</c:v>
                </c:pt>
                <c:pt idx="876">
                  <c:v>0.39128039141029558</c:v>
                </c:pt>
                <c:pt idx="877">
                  <c:v>3.0057779914250959E-2</c:v>
                </c:pt>
                <c:pt idx="878">
                  <c:v>-0.32056350027898856</c:v>
                </c:pt>
                <c:pt idx="879">
                  <c:v>-0.63872490790244496</c:v>
                </c:pt>
                <c:pt idx="880">
                  <c:v>-0.9049363130874013</c:v>
                </c:pt>
                <c:pt idx="881">
                  <c:v>-1.1032839253480307</c:v>
                </c:pt>
                <c:pt idx="882">
                  <c:v>-1.22240032027304</c:v>
                </c:pt>
                <c:pt idx="883">
                  <c:v>-1.2561373825217812</c:v>
                </c:pt>
                <c:pt idx="884">
                  <c:v>-1.2039022897568461</c:v>
                </c:pt>
                <c:pt idx="885">
                  <c:v>-1.0706383124217165</c:v>
                </c:pt>
                <c:pt idx="886">
                  <c:v>-0.86645480803762687</c:v>
                </c:pt>
                <c:pt idx="887">
                  <c:v>-0.6059329093223762</c:v>
                </c:pt>
                <c:pt idx="888">
                  <c:v>-0.30715365086351609</c:v>
                </c:pt>
                <c:pt idx="889">
                  <c:v>9.4876107730684084E-3</c:v>
                </c:pt>
                <c:pt idx="890">
                  <c:v>0.3226037034581577</c:v>
                </c:pt>
                <c:pt idx="891">
                  <c:v>0.6111903278045222</c:v>
                </c:pt>
                <c:pt idx="892">
                  <c:v>0.85596563355677113</c:v>
                </c:pt>
                <c:pt idx="893">
                  <c:v>1.0405903655503035</c:v>
                </c:pt>
                <c:pt idx="894">
                  <c:v>1.1526925204976799</c:v>
                </c:pt>
                <c:pt idx="895">
                  <c:v>1.1846334293952308</c:v>
                </c:pt>
                <c:pt idx="896">
                  <c:v>1.1339690060714969</c:v>
                </c:pt>
                <c:pt idx="897">
                  <c:v>1.0035794849524833</c:v>
                </c:pt>
                <c:pt idx="898">
                  <c:v>0.80146205257476155</c:v>
                </c:pt>
                <c:pt idx="899">
                  <c:v>0.54020201844570748</c:v>
                </c:pt>
                <c:pt idx="900">
                  <c:v>0.23615823555912097</c:v>
                </c:pt>
                <c:pt idx="901">
                  <c:v>-9.1583879210662827E-2</c:v>
                </c:pt>
                <c:pt idx="902">
                  <c:v>-0.42242424316006283</c:v>
                </c:pt>
                <c:pt idx="903">
                  <c:v>-0.73554767187107906</c:v>
                </c:pt>
                <c:pt idx="904">
                  <c:v>-1.0112290174604097</c:v>
                </c:pt>
                <c:pt idx="905">
                  <c:v>-1.2320621358071022</c:v>
                </c:pt>
                <c:pt idx="906">
                  <c:v>-1.3840363984458017</c:v>
                </c:pt>
                <c:pt idx="907">
                  <c:v>-1.4573946481114188</c:v>
                </c:pt>
                <c:pt idx="908">
                  <c:v>-1.447220719266245</c:v>
                </c:pt>
                <c:pt idx="909">
                  <c:v>-1.353721977547953</c:v>
                </c:pt>
                <c:pt idx="910">
                  <c:v>-1.1821916613220786</c:v>
                </c:pt>
                <c:pt idx="911">
                  <c:v>-0.94265590746292205</c:v>
                </c:pt>
                <c:pt idx="912">
                  <c:v>-0.64922995001364991</c:v>
                </c:pt>
                <c:pt idx="913">
                  <c:v>-0.31922587628018328</c:v>
                </c:pt>
                <c:pt idx="914">
                  <c:v>2.7930588672757939E-2</c:v>
                </c:pt>
                <c:pt idx="915">
                  <c:v>0.37190543330334452</c:v>
                </c:pt>
                <c:pt idx="916">
                  <c:v>0.69270803810048842</c:v>
                </c:pt>
                <c:pt idx="917">
                  <c:v>0.9719111823649611</c:v>
                </c:pt>
                <c:pt idx="918">
                  <c:v>1.193764060364904</c:v>
                </c:pt>
                <c:pt idx="919">
                  <c:v>1.3461303228523422</c:v>
                </c:pt>
                <c:pt idx="920">
                  <c:v>1.4211946470093269</c:v>
                </c:pt>
                <c:pt idx="921">
                  <c:v>1.4158962215608772</c:v>
                </c:pt>
                <c:pt idx="922">
                  <c:v>1.3320648558125563</c:v>
                </c:pt>
                <c:pt idx="923">
                  <c:v>1.1762540821248728</c:v>
                </c:pt>
                <c:pt idx="924">
                  <c:v>0.95928444998036211</c:v>
                </c:pt>
                <c:pt idx="925">
                  <c:v>0.69552803736919522</c:v>
                </c:pt>
                <c:pt idx="926">
                  <c:v>0.40198093737390167</c:v>
                </c:pt>
                <c:pt idx="927">
                  <c:v>9.7183161416098951E-2</c:v>
                </c:pt>
                <c:pt idx="928">
                  <c:v>-0.19994571858609633</c:v>
                </c:pt>
                <c:pt idx="929">
                  <c:v>-0.47128229990094972</c:v>
                </c:pt>
                <c:pt idx="930">
                  <c:v>-0.70061354713728519</c:v>
                </c:pt>
                <c:pt idx="931">
                  <c:v>-0.87462104927501394</c:v>
                </c:pt>
                <c:pt idx="932">
                  <c:v>-0.98367560489890349</c:v>
                </c:pt>
                <c:pt idx="933">
                  <c:v>-1.0223946915174242</c:v>
                </c:pt>
                <c:pt idx="934">
                  <c:v>-0.98993047480605723</c:v>
                </c:pt>
                <c:pt idx="935">
                  <c:v>-0.88997296789479152</c:v>
                </c:pt>
                <c:pt idx="936">
                  <c:v>-0.73047069593801028</c:v>
                </c:pt>
                <c:pt idx="937">
                  <c:v>-0.52308865611023525</c:v>
                </c:pt>
                <c:pt idx="938">
                  <c:v>-0.28243941718075954</c:v>
                </c:pt>
                <c:pt idx="939">
                  <c:v>-2.5136901298294378E-2</c:v>
                </c:pt>
                <c:pt idx="940">
                  <c:v>0.23126708654944428</c:v>
                </c:pt>
                <c:pt idx="941">
                  <c:v>0.46939678535896612</c:v>
                </c:pt>
                <c:pt idx="942">
                  <c:v>0.67314750452477479</c:v>
                </c:pt>
                <c:pt idx="943">
                  <c:v>0.82869412074183524</c:v>
                </c:pt>
                <c:pt idx="944">
                  <c:v>0.92535128615897544</c:v>
                </c:pt>
                <c:pt idx="945">
                  <c:v>0.95623320274145174</c:v>
                </c:pt>
                <c:pt idx="946">
                  <c:v>0.91867355288111341</c:v>
                </c:pt>
                <c:pt idx="947">
                  <c:v>0.81438122422279013</c:v>
                </c:pt>
                <c:pt idx="948">
                  <c:v>0.64932388562424459</c:v>
                </c:pt>
                <c:pt idx="949">
                  <c:v>0.43334824478787565</c:v>
                </c:pt>
                <c:pt idx="950">
                  <c:v>0.17956191789207696</c:v>
                </c:pt>
                <c:pt idx="951">
                  <c:v>-9.6483710194667338E-2</c:v>
                </c:pt>
                <c:pt idx="952">
                  <c:v>-0.37775832768865336</c:v>
                </c:pt>
                <c:pt idx="953">
                  <c:v>-0.64680522942324858</c:v>
                </c:pt>
                <c:pt idx="954">
                  <c:v>-0.88681655880719057</c:v>
                </c:pt>
                <c:pt idx="955">
                  <c:v>-1.082665303828886</c:v>
                </c:pt>
                <c:pt idx="956">
                  <c:v>-1.2218311505719357</c:v>
                </c:pt>
                <c:pt idx="957">
                  <c:v>-1.2951641660805642</c:v>
                </c:pt>
                <c:pt idx="958">
                  <c:v>-1.2974405138559275</c:v>
                </c:pt>
                <c:pt idx="959">
                  <c:v>-1.2276773519526358</c:v>
                </c:pt>
                <c:pt idx="960">
                  <c:v>-1.0891889188466846</c:v>
                </c:pt>
                <c:pt idx="961">
                  <c:v>-0.88938166015026909</c:v>
                </c:pt>
                <c:pt idx="962">
                  <c:v>-0.63930212164559297</c:v>
                </c:pt>
                <c:pt idx="963">
                  <c:v>-0.35296626896772421</c:v>
                </c:pt>
                <c:pt idx="964">
                  <c:v>-4.6511993912982802E-2</c:v>
                </c:pt>
                <c:pt idx="965">
                  <c:v>0.26277294795694983</c:v>
                </c:pt>
                <c:pt idx="966">
                  <c:v>0.55748807012519774</c:v>
                </c:pt>
                <c:pt idx="967">
                  <c:v>0.82115925376781362</c:v>
                </c:pt>
                <c:pt idx="968">
                  <c:v>1.0392169422739674</c:v>
                </c:pt>
                <c:pt idx="969">
                  <c:v>1.1998545975860351</c:v>
                </c:pt>
                <c:pt idx="970">
                  <c:v>1.2947161535990712</c:v>
                </c:pt>
                <c:pt idx="971">
                  <c:v>1.3193718254171516</c:v>
                </c:pt>
                <c:pt idx="972">
                  <c:v>1.2735546516592278</c:v>
                </c:pt>
                <c:pt idx="973">
                  <c:v>1.1611447611142758</c:v>
                </c:pt>
                <c:pt idx="974">
                  <c:v>0.98990367479128882</c:v>
                </c:pt>
                <c:pt idx="975">
                  <c:v>0.77097605304617178</c:v>
                </c:pt>
                <c:pt idx="976">
                  <c:v>0.51819026697187254</c:v>
                </c:pt>
                <c:pt idx="977">
                  <c:v>0.24720117872008979</c:v>
                </c:pt>
                <c:pt idx="978">
                  <c:v>-2.5472155367459271E-2</c:v>
                </c:pt>
                <c:pt idx="979">
                  <c:v>-0.28345504003408534</c:v>
                </c:pt>
                <c:pt idx="980">
                  <c:v>-0.51151060696824302</c:v>
                </c:pt>
                <c:pt idx="981">
                  <c:v>-0.69645802595448125</c:v>
                </c:pt>
                <c:pt idx="982">
                  <c:v>-0.82796010248462415</c:v>
                </c:pt>
                <c:pt idx="983">
                  <c:v>-0.89913302933694128</c:v>
                </c:pt>
                <c:pt idx="984">
                  <c:v>-0.90694200398307179</c:v>
                </c:pt>
                <c:pt idx="985">
                  <c:v>-0.8523595176896106</c:v>
                </c:pt>
                <c:pt idx="986">
                  <c:v>-0.74027757136584549</c:v>
                </c:pt>
                <c:pt idx="987">
                  <c:v>-0.57918000475480336</c:v>
                </c:pt>
                <c:pt idx="988">
                  <c:v>-0.38059564091002973</c:v>
                </c:pt>
                <c:pt idx="989">
                  <c:v>-0.15836617607162259</c:v>
                </c:pt>
                <c:pt idx="990">
                  <c:v>7.2226105278897487E-2</c:v>
                </c:pt>
                <c:pt idx="991">
                  <c:v>0.29541730425721546</c:v>
                </c:pt>
                <c:pt idx="992">
                  <c:v>0.49594892091191117</c:v>
                </c:pt>
                <c:pt idx="993">
                  <c:v>0.66002264124343524</c:v>
                </c:pt>
                <c:pt idx="994">
                  <c:v>0.77616465415013158</c:v>
                </c:pt>
                <c:pt idx="995">
                  <c:v>0.83594678884872131</c:v>
                </c:pt>
                <c:pt idx="996">
                  <c:v>0.83452047379806293</c:v>
                </c:pt>
                <c:pt idx="997">
                  <c:v>0.77093087893474788</c:v>
                </c:pt>
                <c:pt idx="998">
                  <c:v>0.64819193028016064</c:v>
                </c:pt>
                <c:pt idx="999">
                  <c:v>0.47311737849820262</c:v>
                </c:pt>
                <c:pt idx="1000">
                  <c:v>0.25591789003245957</c:v>
                </c:pt>
                <c:pt idx="1001">
                  <c:v>9.5883226284083911E-3</c:v>
                </c:pt>
                <c:pt idx="1002">
                  <c:v>-0.25087790674742061</c:v>
                </c:pt>
                <c:pt idx="1003">
                  <c:v>-0.50939992150592506</c:v>
                </c:pt>
                <c:pt idx="1004">
                  <c:v>-0.74979082970485189</c:v>
                </c:pt>
                <c:pt idx="1005">
                  <c:v>-0.95675002203159032</c:v>
                </c:pt>
                <c:pt idx="1006">
                  <c:v>-1.116806046806579</c:v>
                </c:pt>
                <c:pt idx="1007">
                  <c:v>-1.2191526353296898</c:v>
                </c:pt>
                <c:pt idx="1008">
                  <c:v>-1.2563267725317517</c:v>
                </c:pt>
                <c:pt idx="1009">
                  <c:v>-1.224687128714796</c:v>
                </c:pt>
                <c:pt idx="1010">
                  <c:v>-1.1246631289165476</c:v>
                </c:pt>
                <c:pt idx="1011">
                  <c:v>-0.96075872429283338</c:v>
                </c:pt>
                <c:pt idx="1012">
                  <c:v>-0.74130972032013964</c:v>
                </c:pt>
                <c:pt idx="1013">
                  <c:v>-0.47800842230498253</c:v>
                </c:pt>
                <c:pt idx="1014">
                  <c:v>-0.18522348243659031</c:v>
                </c:pt>
                <c:pt idx="1015">
                  <c:v>0.12084467897312862</c:v>
                </c:pt>
                <c:pt idx="1016">
                  <c:v>0.42312241100273862</c:v>
                </c:pt>
                <c:pt idx="1017">
                  <c:v>0.70467777860516223</c:v>
                </c:pt>
                <c:pt idx="1018">
                  <c:v>0.94973073655232831</c:v>
                </c:pt>
                <c:pt idx="1019">
                  <c:v>1.1445974025103318</c:v>
                </c:pt>
                <c:pt idx="1020">
                  <c:v>1.2785110519485667</c:v>
                </c:pt>
                <c:pt idx="1021">
                  <c:v>1.3442696970129049</c:v>
                </c:pt>
                <c:pt idx="1022">
                  <c:v>1.3386704186528411</c:v>
                </c:pt>
                <c:pt idx="1023">
                  <c:v>1.26270338813843</c:v>
                </c:pt>
                <c:pt idx="1024">
                  <c:v>1.1214929810811716</c:v>
                </c:pt>
                <c:pt idx="1025">
                  <c:v>0.92398868754439945</c:v>
                </c:pt>
                <c:pt idx="1026">
                  <c:v>0.68242373374843635</c:v>
                </c:pt>
                <c:pt idx="1027">
                  <c:v>0.41157353189686391</c:v>
                </c:pt>
                <c:pt idx="1028">
                  <c:v>0.127858397905357</c:v>
                </c:pt>
                <c:pt idx="1029">
                  <c:v>-0.1516553366827989</c:v>
                </c:pt>
                <c:pt idx="1030">
                  <c:v>-0.41029524667507455</c:v>
                </c:pt>
                <c:pt idx="1031">
                  <c:v>-0.63280040422068118</c:v>
                </c:pt>
                <c:pt idx="1032">
                  <c:v>-0.80625432688440712</c:v>
                </c:pt>
                <c:pt idx="1033">
                  <c:v>-0.92087583062869882</c:v>
                </c:pt>
                <c:pt idx="1034">
                  <c:v>-0.97061873153403866</c:v>
                </c:pt>
                <c:pt idx="1035">
                  <c:v>-0.9535427848148742</c:v>
                </c:pt>
                <c:pt idx="1036">
                  <c:v>-0.87193206615398411</c:v>
                </c:pt>
                <c:pt idx="1037">
                  <c:v>-0.73215236209964174</c:v>
                </c:pt>
                <c:pt idx="1038">
                  <c:v>-0.54425511591445086</c:v>
                </c:pt>
                <c:pt idx="1039">
                  <c:v>-0.32135110035048214</c:v>
                </c:pt>
                <c:pt idx="1040">
                  <c:v>-7.8791300493442379E-2</c:v>
                </c:pt>
                <c:pt idx="1041">
                  <c:v>0.16679539845582242</c:v>
                </c:pt>
                <c:pt idx="1042">
                  <c:v>0.39854897153220847</c:v>
                </c:pt>
                <c:pt idx="1043">
                  <c:v>0.6004451081244262</c:v>
                </c:pt>
                <c:pt idx="1044">
                  <c:v>0.75831611574655766</c:v>
                </c:pt>
                <c:pt idx="1045">
                  <c:v>0.86076219363902362</c:v>
                </c:pt>
                <c:pt idx="1046">
                  <c:v>0.89989570334975122</c:v>
                </c:pt>
                <c:pt idx="1047">
                  <c:v>0.871870958915689</c:v>
                </c:pt>
                <c:pt idx="1048">
                  <c:v>0.77716496509049238</c:v>
                </c:pt>
                <c:pt idx="1049">
                  <c:v>0.6205896797402729</c:v>
                </c:pt>
                <c:pt idx="1050">
                  <c:v>0.41103285213777274</c:v>
                </c:pt>
                <c:pt idx="1051">
                  <c:v>0.16094128815162995</c:v>
                </c:pt>
                <c:pt idx="1052">
                  <c:v>-0.11442351786329807</c:v>
                </c:pt>
                <c:pt idx="1053">
                  <c:v>-0.39791306664353537</c:v>
                </c:pt>
                <c:pt idx="1054">
                  <c:v>-0.67154677254516848</c:v>
                </c:pt>
                <c:pt idx="1055">
                  <c:v>-0.91762964142830028</c:v>
                </c:pt>
                <c:pt idx="1056">
                  <c:v>-1.1198637561848777</c:v>
                </c:pt>
                <c:pt idx="1057">
                  <c:v>-1.2643843759161413</c:v>
                </c:pt>
                <c:pt idx="1058">
                  <c:v>-1.3406555020768285</c:v>
                </c:pt>
                <c:pt idx="1059">
                  <c:v>-1.3421678927723941</c:v>
                </c:pt>
                <c:pt idx="1060">
                  <c:v>-1.2668942504576082</c:v>
                </c:pt>
                <c:pt idx="1061">
                  <c:v>-1.1174709753262593</c:v>
                </c:pt>
                <c:pt idx="1062">
                  <c:v>-0.9010925848370217</c:v>
                </c:pt>
                <c:pt idx="1063">
                  <c:v>-0.62912263119381628</c:v>
                </c:pt>
                <c:pt idx="1064">
                  <c:v>-0.31644261122060868</c:v>
                </c:pt>
                <c:pt idx="1065">
                  <c:v>1.9423142421648304E-2</c:v>
                </c:pt>
                <c:pt idx="1066">
                  <c:v>0.35935431148667552</c:v>
                </c:pt>
                <c:pt idx="1067">
                  <c:v>0.68378973642211793</c:v>
                </c:pt>
                <c:pt idx="1068">
                  <c:v>0.97392008236639904</c:v>
                </c:pt>
                <c:pt idx="1069">
                  <c:v>1.2128442701107716</c:v>
                </c:pt>
                <c:pt idx="1070">
                  <c:v>1.3866175012064985</c:v>
                </c:pt>
                <c:pt idx="1071">
                  <c:v>1.4851248095128533</c:v>
                </c:pt>
                <c:pt idx="1072">
                  <c:v>1.5027243562877826</c:v>
                </c:pt>
                <c:pt idx="1073">
                  <c:v>1.4386185516931289</c:v>
                </c:pt>
                <c:pt idx="1074">
                  <c:v>1.2969277015549276</c:v>
                </c:pt>
                <c:pt idx="1075">
                  <c:v>1.0864592326435971</c:v>
                </c:pt>
                <c:pt idx="1076">
                  <c:v>0.82018451119361402</c:v>
                </c:pt>
                <c:pt idx="1077">
                  <c:v>0.51445365657882614</c:v>
                </c:pt>
                <c:pt idx="1078">
                  <c:v>0.18799540693993669</c:v>
                </c:pt>
                <c:pt idx="1079">
                  <c:v>-0.13923704535926013</c:v>
                </c:pt>
                <c:pt idx="1080">
                  <c:v>-0.44730316090533229</c:v>
                </c:pt>
                <c:pt idx="1081">
                  <c:v>-0.71751821231457114</c:v>
                </c:pt>
                <c:pt idx="1082">
                  <c:v>-0.93362457597261572</c:v>
                </c:pt>
                <c:pt idx="1083">
                  <c:v>-1.0828170953036944</c:v>
                </c:pt>
                <c:pt idx="1084">
                  <c:v>-1.1565570051002299</c:v>
                </c:pt>
                <c:pt idx="1085">
                  <c:v>-1.1511216582309423</c:v>
                </c:pt>
                <c:pt idx="1086">
                  <c:v>-1.0678534875066683</c:v>
                </c:pt>
                <c:pt idx="1087">
                  <c:v>-0.91309028062652609</c:v>
                </c:pt>
                <c:pt idx="1088">
                  <c:v>-0.69777879379359953</c:v>
                </c:pt>
                <c:pt idx="1089">
                  <c:v>-0.43679373429437063</c:v>
                </c:pt>
                <c:pt idx="1090">
                  <c:v>-0.14800294211143442</c:v>
                </c:pt>
                <c:pt idx="1091">
                  <c:v>0.14886400381985243</c:v>
                </c:pt>
                <c:pt idx="1092">
                  <c:v>0.43347359747450936</c:v>
                </c:pt>
                <c:pt idx="1093">
                  <c:v>0.68619386273033678</c:v>
                </c:pt>
                <c:pt idx="1094">
                  <c:v>0.88936497019577487</c:v>
                </c:pt>
                <c:pt idx="1095">
                  <c:v>1.0284540033886063</c:v>
                </c:pt>
                <c:pt idx="1096">
                  <c:v>1.0930194835459914</c:v>
                </c:pt>
                <c:pt idx="1097">
                  <c:v>1.0774226587075659</c:v>
                </c:pt>
                <c:pt idx="1098">
                  <c:v>0.98123806078078557</c:v>
                </c:pt>
                <c:pt idx="1099">
                  <c:v>0.80933449190972007</c:v>
                </c:pt>
                <c:pt idx="1100">
                  <c:v>0.57161826651240366</c:v>
                </c:pt>
                <c:pt idx="1101">
                  <c:v>0.28245191628152466</c:v>
                </c:pt>
                <c:pt idx="1102">
                  <c:v>-4.021768795099627E-2</c:v>
                </c:pt>
                <c:pt idx="1103">
                  <c:v>-0.3759690551601369</c:v>
                </c:pt>
                <c:pt idx="1104">
                  <c:v>-0.70318527414627419</c:v>
                </c:pt>
                <c:pt idx="1105">
                  <c:v>-1.0004229123922697</c:v>
                </c:pt>
                <c:pt idx="1106">
                  <c:v>-1.2477843712661201</c:v>
                </c:pt>
                <c:pt idx="1107">
                  <c:v>-1.4282064165728248</c:v>
                </c:pt>
                <c:pt idx="1108">
                  <c:v>-1.5285821060349016</c:v>
                </c:pt>
                <c:pt idx="1109">
                  <c:v>-1.5406431463997747</c:v>
                </c:pt>
                <c:pt idx="1110">
                  <c:v>-1.4615442598327939</c:v>
                </c:pt>
                <c:pt idx="1111">
                  <c:v>-1.2941095419155673</c:v>
                </c:pt>
                <c:pt idx="1112">
                  <c:v>-1.0467219171237065</c:v>
                </c:pt>
                <c:pt idx="1113">
                  <c:v>-0.73285932281324651</c:v>
                </c:pt>
                <c:pt idx="1114">
                  <c:v>-0.37030375754859679</c:v>
                </c:pt>
                <c:pt idx="1115">
                  <c:v>1.9929620442664525E-2</c:v>
                </c:pt>
                <c:pt idx="1116">
                  <c:v>0.41487791973511023</c:v>
                </c:pt>
                <c:pt idx="1117">
                  <c:v>0.79105080328816968</c:v>
                </c:pt>
                <c:pt idx="1118">
                  <c:v>1.1258966808875206</c:v>
                </c:pt>
                <c:pt idx="1119">
                  <c:v>1.3992221431133145</c:v>
                </c:pt>
                <c:pt idx="1120">
                  <c:v>1.5944741403052514</c:v>
                </c:pt>
                <c:pt idx="1121">
                  <c:v>1.6998023667710789</c:v>
                </c:pt>
                <c:pt idx="1122">
                  <c:v>1.7088326021090163</c:v>
                </c:pt>
                <c:pt idx="1123">
                  <c:v>1.6210995877459622</c:v>
                </c:pt>
                <c:pt idx="1124">
                  <c:v>1.4421092798212802</c:v>
                </c:pt>
                <c:pt idx="1125">
                  <c:v>1.183023691289649</c:v>
                </c:pt>
                <c:pt idx="1126">
                  <c:v>0.85998554135824712</c:v>
                </c:pt>
                <c:pt idx="1127">
                  <c:v>0.49312303968537008</c:v>
                </c:pt>
                <c:pt idx="1128">
                  <c:v>0.10529585992509208</c:v>
                </c:pt>
                <c:pt idx="1129">
                  <c:v>-0.27933964492210606</c:v>
                </c:pt>
                <c:pt idx="1130">
                  <c:v>-0.63685578468520065</c:v>
                </c:pt>
                <c:pt idx="1131">
                  <c:v>-0.94507275251510092</c:v>
                </c:pt>
                <c:pt idx="1132">
                  <c:v>-1.1849746991724395</c:v>
                </c:pt>
                <c:pt idx="1133">
                  <c:v>-1.3419314991238527</c:v>
                </c:pt>
                <c:pt idx="1134">
                  <c:v>-1.406646794078044</c:v>
                </c:pt>
                <c:pt idx="1135">
                  <c:v>-1.37576982877743</c:v>
                </c:pt>
                <c:pt idx="1136">
                  <c:v>-1.2521296627293454</c:v>
                </c:pt>
                <c:pt idx="1137">
                  <c:v>-1.0445742331723604</c:v>
                </c:pt>
                <c:pt idx="1138">
                  <c:v>-0.76742194943625641</c:v>
                </c:pt>
                <c:pt idx="1139">
                  <c:v>-0.43955840996265505</c:v>
                </c:pt>
                <c:pt idx="1140">
                  <c:v>-8.3233848855828879E-2</c:v>
                </c:pt>
                <c:pt idx="1141">
                  <c:v>0.27736345493786263</c:v>
                </c:pt>
                <c:pt idx="1142">
                  <c:v>0.61766762439015455</c:v>
                </c:pt>
                <c:pt idx="1143">
                  <c:v>0.91433003387158407</c:v>
                </c:pt>
                <c:pt idx="1144">
                  <c:v>1.1467461551365357</c:v>
                </c:pt>
                <c:pt idx="1145">
                  <c:v>1.2984156002051064</c:v>
                </c:pt>
                <c:pt idx="1146">
                  <c:v>1.3580465487222051</c:v>
                </c:pt>
                <c:pt idx="1147">
                  <c:v>1.3203315240770861</c:v>
                </c:pt>
                <c:pt idx="1148">
                  <c:v>1.1863420799084718</c:v>
                </c:pt>
                <c:pt idx="1149">
                  <c:v>0.96351408965139962</c:v>
                </c:pt>
                <c:pt idx="1150">
                  <c:v>0.66522147134666998</c:v>
                </c:pt>
                <c:pt idx="1151">
                  <c:v>0.30996266111221593</c:v>
                </c:pt>
                <c:pt idx="1152">
                  <c:v>-7.9790730975925137E-2</c:v>
                </c:pt>
                <c:pt idx="1153">
                  <c:v>-0.47901151767153216</c:v>
                </c:pt>
                <c:pt idx="1154">
                  <c:v>-0.86171152612334534</c:v>
                </c:pt>
                <c:pt idx="1155">
                  <c:v>-1.2026118458145127</c:v>
                </c:pt>
                <c:pt idx="1156">
                  <c:v>-1.4787817482435197</c:v>
                </c:pt>
                <c:pt idx="1157">
                  <c:v>-1.6711404954556599</c:v>
                </c:pt>
                <c:pt idx="1158">
                  <c:v>-1.7657242791634167</c:v>
                </c:pt>
                <c:pt idx="1159">
                  <c:v>-1.7546349148166198</c:v>
                </c:pt>
                <c:pt idx="1160">
                  <c:v>-1.6366067766499222</c:v>
                </c:pt>
                <c:pt idx="1161">
                  <c:v>-1.4171525615416358</c:v>
                </c:pt>
                <c:pt idx="1162">
                  <c:v>-1.108275289194161</c:v>
                </c:pt>
                <c:pt idx="1163">
                  <c:v>-0.72776177473921599</c:v>
                </c:pt>
                <c:pt idx="1164">
                  <c:v>-0.29809986015502404</c:v>
                </c:pt>
                <c:pt idx="1165">
                  <c:v>0.15491378745664211</c:v>
                </c:pt>
                <c:pt idx="1166">
                  <c:v>0.60378810968982899</c:v>
                </c:pt>
                <c:pt idx="1167">
                  <c:v>1.0210722030211108</c:v>
                </c:pt>
                <c:pt idx="1168">
                  <c:v>1.3810994149927671</c:v>
                </c:pt>
                <c:pt idx="1169">
                  <c:v>1.6616290523753519</c:v>
                </c:pt>
                <c:pt idx="1170">
                  <c:v>1.8452795936818891</c:v>
                </c:pt>
                <c:pt idx="1171">
                  <c:v>1.92066000893627</c:v>
                </c:pt>
                <c:pt idx="1172">
                  <c:v>1.8831246080322122</c:v>
                </c:pt>
                <c:pt idx="1173">
                  <c:v>1.7351005926560192</c:v>
                </c:pt>
                <c:pt idx="1174">
                  <c:v>1.4859646760002356</c:v>
                </c:pt>
                <c:pt idx="1175">
                  <c:v>1.1514740269921657</c:v>
                </c:pt>
                <c:pt idx="1176">
                  <c:v>0.75278553731893028</c:v>
                </c:pt>
                <c:pt idx="1177">
                  <c:v>0.31512414272446487</c:v>
                </c:pt>
                <c:pt idx="1178">
                  <c:v>-0.13381608524400082</c:v>
                </c:pt>
                <c:pt idx="1179">
                  <c:v>-0.56563663407485276</c:v>
                </c:pt>
                <c:pt idx="1180">
                  <c:v>-0.95305229976052452</c:v>
                </c:pt>
                <c:pt idx="1181">
                  <c:v>-1.2716451786110194</c:v>
                </c:pt>
                <c:pt idx="1182">
                  <c:v>-1.5014415275886961</c:v>
                </c:pt>
                <c:pt idx="1183">
                  <c:v>-1.6282089018704129</c:v>
                </c:pt>
                <c:pt idx="1184">
                  <c:v>-1.6443884543284639</c:v>
                </c:pt>
                <c:pt idx="1185">
                  <c:v>-1.5496003626143264</c:v>
                </c:pt>
                <c:pt idx="1186">
                  <c:v>-1.3506875776403455</c:v>
                </c:pt>
                <c:pt idx="1187">
                  <c:v>-1.0612927267410925</c:v>
                </c:pt>
                <c:pt idx="1188">
                  <c:v>-0.7009931526916191</c:v>
                </c:pt>
                <c:pt idx="1189">
                  <c:v>-0.29404777846151287</c:v>
                </c:pt>
                <c:pt idx="1190">
                  <c:v>0.13216510978113188</c:v>
                </c:pt>
                <c:pt idx="1191">
                  <c:v>0.54891963635525631</c:v>
                </c:pt>
                <c:pt idx="1192">
                  <c:v>0.92801003156038231</c:v>
                </c:pt>
                <c:pt idx="1193">
                  <c:v>1.2435937779636594</c:v>
                </c:pt>
                <c:pt idx="1194">
                  <c:v>1.4738906599508597</c:v>
                </c:pt>
                <c:pt idx="1195">
                  <c:v>1.6026268377213404</c:v>
                </c:pt>
                <c:pt idx="1196">
                  <c:v>1.6201289646871491</c:v>
                </c:pt>
                <c:pt idx="1197">
                  <c:v>1.523995506396755</c:v>
                </c:pt>
                <c:pt idx="1198">
                  <c:v>1.319299401261282</c:v>
                </c:pt>
                <c:pt idx="1199">
                  <c:v>1.0183063082534434</c:v>
                </c:pt>
                <c:pt idx="1200">
                  <c:v>0.63972398146170728</c:v>
                </c:pt>
                <c:pt idx="1201">
                  <c:v>0.20752877458715902</c:v>
                </c:pt>
                <c:pt idx="1202">
                  <c:v>-0.25055706869064565</c:v>
                </c:pt>
                <c:pt idx="1203">
                  <c:v>-0.70484064838744032</c:v>
                </c:pt>
                <c:pt idx="1204">
                  <c:v>-1.1255725790190101</c:v>
                </c:pt>
                <c:pt idx="1205">
                  <c:v>-1.4848768807702823</c:v>
                </c:pt>
                <c:pt idx="1206">
                  <c:v>-1.758571675559315</c:v>
                </c:pt>
                <c:pt idx="1207">
                  <c:v>-1.927762158928148</c:v>
                </c:pt>
                <c:pt idx="1208">
                  <c:v>-1.9801014200253757</c:v>
                </c:pt>
                <c:pt idx="1209">
                  <c:v>-1.9106356258243138</c:v>
                </c:pt>
                <c:pt idx="1210">
                  <c:v>-1.7221765511063647</c:v>
                </c:pt>
                <c:pt idx="1211">
                  <c:v>-1.4251747359449531</c:v>
                </c:pt>
                <c:pt idx="1212">
                  <c:v>-1.0370987432253123</c:v>
                </c:pt>
                <c:pt idx="1213">
                  <c:v>-0.58135799262353327</c:v>
                </c:pt>
                <c:pt idx="1214">
                  <c:v>-8.5836388266163771E-2</c:v>
                </c:pt>
                <c:pt idx="1215">
                  <c:v>0.41887050536072307</c:v>
                </c:pt>
                <c:pt idx="1216">
                  <c:v>0.9014023281490241</c:v>
                </c:pt>
                <c:pt idx="1217">
                  <c:v>1.3316399477009853</c:v>
                </c:pt>
                <c:pt idx="1218">
                  <c:v>1.6826413184762701</c:v>
                </c:pt>
                <c:pt idx="1219">
                  <c:v>1.9323817713322375</c:v>
                </c:pt>
                <c:pt idx="1220">
                  <c:v>2.0651853907062496</c:v>
                </c:pt>
                <c:pt idx="1221">
                  <c:v>2.0727536016603167</c:v>
                </c:pt>
                <c:pt idx="1222">
                  <c:v>1.9547227294428335</c:v>
                </c:pt>
                <c:pt idx="1223">
                  <c:v>1.7187124763656421</c:v>
                </c:pt>
                <c:pt idx="1224">
                  <c:v>1.3798600479299326</c:v>
                </c:pt>
                <c:pt idx="1225">
                  <c:v>0.95986793748636445</c:v>
                </c:pt>
                <c:pt idx="1226">
                  <c:v>0.48562498938532916</c:v>
                </c:pt>
                <c:pt idx="1227">
                  <c:v>-1.2511753982650808E-2</c:v>
                </c:pt>
                <c:pt idx="1228">
                  <c:v>-0.50266458205174969</c:v>
                </c:pt>
                <c:pt idx="1229">
                  <c:v>-0.95348687541296373</c:v>
                </c:pt>
                <c:pt idx="1230">
                  <c:v>-1.3361866893513468</c:v>
                </c:pt>
                <c:pt idx="1231">
                  <c:v>-1.6263910550001306</c:v>
                </c:pt>
                <c:pt idx="1232">
                  <c:v>-1.8057296994836731</c:v>
                </c:pt>
                <c:pt idx="1233">
                  <c:v>-1.8630346036700023</c:v>
                </c:pt>
                <c:pt idx="1234">
                  <c:v>-1.7950763258385392</c:v>
                </c:pt>
                <c:pt idx="1235">
                  <c:v>-1.6067877590666766</c:v>
                </c:pt>
                <c:pt idx="1236">
                  <c:v>-1.3109590502235602</c:v>
                </c:pt>
                <c:pt idx="1237">
                  <c:v>-0.92742165593932058</c:v>
                </c:pt>
                <c:pt idx="1238">
                  <c:v>-0.48177272654860354</c:v>
                </c:pt>
                <c:pt idx="1239">
                  <c:v>-3.7210314053551241E-3</c:v>
                </c:pt>
                <c:pt idx="1240">
                  <c:v>0.47483949490536859</c:v>
                </c:pt>
                <c:pt idx="1241">
                  <c:v>0.92190443179689074</c:v>
                </c:pt>
                <c:pt idx="1242">
                  <c:v>1.3074475424698102</c:v>
                </c:pt>
                <c:pt idx="1243">
                  <c:v>1.6053877975973623</c:v>
                </c:pt>
                <c:pt idx="1244">
                  <c:v>1.7953065185304573</c:v>
                </c:pt>
                <c:pt idx="1245">
                  <c:v>1.8638021650517222</c:v>
                </c:pt>
                <c:pt idx="1246">
                  <c:v>1.8053934173431752</c:v>
                </c:pt>
                <c:pt idx="1247">
                  <c:v>1.6229102167665101</c:v>
                </c:pt>
                <c:pt idx="1248">
                  <c:v>1.32734547206769</c:v>
                </c:pt>
                <c:pt idx="1249">
                  <c:v>0.93717507437569458</c:v>
                </c:pt>
                <c:pt idx="1250">
                  <c:v>0.47718843230847729</c:v>
                </c:pt>
                <c:pt idx="1251">
                  <c:v>-2.309631044903046E-2</c:v>
                </c:pt>
                <c:pt idx="1252">
                  <c:v>-0.53133096464266039</c:v>
                </c:pt>
                <c:pt idx="1253">
                  <c:v>-1.0144277247066302</c:v>
                </c:pt>
                <c:pt idx="1254">
                  <c:v>-1.4407062771190704</c:v>
                </c:pt>
                <c:pt idx="1255">
                  <c:v>-1.7819583633228331</c:v>
                </c:pt>
                <c:pt idx="1256">
                  <c:v>-2.0152954399077796</c:v>
                </c:pt>
                <c:pt idx="1257">
                  <c:v>-2.1246586919762582</c:v>
                </c:pt>
                <c:pt idx="1258">
                  <c:v>-2.101892160248104</c:v>
                </c:pt>
                <c:pt idx="1259">
                  <c:v>-1.9473077677708313</c:v>
                </c:pt>
                <c:pt idx="1260">
                  <c:v>-1.669703778286584</c:v>
                </c:pt>
                <c:pt idx="1261">
                  <c:v>-1.2858335727204717</c:v>
                </c:pt>
                <c:pt idx="1262">
                  <c:v>-0.81935730344466939</c:v>
                </c:pt>
                <c:pt idx="1263">
                  <c:v>-0.29934266010989574</c:v>
                </c:pt>
                <c:pt idx="1264">
                  <c:v>0.24158953941223421</c:v>
                </c:pt>
                <c:pt idx="1265">
                  <c:v>0.7693558635182296</c:v>
                </c:pt>
                <c:pt idx="1266">
                  <c:v>1.2506021229841529</c:v>
                </c:pt>
                <c:pt idx="1267">
                  <c:v>1.6548548158710361</c:v>
                </c:pt>
                <c:pt idx="1268">
                  <c:v>1.9564926056674783</c:v>
                </c:pt>
                <c:pt idx="1269">
                  <c:v>2.1364095458707419</c:v>
                </c:pt>
                <c:pt idx="1270">
                  <c:v>2.1832613986607923</c:v>
                </c:pt>
                <c:pt idx="1271">
                  <c:v>2.0942131439674485</c:v>
                </c:pt>
                <c:pt idx="1272">
                  <c:v>1.8751379197009892</c:v>
                </c:pt>
                <c:pt idx="1273">
                  <c:v>1.540253100150843</c:v>
                </c:pt>
                <c:pt idx="1274">
                  <c:v>1.1112157111532748</c:v>
                </c:pt>
                <c:pt idx="1275">
                  <c:v>0.61573452832072118</c:v>
                </c:pt>
                <c:pt idx="1276">
                  <c:v>8.5787719637677312E-2</c:v>
                </c:pt>
                <c:pt idx="1277">
                  <c:v>-0.44443928249756826</c:v>
                </c:pt>
                <c:pt idx="1278">
                  <c:v>-0.94076255596877478</c:v>
                </c:pt>
                <c:pt idx="1279">
                  <c:v>-1.3712121511339661</c:v>
                </c:pt>
                <c:pt idx="1280">
                  <c:v>-1.7081047104220874</c:v>
                </c:pt>
                <c:pt idx="1281">
                  <c:v>-1.9298414694214161</c:v>
                </c:pt>
                <c:pt idx="1282">
                  <c:v>-2.02231439687273</c:v>
                </c:pt>
                <c:pt idx="1283">
                  <c:v>-1.9798284244642372</c:v>
                </c:pt>
                <c:pt idx="1284">
                  <c:v>-1.805478951325787</c:v>
                </c:pt>
                <c:pt idx="1285">
                  <c:v>-1.5109590656378131</c:v>
                </c:pt>
                <c:pt idx="1286">
                  <c:v>-1.1158079233718676</c:v>
                </c:pt>
                <c:pt idx="1287">
                  <c:v>-0.64614805958152632</c:v>
                </c:pt>
                <c:pt idx="1288">
                  <c:v>-0.13299271635161511</c:v>
                </c:pt>
                <c:pt idx="1289">
                  <c:v>0.3897676198420002</c:v>
                </c:pt>
                <c:pt idx="1290">
                  <c:v>0.88756920959551511</c:v>
                </c:pt>
                <c:pt idx="1291">
                  <c:v>1.3274266752797788</c:v>
                </c:pt>
                <c:pt idx="1292">
                  <c:v>1.6800859554360834</c:v>
                </c:pt>
                <c:pt idx="1293">
                  <c:v>1.9219384421063725</c:v>
                </c:pt>
                <c:pt idx="1294">
                  <c:v>2.0365713972538266</c:v>
                </c:pt>
                <c:pt idx="1295">
                  <c:v>2.0158531496415111</c:v>
                </c:pt>
                <c:pt idx="1296">
                  <c:v>1.8604816250787604</c:v>
                </c:pt>
                <c:pt idx="1297">
                  <c:v>1.5799595187714355</c:v>
                </c:pt>
                <c:pt idx="1298">
                  <c:v>1.191996626912595</c:v>
                </c:pt>
                <c:pt idx="1299">
                  <c:v>0.72137709964734098</c:v>
                </c:pt>
                <c:pt idx="1300">
                  <c:v>0.19836423613585422</c:v>
                </c:pt>
                <c:pt idx="1301">
                  <c:v>-0.34325435745400812</c:v>
                </c:pt>
                <c:pt idx="1302">
                  <c:v>-0.86835485802944112</c:v>
                </c:pt>
                <c:pt idx="1303">
                  <c:v>-1.3427567836037464</c:v>
                </c:pt>
                <c:pt idx="1304">
                  <c:v>-1.7354460407424845</c:v>
                </c:pt>
                <c:pt idx="1305">
                  <c:v>-2.0205968967056935</c:v>
                </c:pt>
                <c:pt idx="1306">
                  <c:v>-2.1792611316111019</c:v>
                </c:pt>
                <c:pt idx="1307">
                  <c:v>-2.2006140342172764</c:v>
                </c:pt>
                <c:pt idx="1308">
                  <c:v>-2.0826755226375573</c:v>
                </c:pt>
                <c:pt idx="1309">
                  <c:v>-1.832458648562008</c:v>
                </c:pt>
                <c:pt idx="1310">
                  <c:v>-1.4655348783109423</c:v>
                </c:pt>
                <c:pt idx="1311">
                  <c:v>-1.0050434256321301</c:v>
                </c:pt>
                <c:pt idx="1312">
                  <c:v>-0.48020807636940055</c:v>
                </c:pt>
                <c:pt idx="1313">
                  <c:v>7.5542961103606088E-2</c:v>
                </c:pt>
                <c:pt idx="1314">
                  <c:v>0.6267327168363791</c:v>
                </c:pt>
                <c:pt idx="1315">
                  <c:v>1.1381271001901456</c:v>
                </c:pt>
                <c:pt idx="1316">
                  <c:v>1.5770139666980365</c:v>
                </c:pt>
                <c:pt idx="1317">
                  <c:v>1.9153216796746453</c:v>
                </c:pt>
                <c:pt idx="1318">
                  <c:v>2.1314394750234662</c:v>
                </c:pt>
                <c:pt idx="1319">
                  <c:v>2.2116211406320976</c:v>
                </c:pt>
                <c:pt idx="1320">
                  <c:v>2.150880449561722</c:v>
                </c:pt>
                <c:pt idx="1321">
                  <c:v>1.9533196966979456</c:v>
                </c:pt>
                <c:pt idx="1322">
                  <c:v>1.6318694479418241</c:v>
                </c:pt>
                <c:pt idx="1323">
                  <c:v>1.2074558325806286</c:v>
                </c:pt>
                <c:pt idx="1324">
                  <c:v>0.70764890894696286</c:v>
                </c:pt>
                <c:pt idx="1325">
                  <c:v>0.1648793901680296</c:v>
                </c:pt>
                <c:pt idx="1326">
                  <c:v>-0.3856608682004517</c:v>
                </c:pt>
                <c:pt idx="1327">
                  <c:v>-0.90829857742215026</c:v>
                </c:pt>
                <c:pt idx="1328">
                  <c:v>-1.369191066101443</c:v>
                </c:pt>
                <c:pt idx="1329">
                  <c:v>-1.7385206029007301</c:v>
                </c:pt>
                <c:pt idx="1330">
                  <c:v>-1.9924284621248352</c:v>
                </c:pt>
                <c:pt idx="1331">
                  <c:v>-2.1145630129891075</c:v>
                </c:pt>
                <c:pt idx="1332">
                  <c:v>-2.0971411080061357</c:v>
                </c:pt>
                <c:pt idx="1333">
                  <c:v>-1.9414536050566076</c:v>
                </c:pt>
                <c:pt idx="1334">
                  <c:v>-1.6577819334360588</c:v>
                </c:pt>
                <c:pt idx="1335">
                  <c:v>-1.2647308630571445</c:v>
                </c:pt>
                <c:pt idx="1336">
                  <c:v>-0.78802057151851135</c:v>
                </c:pt>
                <c:pt idx="1337">
                  <c:v>-0.25881625851301249</c:v>
                </c:pt>
                <c:pt idx="1338">
                  <c:v>0.2882963572583801</c:v>
                </c:pt>
                <c:pt idx="1339">
                  <c:v>0.81755826618517424</c:v>
                </c:pt>
                <c:pt idx="1340">
                  <c:v>1.2943612028093083</c:v>
                </c:pt>
                <c:pt idx="1341">
                  <c:v>1.6874975244239616</c:v>
                </c:pt>
                <c:pt idx="1342">
                  <c:v>1.9711897371286593</c:v>
                </c:pt>
                <c:pt idx="1343">
                  <c:v>2.1267677468684498</c:v>
                </c:pt>
                <c:pt idx="1344">
                  <c:v>2.1438847679766417</c:v>
                </c:pt>
                <c:pt idx="1345">
                  <c:v>2.0211927745686991</c:v>
                </c:pt>
                <c:pt idx="1346">
                  <c:v>1.7664334845107041</c:v>
                </c:pt>
                <c:pt idx="1347">
                  <c:v>1.3959388399145181</c:v>
                </c:pt>
                <c:pt idx="1348">
                  <c:v>0.93357332293358075</c:v>
                </c:pt>
                <c:pt idx="1349">
                  <c:v>0.40918672514719945</c:v>
                </c:pt>
                <c:pt idx="1350">
                  <c:v>-0.14332218679838762</c:v>
                </c:pt>
                <c:pt idx="1351">
                  <c:v>-0.68820536808523536</c:v>
                </c:pt>
                <c:pt idx="1352">
                  <c:v>-1.1901856871329382</c:v>
                </c:pt>
                <c:pt idx="1353">
                  <c:v>-1.6167469032055997</c:v>
                </c:pt>
                <c:pt idx="1354">
                  <c:v>-1.9402446782344263</c:v>
                </c:pt>
                <c:pt idx="1355">
                  <c:v>-2.1397014971573176</c:v>
                </c:pt>
                <c:pt idx="1356">
                  <c:v>-2.2021689108167193</c:v>
                </c:pt>
                <c:pt idx="1357">
                  <c:v>-2.1235686326477747</c:v>
                </c:pt>
                <c:pt idx="1358">
                  <c:v>-1.9089578860831451</c:v>
                </c:pt>
                <c:pt idx="1359">
                  <c:v>-1.5722018107444717</c:v>
                </c:pt>
                <c:pt idx="1360">
                  <c:v>-1.1350742590117713</c:v>
                </c:pt>
                <c:pt idx="1361">
                  <c:v>-0.62584544512560902</c:v>
                </c:pt>
                <c:pt idx="1362">
                  <c:v>-7.7448232561224004E-2</c:v>
                </c:pt>
                <c:pt idx="1363">
                  <c:v>0.47465780398676966</c:v>
                </c:pt>
                <c:pt idx="1364">
                  <c:v>0.99478580459778776</c:v>
                </c:pt>
                <c:pt idx="1365">
                  <c:v>1.4493352215331141</c:v>
                </c:pt>
                <c:pt idx="1366">
                  <c:v>1.8089693988613631</c:v>
                </c:pt>
                <c:pt idx="1367">
                  <c:v>2.0505158321472114</c:v>
                </c:pt>
                <c:pt idx="1368">
                  <c:v>2.1584658713078748</c:v>
                </c:pt>
                <c:pt idx="1369">
                  <c:v>2.125976694520983</c:v>
                </c:pt>
                <c:pt idx="1370">
                  <c:v>1.9553107473069447</c:v>
                </c:pt>
                <c:pt idx="1371">
                  <c:v>1.6576844014538648</c:v>
                </c:pt>
                <c:pt idx="1372">
                  <c:v>1.2525359643465017</c:v>
                </c:pt>
                <c:pt idx="1373">
                  <c:v>0.76626086497904167</c:v>
                </c:pt>
                <c:pt idx="1374">
                  <c:v>0.23049640874569718</c:v>
                </c:pt>
                <c:pt idx="1375">
                  <c:v>-0.31993231582956444</c:v>
                </c:pt>
                <c:pt idx="1376">
                  <c:v>-0.84927187250416536</c:v>
                </c:pt>
                <c:pt idx="1377">
                  <c:v>-1.323158514033385</c:v>
                </c:pt>
                <c:pt idx="1378">
                  <c:v>-1.7108443861697342</c:v>
                </c:pt>
                <c:pt idx="1379">
                  <c:v>-1.9871875457282542</c:v>
                </c:pt>
                <c:pt idx="1380">
                  <c:v>-2.1342768910886982</c:v>
                </c:pt>
                <c:pt idx="1381">
                  <c:v>-2.1425869138595561</c:v>
                </c:pt>
                <c:pt idx="1382">
                  <c:v>-2.011587794516283</c:v>
                </c:pt>
                <c:pt idx="1383">
                  <c:v>-1.7497717870663245</c:v>
                </c:pt>
                <c:pt idx="1384">
                  <c:v>-1.3740947617776045</c:v>
                </c:pt>
                <c:pt idx="1385">
                  <c:v>-0.90886973391914416</c:v>
                </c:pt>
                <c:pt idx="1386">
                  <c:v>-0.38418473381665458</c:v>
                </c:pt>
                <c:pt idx="1387">
                  <c:v>0.16605183632335396</c:v>
                </c:pt>
                <c:pt idx="1388">
                  <c:v>0.70631115588019111</c:v>
                </c:pt>
                <c:pt idx="1389">
                  <c:v>1.2017462769986791</c:v>
                </c:pt>
                <c:pt idx="1390">
                  <c:v>1.6204473137731343</c:v>
                </c:pt>
                <c:pt idx="1391">
                  <c:v>1.9355033341618821</c:v>
                </c:pt>
                <c:pt idx="1392">
                  <c:v>2.126737492133624</c:v>
                </c:pt>
                <c:pt idx="1393">
                  <c:v>2.1820033192866481</c:v>
                </c:pt>
                <c:pt idx="1394">
                  <c:v>2.0979587255415764</c:v>
                </c:pt>
                <c:pt idx="1395">
                  <c:v>1.8802682675233249</c:v>
                </c:pt>
                <c:pt idx="1396">
                  <c:v>1.5432214143338854</c:v>
                </c:pt>
                <c:pt idx="1397">
                  <c:v>1.1087924544428742</c:v>
                </c:pt>
                <c:pt idx="1398">
                  <c:v>0.60520388050801532</c:v>
                </c:pt>
                <c:pt idx="1399">
                  <c:v>6.5087212699216523E-2</c:v>
                </c:pt>
                <c:pt idx="1400">
                  <c:v>-0.47663880463917058</c:v>
                </c:pt>
                <c:pt idx="1401">
                  <c:v>-0.9850345510699281</c:v>
                </c:pt>
                <c:pt idx="1402">
                  <c:v>-1.4274031870712391</c:v>
                </c:pt>
                <c:pt idx="1403">
                  <c:v>-1.7754048032561107</c:v>
                </c:pt>
                <c:pt idx="1404">
                  <c:v>-2.0068841943139706</c:v>
                </c:pt>
                <c:pt idx="1405">
                  <c:v>-2.107294206992441</c:v>
                </c:pt>
                <c:pt idx="1406">
                  <c:v>-2.0706230586047787</c:v>
                </c:pt>
                <c:pt idx="1407">
                  <c:v>-1.8997663692993236</c:v>
                </c:pt>
                <c:pt idx="1408">
                  <c:v>-1.6063207864089444</c:v>
                </c:pt>
                <c:pt idx="1409">
                  <c:v>-1.2098136493829257</c:v>
                </c:pt>
                <c:pt idx="1410">
                  <c:v>-0.73641970691475156</c:v>
                </c:pt>
                <c:pt idx="1411">
                  <c:v>-0.2172490817042721</c:v>
                </c:pt>
                <c:pt idx="1412">
                  <c:v>0.31368166521474405</c:v>
                </c:pt>
                <c:pt idx="1413">
                  <c:v>0.82166317416744061</c:v>
                </c:pt>
                <c:pt idx="1414">
                  <c:v>1.2735477082306212</c:v>
                </c:pt>
                <c:pt idx="1415">
                  <c:v>1.6398980703651314</c:v>
                </c:pt>
                <c:pt idx="1416">
                  <c:v>1.8968918632572065</c:v>
                </c:pt>
                <c:pt idx="1417">
                  <c:v>2.0278580858348851</c:v>
                </c:pt>
                <c:pt idx="1418">
                  <c:v>2.024347154143427</c:v>
                </c:pt>
                <c:pt idx="1419">
                  <c:v>1.8866658941237711</c:v>
                </c:pt>
                <c:pt idx="1420">
                  <c:v>1.6238438890133602</c:v>
                </c:pt>
                <c:pt idx="1421">
                  <c:v>1.2530345043550448</c:v>
                </c:pt>
                <c:pt idx="1422">
                  <c:v>0.79839055695775385</c:v>
                </c:pt>
                <c:pt idx="1423">
                  <c:v>0.2894885637260281</c:v>
                </c:pt>
                <c:pt idx="1424">
                  <c:v>-0.24059539600859062</c:v>
                </c:pt>
                <c:pt idx="1425">
                  <c:v>-0.75743282151627733</c:v>
                </c:pt>
                <c:pt idx="1426">
                  <c:v>-1.2274733843684176</c:v>
                </c:pt>
                <c:pt idx="1427">
                  <c:v>-1.6202143380706575</c:v>
                </c:pt>
                <c:pt idx="1428">
                  <c:v>-1.9101684096372242</c:v>
                </c:pt>
                <c:pt idx="1429">
                  <c:v>-2.0785032284164409</c:v>
                </c:pt>
                <c:pt idx="1430">
                  <c:v>-2.1142469316916501</c:v>
                </c:pt>
                <c:pt idx="1431">
                  <c:v>-2.0149829450693408</c:v>
                </c:pt>
                <c:pt idx="1432">
                  <c:v>-1.7869902114882188</c:v>
                </c:pt>
                <c:pt idx="1433">
                  <c:v>-1.4448211651833531</c:v>
                </c:pt>
                <c:pt idx="1434">
                  <c:v>-1.0103461729695764</c:v>
                </c:pt>
                <c:pt idx="1435">
                  <c:v>-0.51132763184551799</c:v>
                </c:pt>
                <c:pt idx="1436">
                  <c:v>2.0382809814546467E-2</c:v>
                </c:pt>
                <c:pt idx="1437">
                  <c:v>0.55090630164681109</c:v>
                </c:pt>
                <c:pt idx="1438">
                  <c:v>1.046524053731936</c:v>
                </c:pt>
                <c:pt idx="1439">
                  <c:v>1.4758480338316318</c:v>
                </c:pt>
                <c:pt idx="1440">
                  <c:v>1.8118348065530818</c:v>
                </c:pt>
                <c:pt idx="1441">
                  <c:v>2.0335127890813798</c:v>
                </c:pt>
                <c:pt idx="1442">
                  <c:v>2.1273121357896625</c:v>
                </c:pt>
                <c:pt idx="1443">
                  <c:v>2.087912518808055</c:v>
                </c:pt>
                <c:pt idx="1444">
                  <c:v>1.9185555332744599</c:v>
                </c:pt>
                <c:pt idx="1445">
                  <c:v>1.6308032686257534</c:v>
                </c:pt>
                <c:pt idx="1446">
                  <c:v>1.2437604846941297</c:v>
                </c:pt>
                <c:pt idx="1447">
                  <c:v>0.7828124840578079</c:v>
                </c:pt>
                <c:pt idx="1448">
                  <c:v>0.27796193888966692</c:v>
                </c:pt>
                <c:pt idx="1449">
                  <c:v>-0.23812639617447467</c:v>
                </c:pt>
                <c:pt idx="1450">
                  <c:v>-0.73224561907692542</c:v>
                </c:pt>
                <c:pt idx="1451">
                  <c:v>-1.1727935778626093</c:v>
                </c:pt>
                <c:pt idx="1452">
                  <c:v>-1.5318077750834578</c:v>
                </c:pt>
                <c:pt idx="1453">
                  <c:v>-1.7867570537855926</c:v>
                </c:pt>
                <c:pt idx="1454">
                  <c:v>-1.9219750389563426</c:v>
                </c:pt>
                <c:pt idx="1455">
                  <c:v>-1.929643897231099</c:v>
                </c:pt>
                <c:pt idx="1456">
                  <c:v>-1.8102664025550097</c:v>
                </c:pt>
                <c:pt idx="1457">
                  <c:v>-1.5725976299876714</c:v>
                </c:pt>
                <c:pt idx="1458">
                  <c:v>-1.233042670993417</c:v>
                </c:pt>
                <c:pt idx="1459">
                  <c:v>-0.81456129421049639</c:v>
                </c:pt>
                <c:pt idx="1460">
                  <c:v>-0.34515223183352139</c:v>
                </c:pt>
                <c:pt idx="1461">
                  <c:v>0.14398329244467004</c:v>
                </c:pt>
                <c:pt idx="1462">
                  <c:v>0.62047878826613689</c:v>
                </c:pt>
                <c:pt idx="1463">
                  <c:v>1.0529079225050484</c:v>
                </c:pt>
                <c:pt idx="1464">
                  <c:v>1.412821664394992</c:v>
                </c:pt>
                <c:pt idx="1465">
                  <c:v>1.6765855950901516</c:v>
                </c:pt>
                <c:pt idx="1466">
                  <c:v>1.8268992382096814</c:v>
                </c:pt>
                <c:pt idx="1467">
                  <c:v>1.85390027274865</c:v>
                </c:pt>
                <c:pt idx="1468">
                  <c:v>1.7557836968320872</c:v>
                </c:pt>
                <c:pt idx="1469">
                  <c:v>1.538897635335748</c:v>
                </c:pt>
                <c:pt idx="1470">
                  <c:v>1.217311462795448</c:v>
                </c:pt>
                <c:pt idx="1471">
                  <c:v>0.81188603762122735</c:v>
                </c:pt>
                <c:pt idx="1472">
                  <c:v>0.34890790670931415</c:v>
                </c:pt>
                <c:pt idx="1473">
                  <c:v>-0.14162272432501025</c:v>
                </c:pt>
                <c:pt idx="1474">
                  <c:v>-0.62793844026277967</c:v>
                </c:pt>
                <c:pt idx="1475">
                  <c:v>-1.0785589655397083</c:v>
                </c:pt>
                <c:pt idx="1476">
                  <c:v>-1.464320425548</c:v>
                </c:pt>
                <c:pt idx="1477">
                  <c:v>-1.7602486817339047</c:v>
                </c:pt>
                <c:pt idx="1478">
                  <c:v>-1.947156494664537</c:v>
                </c:pt>
                <c:pt idx="1479">
                  <c:v>-2.0128625830881703</c:v>
                </c:pt>
                <c:pt idx="1480">
                  <c:v>-1.9529554651537824</c:v>
                </c:pt>
                <c:pt idx="1481">
                  <c:v>-1.7710546578058248</c:v>
                </c:pt>
                <c:pt idx="1482">
                  <c:v>-1.4785544321273894</c:v>
                </c:pt>
                <c:pt idx="1483">
                  <c:v>-1.0938687554529527</c:v>
                </c:pt>
                <c:pt idx="1484">
                  <c:v>-0.6412281321837765</c:v>
                </c:pt>
                <c:pt idx="1485">
                  <c:v>-0.14910771863769928</c:v>
                </c:pt>
                <c:pt idx="1486">
                  <c:v>0.35161050202720373</c:v>
                </c:pt>
                <c:pt idx="1487">
                  <c:v>0.82962202795765183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522176"/>
        <c:axId val="89524096"/>
      </c:scatterChart>
      <c:valAx>
        <c:axId val="89522176"/>
        <c:scaling>
          <c:orientation val="minMax"/>
          <c:max val="3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Days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89524096"/>
        <c:crosses val="autoZero"/>
        <c:crossBetween val="midCat"/>
      </c:valAx>
      <c:valAx>
        <c:axId val="895240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Tidal stream</a:t>
                </a:r>
                <a:r>
                  <a:rPr lang="en-GB" baseline="0"/>
                  <a:t> speed (m/s)</a:t>
                </a:r>
                <a:endParaRPr lang="en-GB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89522176"/>
        <c:crosses val="autoZero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71661517638488"/>
          <c:y val="6.528944298629337E-2"/>
          <c:w val="0.84990574221142545"/>
          <c:h val="0.68926964932335444"/>
        </c:manualLayout>
      </c:layout>
      <c:scatterChart>
        <c:scatterStyle val="smoothMarker"/>
        <c:varyColors val="0"/>
        <c:ser>
          <c:idx val="1"/>
          <c:order val="0"/>
          <c:spPr>
            <a:ln w="1270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Sheet4!$AA$2:$AA$1489</c:f>
              <c:numCache>
                <c:formatCode>h:mm</c:formatCode>
                <c:ptCount val="1488"/>
                <c:pt idx="0">
                  <c:v>0</c:v>
                </c:pt>
                <c:pt idx="1">
                  <c:v>2.0833333333333332E-2</c:v>
                </c:pt>
                <c:pt idx="2">
                  <c:v>4.1666666666666699E-2</c:v>
                </c:pt>
                <c:pt idx="3">
                  <c:v>6.25E-2</c:v>
                </c:pt>
                <c:pt idx="4">
                  <c:v>8.3333333333333301E-2</c:v>
                </c:pt>
                <c:pt idx="5">
                  <c:v>0.104166666666667</c:v>
                </c:pt>
                <c:pt idx="6">
                  <c:v>0.125</c:v>
                </c:pt>
                <c:pt idx="7">
                  <c:v>0.14583333333333301</c:v>
                </c:pt>
                <c:pt idx="8">
                  <c:v>0.16666666666666699</c:v>
                </c:pt>
                <c:pt idx="9">
                  <c:v>0.1875</c:v>
                </c:pt>
                <c:pt idx="10">
                  <c:v>0.20833333333333301</c:v>
                </c:pt>
                <c:pt idx="11">
                  <c:v>0.22916666666666699</c:v>
                </c:pt>
                <c:pt idx="12">
                  <c:v>0.25</c:v>
                </c:pt>
                <c:pt idx="13">
                  <c:v>0.27083333333333298</c:v>
                </c:pt>
                <c:pt idx="14">
                  <c:v>0.29166666666666702</c:v>
                </c:pt>
                <c:pt idx="15">
                  <c:v>0.3125</c:v>
                </c:pt>
                <c:pt idx="16">
                  <c:v>0.33333333333333298</c:v>
                </c:pt>
                <c:pt idx="17">
                  <c:v>0.35416666666666702</c:v>
                </c:pt>
                <c:pt idx="18">
                  <c:v>0.375</c:v>
                </c:pt>
                <c:pt idx="19">
                  <c:v>0.39583333333333298</c:v>
                </c:pt>
                <c:pt idx="20">
                  <c:v>0.41666666666666702</c:v>
                </c:pt>
                <c:pt idx="21">
                  <c:v>0.4375</c:v>
                </c:pt>
                <c:pt idx="22">
                  <c:v>0.45833333333333298</c:v>
                </c:pt>
                <c:pt idx="23">
                  <c:v>0.47916666666666702</c:v>
                </c:pt>
                <c:pt idx="24">
                  <c:v>0.5</c:v>
                </c:pt>
                <c:pt idx="25">
                  <c:v>0.52083333333333304</c:v>
                </c:pt>
                <c:pt idx="26">
                  <c:v>0.54166666666666696</c:v>
                </c:pt>
                <c:pt idx="27">
                  <c:v>0.5625</c:v>
                </c:pt>
                <c:pt idx="28">
                  <c:v>0.58333333333333304</c:v>
                </c:pt>
                <c:pt idx="29">
                  <c:v>0.60416666666666696</c:v>
                </c:pt>
                <c:pt idx="30">
                  <c:v>0.625</c:v>
                </c:pt>
                <c:pt idx="31">
                  <c:v>0.64583333333333304</c:v>
                </c:pt>
                <c:pt idx="32">
                  <c:v>0.66666666666666696</c:v>
                </c:pt>
                <c:pt idx="33">
                  <c:v>0.6875</c:v>
                </c:pt>
                <c:pt idx="34">
                  <c:v>0.70833333333333304</c:v>
                </c:pt>
                <c:pt idx="35">
                  <c:v>0.72916666666666696</c:v>
                </c:pt>
                <c:pt idx="36">
                  <c:v>0.75</c:v>
                </c:pt>
                <c:pt idx="37">
                  <c:v>0.77083333333333304</c:v>
                </c:pt>
                <c:pt idx="38">
                  <c:v>0.79166666666666696</c:v>
                </c:pt>
                <c:pt idx="39">
                  <c:v>0.8125</c:v>
                </c:pt>
                <c:pt idx="40">
                  <c:v>0.83333333333333304</c:v>
                </c:pt>
                <c:pt idx="41">
                  <c:v>0.85416666666666696</c:v>
                </c:pt>
                <c:pt idx="42">
                  <c:v>0.875</c:v>
                </c:pt>
                <c:pt idx="43">
                  <c:v>0.89583333333333304</c:v>
                </c:pt>
                <c:pt idx="44">
                  <c:v>0.91666666666666696</c:v>
                </c:pt>
                <c:pt idx="45">
                  <c:v>0.9375</c:v>
                </c:pt>
                <c:pt idx="46">
                  <c:v>0.95833333333333304</c:v>
                </c:pt>
                <c:pt idx="47">
                  <c:v>0.97916666666666696</c:v>
                </c:pt>
                <c:pt idx="48">
                  <c:v>1</c:v>
                </c:pt>
                <c:pt idx="49">
                  <c:v>1.0208333333333299</c:v>
                </c:pt>
                <c:pt idx="50">
                  <c:v>1.0416666666666701</c:v>
                </c:pt>
                <c:pt idx="51">
                  <c:v>1.0625</c:v>
                </c:pt>
                <c:pt idx="52">
                  <c:v>1.0833333333333299</c:v>
                </c:pt>
                <c:pt idx="53">
                  <c:v>1.1041666666666701</c:v>
                </c:pt>
                <c:pt idx="54">
                  <c:v>1.125</c:v>
                </c:pt>
                <c:pt idx="55">
                  <c:v>1.1458333333333299</c:v>
                </c:pt>
                <c:pt idx="56">
                  <c:v>1.1666666666666701</c:v>
                </c:pt>
                <c:pt idx="57">
                  <c:v>1.1875</c:v>
                </c:pt>
                <c:pt idx="58">
                  <c:v>1.2083333333333299</c:v>
                </c:pt>
                <c:pt idx="59">
                  <c:v>1.2291666666666701</c:v>
                </c:pt>
                <c:pt idx="60">
                  <c:v>1.25</c:v>
                </c:pt>
                <c:pt idx="61">
                  <c:v>1.2708333333333299</c:v>
                </c:pt>
                <c:pt idx="62">
                  <c:v>1.2916666666666701</c:v>
                </c:pt>
                <c:pt idx="63">
                  <c:v>1.3125</c:v>
                </c:pt>
                <c:pt idx="64">
                  <c:v>1.3333333333333299</c:v>
                </c:pt>
                <c:pt idx="65">
                  <c:v>1.3541666666666701</c:v>
                </c:pt>
                <c:pt idx="66">
                  <c:v>1.375</c:v>
                </c:pt>
                <c:pt idx="67">
                  <c:v>1.3958333333333299</c:v>
                </c:pt>
                <c:pt idx="68">
                  <c:v>1.4166666666666701</c:v>
                </c:pt>
                <c:pt idx="69">
                  <c:v>1.4375</c:v>
                </c:pt>
                <c:pt idx="70">
                  <c:v>1.4583333333333299</c:v>
                </c:pt>
                <c:pt idx="71">
                  <c:v>1.4791666666666701</c:v>
                </c:pt>
                <c:pt idx="72">
                  <c:v>1.5</c:v>
                </c:pt>
                <c:pt idx="73">
                  <c:v>1.5208333333333299</c:v>
                </c:pt>
                <c:pt idx="74">
                  <c:v>1.5416666666666701</c:v>
                </c:pt>
                <c:pt idx="75">
                  <c:v>1.5625</c:v>
                </c:pt>
                <c:pt idx="76">
                  <c:v>1.5833333333333299</c:v>
                </c:pt>
                <c:pt idx="77">
                  <c:v>1.6041666666666701</c:v>
                </c:pt>
                <c:pt idx="78">
                  <c:v>1.625</c:v>
                </c:pt>
                <c:pt idx="79">
                  <c:v>1.6458333333333299</c:v>
                </c:pt>
                <c:pt idx="80">
                  <c:v>1.6666666666666701</c:v>
                </c:pt>
                <c:pt idx="81">
                  <c:v>1.6875</c:v>
                </c:pt>
                <c:pt idx="82">
                  <c:v>1.7083333333333299</c:v>
                </c:pt>
                <c:pt idx="83">
                  <c:v>1.7291666666666701</c:v>
                </c:pt>
                <c:pt idx="84">
                  <c:v>1.75</c:v>
                </c:pt>
                <c:pt idx="85">
                  <c:v>1.7708333333333299</c:v>
                </c:pt>
                <c:pt idx="86">
                  <c:v>1.7916666666666701</c:v>
                </c:pt>
                <c:pt idx="87">
                  <c:v>1.8125</c:v>
                </c:pt>
                <c:pt idx="88">
                  <c:v>1.8333333333333299</c:v>
                </c:pt>
                <c:pt idx="89">
                  <c:v>1.8541666666666701</c:v>
                </c:pt>
                <c:pt idx="90">
                  <c:v>1.875</c:v>
                </c:pt>
                <c:pt idx="91">
                  <c:v>1.8958333333333299</c:v>
                </c:pt>
                <c:pt idx="92">
                  <c:v>1.9166666666666701</c:v>
                </c:pt>
                <c:pt idx="93">
                  <c:v>1.9375</c:v>
                </c:pt>
                <c:pt idx="94">
                  <c:v>1.9583333333333299</c:v>
                </c:pt>
                <c:pt idx="95">
                  <c:v>1.9791666666666701</c:v>
                </c:pt>
                <c:pt idx="96">
                  <c:v>1.9999999999998399</c:v>
                </c:pt>
                <c:pt idx="97">
                  <c:v>2.0208333333331701</c:v>
                </c:pt>
                <c:pt idx="98">
                  <c:v>2.0416666666665</c:v>
                </c:pt>
                <c:pt idx="99">
                  <c:v>2.0624999999998299</c:v>
                </c:pt>
                <c:pt idx="100">
                  <c:v>2.0833333333331598</c:v>
                </c:pt>
                <c:pt idx="101">
                  <c:v>2.1041666666664902</c:v>
                </c:pt>
                <c:pt idx="102">
                  <c:v>2.1249999999998201</c:v>
                </c:pt>
                <c:pt idx="103">
                  <c:v>2.1458333333331501</c:v>
                </c:pt>
                <c:pt idx="104">
                  <c:v>2.16666666666648</c:v>
                </c:pt>
                <c:pt idx="105">
                  <c:v>2.1874999999998099</c:v>
                </c:pt>
                <c:pt idx="106">
                  <c:v>2.2083333333331399</c:v>
                </c:pt>
                <c:pt idx="107">
                  <c:v>2.2291666666664698</c:v>
                </c:pt>
                <c:pt idx="108">
                  <c:v>2.2499999999998002</c:v>
                </c:pt>
                <c:pt idx="109">
                  <c:v>2.2708333333331301</c:v>
                </c:pt>
                <c:pt idx="110">
                  <c:v>2.29166666666646</c:v>
                </c:pt>
                <c:pt idx="111">
                  <c:v>2.3124999999997899</c:v>
                </c:pt>
                <c:pt idx="112">
                  <c:v>2.3333333333331199</c:v>
                </c:pt>
                <c:pt idx="113">
                  <c:v>2.3541666666664498</c:v>
                </c:pt>
                <c:pt idx="114">
                  <c:v>2.3749999999997802</c:v>
                </c:pt>
                <c:pt idx="115">
                  <c:v>2.3958333333331101</c:v>
                </c:pt>
                <c:pt idx="116">
                  <c:v>2.41666666666644</c:v>
                </c:pt>
                <c:pt idx="117">
                  <c:v>2.43749999999977</c:v>
                </c:pt>
                <c:pt idx="118">
                  <c:v>2.4583333333330999</c:v>
                </c:pt>
                <c:pt idx="119">
                  <c:v>2.47916666666642</c:v>
                </c:pt>
                <c:pt idx="120">
                  <c:v>2.49999999999975</c:v>
                </c:pt>
                <c:pt idx="121">
                  <c:v>2.5208333333330799</c:v>
                </c:pt>
                <c:pt idx="122">
                  <c:v>2.5416666666664098</c:v>
                </c:pt>
                <c:pt idx="123">
                  <c:v>2.5624999999997402</c:v>
                </c:pt>
                <c:pt idx="124">
                  <c:v>2.5833333333330701</c:v>
                </c:pt>
                <c:pt idx="125">
                  <c:v>2.6041666666664001</c:v>
                </c:pt>
                <c:pt idx="126">
                  <c:v>2.62499999999973</c:v>
                </c:pt>
                <c:pt idx="127">
                  <c:v>2.6458333333330599</c:v>
                </c:pt>
                <c:pt idx="128">
                  <c:v>2.6666666666663899</c:v>
                </c:pt>
                <c:pt idx="129">
                  <c:v>2.6874999999997198</c:v>
                </c:pt>
                <c:pt idx="130">
                  <c:v>2.7083333333330502</c:v>
                </c:pt>
                <c:pt idx="131">
                  <c:v>2.7291666666663801</c:v>
                </c:pt>
                <c:pt idx="132">
                  <c:v>2.74999999999971</c:v>
                </c:pt>
                <c:pt idx="133">
                  <c:v>2.7708333333330399</c:v>
                </c:pt>
                <c:pt idx="134">
                  <c:v>2.7916666666663699</c:v>
                </c:pt>
                <c:pt idx="135">
                  <c:v>2.8124999999996998</c:v>
                </c:pt>
                <c:pt idx="136">
                  <c:v>2.8333333333330302</c:v>
                </c:pt>
                <c:pt idx="137">
                  <c:v>2.8541666666663601</c:v>
                </c:pt>
                <c:pt idx="138">
                  <c:v>2.87499999999969</c:v>
                </c:pt>
                <c:pt idx="139">
                  <c:v>2.89583333333302</c:v>
                </c:pt>
                <c:pt idx="140">
                  <c:v>2.9166666666663499</c:v>
                </c:pt>
                <c:pt idx="141">
                  <c:v>2.9374999999996798</c:v>
                </c:pt>
                <c:pt idx="142">
                  <c:v>2.9583333333330102</c:v>
                </c:pt>
                <c:pt idx="143">
                  <c:v>2.9791666666663401</c:v>
                </c:pt>
                <c:pt idx="144">
                  <c:v>2.99999999999967</c:v>
                </c:pt>
                <c:pt idx="145">
                  <c:v>3.020833333333</c:v>
                </c:pt>
                <c:pt idx="146">
                  <c:v>3.0416666666663299</c:v>
                </c:pt>
                <c:pt idx="147">
                  <c:v>3.0624999999996598</c:v>
                </c:pt>
                <c:pt idx="148">
                  <c:v>3.0833333333329902</c:v>
                </c:pt>
                <c:pt idx="149">
                  <c:v>3.1041666666663201</c:v>
                </c:pt>
                <c:pt idx="150">
                  <c:v>3.1249999999996501</c:v>
                </c:pt>
                <c:pt idx="151">
                  <c:v>3.14583333333298</c:v>
                </c:pt>
                <c:pt idx="152">
                  <c:v>3.1666666666663099</c:v>
                </c:pt>
                <c:pt idx="153">
                  <c:v>3.1874999999996398</c:v>
                </c:pt>
                <c:pt idx="154">
                  <c:v>3.2083333333329702</c:v>
                </c:pt>
                <c:pt idx="155">
                  <c:v>3.2291666666663001</c:v>
                </c:pt>
                <c:pt idx="156">
                  <c:v>3.2499999999996301</c:v>
                </c:pt>
                <c:pt idx="157">
                  <c:v>3.27083333333296</c:v>
                </c:pt>
                <c:pt idx="158">
                  <c:v>3.2916666666662899</c:v>
                </c:pt>
                <c:pt idx="159">
                  <c:v>3.3124999999996199</c:v>
                </c:pt>
                <c:pt idx="160">
                  <c:v>3.3333333333329498</c:v>
                </c:pt>
                <c:pt idx="161">
                  <c:v>3.3541666666662802</c:v>
                </c:pt>
                <c:pt idx="162">
                  <c:v>3.3749999999996101</c:v>
                </c:pt>
                <c:pt idx="163">
                  <c:v>3.39583333333294</c:v>
                </c:pt>
                <c:pt idx="164">
                  <c:v>3.4166666666662699</c:v>
                </c:pt>
                <c:pt idx="165">
                  <c:v>3.4374999999995999</c:v>
                </c:pt>
                <c:pt idx="166">
                  <c:v>3.4583333333329298</c:v>
                </c:pt>
                <c:pt idx="167">
                  <c:v>3.4791666666662602</c:v>
                </c:pt>
                <c:pt idx="168">
                  <c:v>3.4999999999995901</c:v>
                </c:pt>
                <c:pt idx="169">
                  <c:v>3.52083333333292</c:v>
                </c:pt>
                <c:pt idx="170">
                  <c:v>3.54166666666625</c:v>
                </c:pt>
                <c:pt idx="171">
                  <c:v>3.5624999999995799</c:v>
                </c:pt>
                <c:pt idx="172">
                  <c:v>3.5833333333329098</c:v>
                </c:pt>
                <c:pt idx="173">
                  <c:v>3.6041666666662402</c:v>
                </c:pt>
                <c:pt idx="174">
                  <c:v>3.6249999999995701</c:v>
                </c:pt>
                <c:pt idx="175">
                  <c:v>3.6458333333329001</c:v>
                </c:pt>
                <c:pt idx="176">
                  <c:v>3.66666666666623</c:v>
                </c:pt>
                <c:pt idx="177">
                  <c:v>3.6874999999995599</c:v>
                </c:pt>
                <c:pt idx="178">
                  <c:v>3.7083333333328898</c:v>
                </c:pt>
                <c:pt idx="179">
                  <c:v>3.7291666666662202</c:v>
                </c:pt>
                <c:pt idx="180">
                  <c:v>3.7499999999995501</c:v>
                </c:pt>
                <c:pt idx="181">
                  <c:v>3.7708333333328801</c:v>
                </c:pt>
                <c:pt idx="182">
                  <c:v>3.79166666666621</c:v>
                </c:pt>
                <c:pt idx="183">
                  <c:v>3.8124999999995399</c:v>
                </c:pt>
                <c:pt idx="184">
                  <c:v>3.8333333333328699</c:v>
                </c:pt>
                <c:pt idx="185">
                  <c:v>3.8541666666661998</c:v>
                </c:pt>
                <c:pt idx="186">
                  <c:v>3.8749999999995302</c:v>
                </c:pt>
                <c:pt idx="187">
                  <c:v>3.8958333333328601</c:v>
                </c:pt>
                <c:pt idx="188">
                  <c:v>3.91666666666619</c:v>
                </c:pt>
                <c:pt idx="189">
                  <c:v>3.9374999999995199</c:v>
                </c:pt>
                <c:pt idx="190">
                  <c:v>3.9583333333328499</c:v>
                </c:pt>
                <c:pt idx="191">
                  <c:v>3.9791666666661798</c:v>
                </c:pt>
                <c:pt idx="192">
                  <c:v>3.9999999999995102</c:v>
                </c:pt>
                <c:pt idx="193">
                  <c:v>4.0208333333328401</c:v>
                </c:pt>
                <c:pt idx="194">
                  <c:v>4.0416666666661696</c:v>
                </c:pt>
                <c:pt idx="195">
                  <c:v>4.0624999999995</c:v>
                </c:pt>
                <c:pt idx="196">
                  <c:v>4.0833333333328303</c:v>
                </c:pt>
                <c:pt idx="197">
                  <c:v>4.1041666666661598</c:v>
                </c:pt>
                <c:pt idx="198">
                  <c:v>4.1249999999994902</c:v>
                </c:pt>
                <c:pt idx="199">
                  <c:v>4.1458333333328197</c:v>
                </c:pt>
                <c:pt idx="200">
                  <c:v>4.16666666666615</c:v>
                </c:pt>
                <c:pt idx="201">
                  <c:v>4.1874999999994804</c:v>
                </c:pt>
                <c:pt idx="202">
                  <c:v>4.2083333333328099</c:v>
                </c:pt>
                <c:pt idx="203">
                  <c:v>4.2291666666661403</c:v>
                </c:pt>
                <c:pt idx="204">
                  <c:v>4.2499999999994698</c:v>
                </c:pt>
                <c:pt idx="205">
                  <c:v>4.2708333333328001</c:v>
                </c:pt>
                <c:pt idx="206">
                  <c:v>4.2916666666661296</c:v>
                </c:pt>
                <c:pt idx="207">
                  <c:v>4.31249999999946</c:v>
                </c:pt>
                <c:pt idx="208">
                  <c:v>4.3333333333327904</c:v>
                </c:pt>
                <c:pt idx="209">
                  <c:v>4.3541666666661198</c:v>
                </c:pt>
                <c:pt idx="210">
                  <c:v>4.3749999999994502</c:v>
                </c:pt>
                <c:pt idx="211">
                  <c:v>4.3958333333327797</c:v>
                </c:pt>
                <c:pt idx="212">
                  <c:v>4.4166666666661101</c:v>
                </c:pt>
                <c:pt idx="213">
                  <c:v>4.4374999999994396</c:v>
                </c:pt>
                <c:pt idx="214">
                  <c:v>4.4583333333327699</c:v>
                </c:pt>
                <c:pt idx="215">
                  <c:v>4.4791666666661003</c:v>
                </c:pt>
                <c:pt idx="216">
                  <c:v>4.4999999999994298</c:v>
                </c:pt>
                <c:pt idx="217">
                  <c:v>4.5208333333327602</c:v>
                </c:pt>
                <c:pt idx="218">
                  <c:v>4.5416666666660896</c:v>
                </c:pt>
                <c:pt idx="219">
                  <c:v>4.56249999999942</c:v>
                </c:pt>
                <c:pt idx="220">
                  <c:v>4.5833333333327504</c:v>
                </c:pt>
                <c:pt idx="221">
                  <c:v>4.6041666666660799</c:v>
                </c:pt>
                <c:pt idx="222">
                  <c:v>4.6249999999994102</c:v>
                </c:pt>
                <c:pt idx="223">
                  <c:v>4.6458333333327397</c:v>
                </c:pt>
                <c:pt idx="224">
                  <c:v>4.6666666666660701</c:v>
                </c:pt>
                <c:pt idx="225">
                  <c:v>4.6874999999993996</c:v>
                </c:pt>
                <c:pt idx="226">
                  <c:v>4.70833333333273</c:v>
                </c:pt>
                <c:pt idx="227">
                  <c:v>4.7291666666660603</c:v>
                </c:pt>
                <c:pt idx="228">
                  <c:v>4.7499999999993898</c:v>
                </c:pt>
                <c:pt idx="229">
                  <c:v>4.7708333333327202</c:v>
                </c:pt>
                <c:pt idx="230">
                  <c:v>4.7916666666660497</c:v>
                </c:pt>
                <c:pt idx="231">
                  <c:v>4.8124999999993801</c:v>
                </c:pt>
                <c:pt idx="232">
                  <c:v>4.8333333333327104</c:v>
                </c:pt>
                <c:pt idx="233">
                  <c:v>4.8541666666660399</c:v>
                </c:pt>
                <c:pt idx="234">
                  <c:v>4.8749999999993703</c:v>
                </c:pt>
                <c:pt idx="235">
                  <c:v>4.8958333333326998</c:v>
                </c:pt>
                <c:pt idx="236">
                  <c:v>4.9166666666660301</c:v>
                </c:pt>
                <c:pt idx="237">
                  <c:v>4.9374999999993596</c:v>
                </c:pt>
                <c:pt idx="238">
                  <c:v>4.95833333333269</c:v>
                </c:pt>
                <c:pt idx="239">
                  <c:v>4.9791666666660204</c:v>
                </c:pt>
                <c:pt idx="240">
                  <c:v>4.9999999999993499</c:v>
                </c:pt>
                <c:pt idx="241">
                  <c:v>5.0208333333326802</c:v>
                </c:pt>
                <c:pt idx="242">
                  <c:v>5.0416666666660097</c:v>
                </c:pt>
                <c:pt idx="243">
                  <c:v>5.0624999999993401</c:v>
                </c:pt>
                <c:pt idx="244">
                  <c:v>5.0833333333326696</c:v>
                </c:pt>
                <c:pt idx="245">
                  <c:v>5.1041666666659999</c:v>
                </c:pt>
                <c:pt idx="246">
                  <c:v>5.1249999999993303</c:v>
                </c:pt>
                <c:pt idx="247">
                  <c:v>5.1458333333326598</c:v>
                </c:pt>
                <c:pt idx="248">
                  <c:v>5.1666666666659902</c:v>
                </c:pt>
                <c:pt idx="249">
                  <c:v>5.1874999999993197</c:v>
                </c:pt>
                <c:pt idx="250">
                  <c:v>5.20833333333265</c:v>
                </c:pt>
                <c:pt idx="251">
                  <c:v>5.2291666666659804</c:v>
                </c:pt>
                <c:pt idx="252">
                  <c:v>5.2499999999993099</c:v>
                </c:pt>
                <c:pt idx="253">
                  <c:v>5.2708333333326403</c:v>
                </c:pt>
                <c:pt idx="254">
                  <c:v>5.2916666666659697</c:v>
                </c:pt>
                <c:pt idx="255">
                  <c:v>5.3124999999992903</c:v>
                </c:pt>
                <c:pt idx="256">
                  <c:v>5.3333333333326296</c:v>
                </c:pt>
                <c:pt idx="257">
                  <c:v>5.35416666666596</c:v>
                </c:pt>
                <c:pt idx="258">
                  <c:v>5.3749999999992903</c:v>
                </c:pt>
                <c:pt idx="259">
                  <c:v>5.3958333333326101</c:v>
                </c:pt>
                <c:pt idx="260">
                  <c:v>5.4166666666659404</c:v>
                </c:pt>
                <c:pt idx="261">
                  <c:v>5.4374999999992797</c:v>
                </c:pt>
                <c:pt idx="262">
                  <c:v>5.4583333333326003</c:v>
                </c:pt>
                <c:pt idx="263">
                  <c:v>5.4791666666659298</c:v>
                </c:pt>
                <c:pt idx="264">
                  <c:v>5.4999999999992601</c:v>
                </c:pt>
                <c:pt idx="265">
                  <c:v>5.5208333333325896</c:v>
                </c:pt>
                <c:pt idx="266">
                  <c:v>5.54166666666592</c:v>
                </c:pt>
                <c:pt idx="267">
                  <c:v>5.5624999999992504</c:v>
                </c:pt>
                <c:pt idx="268">
                  <c:v>5.5833333333325799</c:v>
                </c:pt>
                <c:pt idx="269">
                  <c:v>5.6041666666659102</c:v>
                </c:pt>
                <c:pt idx="270">
                  <c:v>5.6249999999992397</c:v>
                </c:pt>
                <c:pt idx="271">
                  <c:v>5.6458333333325701</c:v>
                </c:pt>
                <c:pt idx="272">
                  <c:v>5.6666666666658996</c:v>
                </c:pt>
                <c:pt idx="273">
                  <c:v>5.6874999999992299</c:v>
                </c:pt>
                <c:pt idx="274">
                  <c:v>5.7083333333325603</c:v>
                </c:pt>
                <c:pt idx="275">
                  <c:v>5.7291666666658898</c:v>
                </c:pt>
                <c:pt idx="276">
                  <c:v>5.7499999999992202</c:v>
                </c:pt>
                <c:pt idx="277">
                  <c:v>5.7708333333325497</c:v>
                </c:pt>
                <c:pt idx="278">
                  <c:v>5.79166666666588</c:v>
                </c:pt>
                <c:pt idx="279">
                  <c:v>5.8124999999992104</c:v>
                </c:pt>
                <c:pt idx="280">
                  <c:v>5.8333333333325399</c:v>
                </c:pt>
                <c:pt idx="281">
                  <c:v>5.8541666666658703</c:v>
                </c:pt>
                <c:pt idx="282">
                  <c:v>5.8749999999991998</c:v>
                </c:pt>
                <c:pt idx="283">
                  <c:v>5.8958333333325301</c:v>
                </c:pt>
                <c:pt idx="284">
                  <c:v>5.9166666666658596</c:v>
                </c:pt>
                <c:pt idx="285">
                  <c:v>5.93749999999919</c:v>
                </c:pt>
                <c:pt idx="286">
                  <c:v>5.9583333333325204</c:v>
                </c:pt>
                <c:pt idx="287">
                  <c:v>5.9791666666658498</c:v>
                </c:pt>
                <c:pt idx="288">
                  <c:v>5.9999999999991802</c:v>
                </c:pt>
                <c:pt idx="289">
                  <c:v>6.0208333333325097</c:v>
                </c:pt>
                <c:pt idx="290">
                  <c:v>6.0416666666658401</c:v>
                </c:pt>
                <c:pt idx="291">
                  <c:v>6.0624999999991704</c:v>
                </c:pt>
                <c:pt idx="292">
                  <c:v>6.0833333333324999</c:v>
                </c:pt>
                <c:pt idx="293">
                  <c:v>6.1041666666658303</c:v>
                </c:pt>
                <c:pt idx="294">
                  <c:v>6.1249999999991598</c:v>
                </c:pt>
                <c:pt idx="295">
                  <c:v>6.1458333333324902</c:v>
                </c:pt>
                <c:pt idx="296">
                  <c:v>6.1666666666658196</c:v>
                </c:pt>
                <c:pt idx="297">
                  <c:v>6.18749999999915</c:v>
                </c:pt>
                <c:pt idx="298">
                  <c:v>6.2083333333324804</c:v>
                </c:pt>
                <c:pt idx="299">
                  <c:v>6.2291666666658099</c:v>
                </c:pt>
                <c:pt idx="300">
                  <c:v>6.2499999999991402</c:v>
                </c:pt>
                <c:pt idx="301">
                  <c:v>6.2708333333324697</c:v>
                </c:pt>
                <c:pt idx="302">
                  <c:v>6.2916666666658001</c:v>
                </c:pt>
                <c:pt idx="303">
                  <c:v>6.3124999999991296</c:v>
                </c:pt>
                <c:pt idx="304">
                  <c:v>6.33333333333246</c:v>
                </c:pt>
                <c:pt idx="305">
                  <c:v>6.3541666666657903</c:v>
                </c:pt>
                <c:pt idx="306">
                  <c:v>6.3749999999991198</c:v>
                </c:pt>
                <c:pt idx="307">
                  <c:v>6.3958333333324502</c:v>
                </c:pt>
                <c:pt idx="308">
                  <c:v>6.4166666666657797</c:v>
                </c:pt>
                <c:pt idx="309">
                  <c:v>6.43749999999911</c:v>
                </c:pt>
                <c:pt idx="310">
                  <c:v>6.4583333333324404</c:v>
                </c:pt>
                <c:pt idx="311">
                  <c:v>6.4791666666657699</c:v>
                </c:pt>
                <c:pt idx="312">
                  <c:v>6.4999999999991003</c:v>
                </c:pt>
                <c:pt idx="313">
                  <c:v>6.5208333333324298</c:v>
                </c:pt>
                <c:pt idx="314">
                  <c:v>6.5416666666657601</c:v>
                </c:pt>
                <c:pt idx="315">
                  <c:v>6.5624999999990896</c:v>
                </c:pt>
                <c:pt idx="316">
                  <c:v>6.58333333333242</c:v>
                </c:pt>
                <c:pt idx="317">
                  <c:v>6.6041666666657504</c:v>
                </c:pt>
                <c:pt idx="318">
                  <c:v>6.6249999999990798</c:v>
                </c:pt>
                <c:pt idx="319">
                  <c:v>6.6458333333324102</c:v>
                </c:pt>
                <c:pt idx="320">
                  <c:v>6.6666666666657397</c:v>
                </c:pt>
                <c:pt idx="321">
                  <c:v>6.6874999999990701</c:v>
                </c:pt>
                <c:pt idx="322">
                  <c:v>6.7083333333323996</c:v>
                </c:pt>
                <c:pt idx="323">
                  <c:v>6.7291666666657299</c:v>
                </c:pt>
                <c:pt idx="324">
                  <c:v>6.7499999999990603</c:v>
                </c:pt>
                <c:pt idx="325">
                  <c:v>6.7708333333323898</c:v>
                </c:pt>
                <c:pt idx="326">
                  <c:v>6.7916666666657202</c:v>
                </c:pt>
                <c:pt idx="327">
                  <c:v>6.8124999999990496</c:v>
                </c:pt>
                <c:pt idx="328">
                  <c:v>6.83333333333238</c:v>
                </c:pt>
                <c:pt idx="329">
                  <c:v>6.8541666666657104</c:v>
                </c:pt>
                <c:pt idx="330">
                  <c:v>6.8749999999990399</c:v>
                </c:pt>
                <c:pt idx="331">
                  <c:v>6.8958333333323703</c:v>
                </c:pt>
                <c:pt idx="332">
                  <c:v>6.9166666666656997</c:v>
                </c:pt>
                <c:pt idx="333">
                  <c:v>6.9374999999990301</c:v>
                </c:pt>
                <c:pt idx="334">
                  <c:v>6.9583333333323596</c:v>
                </c:pt>
                <c:pt idx="335">
                  <c:v>6.97916666666569</c:v>
                </c:pt>
                <c:pt idx="336">
                  <c:v>6.9999999999990203</c:v>
                </c:pt>
                <c:pt idx="337">
                  <c:v>7.0208333333323498</c:v>
                </c:pt>
                <c:pt idx="338">
                  <c:v>7.0416666666656802</c:v>
                </c:pt>
                <c:pt idx="339">
                  <c:v>7.0624999999990097</c:v>
                </c:pt>
                <c:pt idx="340">
                  <c:v>7.0833333333323401</c:v>
                </c:pt>
                <c:pt idx="341">
                  <c:v>7.1041666666656704</c:v>
                </c:pt>
                <c:pt idx="342">
                  <c:v>7.1249999999989999</c:v>
                </c:pt>
                <c:pt idx="343">
                  <c:v>7.1458333333323303</c:v>
                </c:pt>
                <c:pt idx="344">
                  <c:v>7.1666666666656598</c:v>
                </c:pt>
                <c:pt idx="345">
                  <c:v>7.1874999999989901</c:v>
                </c:pt>
                <c:pt idx="346">
                  <c:v>7.2083333333323196</c:v>
                </c:pt>
                <c:pt idx="347">
                  <c:v>7.22916666666565</c:v>
                </c:pt>
                <c:pt idx="348">
                  <c:v>7.2499999999989804</c:v>
                </c:pt>
                <c:pt idx="349">
                  <c:v>7.2708333333323099</c:v>
                </c:pt>
                <c:pt idx="350">
                  <c:v>7.2916666666656402</c:v>
                </c:pt>
                <c:pt idx="351">
                  <c:v>7.3124999999989697</c:v>
                </c:pt>
                <c:pt idx="352">
                  <c:v>7.3333333333323001</c:v>
                </c:pt>
                <c:pt idx="353">
                  <c:v>7.3541666666656296</c:v>
                </c:pt>
                <c:pt idx="354">
                  <c:v>7.3749999999989599</c:v>
                </c:pt>
                <c:pt idx="355">
                  <c:v>7.3958333333322903</c:v>
                </c:pt>
                <c:pt idx="356">
                  <c:v>7.4166666666656198</c:v>
                </c:pt>
                <c:pt idx="357">
                  <c:v>7.4374999999989502</c:v>
                </c:pt>
                <c:pt idx="358">
                  <c:v>7.4583333333322797</c:v>
                </c:pt>
                <c:pt idx="359">
                  <c:v>7.47916666666561</c:v>
                </c:pt>
                <c:pt idx="360">
                  <c:v>7.4999999999989404</c:v>
                </c:pt>
                <c:pt idx="361">
                  <c:v>7.5208333333322699</c:v>
                </c:pt>
                <c:pt idx="362">
                  <c:v>7.5416666666656003</c:v>
                </c:pt>
                <c:pt idx="363">
                  <c:v>7.5624999999989297</c:v>
                </c:pt>
                <c:pt idx="364">
                  <c:v>7.5833333333322601</c:v>
                </c:pt>
                <c:pt idx="365">
                  <c:v>7.6041666666655896</c:v>
                </c:pt>
                <c:pt idx="366">
                  <c:v>7.62499999999892</c:v>
                </c:pt>
                <c:pt idx="367">
                  <c:v>7.6458333333322503</c:v>
                </c:pt>
                <c:pt idx="368">
                  <c:v>7.6666666666655798</c:v>
                </c:pt>
                <c:pt idx="369">
                  <c:v>7.6874999999989102</c:v>
                </c:pt>
                <c:pt idx="370">
                  <c:v>7.7083333333322397</c:v>
                </c:pt>
                <c:pt idx="371">
                  <c:v>7.7291666666655701</c:v>
                </c:pt>
                <c:pt idx="372">
                  <c:v>7.7499999999989004</c:v>
                </c:pt>
                <c:pt idx="373">
                  <c:v>7.7708333333322299</c:v>
                </c:pt>
                <c:pt idx="374">
                  <c:v>7.7916666666655603</c:v>
                </c:pt>
                <c:pt idx="375">
                  <c:v>7.8124999999988898</c:v>
                </c:pt>
                <c:pt idx="376">
                  <c:v>7.8333333333322201</c:v>
                </c:pt>
                <c:pt idx="377">
                  <c:v>7.8541666666655496</c:v>
                </c:pt>
                <c:pt idx="378">
                  <c:v>7.87499999999888</c:v>
                </c:pt>
                <c:pt idx="379">
                  <c:v>7.8958333333322104</c:v>
                </c:pt>
                <c:pt idx="380">
                  <c:v>7.9166666666655399</c:v>
                </c:pt>
                <c:pt idx="381">
                  <c:v>7.9374999999988702</c:v>
                </c:pt>
                <c:pt idx="382">
                  <c:v>7.9583333333321997</c:v>
                </c:pt>
                <c:pt idx="383">
                  <c:v>7.9791666666655301</c:v>
                </c:pt>
                <c:pt idx="384">
                  <c:v>7.9999999999988596</c:v>
                </c:pt>
                <c:pt idx="385">
                  <c:v>8.02083333333219</c:v>
                </c:pt>
                <c:pt idx="386">
                  <c:v>8.0416666666655203</c:v>
                </c:pt>
                <c:pt idx="387">
                  <c:v>8.0624999999988507</c:v>
                </c:pt>
                <c:pt idx="388">
                  <c:v>8.0833333333321793</c:v>
                </c:pt>
                <c:pt idx="389">
                  <c:v>8.1041666666655097</c:v>
                </c:pt>
                <c:pt idx="390">
                  <c:v>8.12499999999884</c:v>
                </c:pt>
                <c:pt idx="391">
                  <c:v>8.1458333333321704</c:v>
                </c:pt>
                <c:pt idx="392">
                  <c:v>8.1666666666655008</c:v>
                </c:pt>
                <c:pt idx="393">
                  <c:v>8.1874999999988294</c:v>
                </c:pt>
                <c:pt idx="394">
                  <c:v>8.2083333333321598</c:v>
                </c:pt>
                <c:pt idx="395">
                  <c:v>8.2291666666654795</c:v>
                </c:pt>
                <c:pt idx="396">
                  <c:v>8.2499999999988205</c:v>
                </c:pt>
                <c:pt idx="397">
                  <c:v>8.2708333333321509</c:v>
                </c:pt>
                <c:pt idx="398">
                  <c:v>8.2916666666654795</c:v>
                </c:pt>
                <c:pt idx="399">
                  <c:v>8.3124999999987992</c:v>
                </c:pt>
                <c:pt idx="400">
                  <c:v>8.3333333333321296</c:v>
                </c:pt>
                <c:pt idx="401">
                  <c:v>8.3541666666654706</c:v>
                </c:pt>
                <c:pt idx="402">
                  <c:v>8.3749999999987903</c:v>
                </c:pt>
                <c:pt idx="403">
                  <c:v>8.3958333333321207</c:v>
                </c:pt>
                <c:pt idx="404">
                  <c:v>8.4166666666654493</c:v>
                </c:pt>
                <c:pt idx="405">
                  <c:v>8.4374999999987796</c:v>
                </c:pt>
                <c:pt idx="406">
                  <c:v>8.45833333333211</c:v>
                </c:pt>
                <c:pt idx="407">
                  <c:v>8.4791666666654404</c:v>
                </c:pt>
                <c:pt idx="408">
                  <c:v>8.4999999999987708</c:v>
                </c:pt>
                <c:pt idx="409">
                  <c:v>8.5208333333320994</c:v>
                </c:pt>
                <c:pt idx="410">
                  <c:v>8.5416666666654297</c:v>
                </c:pt>
                <c:pt idx="411">
                  <c:v>8.5624999999987601</c:v>
                </c:pt>
                <c:pt idx="412">
                  <c:v>8.5833333333320905</c:v>
                </c:pt>
                <c:pt idx="413">
                  <c:v>8.6041666666654208</c:v>
                </c:pt>
                <c:pt idx="414">
                  <c:v>8.6249999999987494</c:v>
                </c:pt>
                <c:pt idx="415">
                  <c:v>8.6458333333320798</c:v>
                </c:pt>
                <c:pt idx="416">
                  <c:v>8.6666666666654102</c:v>
                </c:pt>
                <c:pt idx="417">
                  <c:v>8.6874999999987406</c:v>
                </c:pt>
                <c:pt idx="418">
                  <c:v>8.7083333333320692</c:v>
                </c:pt>
                <c:pt idx="419">
                  <c:v>8.7291666666653995</c:v>
                </c:pt>
                <c:pt idx="420">
                  <c:v>8.7499999999987299</c:v>
                </c:pt>
                <c:pt idx="421">
                  <c:v>8.7708333333320603</c:v>
                </c:pt>
                <c:pt idx="422">
                  <c:v>8.7916666666653907</c:v>
                </c:pt>
                <c:pt idx="423">
                  <c:v>8.8124999999987192</c:v>
                </c:pt>
                <c:pt idx="424">
                  <c:v>8.8333333333320496</c:v>
                </c:pt>
                <c:pt idx="425">
                  <c:v>8.85416666666538</c:v>
                </c:pt>
                <c:pt idx="426">
                  <c:v>8.8749999999987104</c:v>
                </c:pt>
                <c:pt idx="427">
                  <c:v>8.8958333333320407</c:v>
                </c:pt>
                <c:pt idx="428">
                  <c:v>8.9166666666653693</c:v>
                </c:pt>
                <c:pt idx="429">
                  <c:v>8.9374999999986997</c:v>
                </c:pt>
                <c:pt idx="430">
                  <c:v>8.9583333333320301</c:v>
                </c:pt>
                <c:pt idx="431">
                  <c:v>8.9791666666653605</c:v>
                </c:pt>
                <c:pt idx="432">
                  <c:v>8.9999999999987192</c:v>
                </c:pt>
                <c:pt idx="433">
                  <c:v>9.0208333333320496</c:v>
                </c:pt>
                <c:pt idx="434">
                  <c:v>9.04166666666538</c:v>
                </c:pt>
                <c:pt idx="435">
                  <c:v>9.0624999999987104</c:v>
                </c:pt>
                <c:pt idx="436">
                  <c:v>9.0833333333320407</c:v>
                </c:pt>
                <c:pt idx="437">
                  <c:v>9.1041666666653693</c:v>
                </c:pt>
                <c:pt idx="438">
                  <c:v>9.1249999999986997</c:v>
                </c:pt>
                <c:pt idx="439">
                  <c:v>9.1458333333320301</c:v>
                </c:pt>
                <c:pt idx="440">
                  <c:v>9.1666666666653605</c:v>
                </c:pt>
                <c:pt idx="441">
                  <c:v>9.1874999999986908</c:v>
                </c:pt>
                <c:pt idx="442">
                  <c:v>9.2083333333320194</c:v>
                </c:pt>
                <c:pt idx="443">
                  <c:v>9.2291666666653498</c:v>
                </c:pt>
                <c:pt idx="444">
                  <c:v>9.2499999999986802</c:v>
                </c:pt>
                <c:pt idx="445">
                  <c:v>9.2708333333320105</c:v>
                </c:pt>
                <c:pt idx="446">
                  <c:v>9.2916666666653391</c:v>
                </c:pt>
                <c:pt idx="447">
                  <c:v>9.3124999999986695</c:v>
                </c:pt>
                <c:pt idx="448">
                  <c:v>9.3333333333319999</c:v>
                </c:pt>
                <c:pt idx="449">
                  <c:v>9.3541666666653303</c:v>
                </c:pt>
                <c:pt idx="450">
                  <c:v>9.3749999999986606</c:v>
                </c:pt>
                <c:pt idx="451">
                  <c:v>9.3958333333319892</c:v>
                </c:pt>
                <c:pt idx="452">
                  <c:v>9.4166666666653303</c:v>
                </c:pt>
                <c:pt idx="453">
                  <c:v>9.4374999999986606</c:v>
                </c:pt>
                <c:pt idx="454">
                  <c:v>9.4583333333319892</c:v>
                </c:pt>
                <c:pt idx="455">
                  <c:v>9.4791666666653196</c:v>
                </c:pt>
                <c:pt idx="456">
                  <c:v>9.49999999999865</c:v>
                </c:pt>
                <c:pt idx="457">
                  <c:v>9.5208333333319803</c:v>
                </c:pt>
                <c:pt idx="458">
                  <c:v>9.5416666666653107</c:v>
                </c:pt>
                <c:pt idx="459">
                  <c:v>9.5624999999986393</c:v>
                </c:pt>
                <c:pt idx="460">
                  <c:v>9.5833333333319697</c:v>
                </c:pt>
                <c:pt idx="461">
                  <c:v>9.6041666666653001</c:v>
                </c:pt>
                <c:pt idx="462">
                  <c:v>9.6249999999986304</c:v>
                </c:pt>
                <c:pt idx="463">
                  <c:v>9.6458333333319608</c:v>
                </c:pt>
                <c:pt idx="464">
                  <c:v>9.6666666666652894</c:v>
                </c:pt>
                <c:pt idx="465">
                  <c:v>9.6874999999986198</c:v>
                </c:pt>
                <c:pt idx="466">
                  <c:v>9.7083333333319501</c:v>
                </c:pt>
                <c:pt idx="467">
                  <c:v>9.7291666666652805</c:v>
                </c:pt>
                <c:pt idx="468">
                  <c:v>9.7499999999986091</c:v>
                </c:pt>
                <c:pt idx="469">
                  <c:v>9.7708333333319395</c:v>
                </c:pt>
                <c:pt idx="470">
                  <c:v>9.7916666666652699</c:v>
                </c:pt>
                <c:pt idx="471">
                  <c:v>9.8124999999986002</c:v>
                </c:pt>
                <c:pt idx="472">
                  <c:v>9.8333333333319306</c:v>
                </c:pt>
                <c:pt idx="473">
                  <c:v>9.8541666666652592</c:v>
                </c:pt>
                <c:pt idx="474">
                  <c:v>9.8749999999985896</c:v>
                </c:pt>
                <c:pt idx="475">
                  <c:v>9.8958333333319199</c:v>
                </c:pt>
                <c:pt idx="476">
                  <c:v>9.9166666666652503</c:v>
                </c:pt>
                <c:pt idx="477">
                  <c:v>9.9374999999985807</c:v>
                </c:pt>
                <c:pt idx="478">
                  <c:v>9.9583333333319199</c:v>
                </c:pt>
                <c:pt idx="479">
                  <c:v>9.9791666666652503</c:v>
                </c:pt>
                <c:pt idx="480">
                  <c:v>9.9999999999985807</c:v>
                </c:pt>
                <c:pt idx="481">
                  <c:v>10.0208333333319</c:v>
                </c:pt>
                <c:pt idx="482">
                  <c:v>10.041666666665201</c:v>
                </c:pt>
                <c:pt idx="483">
                  <c:v>10.0624999999986</c:v>
                </c:pt>
                <c:pt idx="484">
                  <c:v>10.0833333333319</c:v>
                </c:pt>
                <c:pt idx="485">
                  <c:v>10.104166666665201</c:v>
                </c:pt>
                <c:pt idx="486">
                  <c:v>10.1249999999986</c:v>
                </c:pt>
                <c:pt idx="487">
                  <c:v>10.1458333333319</c:v>
                </c:pt>
                <c:pt idx="488">
                  <c:v>10.166666666665201</c:v>
                </c:pt>
                <c:pt idx="489">
                  <c:v>10.1874999999986</c:v>
                </c:pt>
                <c:pt idx="490">
                  <c:v>10.2083333333319</c:v>
                </c:pt>
                <c:pt idx="491">
                  <c:v>10.229166666665201</c:v>
                </c:pt>
                <c:pt idx="492">
                  <c:v>10.249999999998501</c:v>
                </c:pt>
                <c:pt idx="493">
                  <c:v>10.2708333333319</c:v>
                </c:pt>
                <c:pt idx="494">
                  <c:v>10.291666666665201</c:v>
                </c:pt>
                <c:pt idx="495">
                  <c:v>10.312499999998501</c:v>
                </c:pt>
                <c:pt idx="496">
                  <c:v>10.3333333333319</c:v>
                </c:pt>
                <c:pt idx="497">
                  <c:v>10.354166666665201</c:v>
                </c:pt>
                <c:pt idx="498">
                  <c:v>10.374999999998501</c:v>
                </c:pt>
                <c:pt idx="499">
                  <c:v>10.3958333333319</c:v>
                </c:pt>
                <c:pt idx="500">
                  <c:v>10.416666666665201</c:v>
                </c:pt>
                <c:pt idx="501">
                  <c:v>10.437499999998501</c:v>
                </c:pt>
                <c:pt idx="502">
                  <c:v>10.458333333331799</c:v>
                </c:pt>
                <c:pt idx="503">
                  <c:v>10.479166666665201</c:v>
                </c:pt>
                <c:pt idx="504">
                  <c:v>10.499999999998501</c:v>
                </c:pt>
                <c:pt idx="505">
                  <c:v>10.520833333331799</c:v>
                </c:pt>
                <c:pt idx="506">
                  <c:v>10.541666666665201</c:v>
                </c:pt>
                <c:pt idx="507">
                  <c:v>10.562499999998501</c:v>
                </c:pt>
                <c:pt idx="508">
                  <c:v>10.583333333331799</c:v>
                </c:pt>
                <c:pt idx="509">
                  <c:v>10.604166666665201</c:v>
                </c:pt>
                <c:pt idx="510">
                  <c:v>10.624999999998501</c:v>
                </c:pt>
                <c:pt idx="511">
                  <c:v>10.645833333331799</c:v>
                </c:pt>
                <c:pt idx="512">
                  <c:v>10.666666666665099</c:v>
                </c:pt>
                <c:pt idx="513">
                  <c:v>10.687499999998501</c:v>
                </c:pt>
                <c:pt idx="514">
                  <c:v>10.708333333331799</c:v>
                </c:pt>
                <c:pt idx="515">
                  <c:v>10.729166666665099</c:v>
                </c:pt>
                <c:pt idx="516">
                  <c:v>10.749999999998501</c:v>
                </c:pt>
                <c:pt idx="517">
                  <c:v>10.770833333331799</c:v>
                </c:pt>
                <c:pt idx="518">
                  <c:v>10.791666666665099</c:v>
                </c:pt>
                <c:pt idx="519">
                  <c:v>10.812499999998501</c:v>
                </c:pt>
                <c:pt idx="520">
                  <c:v>10.833333333331799</c:v>
                </c:pt>
                <c:pt idx="521">
                  <c:v>10.854166666665099</c:v>
                </c:pt>
                <c:pt idx="522">
                  <c:v>10.8749999999984</c:v>
                </c:pt>
                <c:pt idx="523">
                  <c:v>10.895833333331799</c:v>
                </c:pt>
                <c:pt idx="524">
                  <c:v>10.916666666665099</c:v>
                </c:pt>
                <c:pt idx="525">
                  <c:v>10.9374999999984</c:v>
                </c:pt>
                <c:pt idx="526">
                  <c:v>10.958333333331799</c:v>
                </c:pt>
                <c:pt idx="527">
                  <c:v>10.979166666665099</c:v>
                </c:pt>
                <c:pt idx="528">
                  <c:v>10.9999999999984</c:v>
                </c:pt>
                <c:pt idx="529">
                  <c:v>11.020833333331799</c:v>
                </c:pt>
                <c:pt idx="530">
                  <c:v>11.041666666665099</c:v>
                </c:pt>
                <c:pt idx="531">
                  <c:v>11.0624999999984</c:v>
                </c:pt>
                <c:pt idx="532">
                  <c:v>11.083333333331799</c:v>
                </c:pt>
                <c:pt idx="533">
                  <c:v>11.104166666665099</c:v>
                </c:pt>
                <c:pt idx="534">
                  <c:v>11.1249999999984</c:v>
                </c:pt>
                <c:pt idx="535">
                  <c:v>11.1458333333317</c:v>
                </c:pt>
                <c:pt idx="536">
                  <c:v>11.166666666665099</c:v>
                </c:pt>
                <c:pt idx="537">
                  <c:v>11.1874999999984</c:v>
                </c:pt>
                <c:pt idx="538">
                  <c:v>11.2083333333317</c:v>
                </c:pt>
                <c:pt idx="539">
                  <c:v>11.229166666665099</c:v>
                </c:pt>
                <c:pt idx="540">
                  <c:v>11.2499999999984</c:v>
                </c:pt>
                <c:pt idx="541">
                  <c:v>11.2708333333317</c:v>
                </c:pt>
                <c:pt idx="542">
                  <c:v>11.291666666665099</c:v>
                </c:pt>
                <c:pt idx="543">
                  <c:v>11.3124999999984</c:v>
                </c:pt>
                <c:pt idx="544">
                  <c:v>11.3333333333317</c:v>
                </c:pt>
                <c:pt idx="545">
                  <c:v>11.354166666665</c:v>
                </c:pt>
                <c:pt idx="546">
                  <c:v>11.3749999999984</c:v>
                </c:pt>
                <c:pt idx="547">
                  <c:v>11.3958333333317</c:v>
                </c:pt>
                <c:pt idx="548">
                  <c:v>11.416666666665</c:v>
                </c:pt>
                <c:pt idx="549">
                  <c:v>11.4374999999984</c:v>
                </c:pt>
                <c:pt idx="550">
                  <c:v>11.4583333333317</c:v>
                </c:pt>
                <c:pt idx="551">
                  <c:v>11.479166666665</c:v>
                </c:pt>
                <c:pt idx="552">
                  <c:v>11.4999999999984</c:v>
                </c:pt>
                <c:pt idx="553">
                  <c:v>11.5208333333317</c:v>
                </c:pt>
                <c:pt idx="554">
                  <c:v>11.541666666665</c:v>
                </c:pt>
                <c:pt idx="555">
                  <c:v>11.5624999999983</c:v>
                </c:pt>
                <c:pt idx="556">
                  <c:v>11.5833333333317</c:v>
                </c:pt>
                <c:pt idx="557">
                  <c:v>11.604166666665</c:v>
                </c:pt>
                <c:pt idx="558">
                  <c:v>11.6249999999983</c:v>
                </c:pt>
                <c:pt idx="559">
                  <c:v>11.6458333333317</c:v>
                </c:pt>
                <c:pt idx="560">
                  <c:v>11.666666666665</c:v>
                </c:pt>
                <c:pt idx="561">
                  <c:v>11.6874999999983</c:v>
                </c:pt>
                <c:pt idx="562">
                  <c:v>11.7083333333317</c:v>
                </c:pt>
                <c:pt idx="563">
                  <c:v>11.729166666665</c:v>
                </c:pt>
                <c:pt idx="564">
                  <c:v>11.7499999999983</c:v>
                </c:pt>
                <c:pt idx="565">
                  <c:v>11.7708333333317</c:v>
                </c:pt>
                <c:pt idx="566">
                  <c:v>11.791666666665</c:v>
                </c:pt>
                <c:pt idx="567">
                  <c:v>11.8124999999983</c:v>
                </c:pt>
                <c:pt idx="568">
                  <c:v>11.8333333333316</c:v>
                </c:pt>
                <c:pt idx="569">
                  <c:v>11.854166666665</c:v>
                </c:pt>
                <c:pt idx="570">
                  <c:v>11.8749999999983</c:v>
                </c:pt>
                <c:pt idx="571">
                  <c:v>11.8958333333316</c:v>
                </c:pt>
                <c:pt idx="572">
                  <c:v>11.916666666665</c:v>
                </c:pt>
                <c:pt idx="573">
                  <c:v>11.9374999999983</c:v>
                </c:pt>
                <c:pt idx="574">
                  <c:v>11.9583333333316</c:v>
                </c:pt>
                <c:pt idx="575">
                  <c:v>11.979166666665</c:v>
                </c:pt>
                <c:pt idx="576">
                  <c:v>11.9999999999983</c:v>
                </c:pt>
                <c:pt idx="577">
                  <c:v>12.0208333333316</c:v>
                </c:pt>
                <c:pt idx="578">
                  <c:v>12.0416666666649</c:v>
                </c:pt>
                <c:pt idx="579">
                  <c:v>12.0624999999983</c:v>
                </c:pt>
                <c:pt idx="580">
                  <c:v>12.0833333333316</c:v>
                </c:pt>
                <c:pt idx="581">
                  <c:v>12.1041666666649</c:v>
                </c:pt>
                <c:pt idx="582">
                  <c:v>12.1249999999983</c:v>
                </c:pt>
                <c:pt idx="583">
                  <c:v>12.1458333333316</c:v>
                </c:pt>
                <c:pt idx="584">
                  <c:v>12.1666666666649</c:v>
                </c:pt>
                <c:pt idx="585">
                  <c:v>12.1874999999983</c:v>
                </c:pt>
                <c:pt idx="586">
                  <c:v>12.2083333333316</c:v>
                </c:pt>
                <c:pt idx="587">
                  <c:v>12.2291666666649</c:v>
                </c:pt>
                <c:pt idx="588">
                  <c:v>12.2499999999983</c:v>
                </c:pt>
                <c:pt idx="589">
                  <c:v>12.2708333333316</c:v>
                </c:pt>
                <c:pt idx="590">
                  <c:v>12.2916666666649</c:v>
                </c:pt>
                <c:pt idx="591">
                  <c:v>12.312499999998201</c:v>
                </c:pt>
                <c:pt idx="592">
                  <c:v>12.3333333333316</c:v>
                </c:pt>
                <c:pt idx="593">
                  <c:v>12.3541666666649</c:v>
                </c:pt>
                <c:pt idx="594">
                  <c:v>12.374999999998201</c:v>
                </c:pt>
                <c:pt idx="595">
                  <c:v>12.3958333333316</c:v>
                </c:pt>
                <c:pt idx="596">
                  <c:v>12.4166666666649</c:v>
                </c:pt>
                <c:pt idx="597">
                  <c:v>12.437499999998201</c:v>
                </c:pt>
                <c:pt idx="598">
                  <c:v>12.4583333333316</c:v>
                </c:pt>
                <c:pt idx="599">
                  <c:v>12.4791666666649</c:v>
                </c:pt>
                <c:pt idx="600">
                  <c:v>12.499999999998201</c:v>
                </c:pt>
                <c:pt idx="601">
                  <c:v>12.520833333331501</c:v>
                </c:pt>
                <c:pt idx="602">
                  <c:v>12.5416666666649</c:v>
                </c:pt>
                <c:pt idx="603">
                  <c:v>12.562499999998201</c:v>
                </c:pt>
                <c:pt idx="604">
                  <c:v>12.583333333331501</c:v>
                </c:pt>
                <c:pt idx="605">
                  <c:v>12.6041666666649</c:v>
                </c:pt>
                <c:pt idx="606">
                  <c:v>12.624999999998201</c:v>
                </c:pt>
                <c:pt idx="607">
                  <c:v>12.645833333331501</c:v>
                </c:pt>
                <c:pt idx="608">
                  <c:v>12.6666666666649</c:v>
                </c:pt>
                <c:pt idx="609">
                  <c:v>12.687499999998201</c:v>
                </c:pt>
                <c:pt idx="610">
                  <c:v>12.708333333331501</c:v>
                </c:pt>
                <c:pt idx="611">
                  <c:v>12.729166666664799</c:v>
                </c:pt>
                <c:pt idx="612">
                  <c:v>12.749999999998201</c:v>
                </c:pt>
                <c:pt idx="613">
                  <c:v>12.770833333331501</c:v>
                </c:pt>
                <c:pt idx="614">
                  <c:v>12.791666666664799</c:v>
                </c:pt>
                <c:pt idx="615">
                  <c:v>12.812499999998201</c:v>
                </c:pt>
                <c:pt idx="616">
                  <c:v>12.833333333331501</c:v>
                </c:pt>
                <c:pt idx="617">
                  <c:v>12.854166666664799</c:v>
                </c:pt>
                <c:pt idx="618">
                  <c:v>12.874999999998201</c:v>
                </c:pt>
                <c:pt idx="619">
                  <c:v>12.895833333331501</c:v>
                </c:pt>
                <c:pt idx="620">
                  <c:v>12.916666666664799</c:v>
                </c:pt>
                <c:pt idx="621">
                  <c:v>12.937499999998201</c:v>
                </c:pt>
                <c:pt idx="622">
                  <c:v>12.958333333331501</c:v>
                </c:pt>
                <c:pt idx="623">
                  <c:v>12.979166666664799</c:v>
                </c:pt>
                <c:pt idx="624">
                  <c:v>12.999999999998099</c:v>
                </c:pt>
                <c:pt idx="625">
                  <c:v>13.020833333331501</c:v>
                </c:pt>
                <c:pt idx="626">
                  <c:v>13.041666666664799</c:v>
                </c:pt>
                <c:pt idx="627">
                  <c:v>13.062499999998099</c:v>
                </c:pt>
                <c:pt idx="628">
                  <c:v>13.083333333331501</c:v>
                </c:pt>
                <c:pt idx="629">
                  <c:v>13.104166666664799</c:v>
                </c:pt>
                <c:pt idx="630">
                  <c:v>13.124999999998099</c:v>
                </c:pt>
                <c:pt idx="631">
                  <c:v>13.145833333331501</c:v>
                </c:pt>
                <c:pt idx="632">
                  <c:v>13.166666666664799</c:v>
                </c:pt>
                <c:pt idx="633">
                  <c:v>13.187499999998099</c:v>
                </c:pt>
                <c:pt idx="634">
                  <c:v>13.208333333331399</c:v>
                </c:pt>
                <c:pt idx="635">
                  <c:v>13.229166666664799</c:v>
                </c:pt>
                <c:pt idx="636">
                  <c:v>13.249999999998099</c:v>
                </c:pt>
                <c:pt idx="637">
                  <c:v>13.270833333331399</c:v>
                </c:pt>
                <c:pt idx="638">
                  <c:v>13.291666666664799</c:v>
                </c:pt>
                <c:pt idx="639">
                  <c:v>13.312499999998099</c:v>
                </c:pt>
                <c:pt idx="640">
                  <c:v>13.333333333331399</c:v>
                </c:pt>
                <c:pt idx="641">
                  <c:v>13.354166666664799</c:v>
                </c:pt>
                <c:pt idx="642">
                  <c:v>13.374999999998099</c:v>
                </c:pt>
                <c:pt idx="643">
                  <c:v>13.395833333331399</c:v>
                </c:pt>
                <c:pt idx="644">
                  <c:v>13.416666666664799</c:v>
                </c:pt>
                <c:pt idx="645">
                  <c:v>13.437499999998099</c:v>
                </c:pt>
                <c:pt idx="646">
                  <c:v>13.458333333331399</c:v>
                </c:pt>
                <c:pt idx="647">
                  <c:v>13.4791666666647</c:v>
                </c:pt>
                <c:pt idx="648">
                  <c:v>13.499999999998099</c:v>
                </c:pt>
                <c:pt idx="649">
                  <c:v>13.520833333331399</c:v>
                </c:pt>
                <c:pt idx="650">
                  <c:v>13.5416666666647</c:v>
                </c:pt>
                <c:pt idx="651">
                  <c:v>13.562499999998099</c:v>
                </c:pt>
                <c:pt idx="652">
                  <c:v>13.583333333331399</c:v>
                </c:pt>
                <c:pt idx="653">
                  <c:v>13.6041666666647</c:v>
                </c:pt>
                <c:pt idx="654">
                  <c:v>13.624999999998099</c:v>
                </c:pt>
                <c:pt idx="655">
                  <c:v>13.645833333331399</c:v>
                </c:pt>
                <c:pt idx="656">
                  <c:v>13.6666666666647</c:v>
                </c:pt>
                <c:pt idx="657">
                  <c:v>13.687499999998</c:v>
                </c:pt>
                <c:pt idx="658">
                  <c:v>13.708333333331399</c:v>
                </c:pt>
                <c:pt idx="659">
                  <c:v>13.7291666666647</c:v>
                </c:pt>
                <c:pt idx="660">
                  <c:v>13.749999999998</c:v>
                </c:pt>
                <c:pt idx="661">
                  <c:v>13.770833333331399</c:v>
                </c:pt>
                <c:pt idx="662">
                  <c:v>13.7916666666647</c:v>
                </c:pt>
                <c:pt idx="663">
                  <c:v>13.812499999998</c:v>
                </c:pt>
                <c:pt idx="664">
                  <c:v>13.833333333331399</c:v>
                </c:pt>
                <c:pt idx="665">
                  <c:v>13.8541666666647</c:v>
                </c:pt>
                <c:pt idx="666">
                  <c:v>13.874999999998</c:v>
                </c:pt>
                <c:pt idx="667">
                  <c:v>13.895833333331399</c:v>
                </c:pt>
                <c:pt idx="668">
                  <c:v>13.9166666666647</c:v>
                </c:pt>
                <c:pt idx="669">
                  <c:v>13.937499999998</c:v>
                </c:pt>
                <c:pt idx="670">
                  <c:v>13.9583333333313</c:v>
                </c:pt>
                <c:pt idx="671">
                  <c:v>13.9791666666647</c:v>
                </c:pt>
                <c:pt idx="672">
                  <c:v>13.999999999998</c:v>
                </c:pt>
                <c:pt idx="673">
                  <c:v>14.0208333333313</c:v>
                </c:pt>
                <c:pt idx="674">
                  <c:v>14.0416666666647</c:v>
                </c:pt>
                <c:pt idx="675">
                  <c:v>14.062499999998</c:v>
                </c:pt>
                <c:pt idx="676">
                  <c:v>14.0833333333313</c:v>
                </c:pt>
                <c:pt idx="677">
                  <c:v>14.1041666666647</c:v>
                </c:pt>
                <c:pt idx="678">
                  <c:v>14.124999999998</c:v>
                </c:pt>
                <c:pt idx="679">
                  <c:v>14.1458333333313</c:v>
                </c:pt>
                <c:pt idx="680">
                  <c:v>14.1666666666646</c:v>
                </c:pt>
                <c:pt idx="681">
                  <c:v>14.187499999998</c:v>
                </c:pt>
                <c:pt idx="682">
                  <c:v>14.2083333333313</c:v>
                </c:pt>
                <c:pt idx="683">
                  <c:v>14.2291666666646</c:v>
                </c:pt>
                <c:pt idx="684">
                  <c:v>14.249999999998</c:v>
                </c:pt>
                <c:pt idx="685">
                  <c:v>14.2708333333313</c:v>
                </c:pt>
                <c:pt idx="686">
                  <c:v>14.2916666666646</c:v>
                </c:pt>
                <c:pt idx="687">
                  <c:v>14.312499999998</c:v>
                </c:pt>
                <c:pt idx="688">
                  <c:v>14.3333333333313</c:v>
                </c:pt>
                <c:pt idx="689">
                  <c:v>14.3541666666646</c:v>
                </c:pt>
                <c:pt idx="690">
                  <c:v>14.374999999998</c:v>
                </c:pt>
                <c:pt idx="691">
                  <c:v>14.3958333333313</c:v>
                </c:pt>
                <c:pt idx="692">
                  <c:v>14.4166666666646</c:v>
                </c:pt>
                <c:pt idx="693">
                  <c:v>14.437499999998</c:v>
                </c:pt>
                <c:pt idx="694">
                  <c:v>14.4583333333313</c:v>
                </c:pt>
                <c:pt idx="695">
                  <c:v>14.4791666666646</c:v>
                </c:pt>
                <c:pt idx="696">
                  <c:v>14.4999999999979</c:v>
                </c:pt>
                <c:pt idx="697">
                  <c:v>14.5208333333313</c:v>
                </c:pt>
                <c:pt idx="698">
                  <c:v>14.5416666666646</c:v>
                </c:pt>
                <c:pt idx="699">
                  <c:v>14.5624999999979</c:v>
                </c:pt>
                <c:pt idx="700">
                  <c:v>14.5833333333313</c:v>
                </c:pt>
                <c:pt idx="701">
                  <c:v>14.6041666666646</c:v>
                </c:pt>
                <c:pt idx="702">
                  <c:v>14.6249999999979</c:v>
                </c:pt>
                <c:pt idx="703">
                  <c:v>14.6458333333313</c:v>
                </c:pt>
                <c:pt idx="704">
                  <c:v>14.6666666666646</c:v>
                </c:pt>
                <c:pt idx="705">
                  <c:v>14.6874999999979</c:v>
                </c:pt>
                <c:pt idx="706">
                  <c:v>14.708333333331201</c:v>
                </c:pt>
                <c:pt idx="707">
                  <c:v>14.7291666666646</c:v>
                </c:pt>
                <c:pt idx="708">
                  <c:v>14.7499999999979</c:v>
                </c:pt>
                <c:pt idx="709">
                  <c:v>14.770833333331201</c:v>
                </c:pt>
                <c:pt idx="710">
                  <c:v>14.7916666666646</c:v>
                </c:pt>
                <c:pt idx="711">
                  <c:v>14.8124999999979</c:v>
                </c:pt>
                <c:pt idx="712">
                  <c:v>14.833333333331201</c:v>
                </c:pt>
                <c:pt idx="713">
                  <c:v>14.8541666666646</c:v>
                </c:pt>
                <c:pt idx="714">
                  <c:v>14.8749999999979</c:v>
                </c:pt>
                <c:pt idx="715">
                  <c:v>14.895833333331201</c:v>
                </c:pt>
                <c:pt idx="716">
                  <c:v>14.916666666664501</c:v>
                </c:pt>
                <c:pt idx="717">
                  <c:v>14.9374999999979</c:v>
                </c:pt>
                <c:pt idx="718">
                  <c:v>14.958333333331201</c:v>
                </c:pt>
                <c:pt idx="719">
                  <c:v>14.979166666664501</c:v>
                </c:pt>
                <c:pt idx="720">
                  <c:v>14.9999999999979</c:v>
                </c:pt>
                <c:pt idx="721">
                  <c:v>15.020833333331201</c:v>
                </c:pt>
                <c:pt idx="722">
                  <c:v>15.041666666664501</c:v>
                </c:pt>
                <c:pt idx="723">
                  <c:v>15.0624999999979</c:v>
                </c:pt>
                <c:pt idx="724">
                  <c:v>15.083333333331201</c:v>
                </c:pt>
                <c:pt idx="725">
                  <c:v>15.104166666664501</c:v>
                </c:pt>
                <c:pt idx="726">
                  <c:v>15.1249999999979</c:v>
                </c:pt>
                <c:pt idx="727">
                  <c:v>15.145833333331201</c:v>
                </c:pt>
                <c:pt idx="728">
                  <c:v>15.166666666664501</c:v>
                </c:pt>
                <c:pt idx="729">
                  <c:v>15.187499999997801</c:v>
                </c:pt>
                <c:pt idx="730">
                  <c:v>15.208333333331201</c:v>
                </c:pt>
                <c:pt idx="731">
                  <c:v>15.229166666664501</c:v>
                </c:pt>
                <c:pt idx="732">
                  <c:v>15.249999999997801</c:v>
                </c:pt>
                <c:pt idx="733">
                  <c:v>15.270833333331201</c:v>
                </c:pt>
                <c:pt idx="734">
                  <c:v>15.291666666664501</c:v>
                </c:pt>
                <c:pt idx="735">
                  <c:v>15.312499999997801</c:v>
                </c:pt>
                <c:pt idx="736">
                  <c:v>15.333333333331201</c:v>
                </c:pt>
                <c:pt idx="737">
                  <c:v>15.354166666664501</c:v>
                </c:pt>
                <c:pt idx="738">
                  <c:v>15.374999999997801</c:v>
                </c:pt>
                <c:pt idx="739">
                  <c:v>15.395833333331099</c:v>
                </c:pt>
                <c:pt idx="740">
                  <c:v>15.416666666664501</c:v>
                </c:pt>
                <c:pt idx="741">
                  <c:v>15.437499999997801</c:v>
                </c:pt>
                <c:pt idx="742">
                  <c:v>15.458333333331099</c:v>
                </c:pt>
                <c:pt idx="743">
                  <c:v>15.479166666664501</c:v>
                </c:pt>
                <c:pt idx="744">
                  <c:v>15.499999999997801</c:v>
                </c:pt>
                <c:pt idx="745">
                  <c:v>15.520833333331099</c:v>
                </c:pt>
                <c:pt idx="746">
                  <c:v>15.541666666664399</c:v>
                </c:pt>
                <c:pt idx="747">
                  <c:v>15.562499999997801</c:v>
                </c:pt>
                <c:pt idx="748">
                  <c:v>15.583333333331099</c:v>
                </c:pt>
                <c:pt idx="749">
                  <c:v>15.604166666664399</c:v>
                </c:pt>
                <c:pt idx="750">
                  <c:v>15.624999999997801</c:v>
                </c:pt>
                <c:pt idx="751">
                  <c:v>15.645833333331099</c:v>
                </c:pt>
                <c:pt idx="752">
                  <c:v>15.666666666664399</c:v>
                </c:pt>
                <c:pt idx="753">
                  <c:v>15.687499999997801</c:v>
                </c:pt>
                <c:pt idx="754">
                  <c:v>15.708333333331099</c:v>
                </c:pt>
                <c:pt idx="755">
                  <c:v>15.729166666664399</c:v>
                </c:pt>
                <c:pt idx="756">
                  <c:v>15.749999999997801</c:v>
                </c:pt>
                <c:pt idx="757">
                  <c:v>15.770833333331099</c:v>
                </c:pt>
                <c:pt idx="758">
                  <c:v>15.791666666664399</c:v>
                </c:pt>
                <c:pt idx="759">
                  <c:v>15.8124999999977</c:v>
                </c:pt>
                <c:pt idx="760">
                  <c:v>15.833333333331099</c:v>
                </c:pt>
                <c:pt idx="761">
                  <c:v>15.854166666664399</c:v>
                </c:pt>
                <c:pt idx="762">
                  <c:v>15.8749999999977</c:v>
                </c:pt>
                <c:pt idx="763">
                  <c:v>15.895833333331099</c:v>
                </c:pt>
                <c:pt idx="764">
                  <c:v>15.916666666664399</c:v>
                </c:pt>
                <c:pt idx="765">
                  <c:v>15.9374999999977</c:v>
                </c:pt>
                <c:pt idx="766">
                  <c:v>15.958333333331099</c:v>
                </c:pt>
                <c:pt idx="767">
                  <c:v>15.979166666664399</c:v>
                </c:pt>
                <c:pt idx="768">
                  <c:v>15.9999999999977</c:v>
                </c:pt>
                <c:pt idx="769">
                  <c:v>16.020833333331002</c:v>
                </c:pt>
                <c:pt idx="770">
                  <c:v>16.041666666664401</c:v>
                </c:pt>
                <c:pt idx="771">
                  <c:v>16.062499999997701</c:v>
                </c:pt>
                <c:pt idx="772">
                  <c:v>16.083333333331002</c:v>
                </c:pt>
                <c:pt idx="773">
                  <c:v>16.104166666664401</c:v>
                </c:pt>
                <c:pt idx="774">
                  <c:v>16.124999999997701</c:v>
                </c:pt>
                <c:pt idx="775">
                  <c:v>16.145833333331002</c:v>
                </c:pt>
                <c:pt idx="776">
                  <c:v>16.166666666664401</c:v>
                </c:pt>
                <c:pt idx="777">
                  <c:v>16.187499999997701</c:v>
                </c:pt>
                <c:pt idx="778">
                  <c:v>16.208333333331002</c:v>
                </c:pt>
                <c:pt idx="779">
                  <c:v>16.229166666664401</c:v>
                </c:pt>
                <c:pt idx="780">
                  <c:v>16.249999999997701</c:v>
                </c:pt>
                <c:pt idx="781">
                  <c:v>16.270833333331002</c:v>
                </c:pt>
                <c:pt idx="782">
                  <c:v>16.291666666664302</c:v>
                </c:pt>
                <c:pt idx="783">
                  <c:v>16.312499999997701</c:v>
                </c:pt>
                <c:pt idx="784">
                  <c:v>16.333333333331002</c:v>
                </c:pt>
                <c:pt idx="785">
                  <c:v>16.354166666664302</c:v>
                </c:pt>
                <c:pt idx="786">
                  <c:v>16.374999999997701</c:v>
                </c:pt>
                <c:pt idx="787">
                  <c:v>16.395833333331002</c:v>
                </c:pt>
                <c:pt idx="788">
                  <c:v>16.416666666664302</c:v>
                </c:pt>
                <c:pt idx="789">
                  <c:v>16.437499999997701</c:v>
                </c:pt>
                <c:pt idx="790">
                  <c:v>16.458333333331002</c:v>
                </c:pt>
                <c:pt idx="791">
                  <c:v>16.479166666664302</c:v>
                </c:pt>
                <c:pt idx="792">
                  <c:v>16.499999999997598</c:v>
                </c:pt>
                <c:pt idx="793">
                  <c:v>16.520833333331002</c:v>
                </c:pt>
                <c:pt idx="794">
                  <c:v>16.541666666664302</c:v>
                </c:pt>
                <c:pt idx="795">
                  <c:v>16.562499999997598</c:v>
                </c:pt>
                <c:pt idx="796">
                  <c:v>16.583333333331002</c:v>
                </c:pt>
                <c:pt idx="797">
                  <c:v>16.604166666664302</c:v>
                </c:pt>
                <c:pt idx="798">
                  <c:v>16.624999999997598</c:v>
                </c:pt>
                <c:pt idx="799">
                  <c:v>16.645833333331002</c:v>
                </c:pt>
                <c:pt idx="800">
                  <c:v>16.666666666664302</c:v>
                </c:pt>
                <c:pt idx="801">
                  <c:v>16.687499999997598</c:v>
                </c:pt>
                <c:pt idx="802">
                  <c:v>16.708333333331002</c:v>
                </c:pt>
                <c:pt idx="803">
                  <c:v>16.729166666664302</c:v>
                </c:pt>
                <c:pt idx="804">
                  <c:v>16.749999999997598</c:v>
                </c:pt>
                <c:pt idx="805">
                  <c:v>16.770833333330899</c:v>
                </c:pt>
                <c:pt idx="806">
                  <c:v>16.791666666664302</c:v>
                </c:pt>
                <c:pt idx="807">
                  <c:v>16.812499999997598</c:v>
                </c:pt>
                <c:pt idx="808">
                  <c:v>16.833333333330899</c:v>
                </c:pt>
                <c:pt idx="809">
                  <c:v>16.854166666664302</c:v>
                </c:pt>
                <c:pt idx="810">
                  <c:v>16.874999999997598</c:v>
                </c:pt>
                <c:pt idx="811">
                  <c:v>16.895833333330899</c:v>
                </c:pt>
                <c:pt idx="812">
                  <c:v>16.916666666664302</c:v>
                </c:pt>
                <c:pt idx="813">
                  <c:v>16.937499999997598</c:v>
                </c:pt>
                <c:pt idx="814">
                  <c:v>16.958333333330899</c:v>
                </c:pt>
                <c:pt idx="815">
                  <c:v>16.979166666664199</c:v>
                </c:pt>
                <c:pt idx="816">
                  <c:v>16.999999999997598</c:v>
                </c:pt>
                <c:pt idx="817">
                  <c:v>17.020833333330899</c:v>
                </c:pt>
                <c:pt idx="818">
                  <c:v>17.041666666664199</c:v>
                </c:pt>
                <c:pt idx="819">
                  <c:v>17.062499999997598</c:v>
                </c:pt>
                <c:pt idx="820">
                  <c:v>17.083333333330899</c:v>
                </c:pt>
                <c:pt idx="821">
                  <c:v>17.104166666664199</c:v>
                </c:pt>
                <c:pt idx="822">
                  <c:v>17.124999999997598</c:v>
                </c:pt>
                <c:pt idx="823">
                  <c:v>17.145833333330899</c:v>
                </c:pt>
                <c:pt idx="824">
                  <c:v>17.166666666664199</c:v>
                </c:pt>
                <c:pt idx="825">
                  <c:v>17.187499999997499</c:v>
                </c:pt>
                <c:pt idx="826">
                  <c:v>17.208333333330899</c:v>
                </c:pt>
                <c:pt idx="827">
                  <c:v>17.229166666664199</c:v>
                </c:pt>
                <c:pt idx="828">
                  <c:v>17.249999999997499</c:v>
                </c:pt>
                <c:pt idx="829">
                  <c:v>17.270833333330899</c:v>
                </c:pt>
                <c:pt idx="830">
                  <c:v>17.291666666664199</c:v>
                </c:pt>
                <c:pt idx="831">
                  <c:v>17.312499999997499</c:v>
                </c:pt>
                <c:pt idx="832">
                  <c:v>17.333333333330899</c:v>
                </c:pt>
                <c:pt idx="833">
                  <c:v>17.354166666664199</c:v>
                </c:pt>
                <c:pt idx="834">
                  <c:v>17.374999999997499</c:v>
                </c:pt>
                <c:pt idx="835">
                  <c:v>17.395833333330899</c:v>
                </c:pt>
                <c:pt idx="836">
                  <c:v>17.416666666664199</c:v>
                </c:pt>
                <c:pt idx="837">
                  <c:v>17.437499999997499</c:v>
                </c:pt>
                <c:pt idx="838">
                  <c:v>17.458333333330799</c:v>
                </c:pt>
                <c:pt idx="839">
                  <c:v>17.479166666664199</c:v>
                </c:pt>
                <c:pt idx="840">
                  <c:v>17.499999999997499</c:v>
                </c:pt>
                <c:pt idx="841">
                  <c:v>17.520833333330799</c:v>
                </c:pt>
                <c:pt idx="842">
                  <c:v>17.541666666664199</c:v>
                </c:pt>
                <c:pt idx="843">
                  <c:v>17.562499999997499</c:v>
                </c:pt>
                <c:pt idx="844">
                  <c:v>17.583333333330799</c:v>
                </c:pt>
                <c:pt idx="845">
                  <c:v>17.604166666664199</c:v>
                </c:pt>
                <c:pt idx="846">
                  <c:v>17.624999999997499</c:v>
                </c:pt>
                <c:pt idx="847">
                  <c:v>17.645833333330799</c:v>
                </c:pt>
                <c:pt idx="848">
                  <c:v>17.666666666664099</c:v>
                </c:pt>
                <c:pt idx="849">
                  <c:v>17.687499999997499</c:v>
                </c:pt>
                <c:pt idx="850">
                  <c:v>17.708333333330799</c:v>
                </c:pt>
                <c:pt idx="851">
                  <c:v>17.729166666664099</c:v>
                </c:pt>
                <c:pt idx="852">
                  <c:v>17.749999999997499</c:v>
                </c:pt>
                <c:pt idx="853">
                  <c:v>17.770833333330799</c:v>
                </c:pt>
                <c:pt idx="854">
                  <c:v>17.791666666664099</c:v>
                </c:pt>
                <c:pt idx="855">
                  <c:v>17.812499999997499</c:v>
                </c:pt>
                <c:pt idx="856">
                  <c:v>17.833333333330799</c:v>
                </c:pt>
                <c:pt idx="857">
                  <c:v>17.854166666664099</c:v>
                </c:pt>
                <c:pt idx="858">
                  <c:v>17.874999999997499</c:v>
                </c:pt>
                <c:pt idx="859">
                  <c:v>17.895833333330799</c:v>
                </c:pt>
                <c:pt idx="860">
                  <c:v>17.916666666664099</c:v>
                </c:pt>
                <c:pt idx="861">
                  <c:v>17.937499999997399</c:v>
                </c:pt>
                <c:pt idx="862">
                  <c:v>17.958333333330799</c:v>
                </c:pt>
                <c:pt idx="863">
                  <c:v>17.979166666664099</c:v>
                </c:pt>
                <c:pt idx="864">
                  <c:v>17.999999999997399</c:v>
                </c:pt>
                <c:pt idx="865">
                  <c:v>18.020833333330799</c:v>
                </c:pt>
                <c:pt idx="866">
                  <c:v>18.041666666664099</c:v>
                </c:pt>
                <c:pt idx="867">
                  <c:v>18.062499999997499</c:v>
                </c:pt>
                <c:pt idx="868">
                  <c:v>18.083333333330799</c:v>
                </c:pt>
                <c:pt idx="869">
                  <c:v>18.104166666664099</c:v>
                </c:pt>
                <c:pt idx="870">
                  <c:v>18.124999999997499</c:v>
                </c:pt>
                <c:pt idx="871">
                  <c:v>18.145833333330799</c:v>
                </c:pt>
                <c:pt idx="872">
                  <c:v>18.166666666664099</c:v>
                </c:pt>
                <c:pt idx="873">
                  <c:v>18.187499999997499</c:v>
                </c:pt>
                <c:pt idx="874">
                  <c:v>18.208333333330799</c:v>
                </c:pt>
                <c:pt idx="875">
                  <c:v>18.229166666664099</c:v>
                </c:pt>
                <c:pt idx="876">
                  <c:v>18.249999999997399</c:v>
                </c:pt>
                <c:pt idx="877">
                  <c:v>18.270833333330799</c:v>
                </c:pt>
                <c:pt idx="878">
                  <c:v>18.291666666664099</c:v>
                </c:pt>
                <c:pt idx="879">
                  <c:v>18.312499999997399</c:v>
                </c:pt>
                <c:pt idx="880">
                  <c:v>18.333333333330799</c:v>
                </c:pt>
                <c:pt idx="881">
                  <c:v>18.354166666664099</c:v>
                </c:pt>
                <c:pt idx="882">
                  <c:v>18.374999999997399</c:v>
                </c:pt>
                <c:pt idx="883">
                  <c:v>18.395833333330799</c:v>
                </c:pt>
                <c:pt idx="884">
                  <c:v>18.416666666664099</c:v>
                </c:pt>
                <c:pt idx="885">
                  <c:v>18.437499999997399</c:v>
                </c:pt>
                <c:pt idx="886">
                  <c:v>18.4583333333307</c:v>
                </c:pt>
                <c:pt idx="887">
                  <c:v>18.479166666664099</c:v>
                </c:pt>
                <c:pt idx="888">
                  <c:v>18.499999999997399</c:v>
                </c:pt>
                <c:pt idx="889">
                  <c:v>18.5208333333307</c:v>
                </c:pt>
                <c:pt idx="890">
                  <c:v>18.541666666664099</c:v>
                </c:pt>
                <c:pt idx="891">
                  <c:v>18.562499999997399</c:v>
                </c:pt>
                <c:pt idx="892">
                  <c:v>18.5833333333307</c:v>
                </c:pt>
                <c:pt idx="893">
                  <c:v>18.604166666664099</c:v>
                </c:pt>
                <c:pt idx="894">
                  <c:v>18.624999999997399</c:v>
                </c:pt>
                <c:pt idx="895">
                  <c:v>18.6458333333307</c:v>
                </c:pt>
                <c:pt idx="896">
                  <c:v>18.666666666664099</c:v>
                </c:pt>
                <c:pt idx="897">
                  <c:v>18.687499999997399</c:v>
                </c:pt>
                <c:pt idx="898">
                  <c:v>18.7083333333307</c:v>
                </c:pt>
                <c:pt idx="899">
                  <c:v>18.729166666664</c:v>
                </c:pt>
                <c:pt idx="900">
                  <c:v>18.749999999997399</c:v>
                </c:pt>
                <c:pt idx="901">
                  <c:v>18.7708333333307</c:v>
                </c:pt>
                <c:pt idx="902">
                  <c:v>18.791666666664</c:v>
                </c:pt>
                <c:pt idx="903">
                  <c:v>18.812499999997399</c:v>
                </c:pt>
                <c:pt idx="904">
                  <c:v>18.8333333333307</c:v>
                </c:pt>
                <c:pt idx="905">
                  <c:v>18.854166666664</c:v>
                </c:pt>
                <c:pt idx="906">
                  <c:v>18.874999999997399</c:v>
                </c:pt>
                <c:pt idx="907">
                  <c:v>18.8958333333307</c:v>
                </c:pt>
                <c:pt idx="908">
                  <c:v>18.916666666664</c:v>
                </c:pt>
                <c:pt idx="909">
                  <c:v>18.9374999999973</c:v>
                </c:pt>
                <c:pt idx="910">
                  <c:v>18.9583333333307</c:v>
                </c:pt>
                <c:pt idx="911">
                  <c:v>18.979166666664</c:v>
                </c:pt>
                <c:pt idx="912">
                  <c:v>18.9999999999973</c:v>
                </c:pt>
                <c:pt idx="913">
                  <c:v>19.0208333333307</c:v>
                </c:pt>
                <c:pt idx="914">
                  <c:v>19.041666666664</c:v>
                </c:pt>
                <c:pt idx="915">
                  <c:v>19.0624999999973</c:v>
                </c:pt>
                <c:pt idx="916">
                  <c:v>19.0833333333307</c:v>
                </c:pt>
                <c:pt idx="917">
                  <c:v>19.104166666664</c:v>
                </c:pt>
                <c:pt idx="918">
                  <c:v>19.1249999999973</c:v>
                </c:pt>
                <c:pt idx="919">
                  <c:v>19.1458333333306</c:v>
                </c:pt>
                <c:pt idx="920">
                  <c:v>19.166666666664</c:v>
                </c:pt>
                <c:pt idx="921">
                  <c:v>19.1874999999973</c:v>
                </c:pt>
                <c:pt idx="922">
                  <c:v>19.2083333333306</c:v>
                </c:pt>
                <c:pt idx="923">
                  <c:v>19.229166666664</c:v>
                </c:pt>
                <c:pt idx="924">
                  <c:v>19.2499999999973</c:v>
                </c:pt>
                <c:pt idx="925">
                  <c:v>19.2708333333306</c:v>
                </c:pt>
                <c:pt idx="926">
                  <c:v>19.291666666664</c:v>
                </c:pt>
                <c:pt idx="927">
                  <c:v>19.3124999999973</c:v>
                </c:pt>
                <c:pt idx="928">
                  <c:v>19.3333333333306</c:v>
                </c:pt>
                <c:pt idx="929">
                  <c:v>19.354166666664</c:v>
                </c:pt>
                <c:pt idx="930">
                  <c:v>19.3749999999973</c:v>
                </c:pt>
                <c:pt idx="931">
                  <c:v>19.3958333333306</c:v>
                </c:pt>
                <c:pt idx="932">
                  <c:v>19.4166666666639</c:v>
                </c:pt>
                <c:pt idx="933">
                  <c:v>19.4374999999973</c:v>
                </c:pt>
                <c:pt idx="934">
                  <c:v>19.4583333333306</c:v>
                </c:pt>
                <c:pt idx="935">
                  <c:v>19.4791666666639</c:v>
                </c:pt>
                <c:pt idx="936">
                  <c:v>19.4999999999973</c:v>
                </c:pt>
                <c:pt idx="937">
                  <c:v>19.5208333333306</c:v>
                </c:pt>
                <c:pt idx="938">
                  <c:v>19.5416666666639</c:v>
                </c:pt>
                <c:pt idx="939">
                  <c:v>19.5624999999973</c:v>
                </c:pt>
                <c:pt idx="940">
                  <c:v>19.5833333333306</c:v>
                </c:pt>
                <c:pt idx="941">
                  <c:v>19.6041666666639</c:v>
                </c:pt>
                <c:pt idx="942">
                  <c:v>19.6249999999972</c:v>
                </c:pt>
                <c:pt idx="943">
                  <c:v>19.6458333333306</c:v>
                </c:pt>
                <c:pt idx="944">
                  <c:v>19.6666666666639</c:v>
                </c:pt>
                <c:pt idx="945">
                  <c:v>19.6874999999972</c:v>
                </c:pt>
                <c:pt idx="946">
                  <c:v>19.7083333333306</c:v>
                </c:pt>
                <c:pt idx="947">
                  <c:v>19.7291666666639</c:v>
                </c:pt>
                <c:pt idx="948">
                  <c:v>19.7499999999972</c:v>
                </c:pt>
                <c:pt idx="949">
                  <c:v>19.7708333333306</c:v>
                </c:pt>
                <c:pt idx="950">
                  <c:v>19.7916666666639</c:v>
                </c:pt>
                <c:pt idx="951">
                  <c:v>19.8124999999972</c:v>
                </c:pt>
                <c:pt idx="952">
                  <c:v>19.8333333333306</c:v>
                </c:pt>
                <c:pt idx="953">
                  <c:v>19.8541666666639</c:v>
                </c:pt>
                <c:pt idx="954">
                  <c:v>19.8749999999972</c:v>
                </c:pt>
                <c:pt idx="955">
                  <c:v>19.895833333330501</c:v>
                </c:pt>
                <c:pt idx="956">
                  <c:v>19.9166666666639</c:v>
                </c:pt>
                <c:pt idx="957">
                  <c:v>19.9374999999972</c:v>
                </c:pt>
                <c:pt idx="958">
                  <c:v>19.958333333330501</c:v>
                </c:pt>
                <c:pt idx="959">
                  <c:v>19.9791666666639</c:v>
                </c:pt>
                <c:pt idx="960">
                  <c:v>19.9999999999972</c:v>
                </c:pt>
                <c:pt idx="961">
                  <c:v>20.020833333330501</c:v>
                </c:pt>
                <c:pt idx="962">
                  <c:v>20.0416666666639</c:v>
                </c:pt>
                <c:pt idx="963">
                  <c:v>20.0624999999972</c:v>
                </c:pt>
                <c:pt idx="964">
                  <c:v>20.083333333330501</c:v>
                </c:pt>
                <c:pt idx="965">
                  <c:v>20.104166666663801</c:v>
                </c:pt>
                <c:pt idx="966">
                  <c:v>20.1249999999972</c:v>
                </c:pt>
                <c:pt idx="967">
                  <c:v>20.145833333330501</c:v>
                </c:pt>
                <c:pt idx="968">
                  <c:v>20.166666666663801</c:v>
                </c:pt>
                <c:pt idx="969">
                  <c:v>20.1874999999972</c:v>
                </c:pt>
                <c:pt idx="970">
                  <c:v>20.208333333330501</c:v>
                </c:pt>
                <c:pt idx="971">
                  <c:v>20.229166666663801</c:v>
                </c:pt>
                <c:pt idx="972">
                  <c:v>20.2499999999972</c:v>
                </c:pt>
                <c:pt idx="973">
                  <c:v>20.270833333330501</c:v>
                </c:pt>
                <c:pt idx="974">
                  <c:v>20.291666666663801</c:v>
                </c:pt>
                <c:pt idx="975">
                  <c:v>20.3124999999972</c:v>
                </c:pt>
                <c:pt idx="976">
                  <c:v>20.333333333330501</c:v>
                </c:pt>
                <c:pt idx="977">
                  <c:v>20.354166666663801</c:v>
                </c:pt>
                <c:pt idx="978">
                  <c:v>20.374999999997101</c:v>
                </c:pt>
                <c:pt idx="979">
                  <c:v>20.395833333330501</c:v>
                </c:pt>
                <c:pt idx="980">
                  <c:v>20.416666666663801</c:v>
                </c:pt>
                <c:pt idx="981">
                  <c:v>20.437499999997101</c:v>
                </c:pt>
                <c:pt idx="982">
                  <c:v>20.458333333330501</c:v>
                </c:pt>
                <c:pt idx="983">
                  <c:v>20.479166666663801</c:v>
                </c:pt>
                <c:pt idx="984">
                  <c:v>20.499999999997101</c:v>
                </c:pt>
                <c:pt idx="985">
                  <c:v>20.520833333330501</c:v>
                </c:pt>
                <c:pt idx="986">
                  <c:v>20.541666666663801</c:v>
                </c:pt>
                <c:pt idx="987">
                  <c:v>20.562499999997101</c:v>
                </c:pt>
                <c:pt idx="988">
                  <c:v>20.583333333330401</c:v>
                </c:pt>
                <c:pt idx="989">
                  <c:v>20.604166666663801</c:v>
                </c:pt>
                <c:pt idx="990">
                  <c:v>20.624999999997101</c:v>
                </c:pt>
                <c:pt idx="991">
                  <c:v>20.645833333330401</c:v>
                </c:pt>
                <c:pt idx="992">
                  <c:v>20.666666666663801</c:v>
                </c:pt>
                <c:pt idx="993">
                  <c:v>20.687499999997101</c:v>
                </c:pt>
                <c:pt idx="994">
                  <c:v>20.708333333330401</c:v>
                </c:pt>
                <c:pt idx="995">
                  <c:v>20.729166666663801</c:v>
                </c:pt>
                <c:pt idx="996">
                  <c:v>20.749999999997101</c:v>
                </c:pt>
                <c:pt idx="997">
                  <c:v>20.770833333330401</c:v>
                </c:pt>
                <c:pt idx="998">
                  <c:v>20.791666666663701</c:v>
                </c:pt>
                <c:pt idx="999">
                  <c:v>20.812499999997101</c:v>
                </c:pt>
                <c:pt idx="1000">
                  <c:v>20.833333333330401</c:v>
                </c:pt>
                <c:pt idx="1001">
                  <c:v>20.854166666663701</c:v>
                </c:pt>
                <c:pt idx="1002">
                  <c:v>20.874999999997101</c:v>
                </c:pt>
                <c:pt idx="1003">
                  <c:v>20.895833333330401</c:v>
                </c:pt>
                <c:pt idx="1004">
                  <c:v>20.916666666663701</c:v>
                </c:pt>
                <c:pt idx="1005">
                  <c:v>20.937499999997101</c:v>
                </c:pt>
                <c:pt idx="1006">
                  <c:v>20.958333333330401</c:v>
                </c:pt>
                <c:pt idx="1007">
                  <c:v>20.979166666663701</c:v>
                </c:pt>
                <c:pt idx="1008">
                  <c:v>20.999999999997101</c:v>
                </c:pt>
                <c:pt idx="1009">
                  <c:v>21.020833333330401</c:v>
                </c:pt>
                <c:pt idx="1010">
                  <c:v>21.041666666663701</c:v>
                </c:pt>
                <c:pt idx="1011">
                  <c:v>21.062499999997002</c:v>
                </c:pt>
                <c:pt idx="1012">
                  <c:v>21.083333333330401</c:v>
                </c:pt>
                <c:pt idx="1013">
                  <c:v>21.104166666663701</c:v>
                </c:pt>
                <c:pt idx="1014">
                  <c:v>21.124999999997002</c:v>
                </c:pt>
                <c:pt idx="1015">
                  <c:v>21.145833333330401</c:v>
                </c:pt>
                <c:pt idx="1016">
                  <c:v>21.166666666663701</c:v>
                </c:pt>
                <c:pt idx="1017">
                  <c:v>21.187499999997002</c:v>
                </c:pt>
                <c:pt idx="1018">
                  <c:v>21.208333333330401</c:v>
                </c:pt>
                <c:pt idx="1019">
                  <c:v>21.229166666663701</c:v>
                </c:pt>
                <c:pt idx="1020">
                  <c:v>21.249999999997002</c:v>
                </c:pt>
                <c:pt idx="1021">
                  <c:v>21.270833333330302</c:v>
                </c:pt>
                <c:pt idx="1022">
                  <c:v>21.291666666663701</c:v>
                </c:pt>
                <c:pt idx="1023">
                  <c:v>21.312499999997002</c:v>
                </c:pt>
                <c:pt idx="1024">
                  <c:v>21.333333333330302</c:v>
                </c:pt>
                <c:pt idx="1025">
                  <c:v>21.354166666663701</c:v>
                </c:pt>
                <c:pt idx="1026">
                  <c:v>21.374999999997002</c:v>
                </c:pt>
                <c:pt idx="1027">
                  <c:v>21.395833333330302</c:v>
                </c:pt>
                <c:pt idx="1028">
                  <c:v>21.416666666663701</c:v>
                </c:pt>
                <c:pt idx="1029">
                  <c:v>21.437499999997002</c:v>
                </c:pt>
                <c:pt idx="1030">
                  <c:v>21.458333333330302</c:v>
                </c:pt>
                <c:pt idx="1031">
                  <c:v>21.479166666663701</c:v>
                </c:pt>
                <c:pt idx="1032">
                  <c:v>21.499999999997002</c:v>
                </c:pt>
                <c:pt idx="1033">
                  <c:v>21.520833333330302</c:v>
                </c:pt>
                <c:pt idx="1034">
                  <c:v>21.541666666663598</c:v>
                </c:pt>
                <c:pt idx="1035">
                  <c:v>21.562499999997002</c:v>
                </c:pt>
                <c:pt idx="1036">
                  <c:v>21.583333333330302</c:v>
                </c:pt>
                <c:pt idx="1037">
                  <c:v>21.604166666663598</c:v>
                </c:pt>
                <c:pt idx="1038">
                  <c:v>21.624999999997002</c:v>
                </c:pt>
                <c:pt idx="1039">
                  <c:v>21.645833333330302</c:v>
                </c:pt>
                <c:pt idx="1040">
                  <c:v>21.666666666663598</c:v>
                </c:pt>
                <c:pt idx="1041">
                  <c:v>21.687499999997002</c:v>
                </c:pt>
                <c:pt idx="1042">
                  <c:v>21.708333333330302</c:v>
                </c:pt>
                <c:pt idx="1043">
                  <c:v>21.729166666663598</c:v>
                </c:pt>
                <c:pt idx="1044">
                  <c:v>21.749999999996898</c:v>
                </c:pt>
                <c:pt idx="1045">
                  <c:v>21.770833333330302</c:v>
                </c:pt>
                <c:pt idx="1046">
                  <c:v>21.791666666663598</c:v>
                </c:pt>
                <c:pt idx="1047">
                  <c:v>21.812499999996898</c:v>
                </c:pt>
                <c:pt idx="1048">
                  <c:v>21.833333333330302</c:v>
                </c:pt>
                <c:pt idx="1049">
                  <c:v>21.854166666663598</c:v>
                </c:pt>
                <c:pt idx="1050">
                  <c:v>21.874999999996898</c:v>
                </c:pt>
                <c:pt idx="1051">
                  <c:v>21.895833333330302</c:v>
                </c:pt>
                <c:pt idx="1052">
                  <c:v>21.916666666663598</c:v>
                </c:pt>
                <c:pt idx="1053">
                  <c:v>21.937499999996898</c:v>
                </c:pt>
                <c:pt idx="1054">
                  <c:v>21.958333333330199</c:v>
                </c:pt>
                <c:pt idx="1055">
                  <c:v>21.979166666663598</c:v>
                </c:pt>
                <c:pt idx="1056">
                  <c:v>21.999999999996898</c:v>
                </c:pt>
                <c:pt idx="1057">
                  <c:v>22.020833333330199</c:v>
                </c:pt>
                <c:pt idx="1058">
                  <c:v>22.041666666663598</c:v>
                </c:pt>
                <c:pt idx="1059">
                  <c:v>22.062499999996898</c:v>
                </c:pt>
                <c:pt idx="1060">
                  <c:v>22.083333333330199</c:v>
                </c:pt>
                <c:pt idx="1061">
                  <c:v>22.104166666663598</c:v>
                </c:pt>
                <c:pt idx="1062">
                  <c:v>22.124999999996898</c:v>
                </c:pt>
                <c:pt idx="1063">
                  <c:v>22.145833333330199</c:v>
                </c:pt>
                <c:pt idx="1064">
                  <c:v>22.166666666663598</c:v>
                </c:pt>
                <c:pt idx="1065">
                  <c:v>22.187499999996898</c:v>
                </c:pt>
                <c:pt idx="1066">
                  <c:v>22.208333333330199</c:v>
                </c:pt>
                <c:pt idx="1067">
                  <c:v>22.229166666663499</c:v>
                </c:pt>
                <c:pt idx="1068">
                  <c:v>22.249999999996898</c:v>
                </c:pt>
                <c:pt idx="1069">
                  <c:v>22.270833333330199</c:v>
                </c:pt>
                <c:pt idx="1070">
                  <c:v>22.291666666663499</c:v>
                </c:pt>
                <c:pt idx="1071">
                  <c:v>22.312499999996898</c:v>
                </c:pt>
                <c:pt idx="1072">
                  <c:v>22.333333333330199</c:v>
                </c:pt>
                <c:pt idx="1073">
                  <c:v>22.354166666663499</c:v>
                </c:pt>
                <c:pt idx="1074">
                  <c:v>22.374999999996898</c:v>
                </c:pt>
                <c:pt idx="1075">
                  <c:v>22.395833333330199</c:v>
                </c:pt>
                <c:pt idx="1076">
                  <c:v>22.416666666663499</c:v>
                </c:pt>
                <c:pt idx="1077">
                  <c:v>22.437499999996799</c:v>
                </c:pt>
                <c:pt idx="1078">
                  <c:v>22.458333333330199</c:v>
                </c:pt>
                <c:pt idx="1079">
                  <c:v>22.479166666663499</c:v>
                </c:pt>
                <c:pt idx="1080">
                  <c:v>22.499999999996799</c:v>
                </c:pt>
                <c:pt idx="1081">
                  <c:v>22.520833333330199</c:v>
                </c:pt>
                <c:pt idx="1082">
                  <c:v>22.541666666663499</c:v>
                </c:pt>
                <c:pt idx="1083">
                  <c:v>22.562499999996799</c:v>
                </c:pt>
                <c:pt idx="1084">
                  <c:v>22.583333333330199</c:v>
                </c:pt>
                <c:pt idx="1085">
                  <c:v>22.604166666663499</c:v>
                </c:pt>
                <c:pt idx="1086">
                  <c:v>22.624999999996799</c:v>
                </c:pt>
                <c:pt idx="1087">
                  <c:v>22.645833333330199</c:v>
                </c:pt>
                <c:pt idx="1088">
                  <c:v>22.666666666663499</c:v>
                </c:pt>
                <c:pt idx="1089">
                  <c:v>22.687499999996799</c:v>
                </c:pt>
                <c:pt idx="1090">
                  <c:v>22.708333333330099</c:v>
                </c:pt>
                <c:pt idx="1091">
                  <c:v>22.729166666663499</c:v>
                </c:pt>
                <c:pt idx="1092">
                  <c:v>22.749999999996799</c:v>
                </c:pt>
                <c:pt idx="1093">
                  <c:v>22.770833333330099</c:v>
                </c:pt>
                <c:pt idx="1094">
                  <c:v>22.791666666663499</c:v>
                </c:pt>
                <c:pt idx="1095">
                  <c:v>22.812499999996799</c:v>
                </c:pt>
                <c:pt idx="1096">
                  <c:v>22.833333333330099</c:v>
                </c:pt>
                <c:pt idx="1097">
                  <c:v>22.854166666663499</c:v>
                </c:pt>
                <c:pt idx="1098">
                  <c:v>22.874999999996799</c:v>
                </c:pt>
                <c:pt idx="1099">
                  <c:v>22.895833333330099</c:v>
                </c:pt>
                <c:pt idx="1100">
                  <c:v>22.916666666663399</c:v>
                </c:pt>
                <c:pt idx="1101">
                  <c:v>22.937499999996799</c:v>
                </c:pt>
                <c:pt idx="1102">
                  <c:v>22.958333333330099</c:v>
                </c:pt>
                <c:pt idx="1103">
                  <c:v>22.979166666663399</c:v>
                </c:pt>
                <c:pt idx="1104">
                  <c:v>22.999999999996799</c:v>
                </c:pt>
                <c:pt idx="1105">
                  <c:v>23.020833333330099</c:v>
                </c:pt>
                <c:pt idx="1106">
                  <c:v>23.041666666663399</c:v>
                </c:pt>
                <c:pt idx="1107">
                  <c:v>23.062499999996799</c:v>
                </c:pt>
                <c:pt idx="1108">
                  <c:v>23.083333333330099</c:v>
                </c:pt>
                <c:pt idx="1109">
                  <c:v>23.104166666663399</c:v>
                </c:pt>
                <c:pt idx="1110">
                  <c:v>23.124999999996799</c:v>
                </c:pt>
                <c:pt idx="1111">
                  <c:v>23.145833333330099</c:v>
                </c:pt>
                <c:pt idx="1112">
                  <c:v>23.166666666663399</c:v>
                </c:pt>
                <c:pt idx="1113">
                  <c:v>23.1874999999967</c:v>
                </c:pt>
                <c:pt idx="1114">
                  <c:v>23.208333333330099</c:v>
                </c:pt>
                <c:pt idx="1115">
                  <c:v>23.229166666663399</c:v>
                </c:pt>
                <c:pt idx="1116">
                  <c:v>23.2499999999967</c:v>
                </c:pt>
                <c:pt idx="1117">
                  <c:v>23.270833333330099</c:v>
                </c:pt>
                <c:pt idx="1118">
                  <c:v>23.291666666663399</c:v>
                </c:pt>
                <c:pt idx="1119">
                  <c:v>23.3124999999967</c:v>
                </c:pt>
                <c:pt idx="1120">
                  <c:v>23.333333333330099</c:v>
                </c:pt>
                <c:pt idx="1121">
                  <c:v>23.354166666663399</c:v>
                </c:pt>
                <c:pt idx="1122">
                  <c:v>23.3749999999967</c:v>
                </c:pt>
                <c:pt idx="1123">
                  <c:v>23.39583333333</c:v>
                </c:pt>
                <c:pt idx="1124">
                  <c:v>23.416666666663399</c:v>
                </c:pt>
                <c:pt idx="1125">
                  <c:v>23.4374999999967</c:v>
                </c:pt>
                <c:pt idx="1126">
                  <c:v>23.45833333333</c:v>
                </c:pt>
                <c:pt idx="1127">
                  <c:v>23.479166666663399</c:v>
                </c:pt>
                <c:pt idx="1128">
                  <c:v>23.4999999999967</c:v>
                </c:pt>
                <c:pt idx="1129">
                  <c:v>23.52083333333</c:v>
                </c:pt>
                <c:pt idx="1130">
                  <c:v>23.541666666663399</c:v>
                </c:pt>
                <c:pt idx="1131">
                  <c:v>23.5624999999967</c:v>
                </c:pt>
                <c:pt idx="1132">
                  <c:v>23.58333333333</c:v>
                </c:pt>
                <c:pt idx="1133">
                  <c:v>23.6041666666633</c:v>
                </c:pt>
                <c:pt idx="1134">
                  <c:v>23.6249999999967</c:v>
                </c:pt>
                <c:pt idx="1135">
                  <c:v>23.64583333333</c:v>
                </c:pt>
                <c:pt idx="1136">
                  <c:v>23.6666666666633</c:v>
                </c:pt>
                <c:pt idx="1137">
                  <c:v>23.6874999999967</c:v>
                </c:pt>
                <c:pt idx="1138">
                  <c:v>23.70833333333</c:v>
                </c:pt>
                <c:pt idx="1139">
                  <c:v>23.7291666666633</c:v>
                </c:pt>
                <c:pt idx="1140">
                  <c:v>23.7499999999967</c:v>
                </c:pt>
                <c:pt idx="1141">
                  <c:v>23.77083333333</c:v>
                </c:pt>
                <c:pt idx="1142">
                  <c:v>23.7916666666633</c:v>
                </c:pt>
                <c:pt idx="1143">
                  <c:v>23.8124999999967</c:v>
                </c:pt>
                <c:pt idx="1144">
                  <c:v>23.83333333333</c:v>
                </c:pt>
                <c:pt idx="1145">
                  <c:v>23.8541666666633</c:v>
                </c:pt>
                <c:pt idx="1146">
                  <c:v>23.8749999999966</c:v>
                </c:pt>
                <c:pt idx="1147">
                  <c:v>23.89583333333</c:v>
                </c:pt>
                <c:pt idx="1148">
                  <c:v>23.9166666666633</c:v>
                </c:pt>
                <c:pt idx="1149">
                  <c:v>23.9374999999966</c:v>
                </c:pt>
                <c:pt idx="1150">
                  <c:v>23.95833333333</c:v>
                </c:pt>
                <c:pt idx="1151">
                  <c:v>23.9791666666633</c:v>
                </c:pt>
                <c:pt idx="1152">
                  <c:v>23.9999999999966</c:v>
                </c:pt>
                <c:pt idx="1153">
                  <c:v>24.02083333333</c:v>
                </c:pt>
                <c:pt idx="1154">
                  <c:v>24.0416666666633</c:v>
                </c:pt>
                <c:pt idx="1155">
                  <c:v>24.0624999999966</c:v>
                </c:pt>
                <c:pt idx="1156">
                  <c:v>24.0833333333299</c:v>
                </c:pt>
                <c:pt idx="1157">
                  <c:v>24.1041666666633</c:v>
                </c:pt>
                <c:pt idx="1158">
                  <c:v>24.1249999999966</c:v>
                </c:pt>
                <c:pt idx="1159">
                  <c:v>24.1458333333299</c:v>
                </c:pt>
                <c:pt idx="1160">
                  <c:v>24.1666666666633</c:v>
                </c:pt>
                <c:pt idx="1161">
                  <c:v>24.1874999999966</c:v>
                </c:pt>
                <c:pt idx="1162">
                  <c:v>24.2083333333299</c:v>
                </c:pt>
                <c:pt idx="1163">
                  <c:v>24.2291666666633</c:v>
                </c:pt>
                <c:pt idx="1164">
                  <c:v>24.2499999999966</c:v>
                </c:pt>
                <c:pt idx="1165">
                  <c:v>24.2708333333299</c:v>
                </c:pt>
                <c:pt idx="1166">
                  <c:v>24.2916666666633</c:v>
                </c:pt>
                <c:pt idx="1167">
                  <c:v>24.3124999999966</c:v>
                </c:pt>
                <c:pt idx="1168">
                  <c:v>24.3333333333299</c:v>
                </c:pt>
                <c:pt idx="1169">
                  <c:v>24.3541666666632</c:v>
                </c:pt>
                <c:pt idx="1170">
                  <c:v>24.3749999999966</c:v>
                </c:pt>
                <c:pt idx="1171">
                  <c:v>24.3958333333299</c:v>
                </c:pt>
                <c:pt idx="1172">
                  <c:v>24.4166666666632</c:v>
                </c:pt>
                <c:pt idx="1173">
                  <c:v>24.4374999999966</c:v>
                </c:pt>
                <c:pt idx="1174">
                  <c:v>24.4583333333299</c:v>
                </c:pt>
                <c:pt idx="1175">
                  <c:v>24.4791666666632</c:v>
                </c:pt>
                <c:pt idx="1176">
                  <c:v>24.4999999999966</c:v>
                </c:pt>
                <c:pt idx="1177">
                  <c:v>24.5208333333299</c:v>
                </c:pt>
                <c:pt idx="1178">
                  <c:v>24.5416666666632</c:v>
                </c:pt>
                <c:pt idx="1179">
                  <c:v>24.562499999996501</c:v>
                </c:pt>
                <c:pt idx="1180">
                  <c:v>24.5833333333299</c:v>
                </c:pt>
                <c:pt idx="1181">
                  <c:v>24.6041666666632</c:v>
                </c:pt>
                <c:pt idx="1182">
                  <c:v>24.624999999996501</c:v>
                </c:pt>
                <c:pt idx="1183">
                  <c:v>24.6458333333299</c:v>
                </c:pt>
                <c:pt idx="1184">
                  <c:v>24.6666666666632</c:v>
                </c:pt>
                <c:pt idx="1185">
                  <c:v>24.687499999996501</c:v>
                </c:pt>
                <c:pt idx="1186">
                  <c:v>24.7083333333299</c:v>
                </c:pt>
                <c:pt idx="1187">
                  <c:v>24.7291666666632</c:v>
                </c:pt>
                <c:pt idx="1188">
                  <c:v>24.749999999996501</c:v>
                </c:pt>
                <c:pt idx="1189">
                  <c:v>24.770833333329801</c:v>
                </c:pt>
                <c:pt idx="1190">
                  <c:v>24.7916666666632</c:v>
                </c:pt>
                <c:pt idx="1191">
                  <c:v>24.812499999996501</c:v>
                </c:pt>
                <c:pt idx="1192">
                  <c:v>24.833333333329801</c:v>
                </c:pt>
                <c:pt idx="1193">
                  <c:v>24.8541666666632</c:v>
                </c:pt>
                <c:pt idx="1194">
                  <c:v>24.874999999996501</c:v>
                </c:pt>
                <c:pt idx="1195">
                  <c:v>24.895833333329801</c:v>
                </c:pt>
                <c:pt idx="1196">
                  <c:v>24.9166666666632</c:v>
                </c:pt>
                <c:pt idx="1197">
                  <c:v>24.937499999996501</c:v>
                </c:pt>
                <c:pt idx="1198">
                  <c:v>24.958333333329801</c:v>
                </c:pt>
                <c:pt idx="1199">
                  <c:v>24.9791666666632</c:v>
                </c:pt>
                <c:pt idx="1200">
                  <c:v>24.999999999996501</c:v>
                </c:pt>
                <c:pt idx="1201">
                  <c:v>25.020833333329801</c:v>
                </c:pt>
                <c:pt idx="1202">
                  <c:v>25.041666666663101</c:v>
                </c:pt>
                <c:pt idx="1203">
                  <c:v>25.062499999996501</c:v>
                </c:pt>
                <c:pt idx="1204">
                  <c:v>25.083333333329801</c:v>
                </c:pt>
                <c:pt idx="1205">
                  <c:v>25.104166666663101</c:v>
                </c:pt>
                <c:pt idx="1206">
                  <c:v>25.124999999996501</c:v>
                </c:pt>
                <c:pt idx="1207">
                  <c:v>25.145833333329801</c:v>
                </c:pt>
                <c:pt idx="1208">
                  <c:v>25.166666666663101</c:v>
                </c:pt>
                <c:pt idx="1209">
                  <c:v>25.187499999996501</c:v>
                </c:pt>
                <c:pt idx="1210">
                  <c:v>25.208333333329801</c:v>
                </c:pt>
                <c:pt idx="1211">
                  <c:v>25.229166666663101</c:v>
                </c:pt>
                <c:pt idx="1212">
                  <c:v>25.249999999996401</c:v>
                </c:pt>
                <c:pt idx="1213">
                  <c:v>25.270833333329801</c:v>
                </c:pt>
                <c:pt idx="1214">
                  <c:v>25.291666666663101</c:v>
                </c:pt>
                <c:pt idx="1215">
                  <c:v>25.312499999996401</c:v>
                </c:pt>
                <c:pt idx="1216">
                  <c:v>25.333333333329801</c:v>
                </c:pt>
                <c:pt idx="1217">
                  <c:v>25.354166666663101</c:v>
                </c:pt>
                <c:pt idx="1218">
                  <c:v>25.374999999996401</c:v>
                </c:pt>
                <c:pt idx="1219">
                  <c:v>25.395833333329801</c:v>
                </c:pt>
                <c:pt idx="1220">
                  <c:v>25.416666666663101</c:v>
                </c:pt>
                <c:pt idx="1221">
                  <c:v>25.437499999996401</c:v>
                </c:pt>
                <c:pt idx="1222">
                  <c:v>25.458333333329801</c:v>
                </c:pt>
                <c:pt idx="1223">
                  <c:v>25.479166666663101</c:v>
                </c:pt>
                <c:pt idx="1224">
                  <c:v>25.499999999996401</c:v>
                </c:pt>
                <c:pt idx="1225">
                  <c:v>25.520833333329701</c:v>
                </c:pt>
                <c:pt idx="1226">
                  <c:v>25.541666666663101</c:v>
                </c:pt>
                <c:pt idx="1227">
                  <c:v>25.562499999996401</c:v>
                </c:pt>
                <c:pt idx="1228">
                  <c:v>25.583333333329701</c:v>
                </c:pt>
                <c:pt idx="1229">
                  <c:v>25.604166666663101</c:v>
                </c:pt>
                <c:pt idx="1230">
                  <c:v>25.624999999996401</c:v>
                </c:pt>
                <c:pt idx="1231">
                  <c:v>25.645833333329701</c:v>
                </c:pt>
                <c:pt idx="1232">
                  <c:v>25.666666666663101</c:v>
                </c:pt>
                <c:pt idx="1233">
                  <c:v>25.687499999996401</c:v>
                </c:pt>
                <c:pt idx="1234">
                  <c:v>25.708333333329701</c:v>
                </c:pt>
                <c:pt idx="1235">
                  <c:v>25.729166666663001</c:v>
                </c:pt>
                <c:pt idx="1236">
                  <c:v>25.749999999996401</c:v>
                </c:pt>
                <c:pt idx="1237">
                  <c:v>25.770833333329701</c:v>
                </c:pt>
                <c:pt idx="1238">
                  <c:v>25.791666666663001</c:v>
                </c:pt>
                <c:pt idx="1239">
                  <c:v>25.812499999996401</c:v>
                </c:pt>
                <c:pt idx="1240">
                  <c:v>25.833333333329701</c:v>
                </c:pt>
                <c:pt idx="1241">
                  <c:v>25.854166666663001</c:v>
                </c:pt>
                <c:pt idx="1242">
                  <c:v>25.874999999996401</c:v>
                </c:pt>
                <c:pt idx="1243">
                  <c:v>25.895833333329701</c:v>
                </c:pt>
                <c:pt idx="1244">
                  <c:v>25.916666666663001</c:v>
                </c:pt>
                <c:pt idx="1245">
                  <c:v>25.937499999996302</c:v>
                </c:pt>
                <c:pt idx="1246">
                  <c:v>25.958333333329701</c:v>
                </c:pt>
                <c:pt idx="1247">
                  <c:v>25.979166666663001</c:v>
                </c:pt>
                <c:pt idx="1248">
                  <c:v>25.999999999996302</c:v>
                </c:pt>
                <c:pt idx="1249">
                  <c:v>26.020833333329701</c:v>
                </c:pt>
                <c:pt idx="1250">
                  <c:v>26.041666666663001</c:v>
                </c:pt>
                <c:pt idx="1251">
                  <c:v>26.062499999996302</c:v>
                </c:pt>
                <c:pt idx="1252">
                  <c:v>26.083333333329701</c:v>
                </c:pt>
                <c:pt idx="1253">
                  <c:v>26.104166666663001</c:v>
                </c:pt>
                <c:pt idx="1254">
                  <c:v>26.124999999996302</c:v>
                </c:pt>
                <c:pt idx="1255">
                  <c:v>26.145833333329701</c:v>
                </c:pt>
                <c:pt idx="1256">
                  <c:v>26.166666666663001</c:v>
                </c:pt>
                <c:pt idx="1257">
                  <c:v>26.187499999996302</c:v>
                </c:pt>
                <c:pt idx="1258">
                  <c:v>26.208333333329598</c:v>
                </c:pt>
                <c:pt idx="1259">
                  <c:v>26.229166666663001</c:v>
                </c:pt>
                <c:pt idx="1260">
                  <c:v>26.249999999996302</c:v>
                </c:pt>
                <c:pt idx="1261">
                  <c:v>26.270833333329598</c:v>
                </c:pt>
                <c:pt idx="1262">
                  <c:v>26.291666666663001</c:v>
                </c:pt>
                <c:pt idx="1263">
                  <c:v>26.312499999996302</c:v>
                </c:pt>
                <c:pt idx="1264">
                  <c:v>26.333333333329598</c:v>
                </c:pt>
                <c:pt idx="1265">
                  <c:v>26.354166666663001</c:v>
                </c:pt>
                <c:pt idx="1266">
                  <c:v>26.374999999996302</c:v>
                </c:pt>
                <c:pt idx="1267">
                  <c:v>26.395833333329598</c:v>
                </c:pt>
                <c:pt idx="1268">
                  <c:v>26.416666666662898</c:v>
                </c:pt>
                <c:pt idx="1269">
                  <c:v>26.437499999996302</c:v>
                </c:pt>
                <c:pt idx="1270">
                  <c:v>26.458333333329598</c:v>
                </c:pt>
                <c:pt idx="1271">
                  <c:v>26.479166666662898</c:v>
                </c:pt>
                <c:pt idx="1272">
                  <c:v>26.499999999996302</c:v>
                </c:pt>
                <c:pt idx="1273">
                  <c:v>26.520833333329598</c:v>
                </c:pt>
                <c:pt idx="1274">
                  <c:v>26.541666666662898</c:v>
                </c:pt>
                <c:pt idx="1275">
                  <c:v>26.562499999996302</c:v>
                </c:pt>
                <c:pt idx="1276">
                  <c:v>26.583333333329598</c:v>
                </c:pt>
                <c:pt idx="1277">
                  <c:v>26.604166666662898</c:v>
                </c:pt>
                <c:pt idx="1278">
                  <c:v>26.624999999996302</c:v>
                </c:pt>
                <c:pt idx="1279">
                  <c:v>26.645833333329598</c:v>
                </c:pt>
                <c:pt idx="1280">
                  <c:v>26.666666666662898</c:v>
                </c:pt>
                <c:pt idx="1281">
                  <c:v>26.687499999996199</c:v>
                </c:pt>
                <c:pt idx="1282">
                  <c:v>26.708333333329598</c:v>
                </c:pt>
                <c:pt idx="1283">
                  <c:v>26.729166666662898</c:v>
                </c:pt>
                <c:pt idx="1284">
                  <c:v>26.749999999996199</c:v>
                </c:pt>
                <c:pt idx="1285">
                  <c:v>26.770833333329598</c:v>
                </c:pt>
                <c:pt idx="1286">
                  <c:v>26.791666666662898</c:v>
                </c:pt>
                <c:pt idx="1287">
                  <c:v>26.812499999996199</c:v>
                </c:pt>
                <c:pt idx="1288">
                  <c:v>26.833333333329598</c:v>
                </c:pt>
                <c:pt idx="1289">
                  <c:v>26.854166666662898</c:v>
                </c:pt>
                <c:pt idx="1290">
                  <c:v>26.874999999996199</c:v>
                </c:pt>
                <c:pt idx="1291">
                  <c:v>26.895833333329499</c:v>
                </c:pt>
                <c:pt idx="1292">
                  <c:v>26.916666666662898</c:v>
                </c:pt>
                <c:pt idx="1293">
                  <c:v>26.937499999996199</c:v>
                </c:pt>
                <c:pt idx="1294">
                  <c:v>26.958333333329499</c:v>
                </c:pt>
                <c:pt idx="1295">
                  <c:v>26.979166666662898</c:v>
                </c:pt>
                <c:pt idx="1296">
                  <c:v>26.999999999996199</c:v>
                </c:pt>
                <c:pt idx="1297">
                  <c:v>27.020833333329499</c:v>
                </c:pt>
                <c:pt idx="1298">
                  <c:v>27.041666666662898</c:v>
                </c:pt>
                <c:pt idx="1299">
                  <c:v>27.062499999996199</c:v>
                </c:pt>
                <c:pt idx="1300">
                  <c:v>27.083333333329499</c:v>
                </c:pt>
                <c:pt idx="1301">
                  <c:v>27.104166666662898</c:v>
                </c:pt>
                <c:pt idx="1302">
                  <c:v>27.124999999996199</c:v>
                </c:pt>
                <c:pt idx="1303">
                  <c:v>27.145833333329499</c:v>
                </c:pt>
                <c:pt idx="1304">
                  <c:v>27.166666666662799</c:v>
                </c:pt>
                <c:pt idx="1305">
                  <c:v>27.187499999996199</c:v>
                </c:pt>
                <c:pt idx="1306">
                  <c:v>27.208333333329499</c:v>
                </c:pt>
                <c:pt idx="1307">
                  <c:v>27.229166666662799</c:v>
                </c:pt>
                <c:pt idx="1308">
                  <c:v>27.249999999996199</c:v>
                </c:pt>
                <c:pt idx="1309">
                  <c:v>27.270833333329499</c:v>
                </c:pt>
                <c:pt idx="1310">
                  <c:v>27.291666666662799</c:v>
                </c:pt>
                <c:pt idx="1311">
                  <c:v>27.312499999996199</c:v>
                </c:pt>
                <c:pt idx="1312">
                  <c:v>27.333333333329499</c:v>
                </c:pt>
                <c:pt idx="1313">
                  <c:v>27.354166666662799</c:v>
                </c:pt>
                <c:pt idx="1314">
                  <c:v>27.374999999996099</c:v>
                </c:pt>
                <c:pt idx="1315">
                  <c:v>27.395833333329499</c:v>
                </c:pt>
                <c:pt idx="1316">
                  <c:v>27.416666666662799</c:v>
                </c:pt>
                <c:pt idx="1317">
                  <c:v>27.437499999996099</c:v>
                </c:pt>
                <c:pt idx="1318">
                  <c:v>27.458333333329499</c:v>
                </c:pt>
                <c:pt idx="1319">
                  <c:v>27.479166666662799</c:v>
                </c:pt>
                <c:pt idx="1320">
                  <c:v>27.499999999996099</c:v>
                </c:pt>
                <c:pt idx="1321">
                  <c:v>27.520833333329499</c:v>
                </c:pt>
                <c:pt idx="1322">
                  <c:v>27.541666666662799</c:v>
                </c:pt>
                <c:pt idx="1323">
                  <c:v>27.562499999996099</c:v>
                </c:pt>
                <c:pt idx="1324">
                  <c:v>27.583333333329499</c:v>
                </c:pt>
                <c:pt idx="1325">
                  <c:v>27.604166666662799</c:v>
                </c:pt>
                <c:pt idx="1326">
                  <c:v>27.624999999996099</c:v>
                </c:pt>
                <c:pt idx="1327">
                  <c:v>27.645833333329399</c:v>
                </c:pt>
                <c:pt idx="1328">
                  <c:v>27.666666666662799</c:v>
                </c:pt>
                <c:pt idx="1329">
                  <c:v>27.687499999996099</c:v>
                </c:pt>
                <c:pt idx="1330">
                  <c:v>27.708333333329399</c:v>
                </c:pt>
                <c:pt idx="1331">
                  <c:v>27.729166666662799</c:v>
                </c:pt>
                <c:pt idx="1332">
                  <c:v>27.749999999996099</c:v>
                </c:pt>
                <c:pt idx="1333">
                  <c:v>27.770833333329399</c:v>
                </c:pt>
                <c:pt idx="1334">
                  <c:v>27.791666666662799</c:v>
                </c:pt>
                <c:pt idx="1335">
                  <c:v>27.812499999996099</c:v>
                </c:pt>
                <c:pt idx="1336">
                  <c:v>27.833333333329399</c:v>
                </c:pt>
                <c:pt idx="1337">
                  <c:v>27.854166666662699</c:v>
                </c:pt>
                <c:pt idx="1338">
                  <c:v>27.874999999996099</c:v>
                </c:pt>
                <c:pt idx="1339">
                  <c:v>27.895833333329399</c:v>
                </c:pt>
                <c:pt idx="1340">
                  <c:v>27.916666666662699</c:v>
                </c:pt>
                <c:pt idx="1341">
                  <c:v>27.937499999996099</c:v>
                </c:pt>
                <c:pt idx="1342">
                  <c:v>27.958333333329399</c:v>
                </c:pt>
                <c:pt idx="1343">
                  <c:v>27.979166666662699</c:v>
                </c:pt>
                <c:pt idx="1344">
                  <c:v>27.999999999996099</c:v>
                </c:pt>
                <c:pt idx="1345">
                  <c:v>28.020833333329399</c:v>
                </c:pt>
                <c:pt idx="1346">
                  <c:v>28.041666666662699</c:v>
                </c:pt>
                <c:pt idx="1347">
                  <c:v>28.062499999996099</c:v>
                </c:pt>
                <c:pt idx="1348">
                  <c:v>28.083333333329399</c:v>
                </c:pt>
                <c:pt idx="1349">
                  <c:v>28.104166666662699</c:v>
                </c:pt>
                <c:pt idx="1350">
                  <c:v>28.124999999996</c:v>
                </c:pt>
                <c:pt idx="1351">
                  <c:v>28.145833333329399</c:v>
                </c:pt>
                <c:pt idx="1352">
                  <c:v>28.166666666662699</c:v>
                </c:pt>
                <c:pt idx="1353">
                  <c:v>28.187499999996</c:v>
                </c:pt>
                <c:pt idx="1354">
                  <c:v>28.208333333329399</c:v>
                </c:pt>
                <c:pt idx="1355">
                  <c:v>28.229166666662699</c:v>
                </c:pt>
                <c:pt idx="1356">
                  <c:v>28.249999999996</c:v>
                </c:pt>
                <c:pt idx="1357">
                  <c:v>28.270833333329399</c:v>
                </c:pt>
                <c:pt idx="1358">
                  <c:v>28.291666666662699</c:v>
                </c:pt>
                <c:pt idx="1359">
                  <c:v>28.312499999996</c:v>
                </c:pt>
                <c:pt idx="1360">
                  <c:v>28.3333333333293</c:v>
                </c:pt>
                <c:pt idx="1361">
                  <c:v>28.354166666662699</c:v>
                </c:pt>
                <c:pt idx="1362">
                  <c:v>28.374999999996</c:v>
                </c:pt>
                <c:pt idx="1363">
                  <c:v>28.3958333333293</c:v>
                </c:pt>
                <c:pt idx="1364">
                  <c:v>28.416666666662699</c:v>
                </c:pt>
                <c:pt idx="1365">
                  <c:v>28.437499999996</c:v>
                </c:pt>
                <c:pt idx="1366">
                  <c:v>28.4583333333293</c:v>
                </c:pt>
                <c:pt idx="1367">
                  <c:v>28.479166666662699</c:v>
                </c:pt>
                <c:pt idx="1368">
                  <c:v>28.499999999996</c:v>
                </c:pt>
                <c:pt idx="1369">
                  <c:v>28.5208333333293</c:v>
                </c:pt>
                <c:pt idx="1370">
                  <c:v>28.5416666666626</c:v>
                </c:pt>
                <c:pt idx="1371">
                  <c:v>28.562499999996</c:v>
                </c:pt>
                <c:pt idx="1372">
                  <c:v>28.5833333333293</c:v>
                </c:pt>
                <c:pt idx="1373">
                  <c:v>28.6041666666626</c:v>
                </c:pt>
                <c:pt idx="1374">
                  <c:v>28.624999999996</c:v>
                </c:pt>
                <c:pt idx="1375">
                  <c:v>28.6458333333293</c:v>
                </c:pt>
                <c:pt idx="1376">
                  <c:v>28.6666666666626</c:v>
                </c:pt>
                <c:pt idx="1377">
                  <c:v>28.687499999996</c:v>
                </c:pt>
                <c:pt idx="1378">
                  <c:v>28.7083333333293</c:v>
                </c:pt>
                <c:pt idx="1379">
                  <c:v>28.7291666666626</c:v>
                </c:pt>
                <c:pt idx="1380">
                  <c:v>28.749999999996</c:v>
                </c:pt>
                <c:pt idx="1381">
                  <c:v>28.7708333333293</c:v>
                </c:pt>
                <c:pt idx="1382">
                  <c:v>28.7916666666626</c:v>
                </c:pt>
                <c:pt idx="1383">
                  <c:v>28.8124999999959</c:v>
                </c:pt>
                <c:pt idx="1384">
                  <c:v>28.8333333333293</c:v>
                </c:pt>
                <c:pt idx="1385">
                  <c:v>28.8541666666626</c:v>
                </c:pt>
                <c:pt idx="1386">
                  <c:v>28.8749999999959</c:v>
                </c:pt>
                <c:pt idx="1387">
                  <c:v>28.8958333333293</c:v>
                </c:pt>
                <c:pt idx="1388">
                  <c:v>28.9166666666626</c:v>
                </c:pt>
                <c:pt idx="1389">
                  <c:v>28.9374999999959</c:v>
                </c:pt>
                <c:pt idx="1390">
                  <c:v>28.9583333333293</c:v>
                </c:pt>
                <c:pt idx="1391">
                  <c:v>28.9791666666626</c:v>
                </c:pt>
                <c:pt idx="1392">
                  <c:v>28.9999999999959</c:v>
                </c:pt>
                <c:pt idx="1393">
                  <c:v>29.0208333333292</c:v>
                </c:pt>
                <c:pt idx="1394">
                  <c:v>29.0416666666626</c:v>
                </c:pt>
                <c:pt idx="1395">
                  <c:v>29.0624999999959</c:v>
                </c:pt>
                <c:pt idx="1396">
                  <c:v>29.0833333333292</c:v>
                </c:pt>
                <c:pt idx="1397">
                  <c:v>29.1041666666626</c:v>
                </c:pt>
                <c:pt idx="1398">
                  <c:v>29.1249999999959</c:v>
                </c:pt>
                <c:pt idx="1399">
                  <c:v>29.1458333333292</c:v>
                </c:pt>
                <c:pt idx="1400">
                  <c:v>29.1666666666626</c:v>
                </c:pt>
                <c:pt idx="1401">
                  <c:v>29.1874999999959</c:v>
                </c:pt>
                <c:pt idx="1402">
                  <c:v>29.2083333333292</c:v>
                </c:pt>
                <c:pt idx="1403">
                  <c:v>29.2291666666626</c:v>
                </c:pt>
                <c:pt idx="1404">
                  <c:v>29.2499999999959</c:v>
                </c:pt>
                <c:pt idx="1405">
                  <c:v>29.2708333333292</c:v>
                </c:pt>
                <c:pt idx="1406">
                  <c:v>29.291666666662501</c:v>
                </c:pt>
                <c:pt idx="1407">
                  <c:v>29.3124999999959</c:v>
                </c:pt>
                <c:pt idx="1408">
                  <c:v>29.3333333333292</c:v>
                </c:pt>
                <c:pt idx="1409">
                  <c:v>29.354166666662501</c:v>
                </c:pt>
                <c:pt idx="1410">
                  <c:v>29.3749999999959</c:v>
                </c:pt>
                <c:pt idx="1411">
                  <c:v>29.3958333333292</c:v>
                </c:pt>
                <c:pt idx="1412">
                  <c:v>29.416666666662501</c:v>
                </c:pt>
                <c:pt idx="1413">
                  <c:v>29.4374999999959</c:v>
                </c:pt>
                <c:pt idx="1414">
                  <c:v>29.4583333333292</c:v>
                </c:pt>
                <c:pt idx="1415">
                  <c:v>29.479166666662501</c:v>
                </c:pt>
                <c:pt idx="1416">
                  <c:v>29.499999999995801</c:v>
                </c:pt>
                <c:pt idx="1417">
                  <c:v>29.5208333333292</c:v>
                </c:pt>
                <c:pt idx="1418">
                  <c:v>29.541666666662501</c:v>
                </c:pt>
                <c:pt idx="1419">
                  <c:v>29.562499999995801</c:v>
                </c:pt>
                <c:pt idx="1420">
                  <c:v>29.5833333333292</c:v>
                </c:pt>
                <c:pt idx="1421">
                  <c:v>29.604166666662501</c:v>
                </c:pt>
                <c:pt idx="1422">
                  <c:v>29.624999999995801</c:v>
                </c:pt>
                <c:pt idx="1423">
                  <c:v>29.6458333333292</c:v>
                </c:pt>
                <c:pt idx="1424">
                  <c:v>29.666666666662501</c:v>
                </c:pt>
                <c:pt idx="1425">
                  <c:v>29.687499999995801</c:v>
                </c:pt>
                <c:pt idx="1426">
                  <c:v>29.708333333329101</c:v>
                </c:pt>
                <c:pt idx="1427">
                  <c:v>29.729166666662501</c:v>
                </c:pt>
                <c:pt idx="1428">
                  <c:v>29.749999999995801</c:v>
                </c:pt>
                <c:pt idx="1429">
                  <c:v>29.770833333329101</c:v>
                </c:pt>
                <c:pt idx="1430">
                  <c:v>29.791666666662501</c:v>
                </c:pt>
                <c:pt idx="1431">
                  <c:v>29.812499999995801</c:v>
                </c:pt>
                <c:pt idx="1432">
                  <c:v>29.833333333329101</c:v>
                </c:pt>
                <c:pt idx="1433">
                  <c:v>29.854166666662501</c:v>
                </c:pt>
                <c:pt idx="1434">
                  <c:v>29.874999999995801</c:v>
                </c:pt>
                <c:pt idx="1435">
                  <c:v>29.895833333329101</c:v>
                </c:pt>
                <c:pt idx="1436">
                  <c:v>29.916666666662501</c:v>
                </c:pt>
                <c:pt idx="1437">
                  <c:v>29.937499999995801</c:v>
                </c:pt>
                <c:pt idx="1438">
                  <c:v>29.958333333329101</c:v>
                </c:pt>
                <c:pt idx="1439">
                  <c:v>29.979166666662401</c:v>
                </c:pt>
                <c:pt idx="1440">
                  <c:v>29.999999999995801</c:v>
                </c:pt>
                <c:pt idx="1441">
                  <c:v>30.020833333329101</c:v>
                </c:pt>
                <c:pt idx="1442">
                  <c:v>30.041666666662401</c:v>
                </c:pt>
                <c:pt idx="1443">
                  <c:v>30.062499999995801</c:v>
                </c:pt>
                <c:pt idx="1444">
                  <c:v>30.083333333329101</c:v>
                </c:pt>
                <c:pt idx="1445">
                  <c:v>30.104166666662401</c:v>
                </c:pt>
                <c:pt idx="1446">
                  <c:v>30.124999999995801</c:v>
                </c:pt>
                <c:pt idx="1447">
                  <c:v>30.145833333329101</c:v>
                </c:pt>
                <c:pt idx="1448">
                  <c:v>30.166666666662401</c:v>
                </c:pt>
                <c:pt idx="1449">
                  <c:v>30.187499999995701</c:v>
                </c:pt>
                <c:pt idx="1450">
                  <c:v>30.208333333329101</c:v>
                </c:pt>
                <c:pt idx="1451">
                  <c:v>30.229166666662401</c:v>
                </c:pt>
                <c:pt idx="1452">
                  <c:v>30.249999999995701</c:v>
                </c:pt>
                <c:pt idx="1453">
                  <c:v>30.270833333329101</c:v>
                </c:pt>
                <c:pt idx="1454">
                  <c:v>30.291666666662401</c:v>
                </c:pt>
                <c:pt idx="1455">
                  <c:v>30.312499999995701</c:v>
                </c:pt>
                <c:pt idx="1456">
                  <c:v>30.333333333329101</c:v>
                </c:pt>
                <c:pt idx="1457">
                  <c:v>30.354166666662401</c:v>
                </c:pt>
                <c:pt idx="1458">
                  <c:v>30.374999999995701</c:v>
                </c:pt>
                <c:pt idx="1459">
                  <c:v>30.395833333329101</c:v>
                </c:pt>
                <c:pt idx="1460">
                  <c:v>30.416666666662401</c:v>
                </c:pt>
                <c:pt idx="1461">
                  <c:v>30.437499999995701</c:v>
                </c:pt>
                <c:pt idx="1462">
                  <c:v>30.458333333329001</c:v>
                </c:pt>
                <c:pt idx="1463">
                  <c:v>30.479166666662401</c:v>
                </c:pt>
                <c:pt idx="1464">
                  <c:v>30.499999999995701</c:v>
                </c:pt>
                <c:pt idx="1465">
                  <c:v>30.520833333329001</c:v>
                </c:pt>
                <c:pt idx="1466">
                  <c:v>30.541666666662401</c:v>
                </c:pt>
                <c:pt idx="1467">
                  <c:v>30.562499999995701</c:v>
                </c:pt>
                <c:pt idx="1468">
                  <c:v>30.583333333329001</c:v>
                </c:pt>
                <c:pt idx="1469">
                  <c:v>30.604166666662401</c:v>
                </c:pt>
                <c:pt idx="1470">
                  <c:v>30.624999999995701</c:v>
                </c:pt>
                <c:pt idx="1471">
                  <c:v>30.645833333329001</c:v>
                </c:pt>
                <c:pt idx="1472">
                  <c:v>30.666666666662302</c:v>
                </c:pt>
                <c:pt idx="1473">
                  <c:v>30.687499999995701</c:v>
                </c:pt>
                <c:pt idx="1474">
                  <c:v>30.708333333329001</c:v>
                </c:pt>
                <c:pt idx="1475">
                  <c:v>30.729166666662302</c:v>
                </c:pt>
                <c:pt idx="1476">
                  <c:v>30.749999999995701</c:v>
                </c:pt>
                <c:pt idx="1477">
                  <c:v>30.770833333329001</c:v>
                </c:pt>
                <c:pt idx="1478">
                  <c:v>30.791666666662302</c:v>
                </c:pt>
                <c:pt idx="1479">
                  <c:v>30.812499999995701</c:v>
                </c:pt>
                <c:pt idx="1480">
                  <c:v>30.833333333329001</c:v>
                </c:pt>
                <c:pt idx="1481">
                  <c:v>30.854166666662302</c:v>
                </c:pt>
                <c:pt idx="1482">
                  <c:v>30.874999999995602</c:v>
                </c:pt>
                <c:pt idx="1483">
                  <c:v>30.895833333329001</c:v>
                </c:pt>
                <c:pt idx="1484">
                  <c:v>30.916666666662302</c:v>
                </c:pt>
                <c:pt idx="1485">
                  <c:v>30.937499999995602</c:v>
                </c:pt>
                <c:pt idx="1486">
                  <c:v>30.958333333329001</c:v>
                </c:pt>
                <c:pt idx="1487">
                  <c:v>30.979166666662302</c:v>
                </c:pt>
              </c:numCache>
            </c:numRef>
          </c:xVal>
          <c:yVal>
            <c:numRef>
              <c:f>Sheet4!$AH$2:$AH$1489</c:f>
              <c:numCache>
                <c:formatCode>0.000</c:formatCode>
                <c:ptCount val="1488"/>
                <c:pt idx="0">
                  <c:v>3.5272252608815382</c:v>
                </c:pt>
                <c:pt idx="1">
                  <c:v>4.368174778045697</c:v>
                </c:pt>
                <c:pt idx="2">
                  <c:v>4.412205766431355</c:v>
                </c:pt>
                <c:pt idx="3">
                  <c:v>3.6397260049642286</c:v>
                </c:pt>
                <c:pt idx="4">
                  <c:v>2.3818982467192198</c:v>
                </c:pt>
                <c:pt idx="5">
                  <c:v>1.1412791005201639</c:v>
                </c:pt>
                <c:pt idx="6">
                  <c:v>0.32234286973127479</c:v>
                </c:pt>
                <c:pt idx="7">
                  <c:v>2.2092524995243008E-2</c:v>
                </c:pt>
                <c:pt idx="8">
                  <c:v>2.9837802550042323E-3</c:v>
                </c:pt>
                <c:pt idx="9">
                  <c:v>0.17619125690207493</c:v>
                </c:pt>
                <c:pt idx="10">
                  <c:v>0.8371408472761227</c:v>
                </c:pt>
                <c:pt idx="11">
                  <c:v>2.0239818453259653</c:v>
                </c:pt>
                <c:pt idx="12">
                  <c:v>3.4244475706749453</c:v>
                </c:pt>
                <c:pt idx="13">
                  <c:v>4.5248386531569507</c:v>
                </c:pt>
                <c:pt idx="14">
                  <c:v>4.8759526594496156</c:v>
                </c:pt>
                <c:pt idx="15">
                  <c:v>4.3299361601759268</c:v>
                </c:pt>
                <c:pt idx="16">
                  <c:v>3.1180448065178421</c:v>
                </c:pt>
                <c:pt idx="17">
                  <c:v>1.7271773840857954</c:v>
                </c:pt>
                <c:pt idx="18">
                  <c:v>0.64381845614734734</c:v>
                </c:pt>
                <c:pt idx="19">
                  <c:v>0.10627975395827635</c:v>
                </c:pt>
                <c:pt idx="20">
                  <c:v>1.7104768098772155E-4</c:v>
                </c:pt>
                <c:pt idx="21">
                  <c:v>4.8285453248821469E-2</c:v>
                </c:pt>
                <c:pt idx="22">
                  <c:v>0.43618365274170567</c:v>
                </c:pt>
                <c:pt idx="23">
                  <c:v>1.338403012028111</c:v>
                </c:pt>
                <c:pt idx="24">
                  <c:v>2.5896980845884499</c:v>
                </c:pt>
                <c:pt idx="25">
                  <c:v>3.759449577809225</c:v>
                </c:pt>
                <c:pt idx="26">
                  <c:v>4.3768258064554475</c:v>
                </c:pt>
                <c:pt idx="27">
                  <c:v>4.1812326597333014</c:v>
                </c:pt>
                <c:pt idx="28">
                  <c:v>3.2600545693149137</c:v>
                </c:pt>
                <c:pt idx="29">
                  <c:v>1.9991904607421764</c:v>
                </c:pt>
                <c:pt idx="30">
                  <c:v>0.87582326432865354</c:v>
                </c:pt>
                <c:pt idx="31">
                  <c:v>0.20930040045239667</c:v>
                </c:pt>
                <c:pt idx="32">
                  <c:v>7.3423160048474321E-3</c:v>
                </c:pt>
                <c:pt idx="33">
                  <c:v>9.9904834884169298E-3</c:v>
                </c:pt>
                <c:pt idx="34">
                  <c:v>0.22580035789191547</c:v>
                </c:pt>
                <c:pt idx="35">
                  <c:v>0.88733717968157855</c:v>
                </c:pt>
                <c:pt idx="36">
                  <c:v>1.9473115824420857</c:v>
                </c:pt>
                <c:pt idx="37">
                  <c:v>3.0739995369852373</c:v>
                </c:pt>
                <c:pt idx="38">
                  <c:v>3.8236143848278821</c:v>
                </c:pt>
                <c:pt idx="39">
                  <c:v>3.8781071189870966</c:v>
                </c:pt>
                <c:pt idx="40">
                  <c:v>3.215995201399358</c:v>
                </c:pt>
                <c:pt idx="41">
                  <c:v>2.1221591574354517</c:v>
                </c:pt>
                <c:pt idx="42">
                  <c:v>1.0327085586709339</c:v>
                </c:pt>
                <c:pt idx="43">
                  <c:v>0.30240639987134155</c:v>
                </c:pt>
                <c:pt idx="44">
                  <c:v>2.4016249799232295E-2</c:v>
                </c:pt>
                <c:pt idx="45">
                  <c:v>1.4224972689692503E-3</c:v>
                </c:pt>
                <c:pt idx="46">
                  <c:v>0.1293786780522411</c:v>
                </c:pt>
                <c:pt idx="47">
                  <c:v>0.64955415942312034</c:v>
                </c:pt>
                <c:pt idx="48">
                  <c:v>1.6021569606646209</c:v>
                </c:pt>
                <c:pt idx="49">
                  <c:v>2.7358411250929673</c:v>
                </c:pt>
                <c:pt idx="50">
                  <c:v>3.6308824726888798</c:v>
                </c:pt>
                <c:pt idx="51">
                  <c:v>3.9192037986938022</c:v>
                </c:pt>
                <c:pt idx="52">
                  <c:v>3.4795754257491192</c:v>
                </c:pt>
                <c:pt idx="53">
                  <c:v>2.5008284475444151</c:v>
                </c:pt>
                <c:pt idx="54">
                  <c:v>1.3795198071993078</c:v>
                </c:pt>
                <c:pt idx="55">
                  <c:v>0.50986699761413645</c:v>
                </c:pt>
                <c:pt idx="56">
                  <c:v>8.2234687769352111E-2</c:v>
                </c:pt>
                <c:pt idx="57">
                  <c:v>8.9382133274758667E-5</c:v>
                </c:pt>
                <c:pt idx="58">
                  <c:v>4.1565980628744253E-2</c:v>
                </c:pt>
                <c:pt idx="59">
                  <c:v>0.36301004022241601</c:v>
                </c:pt>
                <c:pt idx="60">
                  <c:v>1.1013361607319787</c:v>
                </c:pt>
                <c:pt idx="61">
                  <c:v>2.1175777144015684</c:v>
                </c:pt>
                <c:pt idx="62">
                  <c:v>3.0604183650437462</c:v>
                </c:pt>
                <c:pt idx="63">
                  <c:v>3.5501834455653416</c:v>
                </c:pt>
                <c:pt idx="64">
                  <c:v>3.3806857833331199</c:v>
                </c:pt>
                <c:pt idx="65">
                  <c:v>2.6277919940600296</c:v>
                </c:pt>
                <c:pt idx="66">
                  <c:v>1.6063151658583288</c:v>
                </c:pt>
                <c:pt idx="67">
                  <c:v>0.70105611873261509</c:v>
                </c:pt>
                <c:pt idx="68">
                  <c:v>0.1665630009977091</c:v>
                </c:pt>
                <c:pt idx="69">
                  <c:v>5.7195675649125439E-3</c:v>
                </c:pt>
                <c:pt idx="70">
                  <c:v>8.1933785822699366E-3</c:v>
                </c:pt>
                <c:pt idx="71">
                  <c:v>0.18175883890857603</c:v>
                </c:pt>
                <c:pt idx="72">
                  <c:v>0.71022064345112645</c:v>
                </c:pt>
                <c:pt idx="73">
                  <c:v>1.5526185396885339</c:v>
                </c:pt>
                <c:pt idx="74">
                  <c:v>2.4425791100479439</c:v>
                </c:pt>
                <c:pt idx="75">
                  <c:v>3.0276865138953322</c:v>
                </c:pt>
                <c:pt idx="76">
                  <c:v>3.0588980596374169</c:v>
                </c:pt>
                <c:pt idx="77">
                  <c:v>2.5244799962741302</c:v>
                </c:pt>
                <c:pt idx="78">
                  <c:v>1.6548059871911935</c:v>
                </c:pt>
                <c:pt idx="79">
                  <c:v>0.79669157666993262</c:v>
                </c:pt>
                <c:pt idx="80">
                  <c:v>0.22816323781711029</c:v>
                </c:pt>
                <c:pt idx="81">
                  <c:v>1.666893841653537E-2</c:v>
                </c:pt>
                <c:pt idx="82">
                  <c:v>1.5911129295607881E-3</c:v>
                </c:pt>
                <c:pt idx="83">
                  <c:v>0.11162456648761011</c:v>
                </c:pt>
                <c:pt idx="84">
                  <c:v>0.54199352159780878</c:v>
                </c:pt>
                <c:pt idx="85">
                  <c:v>1.3196470449915112</c:v>
                </c:pt>
                <c:pt idx="86">
                  <c:v>2.2385601066906804</c:v>
                </c:pt>
                <c:pt idx="87">
                  <c:v>2.9598769614281668</c:v>
                </c:pt>
                <c:pt idx="88">
                  <c:v>3.188370190684958</c:v>
                </c:pt>
                <c:pt idx="89">
                  <c:v>2.8281781284091294</c:v>
                </c:pt>
                <c:pt idx="90">
                  <c:v>2.0327252765631267</c:v>
                </c:pt>
                <c:pt idx="91">
                  <c:v>1.1223396474426881</c:v>
                </c:pt>
                <c:pt idx="92">
                  <c:v>0.4156432259729011</c:v>
                </c:pt>
                <c:pt idx="93">
                  <c:v>6.7311866336636425E-2</c:v>
                </c:pt>
                <c:pt idx="94">
                  <c:v>7.6299878812943121E-5</c:v>
                </c:pt>
                <c:pt idx="95">
                  <c:v>3.3898581986069362E-2</c:v>
                </c:pt>
                <c:pt idx="96">
                  <c:v>0.2983530372803786</c:v>
                </c:pt>
                <c:pt idx="97">
                  <c:v>0.9115867248235745</c:v>
                </c:pt>
                <c:pt idx="98">
                  <c:v>1.7674722566934156</c:v>
                </c:pt>
                <c:pt idx="99">
                  <c:v>2.5816479535036869</c:v>
                </c:pt>
                <c:pt idx="100">
                  <c:v>3.0368084913204654</c:v>
                </c:pt>
                <c:pt idx="101">
                  <c:v>2.9473940192583226</c:v>
                </c:pt>
                <c:pt idx="102">
                  <c:v>2.3546128569687355</c:v>
                </c:pt>
                <c:pt idx="103">
                  <c:v>1.5019275918026311</c:v>
                </c:pt>
                <c:pt idx="104">
                  <c:v>0.70663268248582556</c:v>
                </c:pt>
                <c:pt idx="105">
                  <c:v>0.19879051997657152</c:v>
                </c:pt>
                <c:pt idx="106">
                  <c:v>1.4520762491307147E-2</c:v>
                </c:pt>
                <c:pt idx="107">
                  <c:v>1.202772119433599E-3</c:v>
                </c:pt>
                <c:pt idx="108">
                  <c:v>8.8054737958360538E-2</c:v>
                </c:pt>
                <c:pt idx="109">
                  <c:v>0.42213600369733256</c:v>
                </c:pt>
                <c:pt idx="110">
                  <c:v>1.0088695216237373</c:v>
                </c:pt>
                <c:pt idx="111">
                  <c:v>1.6749224510901586</c:v>
                </c:pt>
                <c:pt idx="112">
                  <c:v>2.1611194126576945</c:v>
                </c:pt>
                <c:pt idx="113">
                  <c:v>2.2627689206588406</c:v>
                </c:pt>
                <c:pt idx="114">
                  <c:v>1.9391153118172535</c:v>
                </c:pt>
                <c:pt idx="115">
                  <c:v>1.3325448320642748</c:v>
                </c:pt>
                <c:pt idx="116">
                  <c:v>0.68925542417475816</c:v>
                </c:pt>
                <c:pt idx="117">
                  <c:v>0.22747681285362928</c:v>
                </c:pt>
                <c:pt idx="118">
                  <c:v>2.6985904044009443E-2</c:v>
                </c:pt>
                <c:pt idx="119">
                  <c:v>2.1111567084996801E-5</c:v>
                </c:pt>
                <c:pt idx="120">
                  <c:v>4.3178815941373169E-2</c:v>
                </c:pt>
                <c:pt idx="121">
                  <c:v>0.27277121720168174</c:v>
                </c:pt>
                <c:pt idx="122">
                  <c:v>0.73252953229318407</c:v>
                </c:pt>
                <c:pt idx="123">
                  <c:v>1.3066462857472947</c:v>
                </c:pt>
                <c:pt idx="124">
                  <c:v>1.7787466685115232</c:v>
                </c:pt>
                <c:pt idx="125">
                  <c:v>1.9488864882335091</c:v>
                </c:pt>
                <c:pt idx="126">
                  <c:v>1.7426159503473451</c:v>
                </c:pt>
                <c:pt idx="127">
                  <c:v>1.2512444592161551</c:v>
                </c:pt>
                <c:pt idx="128">
                  <c:v>0.68133453799343524</c:v>
                </c:pt>
                <c:pt idx="129">
                  <c:v>0.24215349155301563</c:v>
                </c:pt>
                <c:pt idx="130">
                  <c:v>3.4081492445696568E-2</c:v>
                </c:pt>
                <c:pt idx="131">
                  <c:v>7.2255577305993259E-9</c:v>
                </c:pt>
                <c:pt idx="132">
                  <c:v>3.3668613335498872E-2</c:v>
                </c:pt>
                <c:pt idx="133">
                  <c:v>0.24950291228475602</c:v>
                </c:pt>
                <c:pt idx="134">
                  <c:v>0.72524162924176627</c:v>
                </c:pt>
                <c:pt idx="135">
                  <c:v>1.3771213246567007</c:v>
                </c:pt>
                <c:pt idx="136">
                  <c:v>1.9924866809101405</c:v>
                </c:pt>
                <c:pt idx="137">
                  <c:v>2.334799230841242</c:v>
                </c:pt>
                <c:pt idx="138">
                  <c:v>2.2646034809830531</c:v>
                </c:pt>
                <c:pt idx="139">
                  <c:v>1.8113574888815858</c:v>
                </c:pt>
                <c:pt idx="140">
                  <c:v>1.1577511885482197</c:v>
                </c:pt>
                <c:pt idx="141">
                  <c:v>0.5453992991406349</c:v>
                </c:pt>
                <c:pt idx="142">
                  <c:v>0.15281494238934235</c:v>
                </c:pt>
                <c:pt idx="143">
                  <c:v>1.07237038347789E-2</c:v>
                </c:pt>
                <c:pt idx="144">
                  <c:v>1.1827139001549989E-3</c:v>
                </c:pt>
                <c:pt idx="145">
                  <c:v>7.6226993574842222E-2</c:v>
                </c:pt>
                <c:pt idx="146">
                  <c:v>0.36505797806691881</c:v>
                </c:pt>
                <c:pt idx="147">
                  <c:v>0.88518973747249052</c:v>
                </c:pt>
                <c:pt idx="148">
                  <c:v>1.5039657751854787</c:v>
                </c:pt>
                <c:pt idx="149">
                  <c:v>2.0030196230741888</c:v>
                </c:pt>
                <c:pt idx="150">
                  <c:v>2.1887583457324613</c:v>
                </c:pt>
                <c:pt idx="151">
                  <c:v>1.9897627374894451</c:v>
                </c:pt>
                <c:pt idx="152">
                  <c:v>1.4903787581750152</c:v>
                </c:pt>
                <c:pt idx="153">
                  <c:v>0.88483583418065015</c:v>
                </c:pt>
                <c:pt idx="154">
                  <c:v>0.37852178776230022</c:v>
                </c:pt>
                <c:pt idx="155">
                  <c:v>8.9824874789154671E-2</c:v>
                </c:pt>
                <c:pt idx="156">
                  <c:v>3.4635871730347837E-3</c:v>
                </c:pt>
                <c:pt idx="157">
                  <c:v>3.1965663762365194E-3</c:v>
                </c:pt>
                <c:pt idx="158">
                  <c:v>7.9013931007881205E-2</c:v>
                </c:pt>
                <c:pt idx="159">
                  <c:v>0.30962708879467754</c:v>
                </c:pt>
                <c:pt idx="160">
                  <c:v>0.66841656030731911</c:v>
                </c:pt>
                <c:pt idx="161">
                  <c:v>1.0325272856227496</c:v>
                </c:pt>
                <c:pt idx="162">
                  <c:v>1.2522471077461308</c:v>
                </c:pt>
                <c:pt idx="163">
                  <c:v>1.2335106840982177</c:v>
                </c:pt>
                <c:pt idx="164">
                  <c:v>0.98777747528859372</c:v>
                </c:pt>
                <c:pt idx="165">
                  <c:v>0.62316858778593964</c:v>
                </c:pt>
                <c:pt idx="166">
                  <c:v>0.28393257347521428</c:v>
                </c:pt>
                <c:pt idx="167">
                  <c:v>7.3436971283295155E-2</c:v>
                </c:pt>
                <c:pt idx="168">
                  <c:v>3.7062842702587466E-3</c:v>
                </c:pt>
                <c:pt idx="169">
                  <c:v>1.6083585110927123E-3</c:v>
                </c:pt>
                <c:pt idx="170">
                  <c:v>5.444265719233763E-2</c:v>
                </c:pt>
                <c:pt idx="171">
                  <c:v>0.23097301902835832</c:v>
                </c:pt>
                <c:pt idx="172">
                  <c:v>0.52255204815352818</c:v>
                </c:pt>
                <c:pt idx="173">
                  <c:v>0.83641107557382832</c:v>
                </c:pt>
                <c:pt idx="174">
                  <c:v>1.0452036874985144</c:v>
                </c:pt>
                <c:pt idx="175">
                  <c:v>1.0570353141451598</c:v>
                </c:pt>
                <c:pt idx="176">
                  <c:v>0.86638274287104555</c:v>
                </c:pt>
                <c:pt idx="177">
                  <c:v>0.55727157025579799</c:v>
                </c:pt>
                <c:pt idx="178">
                  <c:v>0.25691752205022572</c:v>
                </c:pt>
                <c:pt idx="179">
                  <c:v>6.5732559553063785E-2</c:v>
                </c:pt>
                <c:pt idx="180">
                  <c:v>2.8142722026674501E-3</c:v>
                </c:pt>
                <c:pt idx="181">
                  <c:v>2.4535538729446096E-3</c:v>
                </c:pt>
                <c:pt idx="182">
                  <c:v>6.750898691755372E-2</c:v>
                </c:pt>
                <c:pt idx="183">
                  <c:v>0.28563262860038557</c:v>
                </c:pt>
                <c:pt idx="184">
                  <c:v>0.66584968845347781</c:v>
                </c:pt>
                <c:pt idx="185">
                  <c:v>1.1172204603863989</c:v>
                </c:pt>
                <c:pt idx="186">
                  <c:v>1.4873018273823888</c:v>
                </c:pt>
                <c:pt idx="187">
                  <c:v>1.6354175167155003</c:v>
                </c:pt>
                <c:pt idx="188">
                  <c:v>1.5025184234968392</c:v>
                </c:pt>
                <c:pt idx="189">
                  <c:v>1.1409422539500904</c:v>
                </c:pt>
                <c:pt idx="190">
                  <c:v>0.68840912084655137</c:v>
                </c:pt>
                <c:pt idx="191">
                  <c:v>0.29983337466639393</c:v>
                </c:pt>
                <c:pt idx="192">
                  <c:v>7.2444087623031617E-2</c:v>
                </c:pt>
                <c:pt idx="193">
                  <c:v>2.7969458151751235E-3</c:v>
                </c:pt>
                <c:pt idx="194">
                  <c:v>2.8661228394385408E-3</c:v>
                </c:pt>
                <c:pt idx="195">
                  <c:v>7.1515364783814608E-2</c:v>
                </c:pt>
                <c:pt idx="196">
                  <c:v>0.29021957047088287</c:v>
                </c:pt>
                <c:pt idx="197">
                  <c:v>0.65541134535583578</c:v>
                </c:pt>
                <c:pt idx="198">
                  <c:v>1.0704798132650433</c:v>
                </c:pt>
                <c:pt idx="199">
                  <c:v>1.3920468783894575</c:v>
                </c:pt>
                <c:pt idx="200">
                  <c:v>1.5001830552911317</c:v>
                </c:pt>
                <c:pt idx="201">
                  <c:v>1.3562229001730302</c:v>
                </c:pt>
                <c:pt idx="202">
                  <c:v>1.0193416390290491</c:v>
                </c:pt>
                <c:pt idx="203">
                  <c:v>0.61512923633824701</c:v>
                </c:pt>
                <c:pt idx="204">
                  <c:v>0.27409265246642939</c:v>
                </c:pt>
                <c:pt idx="205">
                  <c:v>7.2447348714412857E-2</c:v>
                </c:pt>
                <c:pt idx="206">
                  <c:v>4.6781599682624185E-3</c:v>
                </c:pt>
                <c:pt idx="207">
                  <c:v>5.8403192278679039E-4</c:v>
                </c:pt>
                <c:pt idx="208">
                  <c:v>3.2789183393715809E-2</c:v>
                </c:pt>
                <c:pt idx="209">
                  <c:v>0.14699930353666874</c:v>
                </c:pt>
                <c:pt idx="210">
                  <c:v>0.33461912976700542</c:v>
                </c:pt>
                <c:pt idx="211">
                  <c:v>0.53122170155608639</c:v>
                </c:pt>
                <c:pt idx="212">
                  <c:v>0.65480138246354047</c:v>
                </c:pt>
                <c:pt idx="213">
                  <c:v>0.6518964315539949</c:v>
                </c:pt>
                <c:pt idx="214">
                  <c:v>0.52604707759707148</c:v>
                </c:pt>
                <c:pt idx="215">
                  <c:v>0.33397376217129798</c:v>
                </c:pt>
                <c:pt idx="216">
                  <c:v>0.15316311480060391</c:v>
                </c:pt>
                <c:pt idx="217">
                  <c:v>4.0020194276807024E-2</c:v>
                </c:pt>
                <c:pt idx="218">
                  <c:v>2.0990114182215329E-3</c:v>
                </c:pt>
                <c:pt idx="219">
                  <c:v>7.9352283074283722E-4</c:v>
                </c:pt>
                <c:pt idx="220">
                  <c:v>2.8388943893885538E-2</c:v>
                </c:pt>
                <c:pt idx="221">
                  <c:v>0.12148306148014093</c:v>
                </c:pt>
                <c:pt idx="222">
                  <c:v>0.2753538014013252</c:v>
                </c:pt>
                <c:pt idx="223">
                  <c:v>0.44009041739520344</c:v>
                </c:pt>
                <c:pt idx="224">
                  <c:v>0.54745562112970136</c:v>
                </c:pt>
                <c:pt idx="225">
                  <c:v>0.54890826044860241</c:v>
                </c:pt>
                <c:pt idx="226">
                  <c:v>0.44313701345629358</c:v>
                </c:pt>
                <c:pt idx="227">
                  <c:v>0.27731309161451295</c:v>
                </c:pt>
                <c:pt idx="228">
                  <c:v>0.12097145576987993</c:v>
                </c:pt>
                <c:pt idx="229">
                  <c:v>2.6834533259830508E-2</c:v>
                </c:pt>
                <c:pt idx="230">
                  <c:v>4.850811789312033E-4</c:v>
                </c:pt>
                <c:pt idx="231">
                  <c:v>3.6682868667777531E-3</c:v>
                </c:pt>
                <c:pt idx="232">
                  <c:v>5.6878524848746857E-2</c:v>
                </c:pt>
                <c:pt idx="233">
                  <c:v>0.21401942748746253</c:v>
                </c:pt>
                <c:pt idx="234">
                  <c:v>0.47756279926153333</c:v>
                </c:pt>
                <c:pt idx="235">
                  <c:v>0.78763798857189105</c:v>
                </c:pt>
                <c:pt idx="236">
                  <c:v>1.0448923056943742</c:v>
                </c:pt>
                <c:pt idx="237">
                  <c:v>1.1556264012949635</c:v>
                </c:pt>
                <c:pt idx="238">
                  <c:v>1.0766381059273096</c:v>
                </c:pt>
                <c:pt idx="239">
                  <c:v>0.83679322368893561</c:v>
                </c:pt>
                <c:pt idx="240">
                  <c:v>0.5238971035785579</c:v>
                </c:pt>
                <c:pt idx="241">
                  <c:v>0.24304341037366536</c:v>
                </c:pt>
                <c:pt idx="242">
                  <c:v>6.7173619126432868E-2</c:v>
                </c:pt>
                <c:pt idx="243">
                  <c:v>4.5734719566974487E-3</c:v>
                </c:pt>
                <c:pt idx="244">
                  <c:v>5.8537657661192008E-4</c:v>
                </c:pt>
                <c:pt idx="245">
                  <c:v>3.5323341049717252E-2</c:v>
                </c:pt>
                <c:pt idx="246">
                  <c:v>0.16953255679012358</c:v>
                </c:pt>
                <c:pt idx="247">
                  <c:v>0.41680471906164329</c:v>
                </c:pt>
                <c:pt idx="248">
                  <c:v>0.72403509014197664</c:v>
                </c:pt>
                <c:pt idx="249">
                  <c:v>0.99470985476239515</c:v>
                </c:pt>
                <c:pt idx="250">
                  <c:v>1.1338766174377217</c:v>
                </c:pt>
                <c:pt idx="251">
                  <c:v>1.0922760368174962</c:v>
                </c:pt>
                <c:pt idx="252">
                  <c:v>0.88811728592820771</c:v>
                </c:pt>
                <c:pt idx="253">
                  <c:v>0.59668531944235237</c:v>
                </c:pt>
                <c:pt idx="254">
                  <c:v>0.31415700387246409</c:v>
                </c:pt>
                <c:pt idx="255">
                  <c:v>0.11438453432044066</c:v>
                </c:pt>
                <c:pt idx="256">
                  <c:v>1.989637431998894E-2</c:v>
                </c:pt>
                <c:pt idx="257">
                  <c:v>1.2279023213200468E-4</c:v>
                </c:pt>
                <c:pt idx="258">
                  <c:v>4.4838396833683288E-3</c:v>
                </c:pt>
                <c:pt idx="259">
                  <c:v>4.6638896211011742E-2</c:v>
                </c:pt>
                <c:pt idx="260">
                  <c:v>0.14385760699432484</c:v>
                </c:pt>
                <c:pt idx="261">
                  <c:v>0.2715176597218027</c:v>
                </c:pt>
                <c:pt idx="262">
                  <c:v>0.37929047150035772</c:v>
                </c:pt>
                <c:pt idx="263">
                  <c:v>0.4205245616359945</c:v>
                </c:pt>
                <c:pt idx="264">
                  <c:v>0.37797313337200861</c:v>
                </c:pt>
                <c:pt idx="265">
                  <c:v>0.27218730055598145</c:v>
                </c:pt>
                <c:pt idx="266">
                  <c:v>0.14897209696975436</c:v>
                </c:pt>
                <c:pt idx="267">
                  <c:v>5.3839199672090957E-2</c:v>
                </c:pt>
                <c:pt idx="268">
                  <c:v>8.1347011782023394E-3</c:v>
                </c:pt>
                <c:pt idx="269">
                  <c:v>2.0496296933546928E-6</c:v>
                </c:pt>
                <c:pt idx="270">
                  <c:v>5.349483585204302E-3</c:v>
                </c:pt>
                <c:pt idx="271">
                  <c:v>4.2513427302810679E-2</c:v>
                </c:pt>
                <c:pt idx="272">
                  <c:v>0.12342326597607348</c:v>
                </c:pt>
                <c:pt idx="273">
                  <c:v>0.22850652928648688</c:v>
                </c:pt>
                <c:pt idx="274">
                  <c:v>0.3165625408694524</c:v>
                </c:pt>
                <c:pt idx="275">
                  <c:v>0.34777554951056017</c:v>
                </c:pt>
                <c:pt idx="276">
                  <c:v>0.3066921199440456</c:v>
                </c:pt>
                <c:pt idx="277">
                  <c:v>0.21177738184945483</c:v>
                </c:pt>
                <c:pt idx="278">
                  <c:v>0.10552820009654176</c:v>
                </c:pt>
                <c:pt idx="279">
                  <c:v>3.0081025221751326E-2</c:v>
                </c:pt>
                <c:pt idx="280">
                  <c:v>1.7714996269202609E-3</c:v>
                </c:pt>
                <c:pt idx="281">
                  <c:v>6.3545507064005559E-4</c:v>
                </c:pt>
                <c:pt idx="282">
                  <c:v>2.6264912705121445E-2</c:v>
                </c:pt>
                <c:pt idx="283">
                  <c:v>0.12482943313859901</c:v>
                </c:pt>
                <c:pt idx="284">
                  <c:v>0.3156207680241585</c:v>
                </c:pt>
                <c:pt idx="285">
                  <c:v>0.56970464648085573</c:v>
                </c:pt>
                <c:pt idx="286">
                  <c:v>0.81619512719446641</c:v>
                </c:pt>
                <c:pt idx="287">
                  <c:v>0.97127933272745648</c:v>
                </c:pt>
                <c:pt idx="288">
                  <c:v>0.9765363142628386</c:v>
                </c:pt>
                <c:pt idx="289">
                  <c:v>0.82747395262318091</c:v>
                </c:pt>
                <c:pt idx="290">
                  <c:v>0.57730593122518403</c:v>
                </c:pt>
                <c:pt idx="291">
                  <c:v>0.31302090614600236</c:v>
                </c:pt>
                <c:pt idx="292">
                  <c:v>0.11477894504954812</c:v>
                </c:pt>
                <c:pt idx="293">
                  <c:v>1.8447935844137352E-2</c:v>
                </c:pt>
                <c:pt idx="294">
                  <c:v>1.7638588591262077E-5</c:v>
                </c:pt>
                <c:pt idx="295">
                  <c:v>9.9794565020372965E-3</c:v>
                </c:pt>
                <c:pt idx="296">
                  <c:v>8.884060529766602E-2</c:v>
                </c:pt>
                <c:pt idx="297">
                  <c:v>0.27940219147743472</c:v>
                </c:pt>
                <c:pt idx="298">
                  <c:v>0.56420095378617108</c:v>
                </c:pt>
                <c:pt idx="299">
                  <c:v>0.86921115489482648</c:v>
                </c:pt>
                <c:pt idx="300">
                  <c:v>1.0956815987082793</c:v>
                </c:pt>
                <c:pt idx="301">
                  <c:v>1.164700614300594</c:v>
                </c:pt>
                <c:pt idx="302">
                  <c:v>1.0528923228179492</c:v>
                </c:pt>
                <c:pt idx="303">
                  <c:v>0.80217534627024523</c:v>
                </c:pt>
                <c:pt idx="304">
                  <c:v>0.49943873440642256</c:v>
                </c:pt>
                <c:pt idx="305">
                  <c:v>0.23673982019441253</c:v>
                </c:pt>
                <c:pt idx="306">
                  <c:v>7.179329459098642E-2</c:v>
                </c:pt>
                <c:pt idx="307">
                  <c:v>7.6228946107963595E-3</c:v>
                </c:pt>
                <c:pt idx="308">
                  <c:v>1.4824281525059601E-5</c:v>
                </c:pt>
                <c:pt idx="309">
                  <c:v>1.3013290410017742E-2</c:v>
                </c:pt>
                <c:pt idx="310">
                  <c:v>7.5486576478231038E-2</c:v>
                </c:pt>
                <c:pt idx="311">
                  <c:v>0.19093159731744519</c:v>
                </c:pt>
                <c:pt idx="312">
                  <c:v>0.32289304984662637</c:v>
                </c:pt>
                <c:pt idx="313">
                  <c:v>0.41724270490461485</c:v>
                </c:pt>
                <c:pt idx="314">
                  <c:v>0.43293138027039468</c:v>
                </c:pt>
                <c:pt idx="315">
                  <c:v>0.36422037394871576</c:v>
                </c:pt>
                <c:pt idx="316">
                  <c:v>0.24274521502546537</c:v>
                </c:pt>
                <c:pt idx="317">
                  <c:v>0.11917354179605115</c:v>
                </c:pt>
                <c:pt idx="318">
                  <c:v>3.5383986288428558E-2</c:v>
                </c:pt>
                <c:pt idx="319">
                  <c:v>2.9653494245781616E-3</c:v>
                </c:pt>
                <c:pt idx="320">
                  <c:v>1.1884224829438428E-4</c:v>
                </c:pt>
                <c:pt idx="321">
                  <c:v>1.3318193390130845E-2</c:v>
                </c:pt>
                <c:pt idx="322">
                  <c:v>6.7453182391061933E-2</c:v>
                </c:pt>
                <c:pt idx="323">
                  <c:v>0.16410037017602963</c:v>
                </c:pt>
                <c:pt idx="324">
                  <c:v>0.27253414340898302</c:v>
                </c:pt>
                <c:pt idx="325">
                  <c:v>0.34627034176791166</c:v>
                </c:pt>
                <c:pt idx="326">
                  <c:v>0.34984915230026614</c:v>
                </c:pt>
                <c:pt idx="327">
                  <c:v>0.2802305046831281</c:v>
                </c:pt>
                <c:pt idx="328">
                  <c:v>0.16976394240136417</c:v>
                </c:pt>
                <c:pt idx="329">
                  <c:v>6.7945719743123606E-2</c:v>
                </c:pt>
                <c:pt idx="330">
                  <c:v>1.1525130776182618E-2</c:v>
                </c:pt>
                <c:pt idx="331">
                  <c:v>5.9311938197818789E-6</c:v>
                </c:pt>
                <c:pt idx="332">
                  <c:v>8.3106373924720211E-3</c:v>
                </c:pt>
                <c:pt idx="333">
                  <c:v>7.5323905631772492E-2</c:v>
                </c:pt>
                <c:pt idx="334">
                  <c:v>0.24677554368628954</c:v>
                </c:pt>
                <c:pt idx="335">
                  <c:v>0.51977093617364789</c:v>
                </c:pt>
                <c:pt idx="336">
                  <c:v>0.83299665880205764</c:v>
                </c:pt>
                <c:pt idx="337">
                  <c:v>1.087551406874868</c:v>
                </c:pt>
                <c:pt idx="338">
                  <c:v>1.1902422108339976</c:v>
                </c:pt>
                <c:pt idx="339">
                  <c:v>1.0984077389099101</c:v>
                </c:pt>
                <c:pt idx="340">
                  <c:v>0.84295094636379952</c:v>
                </c:pt>
                <c:pt idx="341">
                  <c:v>0.5161927990233196</c:v>
                </c:pt>
                <c:pt idx="342">
                  <c:v>0.22878122817842245</c:v>
                </c:pt>
                <c:pt idx="343">
                  <c:v>5.6245594658652219E-2</c:v>
                </c:pt>
                <c:pt idx="344">
                  <c:v>2.1664660611993439E-3</c:v>
                </c:pt>
                <c:pt idx="345">
                  <c:v>2.4811981370216709E-3</c:v>
                </c:pt>
                <c:pt idx="346">
                  <c:v>6.2154898162190463E-2</c:v>
                </c:pt>
                <c:pt idx="347">
                  <c:v>0.2595348615857791</c:v>
                </c:pt>
                <c:pt idx="348">
                  <c:v>0.60700143089471714</c:v>
                </c:pt>
                <c:pt idx="349">
                  <c:v>1.031993479433182</c:v>
                </c:pt>
                <c:pt idx="350">
                  <c:v>1.404873988454189</c:v>
                </c:pt>
                <c:pt idx="351">
                  <c:v>1.5965578809537293</c:v>
                </c:pt>
                <c:pt idx="352">
                  <c:v>1.537888084661029</c:v>
                </c:pt>
                <c:pt idx="353">
                  <c:v>1.2515200410563276</c:v>
                </c:pt>
                <c:pt idx="354">
                  <c:v>0.84068118135150738</c:v>
                </c:pt>
                <c:pt idx="355">
                  <c:v>0.44073602782221594</c:v>
                </c:pt>
                <c:pt idx="356">
                  <c:v>0.1579711220089412</c:v>
                </c:pt>
                <c:pt idx="357">
                  <c:v>2.5936493588559064E-2</c:v>
                </c:pt>
                <c:pt idx="358">
                  <c:v>7.5422723843657252E-5</c:v>
                </c:pt>
                <c:pt idx="359">
                  <c:v>8.6450154990802049E-3</c:v>
                </c:pt>
                <c:pt idx="360">
                  <c:v>8.0312660583303899E-2</c:v>
                </c:pt>
                <c:pt idx="361">
                  <c:v>0.24152343885989225</c:v>
                </c:pt>
                <c:pt idx="362">
                  <c:v>0.45260230254774442</c:v>
                </c:pt>
                <c:pt idx="363">
                  <c:v>0.63182770117436593</c:v>
                </c:pt>
                <c:pt idx="364">
                  <c:v>0.70196486848809048</c:v>
                </c:pt>
                <c:pt idx="365">
                  <c:v>0.63291127299909977</c:v>
                </c:pt>
                <c:pt idx="366">
                  <c:v>0.45721659279896998</c:v>
                </c:pt>
                <c:pt idx="367">
                  <c:v>0.25079464019655134</c:v>
                </c:pt>
                <c:pt idx="368">
                  <c:v>9.0591024545655985E-2</c:v>
                </c:pt>
                <c:pt idx="369">
                  <c:v>1.3546818168942931E-2</c:v>
                </c:pt>
                <c:pt idx="370">
                  <c:v>2.1350932367364267E-6</c:v>
                </c:pt>
                <c:pt idx="371">
                  <c:v>9.520337390211079E-3</c:v>
                </c:pt>
                <c:pt idx="372">
                  <c:v>7.4396990248640008E-2</c:v>
                </c:pt>
                <c:pt idx="373">
                  <c:v>0.21441373924634802</c:v>
                </c:pt>
                <c:pt idx="374">
                  <c:v>0.39410622366275844</c:v>
                </c:pt>
                <c:pt idx="375">
                  <c:v>0.54063052270872203</c:v>
                </c:pt>
                <c:pt idx="376">
                  <c:v>0.5852802977891568</c:v>
                </c:pt>
                <c:pt idx="377">
                  <c:v>0.50447274611546611</c:v>
                </c:pt>
                <c:pt idx="378">
                  <c:v>0.33545331850155918</c:v>
                </c:pt>
                <c:pt idx="379">
                  <c:v>0.15592214588981165</c:v>
                </c:pt>
                <c:pt idx="380">
                  <c:v>3.7739152131990687E-2</c:v>
                </c:pt>
                <c:pt idx="381">
                  <c:v>9.6240094651138975E-4</c:v>
                </c:pt>
                <c:pt idx="382">
                  <c:v>3.8791555519125699E-3</c:v>
                </c:pt>
                <c:pt idx="383">
                  <c:v>7.1944147289664931E-2</c:v>
                </c:pt>
                <c:pt idx="384">
                  <c:v>0.28868067337324727</c:v>
                </c:pt>
                <c:pt idx="385">
                  <c:v>0.67215662261134335</c:v>
                </c:pt>
                <c:pt idx="386">
                  <c:v>1.1463348971656313</c:v>
                </c:pt>
                <c:pt idx="387">
                  <c:v>1.563859775062014</c:v>
                </c:pt>
                <c:pt idx="388">
                  <c:v>1.7707200034261827</c:v>
                </c:pt>
                <c:pt idx="389">
                  <c:v>1.6813128262379862</c:v>
                </c:pt>
                <c:pt idx="390">
                  <c:v>1.3243471054323512</c:v>
                </c:pt>
                <c:pt idx="391">
                  <c:v>0.83311392648267635</c:v>
                </c:pt>
                <c:pt idx="392">
                  <c:v>0.38196564317067705</c:v>
                </c:pt>
                <c:pt idx="393">
                  <c:v>9.976800836591504E-2</c:v>
                </c:pt>
                <c:pt idx="394">
                  <c:v>4.955172597864415E-3</c:v>
                </c:pt>
                <c:pt idx="395">
                  <c:v>2.5964160517647338E-3</c:v>
                </c:pt>
                <c:pt idx="396">
                  <c:v>8.6330689561454357E-2</c:v>
                </c:pt>
                <c:pt idx="397">
                  <c:v>0.38121868740578368</c:v>
                </c:pt>
                <c:pt idx="398">
                  <c:v>0.91259738937369306</c:v>
                </c:pt>
                <c:pt idx="399">
                  <c:v>1.5689211825508842</c:v>
                </c:pt>
                <c:pt idx="400">
                  <c:v>2.1448221109976129</c:v>
                </c:pt>
                <c:pt idx="401">
                  <c:v>2.4346226798160089</c:v>
                </c:pt>
                <c:pt idx="402">
                  <c:v>2.3297672110139951</c:v>
                </c:pt>
                <c:pt idx="403">
                  <c:v>1.8708025342555648</c:v>
                </c:pt>
                <c:pt idx="404">
                  <c:v>1.2274174008409868</c:v>
                </c:pt>
                <c:pt idx="405">
                  <c:v>0.61689862370039039</c:v>
                </c:pt>
                <c:pt idx="406">
                  <c:v>0.20289275282139385</c:v>
                </c:pt>
                <c:pt idx="407">
                  <c:v>2.5956828532413059E-2</c:v>
                </c:pt>
                <c:pt idx="408">
                  <c:v>1.3911909135138431E-7</c:v>
                </c:pt>
                <c:pt idx="409">
                  <c:v>2.6331133554014306E-2</c:v>
                </c:pt>
                <c:pt idx="410">
                  <c:v>0.17825194134299022</c:v>
                </c:pt>
                <c:pt idx="411">
                  <c:v>0.4831846204145378</c:v>
                </c:pt>
                <c:pt idx="412">
                  <c:v>0.85655251439699309</c:v>
                </c:pt>
                <c:pt idx="413">
                  <c:v>1.1506557578731857</c:v>
                </c:pt>
                <c:pt idx="414">
                  <c:v>1.2377907451606058</c:v>
                </c:pt>
                <c:pt idx="415">
                  <c:v>1.080737983728149</c:v>
                </c:pt>
                <c:pt idx="416">
                  <c:v>0.75180730222205594</c:v>
                </c:pt>
                <c:pt idx="417">
                  <c:v>0.39104137123707272</c:v>
                </c:pt>
                <c:pt idx="418">
                  <c:v>0.12839848662857425</c:v>
                </c:pt>
                <c:pt idx="419">
                  <c:v>1.4621622218256308E-2</c:v>
                </c:pt>
                <c:pt idx="420">
                  <c:v>2.9331716217588815E-5</c:v>
                </c:pt>
                <c:pt idx="421">
                  <c:v>2.7752607638783264E-2</c:v>
                </c:pt>
                <c:pt idx="422">
                  <c:v>0.16867407164342713</c:v>
                </c:pt>
                <c:pt idx="423">
                  <c:v>0.44378469384335784</c:v>
                </c:pt>
                <c:pt idx="424">
                  <c:v>0.7752299104010264</c:v>
                </c:pt>
                <c:pt idx="425">
                  <c:v>1.0265260887780816</c:v>
                </c:pt>
                <c:pt idx="426">
                  <c:v>1.080158405617301</c:v>
                </c:pt>
                <c:pt idx="427">
                  <c:v>0.90728263761329364</c:v>
                </c:pt>
                <c:pt idx="428">
                  <c:v>0.58744266181611116</c:v>
                </c:pt>
                <c:pt idx="429">
                  <c:v>0.26425969448006548</c:v>
                </c:pt>
                <c:pt idx="430">
                  <c:v>6.0482352997405189E-2</c:v>
                </c:pt>
                <c:pt idx="431">
                  <c:v>1.1724422169265591E-3</c:v>
                </c:pt>
                <c:pt idx="432">
                  <c:v>8.1621793291554584E-3</c:v>
                </c:pt>
                <c:pt idx="433">
                  <c:v>0.13115062606864186</c:v>
                </c:pt>
                <c:pt idx="434">
                  <c:v>0.5018376388213428</c:v>
                </c:pt>
                <c:pt idx="435">
                  <c:v>1.131602127215497</c:v>
                </c:pt>
                <c:pt idx="436">
                  <c:v>1.8764557912076081</c:v>
                </c:pt>
                <c:pt idx="437">
                  <c:v>2.4890172478159927</c:v>
                </c:pt>
                <c:pt idx="438">
                  <c:v>2.7333182930112558</c:v>
                </c:pt>
                <c:pt idx="439">
                  <c:v>2.5039383022573274</c:v>
                </c:pt>
                <c:pt idx="440">
                  <c:v>1.8848425160635447</c:v>
                </c:pt>
                <c:pt idx="441">
                  <c:v>1.1126883406901149</c:v>
                </c:pt>
                <c:pt idx="442">
                  <c:v>0.45967764778657172</c:v>
                </c:pt>
                <c:pt idx="443">
                  <c:v>9.5448865014311782E-2</c:v>
                </c:pt>
                <c:pt idx="444">
                  <c:v>1.3469970751662508E-3</c:v>
                </c:pt>
                <c:pt idx="445">
                  <c:v>1.5123440961711494E-2</c:v>
                </c:pt>
                <c:pt idx="446">
                  <c:v>0.21029015931728776</c:v>
                </c:pt>
                <c:pt idx="447">
                  <c:v>0.75509118317372581</c:v>
                </c:pt>
                <c:pt idx="448">
                  <c:v>1.6258827628831631</c:v>
                </c:pt>
                <c:pt idx="449">
                  <c:v>2.5953878496620115</c:v>
                </c:pt>
                <c:pt idx="450">
                  <c:v>3.3319865767312078</c:v>
                </c:pt>
                <c:pt idx="451">
                  <c:v>3.5580991946921525</c:v>
                </c:pt>
                <c:pt idx="452">
                  <c:v>3.1862056094433755</c:v>
                </c:pt>
                <c:pt idx="453">
                  <c:v>2.3617666202905898</c:v>
                </c:pt>
                <c:pt idx="454">
                  <c:v>1.3907286516060495</c:v>
                </c:pt>
                <c:pt idx="455">
                  <c:v>0.589782827286922</c:v>
                </c:pt>
                <c:pt idx="456">
                  <c:v>0.13776283017997532</c:v>
                </c:pt>
                <c:pt idx="457">
                  <c:v>4.921941388934906E-3</c:v>
                </c:pt>
                <c:pt idx="458">
                  <c:v>5.7003321439544254E-3</c:v>
                </c:pt>
                <c:pt idx="459">
                  <c:v>0.13092995394927834</c:v>
                </c:pt>
                <c:pt idx="460">
                  <c:v>0.50563908161927484</c:v>
                </c:pt>
                <c:pt idx="461">
                  <c:v>1.0839784079604109</c:v>
                </c:pt>
                <c:pt idx="462">
                  <c:v>1.6649421777255387</c:v>
                </c:pt>
                <c:pt idx="463">
                  <c:v>2.0053439372975608</c:v>
                </c:pt>
                <c:pt idx="464">
                  <c:v>1.9553537464810247</c:v>
                </c:pt>
                <c:pt idx="465">
                  <c:v>1.5404573960422434</c:v>
                </c:pt>
                <c:pt idx="466">
                  <c:v>0.94494319329993559</c:v>
                </c:pt>
                <c:pt idx="467">
                  <c:v>0.40799578846269546</c:v>
                </c:pt>
                <c:pt idx="468">
                  <c:v>9.262733510986719E-2</c:v>
                </c:pt>
                <c:pt idx="469">
                  <c:v>2.3694020509374947E-3</c:v>
                </c:pt>
                <c:pt idx="470">
                  <c:v>7.3062106150991171E-3</c:v>
                </c:pt>
                <c:pt idx="471">
                  <c:v>0.13055186617232326</c:v>
                </c:pt>
                <c:pt idx="472">
                  <c:v>0.48367757059983024</c:v>
                </c:pt>
                <c:pt idx="473">
                  <c:v>1.0236965495541679</c:v>
                </c:pt>
                <c:pt idx="474">
                  <c:v>1.5617120942552565</c:v>
                </c:pt>
                <c:pt idx="475">
                  <c:v>1.8651007814917828</c:v>
                </c:pt>
                <c:pt idx="476">
                  <c:v>1.7901827486527133</c:v>
                </c:pt>
                <c:pt idx="477">
                  <c:v>1.3677133578127434</c:v>
                </c:pt>
                <c:pt idx="478">
                  <c:v>0.78903219007474945</c:v>
                </c:pt>
                <c:pt idx="479">
                  <c:v>0.29743075911413791</c:v>
                </c:pt>
                <c:pt idx="480">
                  <c:v>4.5257539050874998E-2</c:v>
                </c:pt>
                <c:pt idx="481">
                  <c:v>1.1052841989728223E-6</c:v>
                </c:pt>
                <c:pt idx="482">
                  <c:v>4.2258924013713159E-2</c:v>
                </c:pt>
                <c:pt idx="483">
                  <c:v>0.33752604946147596</c:v>
                </c:pt>
                <c:pt idx="484">
                  <c:v>1.0320023052324472</c:v>
                </c:pt>
                <c:pt idx="485">
                  <c:v>2.0493055434593477</c:v>
                </c:pt>
                <c:pt idx="486">
                  <c:v>3.0956642438345803</c:v>
                </c:pt>
                <c:pt idx="487">
                  <c:v>3.7888070893345009</c:v>
                </c:pt>
                <c:pt idx="488">
                  <c:v>3.8467827477167376</c:v>
                </c:pt>
                <c:pt idx="489">
                  <c:v>3.2360523235074741</c:v>
                </c:pt>
                <c:pt idx="490">
                  <c:v>2.1959190015170811</c:v>
                </c:pt>
                <c:pt idx="491">
                  <c:v>1.1209098013414569</c:v>
                </c:pt>
                <c:pt idx="492">
                  <c:v>0.35990251803924195</c:v>
                </c:pt>
                <c:pt idx="493">
                  <c:v>3.8253145941116388E-2</c:v>
                </c:pt>
                <c:pt idx="494">
                  <c:v>2.3445180305892992E-4</c:v>
                </c:pt>
                <c:pt idx="495">
                  <c:v>9.7420221018255551E-2</c:v>
                </c:pt>
                <c:pt idx="496">
                  <c:v>0.5800042834257596</c:v>
                </c:pt>
                <c:pt idx="497">
                  <c:v>1.5610645746141527</c:v>
                </c:pt>
                <c:pt idx="498">
                  <c:v>2.8523669081395955</c:v>
                </c:pt>
                <c:pt idx="499">
                  <c:v>4.0380350438667802</c:v>
                </c:pt>
                <c:pt idx="500">
                  <c:v>4.67390295009581</c:v>
                </c:pt>
                <c:pt idx="501">
                  <c:v>4.5086842025930807</c:v>
                </c:pt>
                <c:pt idx="502">
                  <c:v>3.6102474303972061</c:v>
                </c:pt>
                <c:pt idx="503">
                  <c:v>2.3302569573183916</c:v>
                </c:pt>
                <c:pt idx="504">
                  <c:v>1.1265140751810727</c:v>
                </c:pt>
                <c:pt idx="505">
                  <c:v>0.33796723201547013</c:v>
                </c:pt>
                <c:pt idx="506">
                  <c:v>3.1528133756222619E-2</c:v>
                </c:pt>
                <c:pt idx="507">
                  <c:v>4.5887324926660388E-4</c:v>
                </c:pt>
                <c:pt idx="508">
                  <c:v>9.5765452334394166E-2</c:v>
                </c:pt>
                <c:pt idx="509">
                  <c:v>0.51398067084422416</c:v>
                </c:pt>
                <c:pt idx="510">
                  <c:v>1.2804765038037396</c:v>
                </c:pt>
                <c:pt idx="511">
                  <c:v>2.1675840357598353</c:v>
                </c:pt>
                <c:pt idx="512">
                  <c:v>2.8204321500859382</c:v>
                </c:pt>
                <c:pt idx="513">
                  <c:v>2.9543975782644765</c:v>
                </c:pt>
                <c:pt idx="514">
                  <c:v>2.5123231004242887</c:v>
                </c:pt>
                <c:pt idx="515">
                  <c:v>1.6938140120173324</c:v>
                </c:pt>
                <c:pt idx="516">
                  <c:v>0.84199115687080717</c:v>
                </c:pt>
                <c:pt idx="517">
                  <c:v>0.25369216209663958</c:v>
                </c:pt>
                <c:pt idx="518">
                  <c:v>2.180507603638291E-2</c:v>
                </c:pt>
                <c:pt idx="519">
                  <c:v>8.0066226534624275E-4</c:v>
                </c:pt>
                <c:pt idx="520">
                  <c:v>9.6385549243494878E-2</c:v>
                </c:pt>
                <c:pt idx="521">
                  <c:v>0.49823698902454988</c:v>
                </c:pt>
                <c:pt idx="522">
                  <c:v>1.2349415448073853</c:v>
                </c:pt>
                <c:pt idx="523">
                  <c:v>2.0948064271571036</c:v>
                </c:pt>
                <c:pt idx="524">
                  <c:v>2.7333287816796266</c:v>
                </c:pt>
                <c:pt idx="525">
                  <c:v>2.863696189592746</c:v>
                </c:pt>
                <c:pt idx="526">
                  <c:v>2.4208594551957545</c:v>
                </c:pt>
                <c:pt idx="527">
                  <c:v>1.6027404837623473</c:v>
                </c:pt>
                <c:pt idx="528">
                  <c:v>0.76126561737295328</c:v>
                </c:pt>
                <c:pt idx="529">
                  <c:v>0.20249614674944594</c:v>
                </c:pt>
                <c:pt idx="530">
                  <c:v>9.7171218018787062E-3</c:v>
                </c:pt>
                <c:pt idx="531">
                  <c:v>6.2696950284406236E-3</c:v>
                </c:pt>
                <c:pt idx="532">
                  <c:v>0.19545530516436177</c:v>
                </c:pt>
                <c:pt idx="533">
                  <c:v>0.85342604926641807</c:v>
                </c:pt>
                <c:pt idx="534">
                  <c:v>2.0226736466235824</c:v>
                </c:pt>
                <c:pt idx="535">
                  <c:v>3.4262290568133977</c:v>
                </c:pt>
                <c:pt idx="536">
                  <c:v>4.5791959051355899</c:v>
                </c:pt>
                <c:pt idx="537">
                  <c:v>5.0251523807202396</c:v>
                </c:pt>
                <c:pt idx="538">
                  <c:v>4.5721500627352221</c:v>
                </c:pt>
                <c:pt idx="539">
                  <c:v>3.3985432444608428</c:v>
                </c:pt>
                <c:pt idx="540">
                  <c:v>1.9665867484623762</c:v>
                </c:pt>
                <c:pt idx="541">
                  <c:v>0.78581741138745664</c:v>
                </c:pt>
                <c:pt idx="542">
                  <c:v>0.15171701755349731</c:v>
                </c:pt>
                <c:pt idx="543">
                  <c:v>1.276573661211154E-3</c:v>
                </c:pt>
                <c:pt idx="544">
                  <c:v>3.4476858788162944E-2</c:v>
                </c:pt>
                <c:pt idx="545">
                  <c:v>0.40763564050415829</c:v>
                </c:pt>
                <c:pt idx="546">
                  <c:v>1.380683654806885</c:v>
                </c:pt>
                <c:pt idx="547">
                  <c:v>2.8533691871428593</c:v>
                </c:pt>
                <c:pt idx="548">
                  <c:v>4.3861488881603288</c:v>
                </c:pt>
                <c:pt idx="549">
                  <c:v>5.411001034737045</c:v>
                </c:pt>
                <c:pt idx="550">
                  <c:v>5.5182900365170759</c:v>
                </c:pt>
                <c:pt idx="551">
                  <c:v>4.6662673599625357</c:v>
                </c:pt>
                <c:pt idx="552">
                  <c:v>3.2010676804889822</c:v>
                </c:pt>
                <c:pt idx="553">
                  <c:v>1.6773785568853881</c:v>
                </c:pt>
                <c:pt idx="554">
                  <c:v>0.57742327189584841</c:v>
                </c:pt>
                <c:pt idx="555">
                  <c:v>7.9719649642257071E-2</c:v>
                </c:pt>
                <c:pt idx="556">
                  <c:v>3.5536613137700672E-7</c:v>
                </c:pt>
                <c:pt idx="557">
                  <c:v>6.8898387397794053E-2</c:v>
                </c:pt>
                <c:pt idx="558">
                  <c:v>0.50049206122555445</c:v>
                </c:pt>
                <c:pt idx="559">
                  <c:v>1.4062442323321691</c:v>
                </c:pt>
                <c:pt idx="560">
                  <c:v>2.5618887903033074</c:v>
                </c:pt>
                <c:pt idx="561">
                  <c:v>3.5269971619990477</c:v>
                </c:pt>
                <c:pt idx="562">
                  <c:v>3.8879438488367524</c:v>
                </c:pt>
                <c:pt idx="563">
                  <c:v>3.4862874231887897</c:v>
                </c:pt>
                <c:pt idx="564">
                  <c:v>2.5043876464345765</c:v>
                </c:pt>
                <c:pt idx="565">
                  <c:v>1.3617285817440534</c:v>
                </c:pt>
                <c:pt idx="566">
                  <c:v>0.48257217940594921</c:v>
                </c:pt>
                <c:pt idx="567">
                  <c:v>6.7748062289425245E-2</c:v>
                </c:pt>
                <c:pt idx="568">
                  <c:v>4.2864822204413895E-8</c:v>
                </c:pt>
                <c:pt idx="569">
                  <c:v>6.4509210092963787E-2</c:v>
                </c:pt>
                <c:pt idx="570">
                  <c:v>0.47253225893478162</c:v>
                </c:pt>
                <c:pt idx="571">
                  <c:v>1.3477273036448798</c:v>
                </c:pt>
                <c:pt idx="572">
                  <c:v>2.4939329477141743</c:v>
                </c:pt>
                <c:pt idx="573">
                  <c:v>3.4858040046453302</c:v>
                </c:pt>
                <c:pt idx="574">
                  <c:v>3.8974751545677329</c:v>
                </c:pt>
                <c:pt idx="575">
                  <c:v>3.539721109140042</c:v>
                </c:pt>
                <c:pt idx="576">
                  <c:v>2.5691968824632201</c:v>
                </c:pt>
                <c:pt idx="577">
                  <c:v>1.4045753541224395</c:v>
                </c:pt>
                <c:pt idx="578">
                  <c:v>0.49410911994919421</c:v>
                </c:pt>
                <c:pt idx="579">
                  <c:v>6.5256041505915338E-2</c:v>
                </c:pt>
                <c:pt idx="580">
                  <c:v>6.9317148655357484E-6</c:v>
                </c:pt>
                <c:pt idx="581">
                  <c:v>8.9402110242458838E-2</c:v>
                </c:pt>
                <c:pt idx="582">
                  <c:v>0.62235204737444283</c:v>
                </c:pt>
                <c:pt idx="583">
                  <c:v>1.7818662115366131</c:v>
                </c:pt>
                <c:pt idx="584">
                  <c:v>3.3694643601447511</c:v>
                </c:pt>
                <c:pt idx="585">
                  <c:v>4.871094867286323</c:v>
                </c:pt>
                <c:pt idx="586">
                  <c:v>5.7055537971782426</c:v>
                </c:pt>
                <c:pt idx="587">
                  <c:v>5.5236727382038628</c:v>
                </c:pt>
                <c:pt idx="588">
                  <c:v>4.3947088465912181</c:v>
                </c:pt>
                <c:pt idx="589">
                  <c:v>2.7750936524233869</c:v>
                </c:pt>
                <c:pt idx="590">
                  <c:v>1.2727943877466339</c:v>
                </c:pt>
                <c:pt idx="591">
                  <c:v>0.3332247047378889</c:v>
                </c:pt>
                <c:pt idx="592">
                  <c:v>1.7245192275582993E-2</c:v>
                </c:pt>
                <c:pt idx="593">
                  <c:v>7.270764300935535E-3</c:v>
                </c:pt>
                <c:pt idx="594">
                  <c:v>0.25542419338640365</c:v>
                </c:pt>
                <c:pt idx="595">
                  <c:v>1.1122229428326984</c:v>
                </c:pt>
                <c:pt idx="596">
                  <c:v>2.5893700459130606</c:v>
                </c:pt>
                <c:pt idx="597">
                  <c:v>4.2873988873070807</c:v>
                </c:pt>
                <c:pt idx="598">
                  <c:v>5.5864176493821409</c:v>
                </c:pt>
                <c:pt idx="599">
                  <c:v>5.9632598743724943</c:v>
                </c:pt>
                <c:pt idx="600">
                  <c:v>5.2632305500317607</c:v>
                </c:pt>
                <c:pt idx="601">
                  <c:v>3.779290003569054</c:v>
                </c:pt>
                <c:pt idx="602">
                  <c:v>2.096833343055688</c:v>
                </c:pt>
                <c:pt idx="603">
                  <c:v>0.79008612737970307</c:v>
                </c:pt>
                <c:pt idx="604">
                  <c:v>0.13608422293382574</c:v>
                </c:pt>
                <c:pt idx="605">
                  <c:v>4.4273209682235378E-4</c:v>
                </c:pt>
                <c:pt idx="606">
                  <c:v>4.7288188196705085E-2</c:v>
                </c:pt>
                <c:pt idx="607">
                  <c:v>0.45807672611095535</c:v>
                </c:pt>
                <c:pt idx="608">
                  <c:v>1.4244458497246262</c:v>
                </c:pt>
                <c:pt idx="609">
                  <c:v>2.7543490053433759</c:v>
                </c:pt>
                <c:pt idx="610">
                  <c:v>3.9667921590578801</c:v>
                </c:pt>
                <c:pt idx="611">
                  <c:v>4.5533011122642586</c:v>
                </c:pt>
                <c:pt idx="612">
                  <c:v>4.2569899384877505</c:v>
                </c:pt>
                <c:pt idx="613">
                  <c:v>3.212459418267652</c:v>
                </c:pt>
                <c:pt idx="614">
                  <c:v>1.8692114823466484</c:v>
                </c:pt>
                <c:pt idx="615">
                  <c:v>0.74356675187348342</c:v>
                </c:pt>
                <c:pt idx="616">
                  <c:v>0.14025911483181919</c:v>
                </c:pt>
                <c:pt idx="617">
                  <c:v>9.5049577827506124E-4</c:v>
                </c:pt>
                <c:pt idx="618">
                  <c:v>3.5892269302001054E-2</c:v>
                </c:pt>
                <c:pt idx="619">
                  <c:v>0.39966084654963713</c:v>
                </c:pt>
                <c:pt idx="620">
                  <c:v>1.3125199658458109</c:v>
                </c:pt>
                <c:pt idx="621">
                  <c:v>2.6330957213060784</c:v>
                </c:pt>
                <c:pt idx="622">
                  <c:v>3.910271014209695</c:v>
                </c:pt>
                <c:pt idx="623">
                  <c:v>4.619074077639997</c:v>
                </c:pt>
                <c:pt idx="624">
                  <c:v>4.4465779136287997</c:v>
                </c:pt>
                <c:pt idx="625">
                  <c:v>3.4659875891343463</c:v>
                </c:pt>
                <c:pt idx="626">
                  <c:v>2.0989672972444002</c:v>
                </c:pt>
                <c:pt idx="627">
                  <c:v>0.88533227454165664</c:v>
                </c:pt>
                <c:pt idx="628">
                  <c:v>0.18853914570986446</c:v>
                </c:pt>
                <c:pt idx="629">
                  <c:v>3.040739540556375E-3</c:v>
                </c:pt>
                <c:pt idx="630">
                  <c:v>2.6382351463846352E-2</c:v>
                </c:pt>
                <c:pt idx="631">
                  <c:v>0.38202980778020068</c:v>
                </c:pt>
                <c:pt idx="632">
                  <c:v>1.3714381037078567</c:v>
                </c:pt>
                <c:pt idx="633">
                  <c:v>2.917049449963657</c:v>
                </c:pt>
                <c:pt idx="634">
                  <c:v>4.5593385449235928</c:v>
                </c:pt>
                <c:pt idx="635">
                  <c:v>5.6773525627710297</c:v>
                </c:pt>
                <c:pt idx="636">
                  <c:v>5.8088890279468766</c:v>
                </c:pt>
                <c:pt idx="637">
                  <c:v>4.8951453068622648</c:v>
                </c:pt>
                <c:pt idx="638">
                  <c:v>3.3142689307607509</c:v>
                </c:pt>
                <c:pt idx="639">
                  <c:v>1.6835518684667736</c:v>
                </c:pt>
                <c:pt idx="640">
                  <c:v>0.53741586324142987</c:v>
                </c:pt>
                <c:pt idx="641">
                  <c:v>5.7105842728242234E-2</c:v>
                </c:pt>
                <c:pt idx="642">
                  <c:v>2.9986853851044366E-4</c:v>
                </c:pt>
                <c:pt idx="643">
                  <c:v>0.1359764671823826</c:v>
                </c:pt>
                <c:pt idx="644">
                  <c:v>0.79989624638371237</c:v>
                </c:pt>
                <c:pt idx="645">
                  <c:v>2.110528924627515</c:v>
                </c:pt>
                <c:pt idx="646">
                  <c:v>3.7601518554425457</c:v>
                </c:pt>
                <c:pt idx="647">
                  <c:v>5.1594033297108277</c:v>
                </c:pt>
                <c:pt idx="648">
                  <c:v>5.742330262916278</c:v>
                </c:pt>
                <c:pt idx="649">
                  <c:v>5.2645688165468849</c:v>
                </c:pt>
                <c:pt idx="650">
                  <c:v>3.9313847044837105</c:v>
                </c:pt>
                <c:pt idx="651">
                  <c:v>2.2865160816954364</c:v>
                </c:pt>
                <c:pt idx="652">
                  <c:v>0.9245931375008325</c:v>
                </c:pt>
                <c:pt idx="653">
                  <c:v>0.18621106790188474</c:v>
                </c:pt>
                <c:pt idx="654">
                  <c:v>2.4160249510888163E-3</c:v>
                </c:pt>
                <c:pt idx="655">
                  <c:v>2.921771396628596E-2</c:v>
                </c:pt>
                <c:pt idx="656">
                  <c:v>0.38400030244631239</c:v>
                </c:pt>
                <c:pt idx="657">
                  <c:v>1.313947425044939</c:v>
                </c:pt>
                <c:pt idx="658">
                  <c:v>2.6829688737123809</c:v>
                </c:pt>
                <c:pt idx="659">
                  <c:v>4.0252589964515773</c:v>
                </c:pt>
                <c:pt idx="660">
                  <c:v>4.7930202238887416</c:v>
                </c:pt>
                <c:pt idx="661">
                  <c:v>4.6538683133427927</c:v>
                </c:pt>
                <c:pt idx="662">
                  <c:v>3.6713334236078587</c:v>
                </c:pt>
                <c:pt idx="663">
                  <c:v>2.2683116225670461</c:v>
                </c:pt>
                <c:pt idx="664">
                  <c:v>0.99538909920964913</c:v>
                </c:pt>
                <c:pt idx="665">
                  <c:v>0.23500264889289463</c:v>
                </c:pt>
                <c:pt idx="666">
                  <c:v>7.4036781456467112E-3</c:v>
                </c:pt>
                <c:pt idx="667">
                  <c:v>1.3901983196727133E-2</c:v>
                </c:pt>
                <c:pt idx="668">
                  <c:v>0.2880597936825543</c:v>
                </c:pt>
                <c:pt idx="669">
                  <c:v>1.1169066534907832</c:v>
                </c:pt>
                <c:pt idx="670">
                  <c:v>2.4445248008645235</c:v>
                </c:pt>
                <c:pt idx="671">
                  <c:v>3.8611365301429861</c:v>
                </c:pt>
                <c:pt idx="672">
                  <c:v>4.8110132678080006</c:v>
                </c:pt>
                <c:pt idx="673">
                  <c:v>4.8890527738767657</c:v>
                </c:pt>
                <c:pt idx="674">
                  <c:v>4.0603687448757455</c:v>
                </c:pt>
                <c:pt idx="675">
                  <c:v>2.6798634301142328</c:v>
                </c:pt>
                <c:pt idx="676">
                  <c:v>1.3004207875154146</c:v>
                </c:pt>
                <c:pt idx="677">
                  <c:v>0.37649092457746641</c:v>
                </c:pt>
                <c:pt idx="678">
                  <c:v>2.8261087431524098E-2</c:v>
                </c:pt>
                <c:pt idx="679">
                  <c:v>2.4020529969234735E-3</c:v>
                </c:pt>
                <c:pt idx="680">
                  <c:v>0.18048733789219804</c:v>
                </c:pt>
                <c:pt idx="681">
                  <c:v>0.8878752244298912</c:v>
                </c:pt>
                <c:pt idx="682">
                  <c:v>2.1784880946188818</c:v>
                </c:pt>
                <c:pt idx="683">
                  <c:v>3.7173378399674073</c:v>
                </c:pt>
                <c:pt idx="684">
                  <c:v>4.9398394918399005</c:v>
                </c:pt>
                <c:pt idx="685">
                  <c:v>5.3448903109500501</c:v>
                </c:pt>
                <c:pt idx="686">
                  <c:v>4.760387214954048</c:v>
                </c:pt>
                <c:pt idx="687">
                  <c:v>3.4347244992578601</c:v>
                </c:pt>
                <c:pt idx="688">
                  <c:v>1.9040169098456727</c:v>
                </c:pt>
                <c:pt idx="689">
                  <c:v>0.70871441010682246</c:v>
                </c:pt>
                <c:pt idx="690">
                  <c:v>0.11600702980307966</c:v>
                </c:pt>
                <c:pt idx="691">
                  <c:v>1.5683756499888804E-4</c:v>
                </c:pt>
                <c:pt idx="692">
                  <c:v>5.5651792265958275E-2</c:v>
                </c:pt>
                <c:pt idx="693">
                  <c:v>0.49564433226600574</c:v>
                </c:pt>
                <c:pt idx="694">
                  <c:v>1.5150796509539344</c:v>
                </c:pt>
                <c:pt idx="695">
                  <c:v>2.9263241751750435</c:v>
                </c:pt>
                <c:pt idx="696">
                  <c:v>4.2423281330279705</c:v>
                </c:pt>
                <c:pt idx="697">
                  <c:v>4.9310437487360952</c:v>
                </c:pt>
                <c:pt idx="698">
                  <c:v>4.6994146318015222</c:v>
                </c:pt>
                <c:pt idx="699">
                  <c:v>3.6497401151585835</c:v>
                </c:pt>
                <c:pt idx="700">
                  <c:v>2.222787037530408</c:v>
                </c:pt>
                <c:pt idx="701">
                  <c:v>0.96065849208362153</c:v>
                </c:pt>
                <c:pt idx="702">
                  <c:v>0.22189569513494464</c:v>
                </c:pt>
                <c:pt idx="703">
                  <c:v>6.4375184733470011E-3</c:v>
                </c:pt>
                <c:pt idx="704">
                  <c:v>1.4557665849485639E-2</c:v>
                </c:pt>
                <c:pt idx="705">
                  <c:v>0.28394939288239995</c:v>
                </c:pt>
                <c:pt idx="706">
                  <c:v>1.0817426979843356</c:v>
                </c:pt>
                <c:pt idx="707">
                  <c:v>2.3426309232615758</c:v>
                </c:pt>
                <c:pt idx="708">
                  <c:v>3.6706733649246854</c:v>
                </c:pt>
                <c:pt idx="709">
                  <c:v>4.5430756975084403</c:v>
                </c:pt>
                <c:pt idx="710">
                  <c:v>4.5894059990838008</c:v>
                </c:pt>
                <c:pt idx="711">
                  <c:v>3.7908758637603999</c:v>
                </c:pt>
                <c:pt idx="712">
                  <c:v>2.4893872389697957</c:v>
                </c:pt>
                <c:pt idx="713">
                  <c:v>1.2022741410333868</c:v>
                </c:pt>
                <c:pt idx="714">
                  <c:v>0.34654746251731094</c:v>
                </c:pt>
                <c:pt idx="715">
                  <c:v>2.5924777394574335E-2</c:v>
                </c:pt>
                <c:pt idx="716">
                  <c:v>2.179397941870366E-3</c:v>
                </c:pt>
                <c:pt idx="717">
                  <c:v>0.16359422547319513</c:v>
                </c:pt>
                <c:pt idx="718">
                  <c:v>0.80154765121475857</c:v>
                </c:pt>
                <c:pt idx="719">
                  <c:v>1.9581264366671871</c:v>
                </c:pt>
                <c:pt idx="720">
                  <c:v>3.3260719993954613</c:v>
                </c:pt>
                <c:pt idx="721">
                  <c:v>4.3985643727520705</c:v>
                </c:pt>
                <c:pt idx="722">
                  <c:v>4.734367789031638</c:v>
                </c:pt>
                <c:pt idx="723">
                  <c:v>4.1918764222078169</c:v>
                </c:pt>
                <c:pt idx="724">
                  <c:v>3.0033412873701733</c:v>
                </c:pt>
                <c:pt idx="725">
                  <c:v>1.6494804449715637</c:v>
                </c:pt>
                <c:pt idx="726">
                  <c:v>0.60495984704930539</c:v>
                </c:pt>
                <c:pt idx="727">
                  <c:v>9.560911387481294E-2</c:v>
                </c:pt>
                <c:pt idx="728">
                  <c:v>7.027734310620262E-5</c:v>
                </c:pt>
                <c:pt idx="729">
                  <c:v>5.2885020959947869E-2</c:v>
                </c:pt>
                <c:pt idx="730">
                  <c:v>0.44905991672420958</c:v>
                </c:pt>
                <c:pt idx="731">
                  <c:v>1.3490104821212294</c:v>
                </c:pt>
                <c:pt idx="732">
                  <c:v>2.5780993104161087</c:v>
                </c:pt>
                <c:pt idx="733">
                  <c:v>3.7072148758271406</c:v>
                </c:pt>
                <c:pt idx="734">
                  <c:v>4.278378334876427</c:v>
                </c:pt>
                <c:pt idx="735">
                  <c:v>4.0493911017929012</c:v>
                </c:pt>
                <c:pt idx="736">
                  <c:v>3.1222433980791195</c:v>
                </c:pt>
                <c:pt idx="737">
                  <c:v>1.8856786891480057</c:v>
                </c:pt>
                <c:pt idx="738">
                  <c:v>0.80583080393139028</c:v>
                </c:pt>
                <c:pt idx="739">
                  <c:v>0.18235174897928202</c:v>
                </c:pt>
                <c:pt idx="740">
                  <c:v>4.8092390266175978E-3</c:v>
                </c:pt>
                <c:pt idx="741">
                  <c:v>1.3521889615936407E-2</c:v>
                </c:pt>
                <c:pt idx="742">
                  <c:v>0.24711500505002093</c:v>
                </c:pt>
                <c:pt idx="743">
                  <c:v>0.92345223659269371</c:v>
                </c:pt>
                <c:pt idx="744">
                  <c:v>1.9750655453929233</c:v>
                </c:pt>
                <c:pt idx="745">
                  <c:v>3.061317366635</c:v>
                </c:pt>
                <c:pt idx="746">
                  <c:v>3.7470652771007171</c:v>
                </c:pt>
                <c:pt idx="747">
                  <c:v>3.7375983136232613</c:v>
                </c:pt>
                <c:pt idx="748">
                  <c:v>3.0383915654713869</c:v>
                </c:pt>
                <c:pt idx="749">
                  <c:v>1.9510068123990107</c:v>
                </c:pt>
                <c:pt idx="750">
                  <c:v>0.90841222589485005</c:v>
                </c:pt>
                <c:pt idx="751">
                  <c:v>0.2424556650868506</c:v>
                </c:pt>
                <c:pt idx="752">
                  <c:v>1.3348033472171747E-2</c:v>
                </c:pt>
                <c:pt idx="753">
                  <c:v>4.5302948571718966E-3</c:v>
                </c:pt>
                <c:pt idx="754">
                  <c:v>0.17411021315995001</c:v>
                </c:pt>
                <c:pt idx="755">
                  <c:v>0.76901121479933021</c:v>
                </c:pt>
                <c:pt idx="756">
                  <c:v>1.7968111010501613</c:v>
                </c:pt>
                <c:pt idx="757">
                  <c:v>2.9720902907930244</c:v>
                </c:pt>
                <c:pt idx="758">
                  <c:v>3.8555157416317369</c:v>
                </c:pt>
                <c:pt idx="759">
                  <c:v>4.0828275362410897</c:v>
                </c:pt>
                <c:pt idx="760">
                  <c:v>3.5577104787291431</c:v>
                </c:pt>
                <c:pt idx="761">
                  <c:v>2.5025914051690448</c:v>
                </c:pt>
                <c:pt idx="762">
                  <c:v>1.3399169999472091</c:v>
                </c:pt>
                <c:pt idx="763">
                  <c:v>0.4697009442626271</c:v>
                </c:pt>
                <c:pt idx="764">
                  <c:v>6.5533215868715897E-2</c:v>
                </c:pt>
                <c:pt idx="765">
                  <c:v>5.8152045456240726E-8</c:v>
                </c:pt>
                <c:pt idx="766">
                  <c:v>6.1683340431155288E-2</c:v>
                </c:pt>
                <c:pt idx="767">
                  <c:v>0.45383048959212308</c:v>
                </c:pt>
                <c:pt idx="768">
                  <c:v>1.3044656874658129</c:v>
                </c:pt>
                <c:pt idx="769">
                  <c:v>2.445533014486569</c:v>
                </c:pt>
                <c:pt idx="770">
                  <c:v>3.4883601395201111</c:v>
                </c:pt>
                <c:pt idx="771">
                  <c:v>4.0225466733460022</c:v>
                </c:pt>
                <c:pt idx="772">
                  <c:v>3.8293495697626811</c:v>
                </c:pt>
                <c:pt idx="773">
                  <c:v>2.9939414083746461</c:v>
                </c:pt>
                <c:pt idx="774">
                  <c:v>1.8574291642537633</c:v>
                </c:pt>
                <c:pt idx="775">
                  <c:v>0.83735950497913048</c:v>
                </c:pt>
                <c:pt idx="776">
                  <c:v>0.21605721625619734</c:v>
                </c:pt>
                <c:pt idx="777">
                  <c:v>1.124917036603657E-2</c:v>
                </c:pt>
                <c:pt idx="778">
                  <c:v>4.1811893857299264E-3</c:v>
                </c:pt>
                <c:pt idx="779">
                  <c:v>0.14947188560498004</c:v>
                </c:pt>
                <c:pt idx="780">
                  <c:v>0.63866077400526944</c:v>
                </c:pt>
                <c:pt idx="781">
                  <c:v>1.4490759285187398</c:v>
                </c:pt>
                <c:pt idx="782">
                  <c:v>2.3269312329862073</c:v>
                </c:pt>
                <c:pt idx="783">
                  <c:v>2.923901307660294</c:v>
                </c:pt>
                <c:pt idx="784">
                  <c:v>2.9863062150302979</c:v>
                </c:pt>
                <c:pt idx="785">
                  <c:v>2.4911915830179616</c:v>
                </c:pt>
                <c:pt idx="786">
                  <c:v>1.6552730897086119</c:v>
                </c:pt>
                <c:pt idx="787">
                  <c:v>0.81465620006438033</c:v>
                </c:pt>
                <c:pt idx="788">
                  <c:v>0.24478291098382018</c:v>
                </c:pt>
                <c:pt idx="789">
                  <c:v>2.1558766330590999E-2</c:v>
                </c:pt>
                <c:pt idx="790">
                  <c:v>6.079767506748441E-4</c:v>
                </c:pt>
                <c:pt idx="791">
                  <c:v>8.4963746137803539E-2</c:v>
                </c:pt>
                <c:pt idx="792">
                  <c:v>0.44437912616824088</c:v>
                </c:pt>
                <c:pt idx="793">
                  <c:v>1.1055775769514866</c:v>
                </c:pt>
                <c:pt idx="794">
                  <c:v>1.8823815415093677</c:v>
                </c:pt>
                <c:pt idx="795">
                  <c:v>2.4723367222490333</c:v>
                </c:pt>
                <c:pt idx="796">
                  <c:v>2.6214190093433514</c:v>
                </c:pt>
                <c:pt idx="797">
                  <c:v>2.2636431117036109</c:v>
                </c:pt>
                <c:pt idx="798">
                  <c:v>1.5571123788353383</c:v>
                </c:pt>
                <c:pt idx="799">
                  <c:v>0.79663437378045909</c:v>
                </c:pt>
                <c:pt idx="800">
                  <c:v>0.25235611502926475</c:v>
                </c:pt>
                <c:pt idx="801">
                  <c:v>2.5133602292385669E-2</c:v>
                </c:pt>
                <c:pt idx="802">
                  <c:v>3.1614829447222062E-4</c:v>
                </c:pt>
                <c:pt idx="803">
                  <c:v>7.8362997867314904E-2</c:v>
                </c:pt>
                <c:pt idx="804">
                  <c:v>0.44478641918783063</c:v>
                </c:pt>
                <c:pt idx="805">
                  <c:v>1.1669485591314241</c:v>
                </c:pt>
                <c:pt idx="806">
                  <c:v>2.0862790832553864</c:v>
                </c:pt>
                <c:pt idx="807">
                  <c:v>2.8866656348660786</c:v>
                </c:pt>
                <c:pt idx="808">
                  <c:v>3.2528690136924094</c:v>
                </c:pt>
                <c:pt idx="809">
                  <c:v>3.0333618548390611</c:v>
                </c:pt>
                <c:pt idx="810">
                  <c:v>2.3192948541194114</c:v>
                </c:pt>
                <c:pt idx="811">
                  <c:v>1.3968971815788098</c:v>
                </c:pt>
                <c:pt idx="812">
                  <c:v>0.5993087056924481</c:v>
                </c:pt>
                <c:pt idx="813">
                  <c:v>0.13798342635895572</c:v>
                </c:pt>
                <c:pt idx="814">
                  <c:v>4.0402049602119424E-3</c:v>
                </c:pt>
                <c:pt idx="815">
                  <c:v>8.8632107775484074E-3</c:v>
                </c:pt>
                <c:pt idx="816">
                  <c:v>0.17478872535962933</c:v>
                </c:pt>
                <c:pt idx="817">
                  <c:v>0.67099548569711054</c:v>
                </c:pt>
                <c:pt idx="818">
                  <c:v>1.4684009346615752</c:v>
                </c:pt>
                <c:pt idx="819">
                  <c:v>2.3357778639261464</c:v>
                </c:pt>
                <c:pt idx="820">
                  <c:v>2.9543049977997042</c:v>
                </c:pt>
                <c:pt idx="821">
                  <c:v>3.0799108441506196</c:v>
                </c:pt>
                <c:pt idx="822">
                  <c:v>2.6664502945205371</c:v>
                </c:pt>
                <c:pt idx="823">
                  <c:v>1.8855092688455686</c:v>
                </c:pt>
                <c:pt idx="824">
                  <c:v>1.0351991420382449</c:v>
                </c:pt>
                <c:pt idx="825">
                  <c:v>0.38941444974025963</c:v>
                </c:pt>
                <c:pt idx="826">
                  <c:v>6.8842789786280278E-2</c:v>
                </c:pt>
                <c:pt idx="827">
                  <c:v>3.6046365036727831E-4</c:v>
                </c:pt>
                <c:pt idx="828">
                  <c:v>1.8410514451685026E-2</c:v>
                </c:pt>
                <c:pt idx="829">
                  <c:v>0.18964733485937238</c:v>
                </c:pt>
                <c:pt idx="830">
                  <c:v>0.5944054365923731</c:v>
                </c:pt>
                <c:pt idx="831">
                  <c:v>1.1458269069872051</c:v>
                </c:pt>
                <c:pt idx="832">
                  <c:v>1.6389149904133955</c:v>
                </c:pt>
                <c:pt idx="833">
                  <c:v>1.8655596944615351</c:v>
                </c:pt>
                <c:pt idx="834">
                  <c:v>1.7288675642794791</c:v>
                </c:pt>
                <c:pt idx="835">
                  <c:v>1.2936489480174969</c:v>
                </c:pt>
                <c:pt idx="836">
                  <c:v>0.74737183547975872</c:v>
                </c:pt>
                <c:pt idx="837">
                  <c:v>0.29627392801605479</c:v>
                </c:pt>
                <c:pt idx="838">
                  <c:v>5.6433189190355969E-2</c:v>
                </c:pt>
                <c:pt idx="839">
                  <c:v>4.6329721057109961E-4</c:v>
                </c:pt>
                <c:pt idx="840">
                  <c:v>1.2396444031849949E-2</c:v>
                </c:pt>
                <c:pt idx="841">
                  <c:v>0.14252020426318918</c:v>
                </c:pt>
                <c:pt idx="842">
                  <c:v>0.46747830192282347</c:v>
                </c:pt>
                <c:pt idx="843">
                  <c:v>0.92965748657134195</c:v>
                </c:pt>
                <c:pt idx="844">
                  <c:v>1.3632659146663497</c:v>
                </c:pt>
                <c:pt idx="845">
                  <c:v>1.5847045430139004</c:v>
                </c:pt>
                <c:pt idx="846">
                  <c:v>1.49454870078615</c:v>
                </c:pt>
                <c:pt idx="847">
                  <c:v>1.133159973166505</c:v>
                </c:pt>
                <c:pt idx="848">
                  <c:v>0.65840045958932891</c:v>
                </c:pt>
                <c:pt idx="849">
                  <c:v>0.25795390519824224</c:v>
                </c:pt>
                <c:pt idx="850">
                  <c:v>4.5624603957036457E-2</c:v>
                </c:pt>
                <c:pt idx="851">
                  <c:v>1.2553430442625548E-4</c:v>
                </c:pt>
                <c:pt idx="852">
                  <c:v>1.8731275604851511E-2</c:v>
                </c:pt>
                <c:pt idx="853">
                  <c:v>0.18468605222045775</c:v>
                </c:pt>
                <c:pt idx="854">
                  <c:v>0.5975272593606753</c:v>
                </c:pt>
                <c:pt idx="855">
                  <c:v>1.2133496342162828</c:v>
                </c:pt>
                <c:pt idx="856">
                  <c:v>1.8524105316241821</c:v>
                </c:pt>
                <c:pt idx="857">
                  <c:v>2.2823298499555857</c:v>
                </c:pt>
                <c:pt idx="858">
                  <c:v>2.3332768463517097</c:v>
                </c:pt>
                <c:pt idx="859">
                  <c:v>1.9840547278456355</c:v>
                </c:pt>
                <c:pt idx="860">
                  <c:v>1.373214598908473</c:v>
                </c:pt>
                <c:pt idx="861">
                  <c:v>0.72918801459984051</c:v>
                </c:pt>
                <c:pt idx="862">
                  <c:v>0.25636449607765821</c:v>
                </c:pt>
                <c:pt idx="863">
                  <c:v>3.7026556206836869E-2</c:v>
                </c:pt>
                <c:pt idx="864">
                  <c:v>2.0234199687818406E-6</c:v>
                </c:pt>
                <c:pt idx="865">
                  <c:v>2.8994211340197019E-2</c:v>
                </c:pt>
                <c:pt idx="866">
                  <c:v>0.22362431002406885</c:v>
                </c:pt>
                <c:pt idx="867">
                  <c:v>0.65566927866444846</c:v>
                </c:pt>
                <c:pt idx="868">
                  <c:v>1.2496988532436182</c:v>
                </c:pt>
                <c:pt idx="869">
                  <c:v>1.8166066012505901</c:v>
                </c:pt>
                <c:pt idx="870">
                  <c:v>2.1470948047121228</c:v>
                </c:pt>
                <c:pt idx="871">
                  <c:v>2.1153474639704024</c:v>
                </c:pt>
                <c:pt idx="872">
                  <c:v>1.7392215306672913</c:v>
                </c:pt>
                <c:pt idx="873">
                  <c:v>1.1675565153803671</c:v>
                </c:pt>
                <c:pt idx="874">
                  <c:v>0.60397120183045916</c:v>
                </c:pt>
                <c:pt idx="875">
                  <c:v>0.20890051851170555</c:v>
                </c:pt>
                <c:pt idx="876">
                  <c:v>3.0851158842064727E-2</c:v>
                </c:pt>
                <c:pt idx="877">
                  <c:v>1.3985497810441156E-5</c:v>
                </c:pt>
                <c:pt idx="878">
                  <c:v>1.6964827332386859E-2</c:v>
                </c:pt>
                <c:pt idx="879">
                  <c:v>0.13419884750028957</c:v>
                </c:pt>
                <c:pt idx="880">
                  <c:v>0.3816464935329012</c:v>
                </c:pt>
                <c:pt idx="881">
                  <c:v>0.69162248016988204</c:v>
                </c:pt>
                <c:pt idx="882">
                  <c:v>0.94069231073691739</c:v>
                </c:pt>
                <c:pt idx="883">
                  <c:v>1.0207482643417725</c:v>
                </c:pt>
                <c:pt idx="884">
                  <c:v>0.89863007731650801</c:v>
                </c:pt>
                <c:pt idx="885">
                  <c:v>0.63202691071047523</c:v>
                </c:pt>
                <c:pt idx="886">
                  <c:v>0.33500013114376376</c:v>
                </c:pt>
                <c:pt idx="887">
                  <c:v>0.11457262157096891</c:v>
                </c:pt>
                <c:pt idx="888">
                  <c:v>1.4923623169939395E-2</c:v>
                </c:pt>
                <c:pt idx="889">
                  <c:v>4.3982286956959054E-7</c:v>
                </c:pt>
                <c:pt idx="890">
                  <c:v>1.7290807479010496E-2</c:v>
                </c:pt>
                <c:pt idx="891">
                  <c:v>0.11758086411541314</c:v>
                </c:pt>
                <c:pt idx="892">
                  <c:v>0.32298043433786933</c:v>
                </c:pt>
                <c:pt idx="893">
                  <c:v>0.5802920634672305</c:v>
                </c:pt>
                <c:pt idx="894">
                  <c:v>0.78876504206131237</c:v>
                </c:pt>
                <c:pt idx="895">
                  <c:v>0.85616837281136626</c:v>
                </c:pt>
                <c:pt idx="896">
                  <c:v>0.75094958644326837</c:v>
                </c:pt>
                <c:pt idx="897">
                  <c:v>0.52055012351183738</c:v>
                </c:pt>
                <c:pt idx="898">
                  <c:v>0.26512832126623953</c:v>
                </c:pt>
                <c:pt idx="899">
                  <c:v>8.1185007807437773E-2</c:v>
                </c:pt>
                <c:pt idx="900">
                  <c:v>6.7829171920731728E-3</c:v>
                </c:pt>
                <c:pt idx="901">
                  <c:v>3.9560733373102889E-4</c:v>
                </c:pt>
                <c:pt idx="902">
                  <c:v>3.8819839275682617E-2</c:v>
                </c:pt>
                <c:pt idx="903">
                  <c:v>0.20494612184552607</c:v>
                </c:pt>
                <c:pt idx="904">
                  <c:v>0.53254437148973888</c:v>
                </c:pt>
                <c:pt idx="905">
                  <c:v>0.96317468970282227</c:v>
                </c:pt>
                <c:pt idx="906">
                  <c:v>1.3653681382079836</c:v>
                </c:pt>
                <c:pt idx="907">
                  <c:v>1.5941850795722783</c:v>
                </c:pt>
                <c:pt idx="908">
                  <c:v>1.5610310572215633</c:v>
                </c:pt>
                <c:pt idx="909">
                  <c:v>1.2776022504977842</c:v>
                </c:pt>
                <c:pt idx="910">
                  <c:v>0.85088507141490755</c:v>
                </c:pt>
                <c:pt idx="911">
                  <c:v>0.43138675789038905</c:v>
                </c:pt>
                <c:pt idx="912">
                  <c:v>0.14092981050775849</c:v>
                </c:pt>
                <c:pt idx="913">
                  <c:v>1.6753343473491625E-2</c:v>
                </c:pt>
                <c:pt idx="914">
                  <c:v>1.1221411699065848E-5</c:v>
                </c:pt>
                <c:pt idx="915">
                  <c:v>2.6491393189460182E-2</c:v>
                </c:pt>
                <c:pt idx="916">
                  <c:v>0.17118192684536659</c:v>
                </c:pt>
                <c:pt idx="917">
                  <c:v>0.47281034023884722</c:v>
                </c:pt>
                <c:pt idx="918">
                  <c:v>0.87611825300664181</c:v>
                </c:pt>
                <c:pt idx="919">
                  <c:v>1.256228236215637</c:v>
                </c:pt>
                <c:pt idx="920">
                  <c:v>1.478318181196248</c:v>
                </c:pt>
                <c:pt idx="921">
                  <c:v>1.4618455749568489</c:v>
                </c:pt>
                <c:pt idx="922">
                  <c:v>1.2172599693784334</c:v>
                </c:pt>
                <c:pt idx="923">
                  <c:v>0.8381285986923962</c:v>
                </c:pt>
                <c:pt idx="924">
                  <c:v>0.45462094758970478</c:v>
                </c:pt>
                <c:pt idx="925">
                  <c:v>0.17328108295613209</c:v>
                </c:pt>
                <c:pt idx="926">
                  <c:v>3.3452116823900174E-2</c:v>
                </c:pt>
                <c:pt idx="927">
                  <c:v>4.7269422595668382E-4</c:v>
                </c:pt>
                <c:pt idx="928">
                  <c:v>4.116646318998201E-3</c:v>
                </c:pt>
                <c:pt idx="929">
                  <c:v>5.3907676863598708E-2</c:v>
                </c:pt>
                <c:pt idx="930">
                  <c:v>0.17710989309918507</c:v>
                </c:pt>
                <c:pt idx="931">
                  <c:v>0.34456170247123841</c:v>
                </c:pt>
                <c:pt idx="932">
                  <c:v>0.49018828988265434</c:v>
                </c:pt>
                <c:pt idx="933">
                  <c:v>0.55038043439512618</c:v>
                </c:pt>
                <c:pt idx="934">
                  <c:v>0.49959871355550201</c:v>
                </c:pt>
                <c:pt idx="935">
                  <c:v>0.36302595426310896</c:v>
                </c:pt>
                <c:pt idx="936">
                  <c:v>0.2007315432561268</c:v>
                </c:pt>
                <c:pt idx="937">
                  <c:v>7.3711141132975652E-2</c:v>
                </c:pt>
                <c:pt idx="938">
                  <c:v>1.1603343497329369E-2</c:v>
                </c:pt>
                <c:pt idx="939">
                  <c:v>8.1797955459686646E-6</c:v>
                </c:pt>
                <c:pt idx="940">
                  <c:v>6.3701361822859834E-3</c:v>
                </c:pt>
                <c:pt idx="941">
                  <c:v>5.3263237683194527E-2</c:v>
                </c:pt>
                <c:pt idx="942">
                  <c:v>0.15708616940367631</c:v>
                </c:pt>
                <c:pt idx="943">
                  <c:v>0.29308257742967586</c:v>
                </c:pt>
                <c:pt idx="944">
                  <c:v>0.40806291519870869</c:v>
                </c:pt>
                <c:pt idx="945">
                  <c:v>0.45029662010027521</c:v>
                </c:pt>
                <c:pt idx="946">
                  <c:v>0.39929224071730207</c:v>
                </c:pt>
                <c:pt idx="947">
                  <c:v>0.27815731532401694</c:v>
                </c:pt>
                <c:pt idx="948">
                  <c:v>0.14099099180407793</c:v>
                </c:pt>
                <c:pt idx="949">
                  <c:v>4.1910066951093734E-2</c:v>
                </c:pt>
                <c:pt idx="950">
                  <c:v>2.9816038143640417E-3</c:v>
                </c:pt>
                <c:pt idx="951">
                  <c:v>4.6256121556277478E-4</c:v>
                </c:pt>
                <c:pt idx="952">
                  <c:v>2.7761911822534648E-2</c:v>
                </c:pt>
                <c:pt idx="953">
                  <c:v>0.13935668171538584</c:v>
                </c:pt>
                <c:pt idx="954">
                  <c:v>0.35917707572849517</c:v>
                </c:pt>
                <c:pt idx="955">
                  <c:v>0.6535666552722833</c:v>
                </c:pt>
                <c:pt idx="956">
                  <c:v>0.93937891701363341</c:v>
                </c:pt>
                <c:pt idx="957">
                  <c:v>1.1188753069590129</c:v>
                </c:pt>
                <c:pt idx="958">
                  <c:v>1.124785202690338</c:v>
                </c:pt>
                <c:pt idx="959">
                  <c:v>0.95292772196703979</c:v>
                </c:pt>
                <c:pt idx="960">
                  <c:v>0.66545221025624179</c:v>
                </c:pt>
                <c:pt idx="961">
                  <c:v>0.36230283971336352</c:v>
                </c:pt>
                <c:pt idx="962">
                  <c:v>0.13456300164959475</c:v>
                </c:pt>
                <c:pt idx="963">
                  <c:v>2.2646799846649444E-2</c:v>
                </c:pt>
                <c:pt idx="964">
                  <c:v>5.1820559990962078E-5</c:v>
                </c:pt>
                <c:pt idx="965">
                  <c:v>9.3443519791368088E-3</c:v>
                </c:pt>
                <c:pt idx="966">
                  <c:v>8.9230630901651675E-2</c:v>
                </c:pt>
                <c:pt idx="967">
                  <c:v>0.2851605234010483</c:v>
                </c:pt>
                <c:pt idx="968">
                  <c:v>0.57799739916902715</c:v>
                </c:pt>
                <c:pt idx="969">
                  <c:v>0.88959654790483977</c:v>
                </c:pt>
                <c:pt idx="970">
                  <c:v>1.1177146122594721</c:v>
                </c:pt>
                <c:pt idx="971">
                  <c:v>1.1827932736239009</c:v>
                </c:pt>
                <c:pt idx="972">
                  <c:v>1.0638000058590458</c:v>
                </c:pt>
                <c:pt idx="973">
                  <c:v>0.80624369281932795</c:v>
                </c:pt>
                <c:pt idx="974">
                  <c:v>0.49955813831078516</c:v>
                </c:pt>
                <c:pt idx="975">
                  <c:v>0.23600972319401753</c:v>
                </c:pt>
                <c:pt idx="976">
                  <c:v>7.1659699642200564E-2</c:v>
                </c:pt>
                <c:pt idx="977">
                  <c:v>7.7796281801153552E-3</c:v>
                </c:pt>
                <c:pt idx="978">
                  <c:v>8.5114649324735346E-6</c:v>
                </c:pt>
                <c:pt idx="979">
                  <c:v>1.1728967406522265E-2</c:v>
                </c:pt>
                <c:pt idx="980">
                  <c:v>6.8924109032611008E-2</c:v>
                </c:pt>
                <c:pt idx="981">
                  <c:v>0.17397709370915912</c:v>
                </c:pt>
                <c:pt idx="982">
                  <c:v>0.29230447077961796</c:v>
                </c:pt>
                <c:pt idx="983">
                  <c:v>0.37435107438093701</c:v>
                </c:pt>
                <c:pt idx="984">
                  <c:v>0.38418975334384092</c:v>
                </c:pt>
                <c:pt idx="985">
                  <c:v>0.31891553416802665</c:v>
                </c:pt>
                <c:pt idx="986">
                  <c:v>0.20892528513105163</c:v>
                </c:pt>
                <c:pt idx="987">
                  <c:v>0.10005709955795475</c:v>
                </c:pt>
                <c:pt idx="988">
                  <c:v>2.8392174700668668E-2</c:v>
                </c:pt>
                <c:pt idx="989">
                  <c:v>2.0454766208078483E-3</c:v>
                </c:pt>
                <c:pt idx="990">
                  <c:v>1.9403935343016181E-4</c:v>
                </c:pt>
                <c:pt idx="991">
                  <c:v>1.3277460602490194E-2</c:v>
                </c:pt>
                <c:pt idx="992">
                  <c:v>6.2822914147631401E-2</c:v>
                </c:pt>
                <c:pt idx="993">
                  <c:v>0.14807567812484501</c:v>
                </c:pt>
                <c:pt idx="994">
                  <c:v>0.24080683709745843</c:v>
                </c:pt>
                <c:pt idx="995">
                  <c:v>0.30084523039813832</c:v>
                </c:pt>
                <c:pt idx="996">
                  <c:v>0.29930792553625263</c:v>
                </c:pt>
                <c:pt idx="997">
                  <c:v>0.23596823978552203</c:v>
                </c:pt>
                <c:pt idx="998">
                  <c:v>0.14025491485530187</c:v>
                </c:pt>
                <c:pt idx="999">
                  <c:v>5.453984902924567E-2</c:v>
                </c:pt>
                <c:pt idx="1000">
                  <c:v>8.6319550159326738E-3</c:v>
                </c:pt>
                <c:pt idx="1001">
                  <c:v>4.5397835344211721E-7</c:v>
                </c:pt>
                <c:pt idx="1002">
                  <c:v>8.131945909456699E-3</c:v>
                </c:pt>
                <c:pt idx="1003">
                  <c:v>6.8074404381743239E-2</c:v>
                </c:pt>
                <c:pt idx="1004">
                  <c:v>0.21708389363353583</c:v>
                </c:pt>
                <c:pt idx="1005">
                  <c:v>0.45102713577913828</c:v>
                </c:pt>
                <c:pt idx="1006">
                  <c:v>0.71736552101490936</c:v>
                </c:pt>
                <c:pt idx="1007">
                  <c:v>0.93321449194171024</c:v>
                </c:pt>
                <c:pt idx="1008">
                  <c:v>1.0212100339106969</c:v>
                </c:pt>
                <c:pt idx="1009">
                  <c:v>0.94598160080554317</c:v>
                </c:pt>
                <c:pt idx="1010">
                  <c:v>0.73261296704301748</c:v>
                </c:pt>
                <c:pt idx="1011">
                  <c:v>0.45672022032391929</c:v>
                </c:pt>
                <c:pt idx="1012">
                  <c:v>0.20980040073557057</c:v>
                </c:pt>
                <c:pt idx="1013">
                  <c:v>5.6248879471571041E-2</c:v>
                </c:pt>
                <c:pt idx="1014">
                  <c:v>3.2726183765823596E-3</c:v>
                </c:pt>
                <c:pt idx="1015">
                  <c:v>9.0884500783402415E-4</c:v>
                </c:pt>
                <c:pt idx="1016">
                  <c:v>3.9012637745796955E-2</c:v>
                </c:pt>
                <c:pt idx="1017">
                  <c:v>0.18021002997118021</c:v>
                </c:pt>
                <c:pt idx="1018">
                  <c:v>0.4411727805518828</c:v>
                </c:pt>
                <c:pt idx="1019">
                  <c:v>0.77226347882068513</c:v>
                </c:pt>
                <c:pt idx="1020">
                  <c:v>1.0762686466794282</c:v>
                </c:pt>
                <c:pt idx="1021">
                  <c:v>1.2510263442952576</c:v>
                </c:pt>
                <c:pt idx="1022">
                  <c:v>1.2354586914055972</c:v>
                </c:pt>
                <c:pt idx="1023">
                  <c:v>1.0368388612252646</c:v>
                </c:pt>
                <c:pt idx="1024">
                  <c:v>0.72643524776087898</c:v>
                </c:pt>
                <c:pt idx="1025">
                  <c:v>0.40626292546441062</c:v>
                </c:pt>
                <c:pt idx="1026">
                  <c:v>0.16367019384665848</c:v>
                </c:pt>
                <c:pt idx="1027">
                  <c:v>3.5904554480169916E-2</c:v>
                </c:pt>
                <c:pt idx="1028">
                  <c:v>1.0764528303835415E-3</c:v>
                </c:pt>
                <c:pt idx="1029">
                  <c:v>1.7963060047372116E-3</c:v>
                </c:pt>
                <c:pt idx="1030">
                  <c:v>3.5571050074064144E-2</c:v>
                </c:pt>
                <c:pt idx="1031">
                  <c:v>0.13049908685001191</c:v>
                </c:pt>
                <c:pt idx="1032">
                  <c:v>0.26991275254054314</c:v>
                </c:pt>
                <c:pt idx="1033">
                  <c:v>0.40217072387567815</c:v>
                </c:pt>
                <c:pt idx="1034">
                  <c:v>0.47092661300131766</c:v>
                </c:pt>
                <c:pt idx="1035">
                  <c:v>0.44650649639790996</c:v>
                </c:pt>
                <c:pt idx="1036">
                  <c:v>0.34139344471157712</c:v>
                </c:pt>
                <c:pt idx="1037">
                  <c:v>0.20212109044735269</c:v>
                </c:pt>
                <c:pt idx="1038">
                  <c:v>8.3026128854595538E-2</c:v>
                </c:pt>
                <c:pt idx="1039">
                  <c:v>1.7090178667877515E-2</c:v>
                </c:pt>
                <c:pt idx="1040">
                  <c:v>2.5190804383969171E-4</c:v>
                </c:pt>
                <c:pt idx="1041">
                  <c:v>2.3897882668999599E-3</c:v>
                </c:pt>
                <c:pt idx="1042">
                  <c:v>3.2602605378250514E-2</c:v>
                </c:pt>
                <c:pt idx="1043">
                  <c:v>0.11148775284261304</c:v>
                </c:pt>
                <c:pt idx="1044">
                  <c:v>0.22457328210877209</c:v>
                </c:pt>
                <c:pt idx="1045">
                  <c:v>0.32844055707370251</c:v>
                </c:pt>
                <c:pt idx="1046">
                  <c:v>0.37530449308203068</c:v>
                </c:pt>
                <c:pt idx="1047">
                  <c:v>0.34132167255390444</c:v>
                </c:pt>
                <c:pt idx="1048">
                  <c:v>0.24173908371923061</c:v>
                </c:pt>
                <c:pt idx="1049">
                  <c:v>0.12308946280707826</c:v>
                </c:pt>
                <c:pt idx="1050">
                  <c:v>3.5763237998010317E-2</c:v>
                </c:pt>
                <c:pt idx="1051">
                  <c:v>2.1468892834655981E-3</c:v>
                </c:pt>
                <c:pt idx="1052">
                  <c:v>7.7153053004280401E-4</c:v>
                </c:pt>
                <c:pt idx="1053">
                  <c:v>3.2446796963078665E-2</c:v>
                </c:pt>
                <c:pt idx="1054">
                  <c:v>0.15596818837979656</c:v>
                </c:pt>
                <c:pt idx="1055">
                  <c:v>0.39793260995896823</c:v>
                </c:pt>
                <c:pt idx="1056">
                  <c:v>0.72327390506562472</c:v>
                </c:pt>
                <c:pt idx="1057">
                  <c:v>1.0409852857266393</c:v>
                </c:pt>
                <c:pt idx="1058">
                  <c:v>1.2409629448902539</c:v>
                </c:pt>
                <c:pt idx="1059">
                  <c:v>1.2451674676232849</c:v>
                </c:pt>
                <c:pt idx="1060">
                  <c:v>1.0471968438335071</c:v>
                </c:pt>
                <c:pt idx="1061">
                  <c:v>0.71864760803791616</c:v>
                </c:pt>
                <c:pt idx="1062">
                  <c:v>0.37680397586371783</c:v>
                </c:pt>
                <c:pt idx="1063">
                  <c:v>0.12823694214934736</c:v>
                </c:pt>
                <c:pt idx="1064">
                  <c:v>1.6318946090684159E-2</c:v>
                </c:pt>
                <c:pt idx="1065">
                  <c:v>3.7736855864719396E-6</c:v>
                </c:pt>
                <c:pt idx="1066">
                  <c:v>2.3898784246339486E-2</c:v>
                </c:pt>
                <c:pt idx="1067">
                  <c:v>0.16465501487308984</c:v>
                </c:pt>
                <c:pt idx="1068">
                  <c:v>0.4757482423420229</c:v>
                </c:pt>
                <c:pt idx="1069">
                  <c:v>0.91880288757999817</c:v>
                </c:pt>
                <c:pt idx="1070">
                  <c:v>1.3730212572843801</c:v>
                </c:pt>
                <c:pt idx="1071">
                  <c:v>1.6869262201902351</c:v>
                </c:pt>
                <c:pt idx="1072">
                  <c:v>1.7476127547155285</c:v>
                </c:pt>
                <c:pt idx="1073">
                  <c:v>1.5333602419312142</c:v>
                </c:pt>
                <c:pt idx="1074">
                  <c:v>1.1234520184773837</c:v>
                </c:pt>
                <c:pt idx="1075">
                  <c:v>0.66046154122945877</c:v>
                </c:pt>
                <c:pt idx="1076">
                  <c:v>0.2841462440636362</c:v>
                </c:pt>
                <c:pt idx="1077">
                  <c:v>7.0120661465101528E-2</c:v>
                </c:pt>
                <c:pt idx="1078">
                  <c:v>3.4217552752850667E-3</c:v>
                </c:pt>
                <c:pt idx="1079">
                  <c:v>1.3901818870327551E-3</c:v>
                </c:pt>
                <c:pt idx="1080">
                  <c:v>4.6090681589860828E-2</c:v>
                </c:pt>
                <c:pt idx="1081">
                  <c:v>0.19024183045247103</c:v>
                </c:pt>
                <c:pt idx="1082">
                  <c:v>0.41910617016063922</c:v>
                </c:pt>
                <c:pt idx="1083">
                  <c:v>0.65384158720816321</c:v>
                </c:pt>
                <c:pt idx="1084">
                  <c:v>0.79672484297003965</c:v>
                </c:pt>
                <c:pt idx="1085">
                  <c:v>0.78554470328756909</c:v>
                </c:pt>
                <c:pt idx="1086">
                  <c:v>0.62710785419415127</c:v>
                </c:pt>
                <c:pt idx="1087">
                  <c:v>0.39205625663076099</c:v>
                </c:pt>
                <c:pt idx="1088">
                  <c:v>0.17496876605582307</c:v>
                </c:pt>
                <c:pt idx="1089">
                  <c:v>4.2917698916434197E-2</c:v>
                </c:pt>
                <c:pt idx="1090">
                  <c:v>1.6696224479729866E-3</c:v>
                </c:pt>
                <c:pt idx="1091">
                  <c:v>1.6989332482401701E-3</c:v>
                </c:pt>
                <c:pt idx="1092">
                  <c:v>4.194644687901538E-2</c:v>
                </c:pt>
                <c:pt idx="1093">
                  <c:v>0.16639785261090359</c:v>
                </c:pt>
                <c:pt idx="1094">
                  <c:v>0.3622824433929549</c:v>
                </c:pt>
                <c:pt idx="1095">
                  <c:v>0.56022417823268156</c:v>
                </c:pt>
                <c:pt idx="1096">
                  <c:v>0.67249791091408884</c:v>
                </c:pt>
                <c:pt idx="1097">
                  <c:v>0.64411815935738226</c:v>
                </c:pt>
                <c:pt idx="1098">
                  <c:v>0.48655325865308324</c:v>
                </c:pt>
                <c:pt idx="1099">
                  <c:v>0.2730180605360204</c:v>
                </c:pt>
                <c:pt idx="1100">
                  <c:v>9.6189025467215972E-2</c:v>
                </c:pt>
                <c:pt idx="1101">
                  <c:v>1.1604884051895293E-2</c:v>
                </c:pt>
                <c:pt idx="1102">
                  <c:v>3.3501058508622728E-5</c:v>
                </c:pt>
                <c:pt idx="1103">
                  <c:v>2.7369290041147572E-2</c:v>
                </c:pt>
                <c:pt idx="1104">
                  <c:v>0.1790674013041075</c:v>
                </c:pt>
                <c:pt idx="1105">
                  <c:v>0.51565367601581868</c:v>
                </c:pt>
                <c:pt idx="1106">
                  <c:v>1.0005201836850854</c:v>
                </c:pt>
                <c:pt idx="1107">
                  <c:v>1.5003071148091454</c:v>
                </c:pt>
                <c:pt idx="1108">
                  <c:v>1.8393888222374881</c:v>
                </c:pt>
                <c:pt idx="1109">
                  <c:v>1.8832735111768484</c:v>
                </c:pt>
                <c:pt idx="1110">
                  <c:v>1.6078411660321033</c:v>
                </c:pt>
                <c:pt idx="1111">
                  <c:v>1.1161443040824139</c:v>
                </c:pt>
                <c:pt idx="1112">
                  <c:v>0.59061052583379614</c:v>
                </c:pt>
                <c:pt idx="1113">
                  <c:v>0.20270715571430956</c:v>
                </c:pt>
                <c:pt idx="1114">
                  <c:v>2.6150595670789353E-2</c:v>
                </c:pt>
                <c:pt idx="1115">
                  <c:v>4.0766583104492324E-6</c:v>
                </c:pt>
                <c:pt idx="1116">
                  <c:v>3.6776313632129111E-2</c:v>
                </c:pt>
                <c:pt idx="1117">
                  <c:v>0.25492965409682755</c:v>
                </c:pt>
                <c:pt idx="1118">
                  <c:v>0.73502624366351077</c:v>
                </c:pt>
                <c:pt idx="1119">
                  <c:v>1.4108058022810239</c:v>
                </c:pt>
                <c:pt idx="1120">
                  <c:v>2.0876595156678337</c:v>
                </c:pt>
                <c:pt idx="1121">
                  <c:v>2.529312660335413</c:v>
                </c:pt>
                <c:pt idx="1122">
                  <c:v>2.5698382709499175</c:v>
                </c:pt>
                <c:pt idx="1123">
                  <c:v>2.19399844315847</c:v>
                </c:pt>
                <c:pt idx="1124">
                  <c:v>1.5445491881794393</c:v>
                </c:pt>
                <c:pt idx="1125">
                  <c:v>0.8526829023862289</c:v>
                </c:pt>
                <c:pt idx="1126">
                  <c:v>0.32755231864809081</c:v>
                </c:pt>
                <c:pt idx="1127">
                  <c:v>6.1755140105925158E-2</c:v>
                </c:pt>
                <c:pt idx="1128">
                  <c:v>6.0123065541015824E-4</c:v>
                </c:pt>
                <c:pt idx="1129">
                  <c:v>1.1225481005200709E-2</c:v>
                </c:pt>
                <c:pt idx="1130">
                  <c:v>0.1330241592913857</c:v>
                </c:pt>
                <c:pt idx="1131">
                  <c:v>0.43471332796686907</c:v>
                </c:pt>
                <c:pt idx="1132">
                  <c:v>0.85690852220263325</c:v>
                </c:pt>
                <c:pt idx="1133">
                  <c:v>1.2445096560885467</c:v>
                </c:pt>
                <c:pt idx="1134">
                  <c:v>1.4333835341212939</c:v>
                </c:pt>
                <c:pt idx="1135">
                  <c:v>1.3410487692292441</c:v>
                </c:pt>
                <c:pt idx="1136">
                  <c:v>1.011009278020526</c:v>
                </c:pt>
                <c:pt idx="1137">
                  <c:v>0.58698250232130433</c:v>
                </c:pt>
                <c:pt idx="1138">
                  <c:v>0.23276082005272647</c:v>
                </c:pt>
                <c:pt idx="1139">
                  <c:v>4.3737807638599781E-2</c:v>
                </c:pt>
                <c:pt idx="1140">
                  <c:v>2.9696629561995247E-4</c:v>
                </c:pt>
                <c:pt idx="1141">
                  <c:v>1.0988918293602941E-2</c:v>
                </c:pt>
                <c:pt idx="1142">
                  <c:v>0.12135893120870575</c:v>
                </c:pt>
                <c:pt idx="1143">
                  <c:v>0.39365537535924749</c:v>
                </c:pt>
                <c:pt idx="1144">
                  <c:v>0.77662095941985065</c:v>
                </c:pt>
                <c:pt idx="1145">
                  <c:v>1.1273230928503686</c:v>
                </c:pt>
                <c:pt idx="1146">
                  <c:v>1.2898856093993052</c:v>
                </c:pt>
                <c:pt idx="1147">
                  <c:v>1.1853762096332845</c:v>
                </c:pt>
                <c:pt idx="1148">
                  <c:v>0.85987839019890167</c:v>
                </c:pt>
                <c:pt idx="1149">
                  <c:v>0.46066099198732086</c:v>
                </c:pt>
                <c:pt idx="1150">
                  <c:v>0.15160237483224034</c:v>
                </c:pt>
                <c:pt idx="1151">
                  <c:v>1.5336821795027412E-2</c:v>
                </c:pt>
                <c:pt idx="1152">
                  <c:v>2.6161615604978474E-4</c:v>
                </c:pt>
                <c:pt idx="1153">
                  <c:v>5.660373604045843E-2</c:v>
                </c:pt>
                <c:pt idx="1154">
                  <c:v>0.32952846486539006</c:v>
                </c:pt>
                <c:pt idx="1155">
                  <c:v>0.89574349124734065</c:v>
                </c:pt>
                <c:pt idx="1156">
                  <c:v>1.6654035040870747</c:v>
                </c:pt>
                <c:pt idx="1157">
                  <c:v>2.4035110262565693</c:v>
                </c:pt>
                <c:pt idx="1158">
                  <c:v>2.8351490470621639</c:v>
                </c:pt>
                <c:pt idx="1159">
                  <c:v>2.7820666485497778</c:v>
                </c:pt>
                <c:pt idx="1160">
                  <c:v>2.2575650050709366</c:v>
                </c:pt>
                <c:pt idx="1161">
                  <c:v>1.4657403628127919</c:v>
                </c:pt>
                <c:pt idx="1162">
                  <c:v>0.7010519136909702</c:v>
                </c:pt>
                <c:pt idx="1163">
                  <c:v>0.19850660023873684</c:v>
                </c:pt>
                <c:pt idx="1164">
                  <c:v>1.364245550270908E-2</c:v>
                </c:pt>
                <c:pt idx="1165">
                  <c:v>1.9145973135253143E-3</c:v>
                </c:pt>
                <c:pt idx="1166">
                  <c:v>0.11336027684556718</c:v>
                </c:pt>
                <c:pt idx="1167">
                  <c:v>0.54824741075567385</c:v>
                </c:pt>
                <c:pt idx="1168">
                  <c:v>1.3566944643164438</c:v>
                </c:pt>
                <c:pt idx="1169">
                  <c:v>2.3627047792980922</c:v>
                </c:pt>
                <c:pt idx="1170">
                  <c:v>3.2358901215185067</c:v>
                </c:pt>
                <c:pt idx="1171">
                  <c:v>3.6488726853233167</c:v>
                </c:pt>
                <c:pt idx="1172">
                  <c:v>3.4390968384316589</c:v>
                </c:pt>
                <c:pt idx="1173">
                  <c:v>2.6901791563356547</c:v>
                </c:pt>
                <c:pt idx="1174">
                  <c:v>1.6897898061280796</c:v>
                </c:pt>
                <c:pt idx="1175">
                  <c:v>0.78626631116993606</c:v>
                </c:pt>
                <c:pt idx="1176">
                  <c:v>0.21969543315126983</c:v>
                </c:pt>
                <c:pt idx="1177">
                  <c:v>1.6115814531871324E-2</c:v>
                </c:pt>
                <c:pt idx="1178">
                  <c:v>1.2340483926717343E-3</c:v>
                </c:pt>
                <c:pt idx="1179">
                  <c:v>9.3200837903840594E-2</c:v>
                </c:pt>
                <c:pt idx="1180">
                  <c:v>0.44581782631234035</c:v>
                </c:pt>
                <c:pt idx="1181">
                  <c:v>1.0590222288320055</c:v>
                </c:pt>
                <c:pt idx="1182">
                  <c:v>1.7431409275920315</c:v>
                </c:pt>
                <c:pt idx="1183">
                  <c:v>2.2229904834708596</c:v>
                </c:pt>
                <c:pt idx="1184">
                  <c:v>2.2899209243392016</c:v>
                </c:pt>
                <c:pt idx="1185">
                  <c:v>1.9163126084072681</c:v>
                </c:pt>
                <c:pt idx="1186">
                  <c:v>1.2690301665683812</c:v>
                </c:pt>
                <c:pt idx="1187">
                  <c:v>0.61562010244144361</c:v>
                </c:pt>
                <c:pt idx="1188">
                  <c:v>0.17739793348966221</c:v>
                </c:pt>
                <c:pt idx="1189">
                  <c:v>1.3093656305672417E-2</c:v>
                </c:pt>
                <c:pt idx="1190">
                  <c:v>1.1889338504921681E-3</c:v>
                </c:pt>
                <c:pt idx="1191">
                  <c:v>8.5179194712643999E-2</c:v>
                </c:pt>
                <c:pt idx="1192">
                  <c:v>0.41159040470909569</c:v>
                </c:pt>
                <c:pt idx="1193">
                  <c:v>0.99047347710060751</c:v>
                </c:pt>
                <c:pt idx="1194">
                  <c:v>1.6489330746119315</c:v>
                </c:pt>
                <c:pt idx="1195">
                  <c:v>2.1198467353735833</c:v>
                </c:pt>
                <c:pt idx="1196">
                  <c:v>2.1900598744881177</c:v>
                </c:pt>
                <c:pt idx="1197">
                  <c:v>1.8228808746518919</c:v>
                </c:pt>
                <c:pt idx="1198">
                  <c:v>1.1825985034297084</c:v>
                </c:pt>
                <c:pt idx="1199">
                  <c:v>0.54380416751171179</c:v>
                </c:pt>
                <c:pt idx="1200">
                  <c:v>0.13482956195849297</c:v>
                </c:pt>
                <c:pt idx="1201">
                  <c:v>4.6030129214656773E-3</c:v>
                </c:pt>
                <c:pt idx="1202">
                  <c:v>8.1007868977043315E-3</c:v>
                </c:pt>
                <c:pt idx="1203">
                  <c:v>0.1803350128506031</c:v>
                </c:pt>
                <c:pt idx="1204">
                  <c:v>0.73439166995612171</c:v>
                </c:pt>
                <c:pt idx="1205">
                  <c:v>1.686081507995026</c:v>
                </c:pt>
                <c:pt idx="1206">
                  <c:v>2.8008345222867232</c:v>
                </c:pt>
                <c:pt idx="1207">
                  <c:v>3.6895005727802306</c:v>
                </c:pt>
                <c:pt idx="1208">
                  <c:v>3.9982462143857669</c:v>
                </c:pt>
                <c:pt idx="1209">
                  <c:v>3.5920373444257843</c:v>
                </c:pt>
                <c:pt idx="1210">
                  <c:v>2.6305117374951061</c:v>
                </c:pt>
                <c:pt idx="1211">
                  <c:v>1.4907731909095447</c:v>
                </c:pt>
                <c:pt idx="1212">
                  <c:v>0.57447026336531126</c:v>
                </c:pt>
                <c:pt idx="1213">
                  <c:v>0.10119013419730945</c:v>
                </c:pt>
                <c:pt idx="1214">
                  <c:v>3.2570283268240814E-4</c:v>
                </c:pt>
                <c:pt idx="1215">
                  <c:v>3.7848316887362475E-2</c:v>
                </c:pt>
                <c:pt idx="1216">
                  <c:v>0.37719267943427037</c:v>
                </c:pt>
                <c:pt idx="1217">
                  <c:v>1.2160954795328756</c:v>
                </c:pt>
                <c:pt idx="1218">
                  <c:v>2.4534763523359273</c:v>
                </c:pt>
                <c:pt idx="1219">
                  <c:v>3.7160883012552288</c:v>
                </c:pt>
                <c:pt idx="1220">
                  <c:v>4.5361181877046075</c:v>
                </c:pt>
                <c:pt idx="1221">
                  <c:v>4.5861712176363447</c:v>
                </c:pt>
                <c:pt idx="1222">
                  <c:v>3.8464732622480668</c:v>
                </c:pt>
                <c:pt idx="1223">
                  <c:v>2.6146702037920342</c:v>
                </c:pt>
                <c:pt idx="1224">
                  <c:v>1.3530453410632843</c:v>
                </c:pt>
                <c:pt idx="1225">
                  <c:v>0.45545102575115931</c:v>
                </c:pt>
                <c:pt idx="1226">
                  <c:v>5.8980752478875388E-2</c:v>
                </c:pt>
                <c:pt idx="1227">
                  <c:v>1.0086995288504359E-6</c:v>
                </c:pt>
                <c:pt idx="1228">
                  <c:v>6.540968930860605E-2</c:v>
                </c:pt>
                <c:pt idx="1229">
                  <c:v>0.44642796049620337</c:v>
                </c:pt>
                <c:pt idx="1230">
                  <c:v>1.2285947423470804</c:v>
                </c:pt>
                <c:pt idx="1231">
                  <c:v>2.2155530847780325</c:v>
                </c:pt>
                <c:pt idx="1232">
                  <c:v>3.0322531252659912</c:v>
                </c:pt>
                <c:pt idx="1233">
                  <c:v>3.3301975232298058</c:v>
                </c:pt>
                <c:pt idx="1234">
                  <c:v>2.9789004289903884</c:v>
                </c:pt>
                <c:pt idx="1235">
                  <c:v>2.1364009998400904</c:v>
                </c:pt>
                <c:pt idx="1236">
                  <c:v>1.1603115283445844</c:v>
                </c:pt>
                <c:pt idx="1237">
                  <c:v>0.41080803304042823</c:v>
                </c:pt>
                <c:pt idx="1238">
                  <c:v>5.7588247315129029E-2</c:v>
                </c:pt>
                <c:pt idx="1239">
                  <c:v>2.6533664619425487E-8</c:v>
                </c:pt>
                <c:pt idx="1240">
                  <c:v>5.5137583957620924E-2</c:v>
                </c:pt>
                <c:pt idx="1241">
                  <c:v>0.40351988138424394</c:v>
                </c:pt>
                <c:pt idx="1242">
                  <c:v>1.1510125217420824</c:v>
                </c:pt>
                <c:pt idx="1243">
                  <c:v>2.1308216557157564</c:v>
                </c:pt>
                <c:pt idx="1244">
                  <c:v>2.9800465792177371</c:v>
                </c:pt>
                <c:pt idx="1245">
                  <c:v>3.3343152958128588</c:v>
                </c:pt>
                <c:pt idx="1246">
                  <c:v>3.0305593457059476</c:v>
                </c:pt>
                <c:pt idx="1247">
                  <c:v>2.2013581807615084</c:v>
                </c:pt>
                <c:pt idx="1248">
                  <c:v>1.2043678314655906</c:v>
                </c:pt>
                <c:pt idx="1249">
                  <c:v>0.42390585692638338</c:v>
                </c:pt>
                <c:pt idx="1250">
                  <c:v>5.5959902709402029E-2</c:v>
                </c:pt>
                <c:pt idx="1251">
                  <c:v>6.3450500837102108E-6</c:v>
                </c:pt>
                <c:pt idx="1252">
                  <c:v>7.7250732790651477E-2</c:v>
                </c:pt>
                <c:pt idx="1253">
                  <c:v>0.53761398737893829</c:v>
                </c:pt>
                <c:pt idx="1254">
                  <c:v>1.5400455784542615</c:v>
                </c:pt>
                <c:pt idx="1255">
                  <c:v>2.9140693680694501</c:v>
                </c:pt>
                <c:pt idx="1256">
                  <c:v>4.2152505684827757</c:v>
                </c:pt>
                <c:pt idx="1257">
                  <c:v>4.9394063083855109</c:v>
                </c:pt>
                <c:pt idx="1258">
                  <c:v>4.7823187589186098</c:v>
                </c:pt>
                <c:pt idx="1259">
                  <c:v>3.8028659575426431</c:v>
                </c:pt>
                <c:pt idx="1260">
                  <c:v>2.3973172963098555</c:v>
                </c:pt>
                <c:pt idx="1261">
                  <c:v>1.0948673670616544</c:v>
                </c:pt>
                <c:pt idx="1262">
                  <c:v>0.28328737270947707</c:v>
                </c:pt>
                <c:pt idx="1263">
                  <c:v>1.3813797018374992E-2</c:v>
                </c:pt>
                <c:pt idx="1264">
                  <c:v>7.2617552361690972E-3</c:v>
                </c:pt>
                <c:pt idx="1265">
                  <c:v>0.23452493979872815</c:v>
                </c:pt>
                <c:pt idx="1266">
                  <c:v>1.0073136378075767</c:v>
                </c:pt>
                <c:pt idx="1267">
                  <c:v>2.3339251477490452</c:v>
                </c:pt>
                <c:pt idx="1268">
                  <c:v>3.8569309307605519</c:v>
                </c:pt>
                <c:pt idx="1269">
                  <c:v>5.0218155653057934</c:v>
                </c:pt>
                <c:pt idx="1270">
                  <c:v>5.3595020060945329</c:v>
                </c:pt>
                <c:pt idx="1271">
                  <c:v>4.7300950968154725</c:v>
                </c:pt>
                <c:pt idx="1272">
                  <c:v>3.3955245759811361</c:v>
                </c:pt>
                <c:pt idx="1273">
                  <c:v>1.881843502256469</c:v>
                </c:pt>
                <c:pt idx="1274">
                  <c:v>0.70664672160683661</c:v>
                </c:pt>
                <c:pt idx="1275">
                  <c:v>0.12022305320376642</c:v>
                </c:pt>
                <c:pt idx="1276">
                  <c:v>3.2514913309818671E-4</c:v>
                </c:pt>
                <c:pt idx="1277">
                  <c:v>4.5211044696018159E-2</c:v>
                </c:pt>
                <c:pt idx="1278">
                  <c:v>0.42879261716006445</c:v>
                </c:pt>
                <c:pt idx="1279">
                  <c:v>1.3277649145188881</c:v>
                </c:pt>
                <c:pt idx="1280">
                  <c:v>2.566555736588457</c:v>
                </c:pt>
                <c:pt idx="1281">
                  <c:v>3.7014520911345379</c:v>
                </c:pt>
                <c:pt idx="1282">
                  <c:v>4.2594473057000055</c:v>
                </c:pt>
                <c:pt idx="1283">
                  <c:v>3.9965927339432135</c:v>
                </c:pt>
                <c:pt idx="1284">
                  <c:v>3.0309901018318932</c:v>
                </c:pt>
                <c:pt idx="1285">
                  <c:v>1.7765004641092133</c:v>
                </c:pt>
                <c:pt idx="1286">
                  <c:v>0.71544384553078799</c:v>
                </c:pt>
                <c:pt idx="1287">
                  <c:v>0.13893234381294342</c:v>
                </c:pt>
                <c:pt idx="1288">
                  <c:v>1.2114090073961424E-3</c:v>
                </c:pt>
                <c:pt idx="1289">
                  <c:v>3.0494709472522429E-2</c:v>
                </c:pt>
                <c:pt idx="1290">
                  <c:v>0.36009236449111232</c:v>
                </c:pt>
                <c:pt idx="1291">
                  <c:v>1.2045888843602599</c:v>
                </c:pt>
                <c:pt idx="1292">
                  <c:v>2.4423153171397236</c:v>
                </c:pt>
                <c:pt idx="1293">
                  <c:v>3.6561638439261577</c:v>
                </c:pt>
                <c:pt idx="1294">
                  <c:v>4.3501691985745472</c:v>
                </c:pt>
                <c:pt idx="1295">
                  <c:v>4.2187511027462294</c:v>
                </c:pt>
                <c:pt idx="1296">
                  <c:v>3.3165258321880242</c:v>
                </c:pt>
                <c:pt idx="1297">
                  <c:v>2.0311645504115319</c:v>
                </c:pt>
                <c:pt idx="1298">
                  <c:v>0.87223258762182887</c:v>
                </c:pt>
                <c:pt idx="1299">
                  <c:v>0.19332778857047206</c:v>
                </c:pt>
                <c:pt idx="1300">
                  <c:v>4.0197343376537223E-3</c:v>
                </c:pt>
                <c:pt idx="1301">
                  <c:v>2.0828375869723005E-2</c:v>
                </c:pt>
                <c:pt idx="1302">
                  <c:v>0.33720883434392801</c:v>
                </c:pt>
                <c:pt idx="1303">
                  <c:v>1.2468071793584679</c:v>
                </c:pt>
                <c:pt idx="1304">
                  <c:v>2.6917862717031817</c:v>
                </c:pt>
                <c:pt idx="1305">
                  <c:v>4.2486041989976666</c:v>
                </c:pt>
                <c:pt idx="1306">
                  <c:v>5.330096208414286</c:v>
                </c:pt>
                <c:pt idx="1307">
                  <c:v>5.4883129067414087</c:v>
                </c:pt>
                <c:pt idx="1308">
                  <c:v>4.6523466580264587</c:v>
                </c:pt>
                <c:pt idx="1309">
                  <c:v>3.1689090756728868</c:v>
                </c:pt>
                <c:pt idx="1310">
                  <c:v>1.6210473669264316</c:v>
                </c:pt>
                <c:pt idx="1311">
                  <c:v>0.52283145750812099</c:v>
                </c:pt>
                <c:pt idx="1312">
                  <c:v>5.7028980641849428E-2</c:v>
                </c:pt>
                <c:pt idx="1313">
                  <c:v>2.2201853950967599E-4</c:v>
                </c:pt>
                <c:pt idx="1314">
                  <c:v>0.12678104534187221</c:v>
                </c:pt>
                <c:pt idx="1315">
                  <c:v>0.75924077300719717</c:v>
                </c:pt>
                <c:pt idx="1316">
                  <c:v>2.0198254867882386</c:v>
                </c:pt>
                <c:pt idx="1317">
                  <c:v>3.6185318746451562</c:v>
                </c:pt>
                <c:pt idx="1318">
                  <c:v>4.9868492907594995</c:v>
                </c:pt>
                <c:pt idx="1319">
                  <c:v>5.5710804117248891</c:v>
                </c:pt>
                <c:pt idx="1320">
                  <c:v>5.1245536620066776</c:v>
                </c:pt>
                <c:pt idx="1321">
                  <c:v>3.8381966071514921</c:v>
                </c:pt>
                <c:pt idx="1322">
                  <c:v>2.2380174260695562</c:v>
                </c:pt>
                <c:pt idx="1323">
                  <c:v>0.90661101259592092</c:v>
                </c:pt>
                <c:pt idx="1324">
                  <c:v>0.18249911101511898</c:v>
                </c:pt>
                <c:pt idx="1325">
                  <c:v>2.3083749162885049E-3</c:v>
                </c:pt>
                <c:pt idx="1326">
                  <c:v>2.9540915668571421E-2</c:v>
                </c:pt>
                <c:pt idx="1327">
                  <c:v>0.38591630774531405</c:v>
                </c:pt>
                <c:pt idx="1328">
                  <c:v>1.3219024247953834</c:v>
                </c:pt>
                <c:pt idx="1329">
                  <c:v>2.7061181519820874</c:v>
                </c:pt>
                <c:pt idx="1330">
                  <c:v>4.0733848164833848</c:v>
                </c:pt>
                <c:pt idx="1331">
                  <c:v>4.8693290493818768</c:v>
                </c:pt>
                <c:pt idx="1332">
                  <c:v>4.7499625884638768</c:v>
                </c:pt>
                <c:pt idx="1333">
                  <c:v>3.7686714622259201</c:v>
                </c:pt>
                <c:pt idx="1334">
                  <c:v>2.3463318512151257</c:v>
                </c:pt>
                <c:pt idx="1335">
                  <c:v>1.0418413233516688</c:v>
                </c:pt>
                <c:pt idx="1336">
                  <c:v>0.2520112300559485</c:v>
                </c:pt>
                <c:pt idx="1337">
                  <c:v>8.9285696970579694E-3</c:v>
                </c:pt>
                <c:pt idx="1338">
                  <c:v>1.2340270905382819E-2</c:v>
                </c:pt>
                <c:pt idx="1339">
                  <c:v>0.28142545113425455</c:v>
                </c:pt>
                <c:pt idx="1340">
                  <c:v>1.1167955885939835</c:v>
                </c:pt>
                <c:pt idx="1341">
                  <c:v>2.474780368165705</c:v>
                </c:pt>
                <c:pt idx="1342">
                  <c:v>3.9445050565969852</c:v>
                </c:pt>
                <c:pt idx="1343">
                  <c:v>4.9541303063695405</c:v>
                </c:pt>
                <c:pt idx="1344">
                  <c:v>5.074713692854969</c:v>
                </c:pt>
                <c:pt idx="1345">
                  <c:v>4.2523640719191729</c:v>
                </c:pt>
                <c:pt idx="1346">
                  <c:v>2.8385666427723688</c:v>
                </c:pt>
                <c:pt idx="1347">
                  <c:v>1.4008976349389737</c:v>
                </c:pt>
                <c:pt idx="1348">
                  <c:v>0.41903715113651402</c:v>
                </c:pt>
                <c:pt idx="1349">
                  <c:v>3.52835144251736E-2</c:v>
                </c:pt>
                <c:pt idx="1350">
                  <c:v>1.5161686308973353E-3</c:v>
                </c:pt>
                <c:pt idx="1351">
                  <c:v>0.16786547998111395</c:v>
                </c:pt>
                <c:pt idx="1352">
                  <c:v>0.86826320853910399</c:v>
                </c:pt>
                <c:pt idx="1353">
                  <c:v>2.1763730644909058</c:v>
                </c:pt>
                <c:pt idx="1354">
                  <c:v>3.761635685147986</c:v>
                </c:pt>
                <c:pt idx="1355">
                  <c:v>5.0450654031003346</c:v>
                </c:pt>
                <c:pt idx="1356">
                  <c:v>5.4999546760476452</c:v>
                </c:pt>
                <c:pt idx="1357">
                  <c:v>4.9318076987534054</c:v>
                </c:pt>
                <c:pt idx="1358">
                  <c:v>3.5825830873728117</c:v>
                </c:pt>
                <c:pt idx="1359">
                  <c:v>2.0013917508818015</c:v>
                </c:pt>
                <c:pt idx="1360">
                  <c:v>0.7531475260724797</c:v>
                </c:pt>
                <c:pt idx="1361">
                  <c:v>0.12624335173658749</c:v>
                </c:pt>
                <c:pt idx="1362">
                  <c:v>2.3924438989743078E-4</c:v>
                </c:pt>
                <c:pt idx="1363">
                  <c:v>5.5074315217615778E-2</c:v>
                </c:pt>
                <c:pt idx="1364">
                  <c:v>0.5069860002988581</c:v>
                </c:pt>
                <c:pt idx="1365">
                  <c:v>1.567883423440662</c:v>
                </c:pt>
                <c:pt idx="1366">
                  <c:v>3.0486031202110517</c:v>
                </c:pt>
                <c:pt idx="1367">
                  <c:v>4.4401394450263707</c:v>
                </c:pt>
                <c:pt idx="1368">
                  <c:v>5.1789627527842548</c:v>
                </c:pt>
                <c:pt idx="1369">
                  <c:v>4.9486042884067425</c:v>
                </c:pt>
                <c:pt idx="1370">
                  <c:v>3.8499455840519152</c:v>
                </c:pt>
                <c:pt idx="1371">
                  <c:v>2.3459177516368763</c:v>
                </c:pt>
                <c:pt idx="1372">
                  <c:v>1.011993779920568</c:v>
                </c:pt>
                <c:pt idx="1373">
                  <c:v>0.23170593900649941</c:v>
                </c:pt>
                <c:pt idx="1374">
                  <c:v>6.3066643639187918E-3</c:v>
                </c:pt>
                <c:pt idx="1375">
                  <c:v>1.6864814087523085E-2</c:v>
                </c:pt>
                <c:pt idx="1376">
                  <c:v>0.31546228962766798</c:v>
                </c:pt>
                <c:pt idx="1377">
                  <c:v>1.1930066267581436</c:v>
                </c:pt>
                <c:pt idx="1378">
                  <c:v>2.5789252615190361</c:v>
                </c:pt>
                <c:pt idx="1379">
                  <c:v>4.0413252006736764</c:v>
                </c:pt>
                <c:pt idx="1380">
                  <c:v>5.0067916038445031</c:v>
                </c:pt>
                <c:pt idx="1381">
                  <c:v>5.0655029575318151</c:v>
                </c:pt>
                <c:pt idx="1382">
                  <c:v>4.1920282873108885</c:v>
                </c:pt>
                <c:pt idx="1383">
                  <c:v>2.7589984620492753</c:v>
                </c:pt>
                <c:pt idx="1384">
                  <c:v>1.3361563535833552</c:v>
                </c:pt>
                <c:pt idx="1385">
                  <c:v>0.38664478154679022</c:v>
                </c:pt>
                <c:pt idx="1386">
                  <c:v>2.9203004779303918E-2</c:v>
                </c:pt>
                <c:pt idx="1387">
                  <c:v>2.3579700098749529E-3</c:v>
                </c:pt>
                <c:pt idx="1388">
                  <c:v>0.18146606690826647</c:v>
                </c:pt>
                <c:pt idx="1389">
                  <c:v>0.89381077355130345</c:v>
                </c:pt>
                <c:pt idx="1390">
                  <c:v>2.191351143111683</c:v>
                </c:pt>
                <c:pt idx="1391">
                  <c:v>3.7341262769496448</c:v>
                </c:pt>
                <c:pt idx="1392">
                  <c:v>4.9539188816382129</c:v>
                </c:pt>
                <c:pt idx="1393">
                  <c:v>5.3502422890192172</c:v>
                </c:pt>
                <c:pt idx="1394">
                  <c:v>4.7555203933480668</c:v>
                </c:pt>
                <c:pt idx="1395">
                  <c:v>3.4234712035613479</c:v>
                </c:pt>
                <c:pt idx="1396">
                  <c:v>1.8927443235587709</c:v>
                </c:pt>
                <c:pt idx="1397">
                  <c:v>0.70203378769439184</c:v>
                </c:pt>
                <c:pt idx="1398">
                  <c:v>0.11415957441907509</c:v>
                </c:pt>
                <c:pt idx="1399">
                  <c:v>1.420019309754095E-4</c:v>
                </c:pt>
                <c:pt idx="1400">
                  <c:v>5.5766760778977534E-2</c:v>
                </c:pt>
                <c:pt idx="1401">
                  <c:v>0.4922226806635035</c:v>
                </c:pt>
                <c:pt idx="1402">
                  <c:v>1.4977772004338508</c:v>
                </c:pt>
                <c:pt idx="1403">
                  <c:v>2.8820359946751166</c:v>
                </c:pt>
                <c:pt idx="1404">
                  <c:v>4.1626909305683881</c:v>
                </c:pt>
                <c:pt idx="1405">
                  <c:v>4.8192865396006761</c:v>
                </c:pt>
                <c:pt idx="1406">
                  <c:v>4.5720436408479985</c:v>
                </c:pt>
                <c:pt idx="1407">
                  <c:v>3.5310820966712351</c:v>
                </c:pt>
                <c:pt idx="1408">
                  <c:v>2.1345388666442418</c:v>
                </c:pt>
                <c:pt idx="1409">
                  <c:v>0.9119324483913025</c:v>
                </c:pt>
                <c:pt idx="1410">
                  <c:v>0.20567591343159186</c:v>
                </c:pt>
                <c:pt idx="1411">
                  <c:v>5.2805733213030009E-3</c:v>
                </c:pt>
                <c:pt idx="1412">
                  <c:v>1.5895516106150035E-2</c:v>
                </c:pt>
                <c:pt idx="1413">
                  <c:v>0.28568582859183644</c:v>
                </c:pt>
                <c:pt idx="1414">
                  <c:v>1.0637826064193467</c:v>
                </c:pt>
                <c:pt idx="1415">
                  <c:v>2.2712126246582698</c:v>
                </c:pt>
                <c:pt idx="1416">
                  <c:v>3.515077865699296</c:v>
                </c:pt>
                <c:pt idx="1417">
                  <c:v>4.2945721701158952</c:v>
                </c:pt>
                <c:pt idx="1418">
                  <c:v>4.2723045476930634</c:v>
                </c:pt>
                <c:pt idx="1419">
                  <c:v>3.4585353973707589</c:v>
                </c:pt>
                <c:pt idx="1420">
                  <c:v>2.2051597399000489</c:v>
                </c:pt>
                <c:pt idx="1421">
                  <c:v>1.0132026559283875</c:v>
                </c:pt>
                <c:pt idx="1422">
                  <c:v>0.26209178219215312</c:v>
                </c:pt>
                <c:pt idx="1423">
                  <c:v>1.2493998909687812E-2</c:v>
                </c:pt>
                <c:pt idx="1424">
                  <c:v>7.1724770375630872E-3</c:v>
                </c:pt>
                <c:pt idx="1425">
                  <c:v>0.22378944019938141</c:v>
                </c:pt>
                <c:pt idx="1426">
                  <c:v>0.95245283968310435</c:v>
                </c:pt>
                <c:pt idx="1427">
                  <c:v>2.1904061111367397</c:v>
                </c:pt>
                <c:pt idx="1428">
                  <c:v>3.5894028583769577</c:v>
                </c:pt>
                <c:pt idx="1429">
                  <c:v>4.6244420254473262</c:v>
                </c:pt>
                <c:pt idx="1430">
                  <c:v>4.8671457985876687</c:v>
                </c:pt>
                <c:pt idx="1431">
                  <c:v>4.2132900026382627</c:v>
                </c:pt>
                <c:pt idx="1432">
                  <c:v>2.9388251636895655</c:v>
                </c:pt>
                <c:pt idx="1433">
                  <c:v>1.5532791548998224</c:v>
                </c:pt>
                <c:pt idx="1434">
                  <c:v>0.53115078948550032</c:v>
                </c:pt>
                <c:pt idx="1435">
                  <c:v>6.8850169882259907E-2</c:v>
                </c:pt>
                <c:pt idx="1436">
                  <c:v>4.36113354562243E-6</c:v>
                </c:pt>
                <c:pt idx="1437">
                  <c:v>8.6107394756712377E-2</c:v>
                </c:pt>
                <c:pt idx="1438">
                  <c:v>0.59027565719940356</c:v>
                </c:pt>
                <c:pt idx="1439">
                  <c:v>1.6555113103876118</c:v>
                </c:pt>
                <c:pt idx="1440">
                  <c:v>3.063113042533733</c:v>
                </c:pt>
                <c:pt idx="1441">
                  <c:v>4.3305988210531243</c:v>
                </c:pt>
                <c:pt idx="1442">
                  <c:v>4.9579356077154184</c:v>
                </c:pt>
                <c:pt idx="1443">
                  <c:v>4.687530686563175</c:v>
                </c:pt>
                <c:pt idx="1444">
                  <c:v>3.6368915648926476</c:v>
                </c:pt>
                <c:pt idx="1445">
                  <c:v>2.2336336760244766</c:v>
                </c:pt>
                <c:pt idx="1446">
                  <c:v>0.990871856539563</c:v>
                </c:pt>
                <c:pt idx="1447">
                  <c:v>0.24704749701809228</c:v>
                </c:pt>
                <c:pt idx="1448">
                  <c:v>1.1060206261735692E-2</c:v>
                </c:pt>
                <c:pt idx="1449">
                  <c:v>6.9539225142535264E-3</c:v>
                </c:pt>
                <c:pt idx="1450">
                  <c:v>0.20219833503705026</c:v>
                </c:pt>
                <c:pt idx="1451">
                  <c:v>0.83075309216526783</c:v>
                </c:pt>
                <c:pt idx="1452">
                  <c:v>1.8510580461948181</c:v>
                </c:pt>
                <c:pt idx="1453">
                  <c:v>2.93767498336915</c:v>
                </c:pt>
                <c:pt idx="1454">
                  <c:v>3.6563727059135065</c:v>
                </c:pt>
                <c:pt idx="1455">
                  <c:v>3.7003153721727093</c:v>
                </c:pt>
                <c:pt idx="1456">
                  <c:v>3.0551652298538636</c:v>
                </c:pt>
                <c:pt idx="1457">
                  <c:v>2.0029037491926327</c:v>
                </c:pt>
                <c:pt idx="1458">
                  <c:v>0.96547614463741527</c:v>
                </c:pt>
                <c:pt idx="1459">
                  <c:v>0.27834186842538833</c:v>
                </c:pt>
                <c:pt idx="1460">
                  <c:v>2.1175773693127977E-2</c:v>
                </c:pt>
                <c:pt idx="1461">
                  <c:v>1.5372465601461878E-3</c:v>
                </c:pt>
                <c:pt idx="1462">
                  <c:v>0.1230234910374822</c:v>
                </c:pt>
                <c:pt idx="1463">
                  <c:v>0.60114385157913108</c:v>
                </c:pt>
                <c:pt idx="1464">
                  <c:v>1.4523432362008573</c:v>
                </c:pt>
                <c:pt idx="1465">
                  <c:v>2.4270818380573513</c:v>
                </c:pt>
                <c:pt idx="1466">
                  <c:v>3.1401544757437398</c:v>
                </c:pt>
                <c:pt idx="1467">
                  <c:v>3.2814541015992447</c:v>
                </c:pt>
                <c:pt idx="1468">
                  <c:v>2.7875345912240266</c:v>
                </c:pt>
                <c:pt idx="1469">
                  <c:v>1.8768796520358411</c:v>
                </c:pt>
                <c:pt idx="1470">
                  <c:v>0.92899283347910699</c:v>
                </c:pt>
                <c:pt idx="1471">
                  <c:v>0.27560839827799605</c:v>
                </c:pt>
                <c:pt idx="1472">
                  <c:v>2.1874576957870599E-2</c:v>
                </c:pt>
                <c:pt idx="1473">
                  <c:v>1.4628711071768084E-3</c:v>
                </c:pt>
                <c:pt idx="1474">
                  <c:v>0.12751416717577935</c:v>
                </c:pt>
                <c:pt idx="1475">
                  <c:v>0.64615827253233848</c:v>
                </c:pt>
                <c:pt idx="1476">
                  <c:v>1.6170207391086682</c:v>
                </c:pt>
                <c:pt idx="1477">
                  <c:v>2.8088549472229984</c:v>
                </c:pt>
                <c:pt idx="1478">
                  <c:v>3.801979769953848</c:v>
                </c:pt>
                <c:pt idx="1479">
                  <c:v>4.20000308771262</c:v>
                </c:pt>
                <c:pt idx="1480">
                  <c:v>3.8360499053881014</c:v>
                </c:pt>
                <c:pt idx="1481">
                  <c:v>2.8609029297083812</c:v>
                </c:pt>
                <c:pt idx="1482">
                  <c:v>1.6646356121393544</c:v>
                </c:pt>
                <c:pt idx="1483">
                  <c:v>0.67406671405626239</c:v>
                </c:pt>
                <c:pt idx="1484">
                  <c:v>0.13578285371571472</c:v>
                </c:pt>
                <c:pt idx="1485">
                  <c:v>1.7072912147622439E-3</c:v>
                </c:pt>
                <c:pt idx="1486">
                  <c:v>2.2386837343523085E-2</c:v>
                </c:pt>
                <c:pt idx="1487">
                  <c:v>0.2940681934401263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556480"/>
        <c:axId val="89558400"/>
      </c:scatterChart>
      <c:valAx>
        <c:axId val="89556480"/>
        <c:scaling>
          <c:orientation val="minMax"/>
          <c:max val="3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Days</a:t>
                </a:r>
              </a:p>
            </c:rich>
          </c:tx>
          <c:layout>
            <c:manualLayout>
              <c:xMode val="edge"/>
              <c:yMode val="edge"/>
              <c:x val="0.49251233538569"/>
              <c:y val="0.8765785283116690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89558400"/>
        <c:crosses val="autoZero"/>
        <c:crossBetween val="midCat"/>
      </c:valAx>
      <c:valAx>
        <c:axId val="89558400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Power Density </a:t>
                </a:r>
                <a:r>
                  <a:rPr lang="en-GB" baseline="0" dirty="0" smtClean="0"/>
                  <a:t>(kW/m2)</a:t>
                </a:r>
                <a:endParaRPr lang="en-GB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89556480"/>
        <c:crosses val="autoZero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82753292641151"/>
          <c:y val="7.4162591794124225E-2"/>
          <c:w val="0.75251173620564049"/>
          <c:h val="0.6956753706404260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Sheet4!$AT$3</c:f>
              <c:strCache>
                <c:ptCount val="1"/>
                <c:pt idx="0">
                  <c:v>Power Density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Sheet4!$AT$4:$AT$125</c:f>
              <c:numCache>
                <c:formatCode>General</c:formatCode>
                <c:ptCount val="122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1.1499999999999999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</c:v>
                </c:pt>
                <c:pt idx="39">
                  <c:v>1.95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2.35</c:v>
                </c:pt>
                <c:pt idx="48">
                  <c:v>2.4</c:v>
                </c:pt>
                <c:pt idx="49">
                  <c:v>2.4500000000000002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2.85</c:v>
                </c:pt>
                <c:pt idx="58">
                  <c:v>2.9</c:v>
                </c:pt>
                <c:pt idx="59">
                  <c:v>2.95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3.30000000000001</c:v>
                </c:pt>
                <c:pt idx="67">
                  <c:v>3.3500000000000099</c:v>
                </c:pt>
                <c:pt idx="68">
                  <c:v>3.4000000000000101</c:v>
                </c:pt>
                <c:pt idx="69">
                  <c:v>3.4500000000000099</c:v>
                </c:pt>
                <c:pt idx="70">
                  <c:v>3.5000000000000102</c:v>
                </c:pt>
                <c:pt idx="71">
                  <c:v>3.55000000000001</c:v>
                </c:pt>
                <c:pt idx="72">
                  <c:v>3.6000000000000099</c:v>
                </c:pt>
                <c:pt idx="73">
                  <c:v>3.6500000000000101</c:v>
                </c:pt>
                <c:pt idx="74">
                  <c:v>3.7000000000000099</c:v>
                </c:pt>
                <c:pt idx="75">
                  <c:v>3.7500000000000102</c:v>
                </c:pt>
                <c:pt idx="76">
                  <c:v>3.80000000000001</c:v>
                </c:pt>
                <c:pt idx="77">
                  <c:v>3.8500000000000099</c:v>
                </c:pt>
                <c:pt idx="78">
                  <c:v>3.9000000000000101</c:v>
                </c:pt>
                <c:pt idx="79">
                  <c:v>3.9500000000000099</c:v>
                </c:pt>
                <c:pt idx="80">
                  <c:v>4.0000000000000098</c:v>
                </c:pt>
                <c:pt idx="81">
                  <c:v>4.0500000000000096</c:v>
                </c:pt>
                <c:pt idx="82">
                  <c:v>4.1000000000000103</c:v>
                </c:pt>
                <c:pt idx="83">
                  <c:v>4.1500000000000101</c:v>
                </c:pt>
                <c:pt idx="84">
                  <c:v>4.2000000000000099</c:v>
                </c:pt>
                <c:pt idx="85">
                  <c:v>4.2500000000000098</c:v>
                </c:pt>
                <c:pt idx="86">
                  <c:v>4.3000000000000096</c:v>
                </c:pt>
                <c:pt idx="87">
                  <c:v>4.3500000000000103</c:v>
                </c:pt>
                <c:pt idx="88">
                  <c:v>4.4000000000000101</c:v>
                </c:pt>
                <c:pt idx="89">
                  <c:v>4.4500000000000099</c:v>
                </c:pt>
                <c:pt idx="90">
                  <c:v>4.5000000000000098</c:v>
                </c:pt>
                <c:pt idx="91">
                  <c:v>4.5500000000000096</c:v>
                </c:pt>
                <c:pt idx="92">
                  <c:v>4.6000000000000103</c:v>
                </c:pt>
                <c:pt idx="93">
                  <c:v>4.6500000000000101</c:v>
                </c:pt>
                <c:pt idx="94">
                  <c:v>4.7000000000000099</c:v>
                </c:pt>
                <c:pt idx="95">
                  <c:v>4.75</c:v>
                </c:pt>
                <c:pt idx="96">
                  <c:v>4.8000000000000096</c:v>
                </c:pt>
                <c:pt idx="97">
                  <c:v>4.8500000000000103</c:v>
                </c:pt>
                <c:pt idx="98">
                  <c:v>4.9000000000000101</c:v>
                </c:pt>
                <c:pt idx="99">
                  <c:v>4.9500000000000099</c:v>
                </c:pt>
                <c:pt idx="100">
                  <c:v>5.0000000000000098</c:v>
                </c:pt>
                <c:pt idx="101">
                  <c:v>5.0500000000000096</c:v>
                </c:pt>
                <c:pt idx="102">
                  <c:v>5.1000000000000103</c:v>
                </c:pt>
                <c:pt idx="103">
                  <c:v>5.1500000000000101</c:v>
                </c:pt>
                <c:pt idx="104">
                  <c:v>5.2000000000000099</c:v>
                </c:pt>
                <c:pt idx="105">
                  <c:v>5.2500000000000098</c:v>
                </c:pt>
                <c:pt idx="106">
                  <c:v>5.3000000000000096</c:v>
                </c:pt>
                <c:pt idx="107">
                  <c:v>5.3500000000000103</c:v>
                </c:pt>
                <c:pt idx="108">
                  <c:v>5.4000000000000101</c:v>
                </c:pt>
                <c:pt idx="109">
                  <c:v>5.4500000000000099</c:v>
                </c:pt>
                <c:pt idx="110">
                  <c:v>5.5000000000000098</c:v>
                </c:pt>
                <c:pt idx="111">
                  <c:v>5.5500000000000096</c:v>
                </c:pt>
                <c:pt idx="112">
                  <c:v>5.6000000000000103</c:v>
                </c:pt>
                <c:pt idx="113">
                  <c:v>5.6500000000000101</c:v>
                </c:pt>
                <c:pt idx="114">
                  <c:v>5.7000000000000099</c:v>
                </c:pt>
                <c:pt idx="115">
                  <c:v>5.7500000000000098</c:v>
                </c:pt>
                <c:pt idx="116">
                  <c:v>5.8000000000000096</c:v>
                </c:pt>
                <c:pt idx="117">
                  <c:v>5.8500000000000103</c:v>
                </c:pt>
                <c:pt idx="118">
                  <c:v>5.9000000000000101</c:v>
                </c:pt>
                <c:pt idx="119">
                  <c:v>5.95</c:v>
                </c:pt>
                <c:pt idx="120">
                  <c:v>6</c:v>
                </c:pt>
                <c:pt idx="121">
                  <c:v>6.05</c:v>
                </c:pt>
              </c:numCache>
            </c:numRef>
          </c:xVal>
          <c:yVal>
            <c:numRef>
              <c:f>Sheet4!$AV$4:$AV$125</c:f>
              <c:numCache>
                <c:formatCode>0.00%</c:formatCode>
                <c:ptCount val="122"/>
                <c:pt idx="0">
                  <c:v>8.8096839273705443E-2</c:v>
                </c:pt>
                <c:pt idx="1">
                  <c:v>0.13382649630127774</c:v>
                </c:pt>
                <c:pt idx="2">
                  <c:v>3.496973772696705E-2</c:v>
                </c:pt>
                <c:pt idx="3">
                  <c:v>3.6987222595830531E-2</c:v>
                </c:pt>
                <c:pt idx="4">
                  <c:v>3.0262273032952251E-2</c:v>
                </c:pt>
                <c:pt idx="5">
                  <c:v>3.0262273032952251E-2</c:v>
                </c:pt>
                <c:pt idx="6">
                  <c:v>2.6227303295225286E-2</c:v>
                </c:pt>
                <c:pt idx="7">
                  <c:v>1.882985877605918E-2</c:v>
                </c:pt>
                <c:pt idx="8">
                  <c:v>2.6227303295225286E-2</c:v>
                </c:pt>
                <c:pt idx="9">
                  <c:v>2.1519838601210491E-2</c:v>
                </c:pt>
                <c:pt idx="10">
                  <c:v>1.882985877605918E-2</c:v>
                </c:pt>
                <c:pt idx="11">
                  <c:v>1.2777404169468728E-2</c:v>
                </c:pt>
                <c:pt idx="12">
                  <c:v>1.613987895090787E-2</c:v>
                </c:pt>
                <c:pt idx="13">
                  <c:v>1.613987895090787E-2</c:v>
                </c:pt>
                <c:pt idx="14">
                  <c:v>1.1432414256893073E-2</c:v>
                </c:pt>
                <c:pt idx="15">
                  <c:v>1.1432414256893073E-2</c:v>
                </c:pt>
                <c:pt idx="16">
                  <c:v>1.2777404169468728E-2</c:v>
                </c:pt>
                <c:pt idx="17">
                  <c:v>1.546738399462004E-2</c:v>
                </c:pt>
                <c:pt idx="18">
                  <c:v>1.4122394082044385E-2</c:v>
                </c:pt>
                <c:pt idx="19">
                  <c:v>8.7424344317417624E-3</c:v>
                </c:pt>
                <c:pt idx="20">
                  <c:v>1.0759919300605245E-2</c:v>
                </c:pt>
                <c:pt idx="21">
                  <c:v>1.2104909213180901E-2</c:v>
                </c:pt>
                <c:pt idx="22">
                  <c:v>1.6812373907195696E-2</c:v>
                </c:pt>
                <c:pt idx="23">
                  <c:v>1.1432414256893073E-2</c:v>
                </c:pt>
                <c:pt idx="24">
                  <c:v>7.3974445191661064E-3</c:v>
                </c:pt>
                <c:pt idx="25">
                  <c:v>1.2104909213180901E-2</c:v>
                </c:pt>
                <c:pt idx="26">
                  <c:v>8.0699394754539348E-3</c:v>
                </c:pt>
                <c:pt idx="27">
                  <c:v>1.2104909213180901E-2</c:v>
                </c:pt>
                <c:pt idx="28">
                  <c:v>8.0699394754539348E-3</c:v>
                </c:pt>
                <c:pt idx="29">
                  <c:v>4.0349697377269674E-3</c:v>
                </c:pt>
                <c:pt idx="30">
                  <c:v>8.0699394754539348E-3</c:v>
                </c:pt>
                <c:pt idx="31">
                  <c:v>9.4149293880295901E-3</c:v>
                </c:pt>
                <c:pt idx="32">
                  <c:v>6.0524546065904503E-3</c:v>
                </c:pt>
                <c:pt idx="33">
                  <c:v>8.0699394754539348E-3</c:v>
                </c:pt>
                <c:pt idx="34">
                  <c:v>4.707464694014795E-3</c:v>
                </c:pt>
                <c:pt idx="35">
                  <c:v>5.3799596503026226E-3</c:v>
                </c:pt>
                <c:pt idx="36">
                  <c:v>5.3799596503026226E-3</c:v>
                </c:pt>
                <c:pt idx="37">
                  <c:v>5.3799596503026226E-3</c:v>
                </c:pt>
                <c:pt idx="38">
                  <c:v>7.3974445191661064E-3</c:v>
                </c:pt>
                <c:pt idx="39">
                  <c:v>4.707464694014795E-3</c:v>
                </c:pt>
                <c:pt idx="40">
                  <c:v>8.0699394754539348E-3</c:v>
                </c:pt>
                <c:pt idx="41">
                  <c:v>2.0174848688634837E-3</c:v>
                </c:pt>
                <c:pt idx="42">
                  <c:v>6.7249495628782787E-3</c:v>
                </c:pt>
                <c:pt idx="43">
                  <c:v>4.707464694014795E-3</c:v>
                </c:pt>
                <c:pt idx="44">
                  <c:v>8.7424344317417624E-3</c:v>
                </c:pt>
                <c:pt idx="45">
                  <c:v>6.0524546065904503E-3</c:v>
                </c:pt>
                <c:pt idx="46">
                  <c:v>2.6899798251513113E-3</c:v>
                </c:pt>
                <c:pt idx="47">
                  <c:v>8.7424344317417624E-3</c:v>
                </c:pt>
                <c:pt idx="48">
                  <c:v>2.6899798251513113E-3</c:v>
                </c:pt>
                <c:pt idx="49">
                  <c:v>6.0524546065904503E-3</c:v>
                </c:pt>
                <c:pt idx="50">
                  <c:v>6.7249495628782787E-3</c:v>
                </c:pt>
                <c:pt idx="51">
                  <c:v>3.3624747814391394E-3</c:v>
                </c:pt>
                <c:pt idx="52">
                  <c:v>5.3799596503026226E-3</c:v>
                </c:pt>
                <c:pt idx="53">
                  <c:v>2.6899798251513113E-3</c:v>
                </c:pt>
                <c:pt idx="54">
                  <c:v>3.3624747814391394E-3</c:v>
                </c:pt>
                <c:pt idx="55">
                  <c:v>3.3624747814391394E-3</c:v>
                </c:pt>
                <c:pt idx="56">
                  <c:v>4.0349697377269674E-3</c:v>
                </c:pt>
                <c:pt idx="57">
                  <c:v>4.707464694014795E-3</c:v>
                </c:pt>
                <c:pt idx="58">
                  <c:v>3.3624747814391394E-3</c:v>
                </c:pt>
                <c:pt idx="59">
                  <c:v>5.3799596503026226E-3</c:v>
                </c:pt>
                <c:pt idx="60">
                  <c:v>3.3624747814391394E-3</c:v>
                </c:pt>
                <c:pt idx="61">
                  <c:v>9.4149293880295901E-3</c:v>
                </c:pt>
                <c:pt idx="62">
                  <c:v>2.6899798251513113E-3</c:v>
                </c:pt>
                <c:pt idx="63">
                  <c:v>1.3449899125756557E-3</c:v>
                </c:pt>
                <c:pt idx="64">
                  <c:v>3.3624747814391394E-3</c:v>
                </c:pt>
                <c:pt idx="65">
                  <c:v>2.6899798251513113E-3</c:v>
                </c:pt>
                <c:pt idx="66">
                  <c:v>2.0174848688634837E-3</c:v>
                </c:pt>
                <c:pt idx="67">
                  <c:v>3.3624747814391394E-3</c:v>
                </c:pt>
                <c:pt idx="68">
                  <c:v>3.3624747814391394E-3</c:v>
                </c:pt>
                <c:pt idx="69">
                  <c:v>3.3624747814391394E-3</c:v>
                </c:pt>
                <c:pt idx="70">
                  <c:v>3.3624747814391394E-3</c:v>
                </c:pt>
                <c:pt idx="71">
                  <c:v>4.707464694014795E-3</c:v>
                </c:pt>
                <c:pt idx="72">
                  <c:v>3.3624747814391394E-3</c:v>
                </c:pt>
                <c:pt idx="73">
                  <c:v>6.0524546065904503E-3</c:v>
                </c:pt>
                <c:pt idx="74">
                  <c:v>4.0349697377269674E-3</c:v>
                </c:pt>
                <c:pt idx="75">
                  <c:v>4.707464694014795E-3</c:v>
                </c:pt>
                <c:pt idx="76">
                  <c:v>4.0349697377269674E-3</c:v>
                </c:pt>
                <c:pt idx="77">
                  <c:v>6.0524546065904503E-3</c:v>
                </c:pt>
                <c:pt idx="78">
                  <c:v>3.3624747814391394E-3</c:v>
                </c:pt>
                <c:pt idx="79">
                  <c:v>2.0174848688634837E-3</c:v>
                </c:pt>
                <c:pt idx="80">
                  <c:v>2.0174848688634837E-3</c:v>
                </c:pt>
                <c:pt idx="81">
                  <c:v>4.0349697377269674E-3</c:v>
                </c:pt>
                <c:pt idx="82">
                  <c:v>6.7249495628782783E-4</c:v>
                </c:pt>
                <c:pt idx="83">
                  <c:v>6.7249495628782783E-4</c:v>
                </c:pt>
                <c:pt idx="84">
                  <c:v>4.707464694014795E-3</c:v>
                </c:pt>
                <c:pt idx="85">
                  <c:v>4.0349697377269674E-3</c:v>
                </c:pt>
                <c:pt idx="86">
                  <c:v>2.0174848688634837E-3</c:v>
                </c:pt>
                <c:pt idx="87">
                  <c:v>2.6899798251513113E-3</c:v>
                </c:pt>
                <c:pt idx="88">
                  <c:v>3.3624747814391394E-3</c:v>
                </c:pt>
                <c:pt idx="89">
                  <c:v>1.3449899125756557E-3</c:v>
                </c:pt>
                <c:pt idx="90">
                  <c:v>1.3449899125756557E-3</c:v>
                </c:pt>
                <c:pt idx="91">
                  <c:v>4.0349697377269674E-3</c:v>
                </c:pt>
                <c:pt idx="92">
                  <c:v>3.3624747814391394E-3</c:v>
                </c:pt>
                <c:pt idx="93">
                  <c:v>2.6899798251513113E-3</c:v>
                </c:pt>
                <c:pt idx="94">
                  <c:v>1.3449899125756557E-3</c:v>
                </c:pt>
                <c:pt idx="95">
                  <c:v>2.6899798251513113E-3</c:v>
                </c:pt>
                <c:pt idx="96">
                  <c:v>2.6899798251513113E-3</c:v>
                </c:pt>
                <c:pt idx="97">
                  <c:v>2.0174848688634837E-3</c:v>
                </c:pt>
                <c:pt idx="98">
                  <c:v>2.0174848688634837E-3</c:v>
                </c:pt>
                <c:pt idx="99">
                  <c:v>5.3799596503026226E-3</c:v>
                </c:pt>
                <c:pt idx="100">
                  <c:v>2.0174848688634837E-3</c:v>
                </c:pt>
                <c:pt idx="101">
                  <c:v>2.6899798251513113E-3</c:v>
                </c:pt>
                <c:pt idx="102">
                  <c:v>6.7249495628782783E-4</c:v>
                </c:pt>
                <c:pt idx="103">
                  <c:v>6.7249495628782783E-4</c:v>
                </c:pt>
                <c:pt idx="104">
                  <c:v>6.7249495628782783E-4</c:v>
                </c:pt>
                <c:pt idx="105">
                  <c:v>1.3449899125756557E-3</c:v>
                </c:pt>
                <c:pt idx="106">
                  <c:v>0</c:v>
                </c:pt>
                <c:pt idx="107">
                  <c:v>2.6899798251513113E-3</c:v>
                </c:pt>
                <c:pt idx="108">
                  <c:v>6.7249495628782783E-4</c:v>
                </c:pt>
                <c:pt idx="109">
                  <c:v>0</c:v>
                </c:pt>
                <c:pt idx="110">
                  <c:v>2.6899798251513113E-3</c:v>
                </c:pt>
                <c:pt idx="111">
                  <c:v>6.7249495628782783E-4</c:v>
                </c:pt>
                <c:pt idx="112">
                  <c:v>6.7249495628782783E-4</c:v>
                </c:pt>
                <c:pt idx="113">
                  <c:v>0</c:v>
                </c:pt>
                <c:pt idx="114">
                  <c:v>1.3449899125756557E-3</c:v>
                </c:pt>
                <c:pt idx="115">
                  <c:v>6.7249495628782783E-4</c:v>
                </c:pt>
                <c:pt idx="116">
                  <c:v>6.7249495628782783E-4</c:v>
                </c:pt>
                <c:pt idx="117">
                  <c:v>0</c:v>
                </c:pt>
                <c:pt idx="118">
                  <c:v>0</c:v>
                </c:pt>
                <c:pt idx="119">
                  <c:v>6.7249495628782783E-4</c:v>
                </c:pt>
                <c:pt idx="120">
                  <c:v>0</c:v>
                </c:pt>
                <c:pt idx="121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394176"/>
        <c:axId val="89400448"/>
      </c:scatterChart>
      <c:valAx>
        <c:axId val="89394176"/>
        <c:scaling>
          <c:orientation val="minMax"/>
          <c:max val="6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Power Density (kW/m2)</a:t>
                </a:r>
              </a:p>
            </c:rich>
          </c:tx>
          <c:layout>
            <c:manualLayout>
              <c:xMode val="edge"/>
              <c:yMode val="edge"/>
              <c:x val="0.4104555977639151"/>
              <c:y val="0.8971497038539596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9400448"/>
        <c:crosses val="autoZero"/>
        <c:crossBetween val="midCat"/>
      </c:valAx>
      <c:valAx>
        <c:axId val="89400448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Occurrene likelihood (%time)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89394176"/>
        <c:crosses val="autoZero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0015086959594"/>
          <c:y val="0.15800222408945358"/>
          <c:w val="0.74134361316599984"/>
          <c:h val="0.6395359199984990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Sheet4!$AO$2</c:f>
              <c:strCache>
                <c:ptCount val="1"/>
                <c:pt idx="0">
                  <c:v>Velocity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Sheet4!$AO$4:$AO$49</c:f>
              <c:numCache>
                <c:formatCode>General</c:formatCode>
                <c:ptCount val="46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1.1499999999999999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</c:v>
                </c:pt>
                <c:pt idx="39">
                  <c:v>1.95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</c:numCache>
            </c:numRef>
          </c:xVal>
          <c:yVal>
            <c:numRef>
              <c:f>Sheet4!$AQ$4:$AQ$49</c:f>
              <c:numCache>
                <c:formatCode>0.00%</c:formatCode>
                <c:ptCount val="46"/>
                <c:pt idx="0">
                  <c:v>2.6881720430107529E-3</c:v>
                </c:pt>
                <c:pt idx="1">
                  <c:v>2.4193548387096774E-2</c:v>
                </c:pt>
                <c:pt idx="2">
                  <c:v>1.9489247311827957E-2</c:v>
                </c:pt>
                <c:pt idx="3">
                  <c:v>2.4193548387096774E-2</c:v>
                </c:pt>
                <c:pt idx="4">
                  <c:v>2.0161290322580645E-2</c:v>
                </c:pt>
                <c:pt idx="5">
                  <c:v>1.9489247311827957E-2</c:v>
                </c:pt>
                <c:pt idx="6">
                  <c:v>2.5537634408602152E-2</c:v>
                </c:pt>
                <c:pt idx="7">
                  <c:v>1.6801075268817203E-2</c:v>
                </c:pt>
                <c:pt idx="8">
                  <c:v>2.4193548387096774E-2</c:v>
                </c:pt>
                <c:pt idx="9">
                  <c:v>1.6129032258064516E-2</c:v>
                </c:pt>
                <c:pt idx="10">
                  <c:v>2.889784946236559E-2</c:v>
                </c:pt>
                <c:pt idx="11">
                  <c:v>1.9489247311827957E-2</c:v>
                </c:pt>
                <c:pt idx="12">
                  <c:v>1.5456989247311828E-2</c:v>
                </c:pt>
                <c:pt idx="13">
                  <c:v>2.620967741935484E-2</c:v>
                </c:pt>
                <c:pt idx="14">
                  <c:v>2.4193548387096774E-2</c:v>
                </c:pt>
                <c:pt idx="15">
                  <c:v>2.5537634408602152E-2</c:v>
                </c:pt>
                <c:pt idx="16">
                  <c:v>3.2930107526881719E-2</c:v>
                </c:pt>
                <c:pt idx="17">
                  <c:v>2.4193548387096774E-2</c:v>
                </c:pt>
                <c:pt idx="18">
                  <c:v>2.6881720430107527E-2</c:v>
                </c:pt>
                <c:pt idx="19">
                  <c:v>3.0913978494623656E-2</c:v>
                </c:pt>
                <c:pt idx="20">
                  <c:v>2.7553763440860215E-2</c:v>
                </c:pt>
                <c:pt idx="21">
                  <c:v>2.2849462365591398E-2</c:v>
                </c:pt>
                <c:pt idx="22">
                  <c:v>2.7553763440860215E-2</c:v>
                </c:pt>
                <c:pt idx="23">
                  <c:v>2.3521505376344086E-2</c:v>
                </c:pt>
                <c:pt idx="24">
                  <c:v>3.1586021505376344E-2</c:v>
                </c:pt>
                <c:pt idx="25">
                  <c:v>2.620967741935484E-2</c:v>
                </c:pt>
                <c:pt idx="26">
                  <c:v>3.2258064516129031E-2</c:v>
                </c:pt>
                <c:pt idx="27">
                  <c:v>2.6881720430107527E-2</c:v>
                </c:pt>
                <c:pt idx="28">
                  <c:v>2.2849462365591398E-2</c:v>
                </c:pt>
                <c:pt idx="29">
                  <c:v>2.5537634408602152E-2</c:v>
                </c:pt>
                <c:pt idx="30">
                  <c:v>2.0161290322580645E-2</c:v>
                </c:pt>
                <c:pt idx="31">
                  <c:v>2.3521505376344086E-2</c:v>
                </c:pt>
                <c:pt idx="32">
                  <c:v>2.2177419354838711E-2</c:v>
                </c:pt>
                <c:pt idx="33">
                  <c:v>2.1505376344086023E-2</c:v>
                </c:pt>
                <c:pt idx="34">
                  <c:v>2.4193548387096774E-2</c:v>
                </c:pt>
                <c:pt idx="35">
                  <c:v>1.6129032258064516E-2</c:v>
                </c:pt>
                <c:pt idx="36">
                  <c:v>2.4193548387096774E-2</c:v>
                </c:pt>
                <c:pt idx="37">
                  <c:v>1.3440860215053764E-2</c:v>
                </c:pt>
                <c:pt idx="38">
                  <c:v>2.3521505376344086E-2</c:v>
                </c:pt>
                <c:pt idx="39">
                  <c:v>2.4193548387096774E-2</c:v>
                </c:pt>
                <c:pt idx="40">
                  <c:v>1.6129032258064516E-2</c:v>
                </c:pt>
                <c:pt idx="41">
                  <c:v>1.6801075268817203E-2</c:v>
                </c:pt>
                <c:pt idx="42">
                  <c:v>1.8145161290322582E-2</c:v>
                </c:pt>
                <c:pt idx="43">
                  <c:v>1.0752688172043012E-2</c:v>
                </c:pt>
                <c:pt idx="44">
                  <c:v>7.3924731182795703E-3</c:v>
                </c:pt>
                <c:pt idx="45">
                  <c:v>3.3602150537634409E-3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434368"/>
        <c:axId val="89465216"/>
      </c:scatterChart>
      <c:valAx>
        <c:axId val="89434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Velocity</a:t>
                </a:r>
                <a:r>
                  <a:rPr lang="en-GB" baseline="0"/>
                  <a:t> (m/s)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0.47091150265756465"/>
              <c:y val="0.9091127413272294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9465216"/>
        <c:crosses val="autoZero"/>
        <c:crossBetween val="midCat"/>
      </c:valAx>
      <c:valAx>
        <c:axId val="894652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Occurrene likelihood (%time)</a:t>
                </a:r>
              </a:p>
            </c:rich>
          </c:tx>
          <c:layout>
            <c:manualLayout>
              <c:xMode val="edge"/>
              <c:yMode val="edge"/>
              <c:x val="2.7215908590535114E-2"/>
              <c:y val="0.16991594589016679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89434368"/>
        <c:crosses val="autoZero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34088333158846"/>
          <c:y val="3.6448649105560255E-2"/>
          <c:w val="0.8456244949000683"/>
          <c:h val="0.7559811400499990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Sheet4!$AX$2</c:f>
              <c:strCache>
                <c:ptCount val="1"/>
                <c:pt idx="0">
                  <c:v>Electrical Power</c:v>
                </c:pt>
              </c:strCache>
            </c:strRef>
          </c:tx>
          <c:spPr>
            <a:ln w="34925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Sheet4!$AT$24:$AT$124</c:f>
              <c:numCache>
                <c:formatCode>General</c:formatCode>
                <c:ptCount val="101"/>
                <c:pt idx="0">
                  <c:v>1</c:v>
                </c:pt>
                <c:pt idx="1">
                  <c:v>1.05</c:v>
                </c:pt>
                <c:pt idx="2">
                  <c:v>1.1000000000000001</c:v>
                </c:pt>
                <c:pt idx="3">
                  <c:v>1.1499999999999999</c:v>
                </c:pt>
                <c:pt idx="4">
                  <c:v>1.2</c:v>
                </c:pt>
                <c:pt idx="5">
                  <c:v>1.25</c:v>
                </c:pt>
                <c:pt idx="6">
                  <c:v>1.3</c:v>
                </c:pt>
                <c:pt idx="7">
                  <c:v>1.35</c:v>
                </c:pt>
                <c:pt idx="8">
                  <c:v>1.4</c:v>
                </c:pt>
                <c:pt idx="9">
                  <c:v>1.45</c:v>
                </c:pt>
                <c:pt idx="10">
                  <c:v>1.5</c:v>
                </c:pt>
                <c:pt idx="11">
                  <c:v>1.55</c:v>
                </c:pt>
                <c:pt idx="12">
                  <c:v>1.6</c:v>
                </c:pt>
                <c:pt idx="13">
                  <c:v>1.65</c:v>
                </c:pt>
                <c:pt idx="14">
                  <c:v>1.7</c:v>
                </c:pt>
                <c:pt idx="15">
                  <c:v>1.75</c:v>
                </c:pt>
                <c:pt idx="16">
                  <c:v>1.8</c:v>
                </c:pt>
                <c:pt idx="17">
                  <c:v>1.85</c:v>
                </c:pt>
                <c:pt idx="18">
                  <c:v>1.9</c:v>
                </c:pt>
                <c:pt idx="19">
                  <c:v>1.95</c:v>
                </c:pt>
                <c:pt idx="20">
                  <c:v>2</c:v>
                </c:pt>
                <c:pt idx="21">
                  <c:v>2.0499999999999998</c:v>
                </c:pt>
                <c:pt idx="22">
                  <c:v>2.1</c:v>
                </c:pt>
                <c:pt idx="23">
                  <c:v>2.15</c:v>
                </c:pt>
                <c:pt idx="24">
                  <c:v>2.2000000000000002</c:v>
                </c:pt>
                <c:pt idx="25">
                  <c:v>2.25</c:v>
                </c:pt>
                <c:pt idx="26">
                  <c:v>2.2999999999999998</c:v>
                </c:pt>
                <c:pt idx="27">
                  <c:v>2.35</c:v>
                </c:pt>
                <c:pt idx="28">
                  <c:v>2.4</c:v>
                </c:pt>
                <c:pt idx="29">
                  <c:v>2.4500000000000002</c:v>
                </c:pt>
                <c:pt idx="30">
                  <c:v>2.5</c:v>
                </c:pt>
                <c:pt idx="31">
                  <c:v>2.5499999999999998</c:v>
                </c:pt>
                <c:pt idx="32">
                  <c:v>2.6</c:v>
                </c:pt>
                <c:pt idx="33">
                  <c:v>2.65</c:v>
                </c:pt>
                <c:pt idx="34">
                  <c:v>2.7</c:v>
                </c:pt>
                <c:pt idx="35">
                  <c:v>2.75</c:v>
                </c:pt>
                <c:pt idx="36">
                  <c:v>2.8</c:v>
                </c:pt>
                <c:pt idx="37">
                  <c:v>2.85</c:v>
                </c:pt>
                <c:pt idx="38">
                  <c:v>2.9</c:v>
                </c:pt>
                <c:pt idx="39">
                  <c:v>2.95</c:v>
                </c:pt>
                <c:pt idx="40">
                  <c:v>3</c:v>
                </c:pt>
                <c:pt idx="41">
                  <c:v>3.05</c:v>
                </c:pt>
                <c:pt idx="42">
                  <c:v>3.1</c:v>
                </c:pt>
                <c:pt idx="43">
                  <c:v>3.15</c:v>
                </c:pt>
                <c:pt idx="44">
                  <c:v>3.2</c:v>
                </c:pt>
                <c:pt idx="45">
                  <c:v>3.25</c:v>
                </c:pt>
                <c:pt idx="46">
                  <c:v>3.30000000000001</c:v>
                </c:pt>
                <c:pt idx="47">
                  <c:v>3.3500000000000099</c:v>
                </c:pt>
                <c:pt idx="48">
                  <c:v>3.4000000000000101</c:v>
                </c:pt>
                <c:pt idx="49">
                  <c:v>3.4500000000000099</c:v>
                </c:pt>
                <c:pt idx="50">
                  <c:v>3.5000000000000102</c:v>
                </c:pt>
                <c:pt idx="51">
                  <c:v>3.55000000000001</c:v>
                </c:pt>
                <c:pt idx="52">
                  <c:v>3.6000000000000099</c:v>
                </c:pt>
                <c:pt idx="53">
                  <c:v>3.6500000000000101</c:v>
                </c:pt>
                <c:pt idx="54">
                  <c:v>3.7000000000000099</c:v>
                </c:pt>
                <c:pt idx="55">
                  <c:v>3.7500000000000102</c:v>
                </c:pt>
                <c:pt idx="56">
                  <c:v>3.80000000000001</c:v>
                </c:pt>
                <c:pt idx="57">
                  <c:v>3.8500000000000099</c:v>
                </c:pt>
                <c:pt idx="58">
                  <c:v>3.9000000000000101</c:v>
                </c:pt>
                <c:pt idx="59">
                  <c:v>3.9500000000000099</c:v>
                </c:pt>
                <c:pt idx="60">
                  <c:v>4.0000000000000098</c:v>
                </c:pt>
                <c:pt idx="61">
                  <c:v>4.0500000000000096</c:v>
                </c:pt>
                <c:pt idx="62">
                  <c:v>4.1000000000000103</c:v>
                </c:pt>
                <c:pt idx="63">
                  <c:v>4.1500000000000101</c:v>
                </c:pt>
                <c:pt idx="64">
                  <c:v>4.2000000000000099</c:v>
                </c:pt>
                <c:pt idx="65">
                  <c:v>4.2500000000000098</c:v>
                </c:pt>
                <c:pt idx="66">
                  <c:v>4.3000000000000096</c:v>
                </c:pt>
                <c:pt idx="67">
                  <c:v>4.3500000000000103</c:v>
                </c:pt>
                <c:pt idx="68">
                  <c:v>4.4000000000000101</c:v>
                </c:pt>
                <c:pt idx="69">
                  <c:v>4.4500000000000099</c:v>
                </c:pt>
                <c:pt idx="70">
                  <c:v>4.5000000000000098</c:v>
                </c:pt>
                <c:pt idx="71">
                  <c:v>4.5500000000000096</c:v>
                </c:pt>
                <c:pt idx="72">
                  <c:v>4.6000000000000103</c:v>
                </c:pt>
                <c:pt idx="73">
                  <c:v>4.6500000000000101</c:v>
                </c:pt>
                <c:pt idx="74">
                  <c:v>4.7000000000000099</c:v>
                </c:pt>
                <c:pt idx="75">
                  <c:v>4.75</c:v>
                </c:pt>
                <c:pt idx="76">
                  <c:v>4.8000000000000096</c:v>
                </c:pt>
                <c:pt idx="77">
                  <c:v>4.8500000000000103</c:v>
                </c:pt>
                <c:pt idx="78">
                  <c:v>4.9000000000000101</c:v>
                </c:pt>
                <c:pt idx="79">
                  <c:v>4.9500000000000099</c:v>
                </c:pt>
                <c:pt idx="80">
                  <c:v>5.0000000000000098</c:v>
                </c:pt>
                <c:pt idx="81">
                  <c:v>5.0500000000000096</c:v>
                </c:pt>
                <c:pt idx="82">
                  <c:v>5.1000000000000103</c:v>
                </c:pt>
                <c:pt idx="83">
                  <c:v>5.1500000000000101</c:v>
                </c:pt>
                <c:pt idx="84">
                  <c:v>5.2000000000000099</c:v>
                </c:pt>
                <c:pt idx="85">
                  <c:v>5.2500000000000098</c:v>
                </c:pt>
                <c:pt idx="86">
                  <c:v>5.3000000000000096</c:v>
                </c:pt>
                <c:pt idx="87">
                  <c:v>5.3500000000000103</c:v>
                </c:pt>
                <c:pt idx="88">
                  <c:v>5.4000000000000101</c:v>
                </c:pt>
                <c:pt idx="89">
                  <c:v>5.4500000000000099</c:v>
                </c:pt>
                <c:pt idx="90">
                  <c:v>5.5000000000000098</c:v>
                </c:pt>
                <c:pt idx="91">
                  <c:v>5.5500000000000096</c:v>
                </c:pt>
                <c:pt idx="92">
                  <c:v>5.6000000000000103</c:v>
                </c:pt>
                <c:pt idx="93">
                  <c:v>5.6500000000000101</c:v>
                </c:pt>
                <c:pt idx="94">
                  <c:v>5.7000000000000099</c:v>
                </c:pt>
                <c:pt idx="95">
                  <c:v>5.7500000000000098</c:v>
                </c:pt>
                <c:pt idx="96">
                  <c:v>5.8000000000000096</c:v>
                </c:pt>
                <c:pt idx="97">
                  <c:v>5.8500000000000103</c:v>
                </c:pt>
                <c:pt idx="98">
                  <c:v>5.9000000000000101</c:v>
                </c:pt>
                <c:pt idx="99">
                  <c:v>5.95</c:v>
                </c:pt>
                <c:pt idx="100">
                  <c:v>6</c:v>
                </c:pt>
              </c:numCache>
            </c:numRef>
          </c:xVal>
          <c:yVal>
            <c:numRef>
              <c:f>Sheet4!$AY$24:$AY$124</c:f>
              <c:numCache>
                <c:formatCode>0.00</c:formatCode>
                <c:ptCount val="101"/>
                <c:pt idx="0">
                  <c:v>2</c:v>
                </c:pt>
                <c:pt idx="1">
                  <c:v>2.2777444999999954</c:v>
                </c:pt>
                <c:pt idx="2">
                  <c:v>2.4992179999999973</c:v>
                </c:pt>
                <c:pt idx="3">
                  <c:v>2.7673204999999967</c:v>
                </c:pt>
                <c:pt idx="4">
                  <c:v>3.0820519999999973</c:v>
                </c:pt>
                <c:pt idx="5">
                  <c:v>3.4434124999999973</c:v>
                </c:pt>
                <c:pt idx="6">
                  <c:v>3.8514019999999984</c:v>
                </c:pt>
                <c:pt idx="7">
                  <c:v>4.3060204999999989</c:v>
                </c:pt>
                <c:pt idx="8">
                  <c:v>5</c:v>
                </c:pt>
                <c:pt idx="9">
                  <c:v>5.355144499999998</c:v>
                </c:pt>
                <c:pt idx="10">
                  <c:v>5.75</c:v>
                </c:pt>
                <c:pt idx="11">
                  <c:v>6.5907845000000016</c:v>
                </c:pt>
                <c:pt idx="12">
                  <c:v>7.2785480000000007</c:v>
                </c:pt>
                <c:pt idx="13">
                  <c:v>8.0129404999999956</c:v>
                </c:pt>
                <c:pt idx="14">
                  <c:v>8.7939619999999934</c:v>
                </c:pt>
                <c:pt idx="15">
                  <c:v>10</c:v>
                </c:pt>
                <c:pt idx="16">
                  <c:v>10.495891999999998</c:v>
                </c:pt>
                <c:pt idx="17">
                  <c:v>11.416800499999997</c:v>
                </c:pt>
                <c:pt idx="18">
                  <c:v>12.384337999999996</c:v>
                </c:pt>
                <c:pt idx="19">
                  <c:v>13.398504499999991</c:v>
                </c:pt>
                <c:pt idx="20">
                  <c:v>14.25</c:v>
                </c:pt>
                <c:pt idx="21">
                  <c:v>15.566724499999992</c:v>
                </c:pt>
                <c:pt idx="22">
                  <c:v>16.720777999999989</c:v>
                </c:pt>
                <c:pt idx="23">
                  <c:v>17.921460499999995</c:v>
                </c:pt>
                <c:pt idx="24">
                  <c:v>19.168771999999997</c:v>
                </c:pt>
                <c:pt idx="25">
                  <c:v>20</c:v>
                </c:pt>
                <c:pt idx="26">
                  <c:v>21.803281999999989</c:v>
                </c:pt>
                <c:pt idx="27">
                  <c:v>23.1904805</c:v>
                </c:pt>
                <c:pt idx="28">
                  <c:v>25</c:v>
                </c:pt>
                <c:pt idx="29">
                  <c:v>25</c:v>
                </c:pt>
                <c:pt idx="30">
                  <c:v>25</c:v>
                </c:pt>
                <c:pt idx="31">
                  <c:v>25</c:v>
                </c:pt>
                <c:pt idx="32">
                  <c:v>25</c:v>
                </c:pt>
                <c:pt idx="33">
                  <c:v>25</c:v>
                </c:pt>
                <c:pt idx="34">
                  <c:v>25</c:v>
                </c:pt>
                <c:pt idx="35">
                  <c:v>25</c:v>
                </c:pt>
                <c:pt idx="36">
                  <c:v>25</c:v>
                </c:pt>
                <c:pt idx="37">
                  <c:v>25</c:v>
                </c:pt>
                <c:pt idx="38">
                  <c:v>25</c:v>
                </c:pt>
                <c:pt idx="39">
                  <c:v>25</c:v>
                </c:pt>
                <c:pt idx="40">
                  <c:v>25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Sheet4!$BA$2</c:f>
              <c:strCache>
                <c:ptCount val="1"/>
                <c:pt idx="0">
                  <c:v>Power available</c:v>
                </c:pt>
              </c:strCache>
            </c:strRef>
          </c:tx>
          <c:spPr>
            <a:ln w="34925"/>
          </c:spPr>
          <c:marker>
            <c:symbol val="none"/>
          </c:marker>
          <c:xVal>
            <c:numRef>
              <c:f>Sheet4!$AT$4:$AT$123</c:f>
              <c:numCache>
                <c:formatCode>General</c:formatCode>
                <c:ptCount val="120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1.1499999999999999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</c:v>
                </c:pt>
                <c:pt idx="39">
                  <c:v>1.95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2.35</c:v>
                </c:pt>
                <c:pt idx="48">
                  <c:v>2.4</c:v>
                </c:pt>
                <c:pt idx="49">
                  <c:v>2.4500000000000002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2.85</c:v>
                </c:pt>
                <c:pt idx="58">
                  <c:v>2.9</c:v>
                </c:pt>
                <c:pt idx="59">
                  <c:v>2.95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3.30000000000001</c:v>
                </c:pt>
                <c:pt idx="67">
                  <c:v>3.3500000000000099</c:v>
                </c:pt>
                <c:pt idx="68">
                  <c:v>3.4000000000000101</c:v>
                </c:pt>
                <c:pt idx="69">
                  <c:v>3.4500000000000099</c:v>
                </c:pt>
                <c:pt idx="70">
                  <c:v>3.5000000000000102</c:v>
                </c:pt>
                <c:pt idx="71">
                  <c:v>3.55000000000001</c:v>
                </c:pt>
                <c:pt idx="72">
                  <c:v>3.6000000000000099</c:v>
                </c:pt>
                <c:pt idx="73">
                  <c:v>3.6500000000000101</c:v>
                </c:pt>
                <c:pt idx="74">
                  <c:v>3.7000000000000099</c:v>
                </c:pt>
                <c:pt idx="75">
                  <c:v>3.7500000000000102</c:v>
                </c:pt>
                <c:pt idx="76">
                  <c:v>3.80000000000001</c:v>
                </c:pt>
                <c:pt idx="77">
                  <c:v>3.8500000000000099</c:v>
                </c:pt>
                <c:pt idx="78">
                  <c:v>3.9000000000000101</c:v>
                </c:pt>
                <c:pt idx="79">
                  <c:v>3.9500000000000099</c:v>
                </c:pt>
                <c:pt idx="80">
                  <c:v>4.0000000000000098</c:v>
                </c:pt>
                <c:pt idx="81">
                  <c:v>4.0500000000000096</c:v>
                </c:pt>
                <c:pt idx="82">
                  <c:v>4.1000000000000103</c:v>
                </c:pt>
                <c:pt idx="83">
                  <c:v>4.1500000000000101</c:v>
                </c:pt>
                <c:pt idx="84">
                  <c:v>4.2000000000000099</c:v>
                </c:pt>
                <c:pt idx="85">
                  <c:v>4.2500000000000098</c:v>
                </c:pt>
                <c:pt idx="86">
                  <c:v>4.3000000000000096</c:v>
                </c:pt>
                <c:pt idx="87">
                  <c:v>4.3500000000000103</c:v>
                </c:pt>
                <c:pt idx="88">
                  <c:v>4.4000000000000101</c:v>
                </c:pt>
                <c:pt idx="89">
                  <c:v>4.4500000000000099</c:v>
                </c:pt>
                <c:pt idx="90">
                  <c:v>4.5000000000000098</c:v>
                </c:pt>
                <c:pt idx="91">
                  <c:v>4.5500000000000096</c:v>
                </c:pt>
                <c:pt idx="92">
                  <c:v>4.6000000000000103</c:v>
                </c:pt>
                <c:pt idx="93">
                  <c:v>4.6500000000000101</c:v>
                </c:pt>
                <c:pt idx="94">
                  <c:v>4.7000000000000099</c:v>
                </c:pt>
                <c:pt idx="95">
                  <c:v>4.75</c:v>
                </c:pt>
                <c:pt idx="96">
                  <c:v>4.8000000000000096</c:v>
                </c:pt>
                <c:pt idx="97">
                  <c:v>4.8500000000000103</c:v>
                </c:pt>
                <c:pt idx="98">
                  <c:v>4.9000000000000101</c:v>
                </c:pt>
                <c:pt idx="99">
                  <c:v>4.9500000000000099</c:v>
                </c:pt>
                <c:pt idx="100">
                  <c:v>5.0000000000000098</c:v>
                </c:pt>
                <c:pt idx="101">
                  <c:v>5.0500000000000096</c:v>
                </c:pt>
                <c:pt idx="102">
                  <c:v>5.1000000000000103</c:v>
                </c:pt>
                <c:pt idx="103">
                  <c:v>5.1500000000000101</c:v>
                </c:pt>
                <c:pt idx="104">
                  <c:v>5.2000000000000099</c:v>
                </c:pt>
                <c:pt idx="105">
                  <c:v>5.2500000000000098</c:v>
                </c:pt>
                <c:pt idx="106">
                  <c:v>5.3000000000000096</c:v>
                </c:pt>
                <c:pt idx="107">
                  <c:v>5.3500000000000103</c:v>
                </c:pt>
                <c:pt idx="108">
                  <c:v>5.4000000000000101</c:v>
                </c:pt>
                <c:pt idx="109">
                  <c:v>5.4500000000000099</c:v>
                </c:pt>
                <c:pt idx="110">
                  <c:v>5.5000000000000098</c:v>
                </c:pt>
                <c:pt idx="111">
                  <c:v>5.5500000000000096</c:v>
                </c:pt>
                <c:pt idx="112">
                  <c:v>5.6000000000000103</c:v>
                </c:pt>
                <c:pt idx="113">
                  <c:v>5.6500000000000101</c:v>
                </c:pt>
                <c:pt idx="114">
                  <c:v>5.7000000000000099</c:v>
                </c:pt>
                <c:pt idx="115">
                  <c:v>5.7500000000000098</c:v>
                </c:pt>
                <c:pt idx="116">
                  <c:v>5.8000000000000096</c:v>
                </c:pt>
                <c:pt idx="117">
                  <c:v>5.8500000000000103</c:v>
                </c:pt>
                <c:pt idx="118">
                  <c:v>5.9000000000000101</c:v>
                </c:pt>
                <c:pt idx="119">
                  <c:v>5.95</c:v>
                </c:pt>
              </c:numCache>
            </c:numRef>
          </c:xVal>
          <c:yVal>
            <c:numRef>
              <c:f>Sheet4!$BA$4:$BA$123</c:f>
              <c:numCache>
                <c:formatCode>0.00</c:formatCode>
                <c:ptCount val="120"/>
                <c:pt idx="0">
                  <c:v>0</c:v>
                </c:pt>
                <c:pt idx="1">
                  <c:v>7.4934431250000036E-4</c:v>
                </c:pt>
                <c:pt idx="2">
                  <c:v>5.9947545000000029E-3</c:v>
                </c:pt>
                <c:pt idx="3">
                  <c:v>2.0232296437500002E-2</c:v>
                </c:pt>
                <c:pt idx="4">
                  <c:v>4.7958036000000023E-2</c:v>
                </c:pt>
                <c:pt idx="5">
                  <c:v>9.36680390625E-2</c:v>
                </c:pt>
                <c:pt idx="6">
                  <c:v>0.16185837150000001</c:v>
                </c:pt>
                <c:pt idx="7">
                  <c:v>0.25702509918749994</c:v>
                </c:pt>
                <c:pt idx="8">
                  <c:v>0.38366428800000019</c:v>
                </c:pt>
                <c:pt idx="9">
                  <c:v>0.54627200381250007</c:v>
                </c:pt>
                <c:pt idx="10">
                  <c:v>0.7493443125</c:v>
                </c:pt>
                <c:pt idx="11">
                  <c:v>0.99737727993750036</c:v>
                </c:pt>
                <c:pt idx="12">
                  <c:v>1.2948669720000001</c:v>
                </c:pt>
                <c:pt idx="13">
                  <c:v>1.6463094545625001</c:v>
                </c:pt>
                <c:pt idx="14">
                  <c:v>2.0562007934999995</c:v>
                </c:pt>
                <c:pt idx="15">
                  <c:v>2.5290370546875001</c:v>
                </c:pt>
                <c:pt idx="16">
                  <c:v>3.0693143040000015</c:v>
                </c:pt>
                <c:pt idx="17">
                  <c:v>3.6815286073125</c:v>
                </c:pt>
                <c:pt idx="18">
                  <c:v>4.3701760305000006</c:v>
                </c:pt>
                <c:pt idx="19">
                  <c:v>5.1397526394374999</c:v>
                </c:pt>
                <c:pt idx="20">
                  <c:v>5.9947545</c:v>
                </c:pt>
                <c:pt idx="21">
                  <c:v>6.9396776780625018</c:v>
                </c:pt>
                <c:pt idx="22">
                  <c:v>7.9790182395000029</c:v>
                </c:pt>
                <c:pt idx="23">
                  <c:v>9.1172722501874972</c:v>
                </c:pt>
                <c:pt idx="24">
                  <c:v>10.358935776000001</c:v>
                </c:pt>
                <c:pt idx="25">
                  <c:v>11.7085048828125</c:v>
                </c:pt>
                <c:pt idx="26">
                  <c:v>13.170475636500001</c:v>
                </c:pt>
                <c:pt idx="27">
                  <c:v>14.749344102937505</c:v>
                </c:pt>
                <c:pt idx="28">
                  <c:v>16.449606347999996</c:v>
                </c:pt>
                <c:pt idx="29">
                  <c:v>18.275758437562502</c:v>
                </c:pt>
                <c:pt idx="30">
                  <c:v>20.232296437500001</c:v>
                </c:pt>
                <c:pt idx="31">
                  <c:v>22.323716413687503</c:v>
                </c:pt>
                <c:pt idx="32">
                  <c:v>24.554514432000012</c:v>
                </c:pt>
                <c:pt idx="33">
                  <c:v>26.929186558312505</c:v>
                </c:pt>
                <c:pt idx="34">
                  <c:v>29.4522288585</c:v>
                </c:pt>
                <c:pt idx="35">
                  <c:v>32.128137398437502</c:v>
                </c:pt>
                <c:pt idx="36">
                  <c:v>34.961408244000005</c:v>
                </c:pt>
                <c:pt idx="37">
                  <c:v>37.95653746106251</c:v>
                </c:pt>
                <c:pt idx="38">
                  <c:v>41.118021115499999</c:v>
                </c:pt>
                <c:pt idx="39">
                  <c:v>44.450355273187498</c:v>
                </c:pt>
                <c:pt idx="40">
                  <c:v>47.958036</c:v>
                </c:pt>
                <c:pt idx="41">
                  <c:v>51.645559361812495</c:v>
                </c:pt>
                <c:pt idx="42">
                  <c:v>55.517421424500014</c:v>
                </c:pt>
                <c:pt idx="43">
                  <c:v>59.578118253937504</c:v>
                </c:pt>
                <c:pt idx="44">
                  <c:v>63.832145916000023</c:v>
                </c:pt>
                <c:pt idx="45">
                  <c:v>68.284000476562511</c:v>
                </c:pt>
                <c:pt idx="46">
                  <c:v>72.938178001499978</c:v>
                </c:pt>
                <c:pt idx="47">
                  <c:v>77.799174556687518</c:v>
                </c:pt>
                <c:pt idx="48">
                  <c:v>82.871486208000007</c:v>
                </c:pt>
                <c:pt idx="49">
                  <c:v>88.159609021312534</c:v>
                </c:pt>
                <c:pt idx="50">
                  <c:v>93.6680390625</c:v>
                </c:pt>
                <c:pt idx="51">
                  <c:v>99.401272397437495</c:v>
                </c:pt>
                <c:pt idx="52">
                  <c:v>105.36380509200001</c:v>
                </c:pt>
                <c:pt idx="53">
                  <c:v>111.56013321206248</c:v>
                </c:pt>
                <c:pt idx="54">
                  <c:v>117.99475282350004</c:v>
                </c:pt>
                <c:pt idx="55">
                  <c:v>124.67215999218752</c:v>
                </c:pt>
                <c:pt idx="56">
                  <c:v>131.59685078399997</c:v>
                </c:pt>
                <c:pt idx="57">
                  <c:v>138.77332126481252</c:v>
                </c:pt>
                <c:pt idx="58">
                  <c:v>146.20606750050001</c:v>
                </c:pt>
                <c:pt idx="59">
                  <c:v>153.89958555693752</c:v>
                </c:pt>
                <c:pt idx="60">
                  <c:v>161.8583715</c:v>
                </c:pt>
                <c:pt idx="61">
                  <c:v>170.08692139556248</c:v>
                </c:pt>
                <c:pt idx="62">
                  <c:v>178.58973130950002</c:v>
                </c:pt>
                <c:pt idx="63">
                  <c:v>187.37129730768748</c:v>
                </c:pt>
                <c:pt idx="64">
                  <c:v>196.4361154560001</c:v>
                </c:pt>
                <c:pt idx="65">
                  <c:v>205.78868182031252</c:v>
                </c:pt>
                <c:pt idx="66">
                  <c:v>215.433492466502</c:v>
                </c:pt>
                <c:pt idx="67">
                  <c:v>225.37504346043951</c:v>
                </c:pt>
                <c:pt idx="68">
                  <c:v>235.61783086800207</c:v>
                </c:pt>
                <c:pt idx="69">
                  <c:v>246.16635075506463</c:v>
                </c:pt>
                <c:pt idx="70">
                  <c:v>257.02509918750224</c:v>
                </c:pt>
                <c:pt idx="71">
                  <c:v>268.19857223118981</c:v>
                </c:pt>
                <c:pt idx="72">
                  <c:v>279.69126595200231</c:v>
                </c:pt>
                <c:pt idx="73">
                  <c:v>291.50767641581496</c:v>
                </c:pt>
                <c:pt idx="74">
                  <c:v>303.65229968850252</c:v>
                </c:pt>
                <c:pt idx="75">
                  <c:v>316.12963183594013</c:v>
                </c:pt>
                <c:pt idx="76">
                  <c:v>328.94416892400267</c:v>
                </c:pt>
                <c:pt idx="77">
                  <c:v>342.10040701856519</c:v>
                </c:pt>
                <c:pt idx="78">
                  <c:v>355.60284218550282</c:v>
                </c:pt>
                <c:pt idx="79">
                  <c:v>369.45597049069028</c:v>
                </c:pt>
                <c:pt idx="80">
                  <c:v>383.66428800000278</c:v>
                </c:pt>
                <c:pt idx="81">
                  <c:v>398.23229077931541</c:v>
                </c:pt>
                <c:pt idx="82">
                  <c:v>413.16447489450309</c:v>
                </c:pt>
                <c:pt idx="83">
                  <c:v>428.46533641144072</c:v>
                </c:pt>
                <c:pt idx="84">
                  <c:v>444.13937139600318</c:v>
                </c:pt>
                <c:pt idx="85">
                  <c:v>460.19107591406566</c:v>
                </c:pt>
                <c:pt idx="86">
                  <c:v>476.62494603150321</c:v>
                </c:pt>
                <c:pt idx="87">
                  <c:v>493.44547781419101</c:v>
                </c:pt>
                <c:pt idx="88">
                  <c:v>510.65716732800354</c:v>
                </c:pt>
                <c:pt idx="89">
                  <c:v>528.26451063881609</c:v>
                </c:pt>
                <c:pt idx="90">
                  <c:v>546.27200381250361</c:v>
                </c:pt>
                <c:pt idx="91">
                  <c:v>564.68414291494105</c:v>
                </c:pt>
                <c:pt idx="92">
                  <c:v>583.50542401200403</c:v>
                </c:pt>
                <c:pt idx="93">
                  <c:v>602.74034316956647</c:v>
                </c:pt>
                <c:pt idx="94">
                  <c:v>622.39339645350401</c:v>
                </c:pt>
                <c:pt idx="95">
                  <c:v>642.4690799296875</c:v>
                </c:pt>
                <c:pt idx="96">
                  <c:v>662.97188966400392</c:v>
                </c:pt>
                <c:pt idx="97">
                  <c:v>683.90632172231687</c:v>
                </c:pt>
                <c:pt idx="98">
                  <c:v>705.27687217050425</c:v>
                </c:pt>
                <c:pt idx="99">
                  <c:v>727.0880370744419</c:v>
                </c:pt>
                <c:pt idx="100">
                  <c:v>749.34431250000443</c:v>
                </c:pt>
                <c:pt idx="101">
                  <c:v>772.05019451306703</c:v>
                </c:pt>
                <c:pt idx="102">
                  <c:v>795.21017917950496</c:v>
                </c:pt>
                <c:pt idx="103">
                  <c:v>818.82876256519239</c:v>
                </c:pt>
                <c:pt idx="104">
                  <c:v>842.91044073600483</c:v>
                </c:pt>
                <c:pt idx="105">
                  <c:v>867.45970975781745</c:v>
                </c:pt>
                <c:pt idx="106">
                  <c:v>892.48106569650486</c:v>
                </c:pt>
                <c:pt idx="107">
                  <c:v>917.97900461794279</c:v>
                </c:pt>
                <c:pt idx="108">
                  <c:v>943.95802258800529</c:v>
                </c:pt>
                <c:pt idx="109">
                  <c:v>970.42261567256787</c:v>
                </c:pt>
                <c:pt idx="110">
                  <c:v>997.37727993750525</c:v>
                </c:pt>
                <c:pt idx="111">
                  <c:v>1024.8265114486931</c:v>
                </c:pt>
                <c:pt idx="112">
                  <c:v>1052.7748062720059</c:v>
                </c:pt>
                <c:pt idx="113">
                  <c:v>1081.2266604733184</c:v>
                </c:pt>
                <c:pt idx="114">
                  <c:v>1110.1865701185056</c:v>
                </c:pt>
                <c:pt idx="115">
                  <c:v>1139.6590312734436</c:v>
                </c:pt>
                <c:pt idx="116">
                  <c:v>1169.648540004006</c:v>
                </c:pt>
                <c:pt idx="117">
                  <c:v>1200.1595923760688</c:v>
                </c:pt>
                <c:pt idx="118">
                  <c:v>1231.1966844555063</c:v>
                </c:pt>
                <c:pt idx="119">
                  <c:v>1262.7643123081875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937088"/>
        <c:axId val="96939008"/>
      </c:scatterChart>
      <c:valAx>
        <c:axId val="96937088"/>
        <c:scaling>
          <c:orientation val="minMax"/>
          <c:max val="2.5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/>
                  <a:t>Water Velocity (m/s)</a:t>
                </a:r>
              </a:p>
            </c:rich>
          </c:tx>
          <c:layout>
            <c:manualLayout>
              <c:xMode val="edge"/>
              <c:yMode val="edge"/>
              <c:x val="0.46651598323863219"/>
              <c:y val="0.9500831198360298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ES"/>
          </a:p>
        </c:txPr>
        <c:crossAx val="96939008"/>
        <c:crosses val="autoZero"/>
        <c:crossBetween val="midCat"/>
      </c:valAx>
      <c:valAx>
        <c:axId val="96939008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/>
                  <a:t>Power Output (kW)</a:t>
                </a:r>
              </a:p>
            </c:rich>
          </c:tx>
          <c:layout>
            <c:manualLayout>
              <c:xMode val="edge"/>
              <c:yMode val="edge"/>
              <c:x val="1.051063042678539E-2"/>
              <c:y val="0.227211860104714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ES"/>
          </a:p>
        </c:txPr>
        <c:crossAx val="96937088"/>
        <c:crosses val="autoZero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715894389285088E-2"/>
          <c:y val="6.528944298629337E-2"/>
          <c:w val="0.86145788342327367"/>
          <c:h val="0.9347109138838071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Sheet4!$AJ$2</c:f>
              <c:strCache>
                <c:ptCount val="1"/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Sheet4!$Z$3:$Z$1490</c:f>
              <c:numCache>
                <c:formatCode>h:mm</c:formatCode>
                <c:ptCount val="1488"/>
                <c:pt idx="0">
                  <c:v>0</c:v>
                </c:pt>
                <c:pt idx="1">
                  <c:v>2.0833333333333332E-2</c:v>
                </c:pt>
                <c:pt idx="2">
                  <c:v>4.1666666666666699E-2</c:v>
                </c:pt>
                <c:pt idx="3">
                  <c:v>6.25E-2</c:v>
                </c:pt>
                <c:pt idx="4">
                  <c:v>8.3333333333333301E-2</c:v>
                </c:pt>
                <c:pt idx="5">
                  <c:v>0.104166666666667</c:v>
                </c:pt>
                <c:pt idx="6">
                  <c:v>0.125</c:v>
                </c:pt>
                <c:pt idx="7">
                  <c:v>0.14583333333333301</c:v>
                </c:pt>
                <c:pt idx="8">
                  <c:v>0.16666666666666699</c:v>
                </c:pt>
                <c:pt idx="9">
                  <c:v>0.1875</c:v>
                </c:pt>
                <c:pt idx="10">
                  <c:v>0.20833333333333301</c:v>
                </c:pt>
                <c:pt idx="11">
                  <c:v>0.22916666666666699</c:v>
                </c:pt>
                <c:pt idx="12">
                  <c:v>0.25</c:v>
                </c:pt>
                <c:pt idx="13">
                  <c:v>0.27083333333333298</c:v>
                </c:pt>
                <c:pt idx="14">
                  <c:v>0.29166666666666702</c:v>
                </c:pt>
                <c:pt idx="15">
                  <c:v>0.3125</c:v>
                </c:pt>
                <c:pt idx="16">
                  <c:v>0.33333333333333298</c:v>
                </c:pt>
                <c:pt idx="17">
                  <c:v>0.35416666666666702</c:v>
                </c:pt>
                <c:pt idx="18">
                  <c:v>0.375</c:v>
                </c:pt>
                <c:pt idx="19">
                  <c:v>0.39583333333333298</c:v>
                </c:pt>
                <c:pt idx="20">
                  <c:v>0.41666666666666702</c:v>
                </c:pt>
                <c:pt idx="21">
                  <c:v>0.4375</c:v>
                </c:pt>
                <c:pt idx="22">
                  <c:v>0.45833333333333298</c:v>
                </c:pt>
                <c:pt idx="23">
                  <c:v>0.47916666666666702</c:v>
                </c:pt>
                <c:pt idx="24">
                  <c:v>0.5</c:v>
                </c:pt>
                <c:pt idx="25">
                  <c:v>0.52083333333333304</c:v>
                </c:pt>
                <c:pt idx="26">
                  <c:v>0.54166666666666696</c:v>
                </c:pt>
                <c:pt idx="27">
                  <c:v>0.5625</c:v>
                </c:pt>
                <c:pt idx="28">
                  <c:v>0.58333333333333304</c:v>
                </c:pt>
                <c:pt idx="29">
                  <c:v>0.60416666666666696</c:v>
                </c:pt>
                <c:pt idx="30">
                  <c:v>0.625</c:v>
                </c:pt>
                <c:pt idx="31">
                  <c:v>0.64583333333333304</c:v>
                </c:pt>
                <c:pt idx="32">
                  <c:v>0.66666666666666696</c:v>
                </c:pt>
                <c:pt idx="33">
                  <c:v>0.6875</c:v>
                </c:pt>
                <c:pt idx="34">
                  <c:v>0.70833333333333304</c:v>
                </c:pt>
                <c:pt idx="35">
                  <c:v>0.72916666666666696</c:v>
                </c:pt>
                <c:pt idx="36">
                  <c:v>0.75</c:v>
                </c:pt>
                <c:pt idx="37">
                  <c:v>0.77083333333333304</c:v>
                </c:pt>
                <c:pt idx="38">
                  <c:v>0.79166666666666696</c:v>
                </c:pt>
                <c:pt idx="39">
                  <c:v>0.8125</c:v>
                </c:pt>
                <c:pt idx="40">
                  <c:v>0.83333333333333304</c:v>
                </c:pt>
                <c:pt idx="41">
                  <c:v>0.85416666666666696</c:v>
                </c:pt>
                <c:pt idx="42">
                  <c:v>0.875</c:v>
                </c:pt>
                <c:pt idx="43">
                  <c:v>0.89583333333333304</c:v>
                </c:pt>
                <c:pt idx="44">
                  <c:v>0.91666666666666696</c:v>
                </c:pt>
                <c:pt idx="45">
                  <c:v>0.9375</c:v>
                </c:pt>
                <c:pt idx="46">
                  <c:v>0.95833333333333304</c:v>
                </c:pt>
                <c:pt idx="47">
                  <c:v>0.97916666666666696</c:v>
                </c:pt>
                <c:pt idx="48">
                  <c:v>1</c:v>
                </c:pt>
                <c:pt idx="49">
                  <c:v>1.0208333333333299</c:v>
                </c:pt>
                <c:pt idx="50">
                  <c:v>1.0416666666666701</c:v>
                </c:pt>
                <c:pt idx="51">
                  <c:v>1.0625</c:v>
                </c:pt>
                <c:pt idx="52">
                  <c:v>1.0833333333333299</c:v>
                </c:pt>
                <c:pt idx="53">
                  <c:v>1.1041666666666701</c:v>
                </c:pt>
                <c:pt idx="54">
                  <c:v>1.125</c:v>
                </c:pt>
                <c:pt idx="55">
                  <c:v>1.1458333333333299</c:v>
                </c:pt>
                <c:pt idx="56">
                  <c:v>1.1666666666666701</c:v>
                </c:pt>
                <c:pt idx="57">
                  <c:v>1.1875</c:v>
                </c:pt>
                <c:pt idx="58">
                  <c:v>1.2083333333333299</c:v>
                </c:pt>
                <c:pt idx="59">
                  <c:v>1.2291666666666701</c:v>
                </c:pt>
                <c:pt idx="60">
                  <c:v>1.25</c:v>
                </c:pt>
                <c:pt idx="61">
                  <c:v>1.2708333333333299</c:v>
                </c:pt>
                <c:pt idx="62">
                  <c:v>1.2916666666666701</c:v>
                </c:pt>
                <c:pt idx="63">
                  <c:v>1.3125</c:v>
                </c:pt>
                <c:pt idx="64">
                  <c:v>1.3333333333333299</c:v>
                </c:pt>
                <c:pt idx="65">
                  <c:v>1.3541666666666701</c:v>
                </c:pt>
                <c:pt idx="66">
                  <c:v>1.375</c:v>
                </c:pt>
                <c:pt idx="67">
                  <c:v>1.3958333333333299</c:v>
                </c:pt>
                <c:pt idx="68">
                  <c:v>1.4166666666666701</c:v>
                </c:pt>
                <c:pt idx="69">
                  <c:v>1.4375</c:v>
                </c:pt>
                <c:pt idx="70">
                  <c:v>1.4583333333333299</c:v>
                </c:pt>
                <c:pt idx="71">
                  <c:v>1.4791666666666701</c:v>
                </c:pt>
                <c:pt idx="72">
                  <c:v>1.5</c:v>
                </c:pt>
                <c:pt idx="73">
                  <c:v>1.5208333333333299</c:v>
                </c:pt>
                <c:pt idx="74">
                  <c:v>1.5416666666666701</c:v>
                </c:pt>
                <c:pt idx="75">
                  <c:v>1.5625</c:v>
                </c:pt>
                <c:pt idx="76">
                  <c:v>1.5833333333333299</c:v>
                </c:pt>
                <c:pt idx="77">
                  <c:v>1.6041666666666701</c:v>
                </c:pt>
                <c:pt idx="78">
                  <c:v>1.625</c:v>
                </c:pt>
                <c:pt idx="79">
                  <c:v>1.6458333333333299</c:v>
                </c:pt>
                <c:pt idx="80">
                  <c:v>1.6666666666666701</c:v>
                </c:pt>
                <c:pt idx="81">
                  <c:v>1.6875</c:v>
                </c:pt>
                <c:pt idx="82">
                  <c:v>1.7083333333333299</c:v>
                </c:pt>
                <c:pt idx="83">
                  <c:v>1.7291666666666701</c:v>
                </c:pt>
                <c:pt idx="84">
                  <c:v>1.75</c:v>
                </c:pt>
                <c:pt idx="85">
                  <c:v>1.7708333333333299</c:v>
                </c:pt>
                <c:pt idx="86">
                  <c:v>1.7916666666666701</c:v>
                </c:pt>
                <c:pt idx="87">
                  <c:v>1.8125</c:v>
                </c:pt>
                <c:pt idx="88">
                  <c:v>1.8333333333333299</c:v>
                </c:pt>
                <c:pt idx="89">
                  <c:v>1.8541666666666701</c:v>
                </c:pt>
                <c:pt idx="90">
                  <c:v>1.875</c:v>
                </c:pt>
                <c:pt idx="91">
                  <c:v>1.8958333333333299</c:v>
                </c:pt>
                <c:pt idx="92">
                  <c:v>1.9166666666666701</c:v>
                </c:pt>
                <c:pt idx="93">
                  <c:v>1.9375</c:v>
                </c:pt>
                <c:pt idx="94">
                  <c:v>1.9583333333333299</c:v>
                </c:pt>
                <c:pt idx="95">
                  <c:v>1.9791666666666701</c:v>
                </c:pt>
                <c:pt idx="96">
                  <c:v>1.9999999999998399</c:v>
                </c:pt>
                <c:pt idx="97">
                  <c:v>2.0208333333331701</c:v>
                </c:pt>
                <c:pt idx="98">
                  <c:v>2.0416666666665</c:v>
                </c:pt>
                <c:pt idx="99">
                  <c:v>2.0624999999998299</c:v>
                </c:pt>
                <c:pt idx="100">
                  <c:v>2.0833333333331598</c:v>
                </c:pt>
                <c:pt idx="101">
                  <c:v>2.1041666666664902</c:v>
                </c:pt>
                <c:pt idx="102">
                  <c:v>2.1249999999998201</c:v>
                </c:pt>
                <c:pt idx="103">
                  <c:v>2.1458333333331501</c:v>
                </c:pt>
                <c:pt idx="104">
                  <c:v>2.16666666666648</c:v>
                </c:pt>
                <c:pt idx="105">
                  <c:v>2.1874999999998099</c:v>
                </c:pt>
                <c:pt idx="106">
                  <c:v>2.2083333333331399</c:v>
                </c:pt>
                <c:pt idx="107">
                  <c:v>2.2291666666664698</c:v>
                </c:pt>
                <c:pt idx="108">
                  <c:v>2.2499999999998002</c:v>
                </c:pt>
                <c:pt idx="109">
                  <c:v>2.2708333333331301</c:v>
                </c:pt>
                <c:pt idx="110">
                  <c:v>2.29166666666646</c:v>
                </c:pt>
                <c:pt idx="111">
                  <c:v>2.3124999999997899</c:v>
                </c:pt>
                <c:pt idx="112">
                  <c:v>2.3333333333331199</c:v>
                </c:pt>
                <c:pt idx="113">
                  <c:v>2.3541666666664498</c:v>
                </c:pt>
                <c:pt idx="114">
                  <c:v>2.3749999999997802</c:v>
                </c:pt>
                <c:pt idx="115">
                  <c:v>2.3958333333331101</c:v>
                </c:pt>
                <c:pt idx="116">
                  <c:v>2.41666666666644</c:v>
                </c:pt>
                <c:pt idx="117">
                  <c:v>2.43749999999977</c:v>
                </c:pt>
                <c:pt idx="118">
                  <c:v>2.4583333333330999</c:v>
                </c:pt>
                <c:pt idx="119">
                  <c:v>2.47916666666642</c:v>
                </c:pt>
                <c:pt idx="120">
                  <c:v>2.49999999999975</c:v>
                </c:pt>
                <c:pt idx="121">
                  <c:v>2.5208333333330799</c:v>
                </c:pt>
                <c:pt idx="122">
                  <c:v>2.5416666666664098</c:v>
                </c:pt>
                <c:pt idx="123">
                  <c:v>2.5624999999997402</c:v>
                </c:pt>
                <c:pt idx="124">
                  <c:v>2.5833333333330701</c:v>
                </c:pt>
                <c:pt idx="125">
                  <c:v>2.6041666666664001</c:v>
                </c:pt>
                <c:pt idx="126">
                  <c:v>2.62499999999973</c:v>
                </c:pt>
                <c:pt idx="127">
                  <c:v>2.6458333333330599</c:v>
                </c:pt>
                <c:pt idx="128">
                  <c:v>2.6666666666663899</c:v>
                </c:pt>
                <c:pt idx="129">
                  <c:v>2.6874999999997198</c:v>
                </c:pt>
                <c:pt idx="130">
                  <c:v>2.7083333333330502</c:v>
                </c:pt>
                <c:pt idx="131">
                  <c:v>2.7291666666663801</c:v>
                </c:pt>
                <c:pt idx="132">
                  <c:v>2.74999999999971</c:v>
                </c:pt>
                <c:pt idx="133">
                  <c:v>2.7708333333330399</c:v>
                </c:pt>
                <c:pt idx="134">
                  <c:v>2.7916666666663699</c:v>
                </c:pt>
                <c:pt idx="135">
                  <c:v>2.8124999999996998</c:v>
                </c:pt>
                <c:pt idx="136">
                  <c:v>2.8333333333330302</c:v>
                </c:pt>
                <c:pt idx="137">
                  <c:v>2.8541666666663601</c:v>
                </c:pt>
                <c:pt idx="138">
                  <c:v>2.87499999999969</c:v>
                </c:pt>
                <c:pt idx="139">
                  <c:v>2.89583333333302</c:v>
                </c:pt>
                <c:pt idx="140">
                  <c:v>2.9166666666663499</c:v>
                </c:pt>
                <c:pt idx="141">
                  <c:v>2.9374999999996798</c:v>
                </c:pt>
                <c:pt idx="142">
                  <c:v>2.9583333333330102</c:v>
                </c:pt>
                <c:pt idx="143">
                  <c:v>2.9791666666663401</c:v>
                </c:pt>
                <c:pt idx="144">
                  <c:v>2.99999999999967</c:v>
                </c:pt>
                <c:pt idx="145">
                  <c:v>3.020833333333</c:v>
                </c:pt>
                <c:pt idx="146">
                  <c:v>3.0416666666663299</c:v>
                </c:pt>
                <c:pt idx="147">
                  <c:v>3.0624999999996598</c:v>
                </c:pt>
                <c:pt idx="148">
                  <c:v>3.0833333333329902</c:v>
                </c:pt>
                <c:pt idx="149">
                  <c:v>3.1041666666663201</c:v>
                </c:pt>
                <c:pt idx="150">
                  <c:v>3.1249999999996501</c:v>
                </c:pt>
                <c:pt idx="151">
                  <c:v>3.14583333333298</c:v>
                </c:pt>
                <c:pt idx="152">
                  <c:v>3.1666666666663099</c:v>
                </c:pt>
                <c:pt idx="153">
                  <c:v>3.1874999999996398</c:v>
                </c:pt>
                <c:pt idx="154">
                  <c:v>3.2083333333329702</c:v>
                </c:pt>
                <c:pt idx="155">
                  <c:v>3.2291666666663001</c:v>
                </c:pt>
                <c:pt idx="156">
                  <c:v>3.2499999999996301</c:v>
                </c:pt>
                <c:pt idx="157">
                  <c:v>3.27083333333296</c:v>
                </c:pt>
                <c:pt idx="158">
                  <c:v>3.2916666666662899</c:v>
                </c:pt>
                <c:pt idx="159">
                  <c:v>3.3124999999996199</c:v>
                </c:pt>
                <c:pt idx="160">
                  <c:v>3.3333333333329498</c:v>
                </c:pt>
                <c:pt idx="161">
                  <c:v>3.3541666666662802</c:v>
                </c:pt>
                <c:pt idx="162">
                  <c:v>3.3749999999996101</c:v>
                </c:pt>
                <c:pt idx="163">
                  <c:v>3.39583333333294</c:v>
                </c:pt>
                <c:pt idx="164">
                  <c:v>3.4166666666662699</c:v>
                </c:pt>
                <c:pt idx="165">
                  <c:v>3.4374999999995999</c:v>
                </c:pt>
                <c:pt idx="166">
                  <c:v>3.4583333333329298</c:v>
                </c:pt>
                <c:pt idx="167">
                  <c:v>3.4791666666662602</c:v>
                </c:pt>
                <c:pt idx="168">
                  <c:v>3.4999999999995901</c:v>
                </c:pt>
                <c:pt idx="169">
                  <c:v>3.52083333333292</c:v>
                </c:pt>
                <c:pt idx="170">
                  <c:v>3.54166666666625</c:v>
                </c:pt>
                <c:pt idx="171">
                  <c:v>3.5624999999995799</c:v>
                </c:pt>
                <c:pt idx="172">
                  <c:v>3.5833333333329098</c:v>
                </c:pt>
                <c:pt idx="173">
                  <c:v>3.6041666666662402</c:v>
                </c:pt>
                <c:pt idx="174">
                  <c:v>3.6249999999995701</c:v>
                </c:pt>
                <c:pt idx="175">
                  <c:v>3.6458333333329001</c:v>
                </c:pt>
                <c:pt idx="176">
                  <c:v>3.66666666666623</c:v>
                </c:pt>
                <c:pt idx="177">
                  <c:v>3.6874999999995599</c:v>
                </c:pt>
                <c:pt idx="178">
                  <c:v>3.7083333333328898</c:v>
                </c:pt>
                <c:pt idx="179">
                  <c:v>3.7291666666662202</c:v>
                </c:pt>
                <c:pt idx="180">
                  <c:v>3.7499999999995501</c:v>
                </c:pt>
                <c:pt idx="181">
                  <c:v>3.7708333333328801</c:v>
                </c:pt>
                <c:pt idx="182">
                  <c:v>3.79166666666621</c:v>
                </c:pt>
                <c:pt idx="183">
                  <c:v>3.8124999999995399</c:v>
                </c:pt>
                <c:pt idx="184">
                  <c:v>3.8333333333328699</c:v>
                </c:pt>
                <c:pt idx="185">
                  <c:v>3.8541666666661998</c:v>
                </c:pt>
                <c:pt idx="186">
                  <c:v>3.8749999999995302</c:v>
                </c:pt>
                <c:pt idx="187">
                  <c:v>3.8958333333328601</c:v>
                </c:pt>
                <c:pt idx="188">
                  <c:v>3.91666666666619</c:v>
                </c:pt>
                <c:pt idx="189">
                  <c:v>3.9374999999995199</c:v>
                </c:pt>
                <c:pt idx="190">
                  <c:v>3.9583333333328499</c:v>
                </c:pt>
                <c:pt idx="191">
                  <c:v>3.9791666666661798</c:v>
                </c:pt>
                <c:pt idx="192">
                  <c:v>3.9999999999995102</c:v>
                </c:pt>
                <c:pt idx="193">
                  <c:v>4.0208333333328401</c:v>
                </c:pt>
                <c:pt idx="194">
                  <c:v>4.0416666666661696</c:v>
                </c:pt>
                <c:pt idx="195">
                  <c:v>4.0624999999995</c:v>
                </c:pt>
                <c:pt idx="196">
                  <c:v>4.0833333333328303</c:v>
                </c:pt>
                <c:pt idx="197">
                  <c:v>4.1041666666661598</c:v>
                </c:pt>
                <c:pt idx="198">
                  <c:v>4.1249999999994902</c:v>
                </c:pt>
                <c:pt idx="199">
                  <c:v>4.1458333333328197</c:v>
                </c:pt>
                <c:pt idx="200">
                  <c:v>4.16666666666615</c:v>
                </c:pt>
                <c:pt idx="201">
                  <c:v>4.1874999999994804</c:v>
                </c:pt>
                <c:pt idx="202">
                  <c:v>4.2083333333328099</c:v>
                </c:pt>
                <c:pt idx="203">
                  <c:v>4.2291666666661403</c:v>
                </c:pt>
                <c:pt idx="204">
                  <c:v>4.2499999999994698</c:v>
                </c:pt>
                <c:pt idx="205">
                  <c:v>4.2708333333328001</c:v>
                </c:pt>
                <c:pt idx="206">
                  <c:v>4.2916666666661296</c:v>
                </c:pt>
                <c:pt idx="207">
                  <c:v>4.31249999999946</c:v>
                </c:pt>
                <c:pt idx="208">
                  <c:v>4.3333333333327904</c:v>
                </c:pt>
                <c:pt idx="209">
                  <c:v>4.3541666666661198</c:v>
                </c:pt>
                <c:pt idx="210">
                  <c:v>4.3749999999994502</c:v>
                </c:pt>
                <c:pt idx="211">
                  <c:v>4.3958333333327797</c:v>
                </c:pt>
                <c:pt idx="212">
                  <c:v>4.4166666666661101</c:v>
                </c:pt>
                <c:pt idx="213">
                  <c:v>4.4374999999994396</c:v>
                </c:pt>
                <c:pt idx="214">
                  <c:v>4.4583333333327699</c:v>
                </c:pt>
                <c:pt idx="215">
                  <c:v>4.4791666666661003</c:v>
                </c:pt>
                <c:pt idx="216">
                  <c:v>4.4999999999994298</c:v>
                </c:pt>
                <c:pt idx="217">
                  <c:v>4.5208333333327602</c:v>
                </c:pt>
                <c:pt idx="218">
                  <c:v>4.5416666666660896</c:v>
                </c:pt>
                <c:pt idx="219">
                  <c:v>4.56249999999942</c:v>
                </c:pt>
                <c:pt idx="220">
                  <c:v>4.5833333333327504</c:v>
                </c:pt>
                <c:pt idx="221">
                  <c:v>4.6041666666660799</c:v>
                </c:pt>
                <c:pt idx="222">
                  <c:v>4.6249999999994102</c:v>
                </c:pt>
                <c:pt idx="223">
                  <c:v>4.6458333333327397</c:v>
                </c:pt>
                <c:pt idx="224">
                  <c:v>4.6666666666660701</c:v>
                </c:pt>
                <c:pt idx="225">
                  <c:v>4.6874999999993996</c:v>
                </c:pt>
                <c:pt idx="226">
                  <c:v>4.70833333333273</c:v>
                </c:pt>
                <c:pt idx="227">
                  <c:v>4.7291666666660603</c:v>
                </c:pt>
                <c:pt idx="228">
                  <c:v>4.7499999999993898</c:v>
                </c:pt>
                <c:pt idx="229">
                  <c:v>4.7708333333327202</c:v>
                </c:pt>
                <c:pt idx="230">
                  <c:v>4.7916666666660497</c:v>
                </c:pt>
                <c:pt idx="231">
                  <c:v>4.8124999999993801</c:v>
                </c:pt>
                <c:pt idx="232">
                  <c:v>4.8333333333327104</c:v>
                </c:pt>
                <c:pt idx="233">
                  <c:v>4.8541666666660399</c:v>
                </c:pt>
                <c:pt idx="234">
                  <c:v>4.8749999999993703</c:v>
                </c:pt>
                <c:pt idx="235">
                  <c:v>4.8958333333326998</c:v>
                </c:pt>
                <c:pt idx="236">
                  <c:v>4.9166666666660301</c:v>
                </c:pt>
                <c:pt idx="237">
                  <c:v>4.9374999999993596</c:v>
                </c:pt>
                <c:pt idx="238">
                  <c:v>4.95833333333269</c:v>
                </c:pt>
                <c:pt idx="239">
                  <c:v>4.9791666666660204</c:v>
                </c:pt>
                <c:pt idx="240">
                  <c:v>4.9999999999993499</c:v>
                </c:pt>
                <c:pt idx="241">
                  <c:v>5.0208333333326802</c:v>
                </c:pt>
                <c:pt idx="242">
                  <c:v>5.0416666666660097</c:v>
                </c:pt>
                <c:pt idx="243">
                  <c:v>5.0624999999993401</c:v>
                </c:pt>
                <c:pt idx="244">
                  <c:v>5.0833333333326696</c:v>
                </c:pt>
                <c:pt idx="245">
                  <c:v>5.1041666666659999</c:v>
                </c:pt>
                <c:pt idx="246">
                  <c:v>5.1249999999993303</c:v>
                </c:pt>
                <c:pt idx="247">
                  <c:v>5.1458333333326598</c:v>
                </c:pt>
                <c:pt idx="248">
                  <c:v>5.1666666666659902</c:v>
                </c:pt>
                <c:pt idx="249">
                  <c:v>5.1874999999993197</c:v>
                </c:pt>
                <c:pt idx="250">
                  <c:v>5.20833333333265</c:v>
                </c:pt>
                <c:pt idx="251">
                  <c:v>5.2291666666659804</c:v>
                </c:pt>
                <c:pt idx="252">
                  <c:v>5.2499999999993099</c:v>
                </c:pt>
                <c:pt idx="253">
                  <c:v>5.2708333333326403</c:v>
                </c:pt>
                <c:pt idx="254">
                  <c:v>5.2916666666659697</c:v>
                </c:pt>
                <c:pt idx="255">
                  <c:v>5.3124999999992903</c:v>
                </c:pt>
                <c:pt idx="256">
                  <c:v>5.3333333333326296</c:v>
                </c:pt>
                <c:pt idx="257">
                  <c:v>5.35416666666596</c:v>
                </c:pt>
                <c:pt idx="258">
                  <c:v>5.3749999999992903</c:v>
                </c:pt>
                <c:pt idx="259">
                  <c:v>5.3958333333326101</c:v>
                </c:pt>
                <c:pt idx="260">
                  <c:v>5.4166666666659404</c:v>
                </c:pt>
                <c:pt idx="261">
                  <c:v>5.4374999999992797</c:v>
                </c:pt>
                <c:pt idx="262">
                  <c:v>5.4583333333326003</c:v>
                </c:pt>
                <c:pt idx="263">
                  <c:v>5.4791666666659298</c:v>
                </c:pt>
                <c:pt idx="264">
                  <c:v>5.4999999999992601</c:v>
                </c:pt>
                <c:pt idx="265">
                  <c:v>5.5208333333325896</c:v>
                </c:pt>
                <c:pt idx="266">
                  <c:v>5.54166666666592</c:v>
                </c:pt>
                <c:pt idx="267">
                  <c:v>5.5624999999992504</c:v>
                </c:pt>
                <c:pt idx="268">
                  <c:v>5.5833333333325799</c:v>
                </c:pt>
                <c:pt idx="269">
                  <c:v>5.6041666666659102</c:v>
                </c:pt>
                <c:pt idx="270">
                  <c:v>5.6249999999992397</c:v>
                </c:pt>
                <c:pt idx="271">
                  <c:v>5.6458333333325701</c:v>
                </c:pt>
                <c:pt idx="272">
                  <c:v>5.6666666666658996</c:v>
                </c:pt>
                <c:pt idx="273">
                  <c:v>5.6874999999992299</c:v>
                </c:pt>
                <c:pt idx="274">
                  <c:v>5.7083333333325603</c:v>
                </c:pt>
                <c:pt idx="275">
                  <c:v>5.7291666666658898</c:v>
                </c:pt>
                <c:pt idx="276">
                  <c:v>5.7499999999992202</c:v>
                </c:pt>
                <c:pt idx="277">
                  <c:v>5.7708333333325497</c:v>
                </c:pt>
                <c:pt idx="278">
                  <c:v>5.79166666666588</c:v>
                </c:pt>
                <c:pt idx="279">
                  <c:v>5.8124999999992104</c:v>
                </c:pt>
                <c:pt idx="280">
                  <c:v>5.8333333333325399</c:v>
                </c:pt>
                <c:pt idx="281">
                  <c:v>5.8541666666658703</c:v>
                </c:pt>
                <c:pt idx="282">
                  <c:v>5.8749999999991998</c:v>
                </c:pt>
                <c:pt idx="283">
                  <c:v>5.8958333333325301</c:v>
                </c:pt>
                <c:pt idx="284">
                  <c:v>5.9166666666658596</c:v>
                </c:pt>
                <c:pt idx="285">
                  <c:v>5.93749999999919</c:v>
                </c:pt>
                <c:pt idx="286">
                  <c:v>5.9583333333325204</c:v>
                </c:pt>
                <c:pt idx="287">
                  <c:v>5.9791666666658498</c:v>
                </c:pt>
                <c:pt idx="288">
                  <c:v>5.9999999999991802</c:v>
                </c:pt>
                <c:pt idx="289">
                  <c:v>6.0208333333325097</c:v>
                </c:pt>
                <c:pt idx="290">
                  <c:v>6.0416666666658401</c:v>
                </c:pt>
                <c:pt idx="291">
                  <c:v>6.0624999999991704</c:v>
                </c:pt>
                <c:pt idx="292">
                  <c:v>6.0833333333324999</c:v>
                </c:pt>
                <c:pt idx="293">
                  <c:v>6.1041666666658303</c:v>
                </c:pt>
                <c:pt idx="294">
                  <c:v>6.1249999999991598</c:v>
                </c:pt>
                <c:pt idx="295">
                  <c:v>6.1458333333324902</c:v>
                </c:pt>
                <c:pt idx="296">
                  <c:v>6.1666666666658196</c:v>
                </c:pt>
                <c:pt idx="297">
                  <c:v>6.18749999999915</c:v>
                </c:pt>
                <c:pt idx="298">
                  <c:v>6.2083333333324804</c:v>
                </c:pt>
                <c:pt idx="299">
                  <c:v>6.2291666666658099</c:v>
                </c:pt>
                <c:pt idx="300">
                  <c:v>6.2499999999991402</c:v>
                </c:pt>
                <c:pt idx="301">
                  <c:v>6.2708333333324697</c:v>
                </c:pt>
                <c:pt idx="302">
                  <c:v>6.2916666666658001</c:v>
                </c:pt>
                <c:pt idx="303">
                  <c:v>6.3124999999991296</c:v>
                </c:pt>
                <c:pt idx="304">
                  <c:v>6.33333333333246</c:v>
                </c:pt>
                <c:pt idx="305">
                  <c:v>6.3541666666657903</c:v>
                </c:pt>
                <c:pt idx="306">
                  <c:v>6.3749999999991198</c:v>
                </c:pt>
                <c:pt idx="307">
                  <c:v>6.3958333333324502</c:v>
                </c:pt>
                <c:pt idx="308">
                  <c:v>6.4166666666657797</c:v>
                </c:pt>
                <c:pt idx="309">
                  <c:v>6.43749999999911</c:v>
                </c:pt>
                <c:pt idx="310">
                  <c:v>6.4583333333324404</c:v>
                </c:pt>
                <c:pt idx="311">
                  <c:v>6.4791666666657699</c:v>
                </c:pt>
                <c:pt idx="312">
                  <c:v>6.4999999999991003</c:v>
                </c:pt>
                <c:pt idx="313">
                  <c:v>6.5208333333324298</c:v>
                </c:pt>
                <c:pt idx="314">
                  <c:v>6.5416666666657601</c:v>
                </c:pt>
                <c:pt idx="315">
                  <c:v>6.5624999999990896</c:v>
                </c:pt>
                <c:pt idx="316">
                  <c:v>6.58333333333242</c:v>
                </c:pt>
                <c:pt idx="317">
                  <c:v>6.6041666666657504</c:v>
                </c:pt>
                <c:pt idx="318">
                  <c:v>6.6249999999990798</c:v>
                </c:pt>
                <c:pt idx="319">
                  <c:v>6.6458333333324102</c:v>
                </c:pt>
                <c:pt idx="320">
                  <c:v>6.6666666666657397</c:v>
                </c:pt>
                <c:pt idx="321">
                  <c:v>6.6874999999990701</c:v>
                </c:pt>
                <c:pt idx="322">
                  <c:v>6.7083333333323996</c:v>
                </c:pt>
                <c:pt idx="323">
                  <c:v>6.7291666666657299</c:v>
                </c:pt>
                <c:pt idx="324">
                  <c:v>6.7499999999990603</c:v>
                </c:pt>
                <c:pt idx="325">
                  <c:v>6.7708333333323898</c:v>
                </c:pt>
                <c:pt idx="326">
                  <c:v>6.7916666666657202</c:v>
                </c:pt>
                <c:pt idx="327">
                  <c:v>6.8124999999990496</c:v>
                </c:pt>
                <c:pt idx="328">
                  <c:v>6.83333333333238</c:v>
                </c:pt>
                <c:pt idx="329">
                  <c:v>6.8541666666657104</c:v>
                </c:pt>
                <c:pt idx="330">
                  <c:v>6.8749999999990399</c:v>
                </c:pt>
                <c:pt idx="331">
                  <c:v>6.8958333333323703</c:v>
                </c:pt>
                <c:pt idx="332">
                  <c:v>6.9166666666656997</c:v>
                </c:pt>
                <c:pt idx="333">
                  <c:v>6.9374999999990301</c:v>
                </c:pt>
                <c:pt idx="334">
                  <c:v>6.9583333333323596</c:v>
                </c:pt>
                <c:pt idx="335">
                  <c:v>6.97916666666569</c:v>
                </c:pt>
                <c:pt idx="336">
                  <c:v>6.9999999999990203</c:v>
                </c:pt>
                <c:pt idx="337">
                  <c:v>7.0208333333323498</c:v>
                </c:pt>
                <c:pt idx="338">
                  <c:v>7.0416666666656802</c:v>
                </c:pt>
                <c:pt idx="339">
                  <c:v>7.0624999999990097</c:v>
                </c:pt>
                <c:pt idx="340">
                  <c:v>7.0833333333323401</c:v>
                </c:pt>
                <c:pt idx="341">
                  <c:v>7.1041666666656704</c:v>
                </c:pt>
                <c:pt idx="342">
                  <c:v>7.1249999999989999</c:v>
                </c:pt>
                <c:pt idx="343">
                  <c:v>7.1458333333323303</c:v>
                </c:pt>
                <c:pt idx="344">
                  <c:v>7.1666666666656598</c:v>
                </c:pt>
                <c:pt idx="345">
                  <c:v>7.1874999999989901</c:v>
                </c:pt>
                <c:pt idx="346">
                  <c:v>7.2083333333323196</c:v>
                </c:pt>
                <c:pt idx="347">
                  <c:v>7.22916666666565</c:v>
                </c:pt>
                <c:pt idx="348">
                  <c:v>7.2499999999989804</c:v>
                </c:pt>
                <c:pt idx="349">
                  <c:v>7.2708333333323099</c:v>
                </c:pt>
                <c:pt idx="350">
                  <c:v>7.2916666666656402</c:v>
                </c:pt>
                <c:pt idx="351">
                  <c:v>7.3124999999989697</c:v>
                </c:pt>
                <c:pt idx="352">
                  <c:v>7.3333333333323001</c:v>
                </c:pt>
                <c:pt idx="353">
                  <c:v>7.3541666666656296</c:v>
                </c:pt>
                <c:pt idx="354">
                  <c:v>7.3749999999989599</c:v>
                </c:pt>
                <c:pt idx="355">
                  <c:v>7.3958333333322903</c:v>
                </c:pt>
                <c:pt idx="356">
                  <c:v>7.4166666666656198</c:v>
                </c:pt>
                <c:pt idx="357">
                  <c:v>7.4374999999989502</c:v>
                </c:pt>
                <c:pt idx="358">
                  <c:v>7.4583333333322797</c:v>
                </c:pt>
                <c:pt idx="359">
                  <c:v>7.47916666666561</c:v>
                </c:pt>
                <c:pt idx="360">
                  <c:v>7.4999999999989404</c:v>
                </c:pt>
                <c:pt idx="361">
                  <c:v>7.5208333333322699</c:v>
                </c:pt>
                <c:pt idx="362">
                  <c:v>7.5416666666656003</c:v>
                </c:pt>
                <c:pt idx="363">
                  <c:v>7.5624999999989297</c:v>
                </c:pt>
                <c:pt idx="364">
                  <c:v>7.5833333333322601</c:v>
                </c:pt>
                <c:pt idx="365">
                  <c:v>7.6041666666655896</c:v>
                </c:pt>
                <c:pt idx="366">
                  <c:v>7.62499999999892</c:v>
                </c:pt>
                <c:pt idx="367">
                  <c:v>7.6458333333322503</c:v>
                </c:pt>
                <c:pt idx="368">
                  <c:v>7.6666666666655798</c:v>
                </c:pt>
                <c:pt idx="369">
                  <c:v>7.6874999999989102</c:v>
                </c:pt>
                <c:pt idx="370">
                  <c:v>7.7083333333322397</c:v>
                </c:pt>
                <c:pt idx="371">
                  <c:v>7.7291666666655701</c:v>
                </c:pt>
                <c:pt idx="372">
                  <c:v>7.7499999999989004</c:v>
                </c:pt>
                <c:pt idx="373">
                  <c:v>7.7708333333322299</c:v>
                </c:pt>
                <c:pt idx="374">
                  <c:v>7.7916666666655603</c:v>
                </c:pt>
                <c:pt idx="375">
                  <c:v>7.8124999999988898</c:v>
                </c:pt>
                <c:pt idx="376">
                  <c:v>7.8333333333322201</c:v>
                </c:pt>
                <c:pt idx="377">
                  <c:v>7.8541666666655496</c:v>
                </c:pt>
                <c:pt idx="378">
                  <c:v>7.87499999999888</c:v>
                </c:pt>
                <c:pt idx="379">
                  <c:v>7.8958333333322104</c:v>
                </c:pt>
                <c:pt idx="380">
                  <c:v>7.9166666666655399</c:v>
                </c:pt>
                <c:pt idx="381">
                  <c:v>7.9374999999988702</c:v>
                </c:pt>
                <c:pt idx="382">
                  <c:v>7.9583333333321997</c:v>
                </c:pt>
                <c:pt idx="383">
                  <c:v>7.9791666666655301</c:v>
                </c:pt>
                <c:pt idx="384">
                  <c:v>7.9999999999988596</c:v>
                </c:pt>
                <c:pt idx="385">
                  <c:v>8.02083333333219</c:v>
                </c:pt>
                <c:pt idx="386">
                  <c:v>8.0416666666655203</c:v>
                </c:pt>
                <c:pt idx="387">
                  <c:v>8.0624999999988507</c:v>
                </c:pt>
                <c:pt idx="388">
                  <c:v>8.0833333333321793</c:v>
                </c:pt>
                <c:pt idx="389">
                  <c:v>8.1041666666655097</c:v>
                </c:pt>
                <c:pt idx="390">
                  <c:v>8.12499999999884</c:v>
                </c:pt>
                <c:pt idx="391">
                  <c:v>8.1458333333321704</c:v>
                </c:pt>
                <c:pt idx="392">
                  <c:v>8.1666666666655008</c:v>
                </c:pt>
                <c:pt idx="393">
                  <c:v>8.1874999999988294</c:v>
                </c:pt>
                <c:pt idx="394">
                  <c:v>8.2083333333321598</c:v>
                </c:pt>
                <c:pt idx="395">
                  <c:v>8.2291666666654795</c:v>
                </c:pt>
                <c:pt idx="396">
                  <c:v>8.2499999999988205</c:v>
                </c:pt>
                <c:pt idx="397">
                  <c:v>8.2708333333321509</c:v>
                </c:pt>
                <c:pt idx="398">
                  <c:v>8.2916666666654795</c:v>
                </c:pt>
                <c:pt idx="399">
                  <c:v>8.3124999999987992</c:v>
                </c:pt>
                <c:pt idx="400">
                  <c:v>8.3333333333321296</c:v>
                </c:pt>
                <c:pt idx="401">
                  <c:v>8.3541666666654706</c:v>
                </c:pt>
                <c:pt idx="402">
                  <c:v>8.3749999999987903</c:v>
                </c:pt>
                <c:pt idx="403">
                  <c:v>8.3958333333321207</c:v>
                </c:pt>
                <c:pt idx="404">
                  <c:v>8.4166666666654493</c:v>
                </c:pt>
                <c:pt idx="405">
                  <c:v>8.4374999999987796</c:v>
                </c:pt>
                <c:pt idx="406">
                  <c:v>8.45833333333211</c:v>
                </c:pt>
                <c:pt idx="407">
                  <c:v>8.4791666666654404</c:v>
                </c:pt>
                <c:pt idx="408">
                  <c:v>8.4999999999987708</c:v>
                </c:pt>
                <c:pt idx="409">
                  <c:v>8.5208333333320994</c:v>
                </c:pt>
                <c:pt idx="410">
                  <c:v>8.5416666666654297</c:v>
                </c:pt>
                <c:pt idx="411">
                  <c:v>8.5624999999987601</c:v>
                </c:pt>
                <c:pt idx="412">
                  <c:v>8.5833333333320905</c:v>
                </c:pt>
                <c:pt idx="413">
                  <c:v>8.6041666666654208</c:v>
                </c:pt>
                <c:pt idx="414">
                  <c:v>8.6249999999987494</c:v>
                </c:pt>
                <c:pt idx="415">
                  <c:v>8.6458333333320798</c:v>
                </c:pt>
                <c:pt idx="416">
                  <c:v>8.6666666666654102</c:v>
                </c:pt>
                <c:pt idx="417">
                  <c:v>8.6874999999987406</c:v>
                </c:pt>
                <c:pt idx="418">
                  <c:v>8.7083333333320692</c:v>
                </c:pt>
                <c:pt idx="419">
                  <c:v>8.7291666666653995</c:v>
                </c:pt>
                <c:pt idx="420">
                  <c:v>8.7499999999987299</c:v>
                </c:pt>
                <c:pt idx="421">
                  <c:v>8.7708333333320603</c:v>
                </c:pt>
                <c:pt idx="422">
                  <c:v>8.7916666666653907</c:v>
                </c:pt>
                <c:pt idx="423">
                  <c:v>8.8124999999987192</c:v>
                </c:pt>
                <c:pt idx="424">
                  <c:v>8.8333333333320496</c:v>
                </c:pt>
                <c:pt idx="425">
                  <c:v>8.85416666666538</c:v>
                </c:pt>
                <c:pt idx="426">
                  <c:v>8.8749999999987104</c:v>
                </c:pt>
                <c:pt idx="427">
                  <c:v>8.8958333333320407</c:v>
                </c:pt>
                <c:pt idx="428">
                  <c:v>8.9166666666653693</c:v>
                </c:pt>
                <c:pt idx="429">
                  <c:v>8.9374999999986997</c:v>
                </c:pt>
                <c:pt idx="430">
                  <c:v>8.9583333333320301</c:v>
                </c:pt>
                <c:pt idx="431">
                  <c:v>8.9791666666653605</c:v>
                </c:pt>
                <c:pt idx="432">
                  <c:v>8.9999999999987192</c:v>
                </c:pt>
                <c:pt idx="433">
                  <c:v>9.0208333333320496</c:v>
                </c:pt>
                <c:pt idx="434">
                  <c:v>9.04166666666538</c:v>
                </c:pt>
                <c:pt idx="435">
                  <c:v>9.0624999999987104</c:v>
                </c:pt>
                <c:pt idx="436">
                  <c:v>9.0833333333320407</c:v>
                </c:pt>
                <c:pt idx="437">
                  <c:v>9.1041666666653693</c:v>
                </c:pt>
                <c:pt idx="438">
                  <c:v>9.1249999999986997</c:v>
                </c:pt>
                <c:pt idx="439">
                  <c:v>9.1458333333320301</c:v>
                </c:pt>
                <c:pt idx="440">
                  <c:v>9.1666666666653605</c:v>
                </c:pt>
                <c:pt idx="441">
                  <c:v>9.1874999999986908</c:v>
                </c:pt>
                <c:pt idx="442">
                  <c:v>9.2083333333320194</c:v>
                </c:pt>
                <c:pt idx="443">
                  <c:v>9.2291666666653498</c:v>
                </c:pt>
                <c:pt idx="444">
                  <c:v>9.2499999999986802</c:v>
                </c:pt>
                <c:pt idx="445">
                  <c:v>9.2708333333320105</c:v>
                </c:pt>
                <c:pt idx="446">
                  <c:v>9.2916666666653391</c:v>
                </c:pt>
                <c:pt idx="447">
                  <c:v>9.3124999999986695</c:v>
                </c:pt>
                <c:pt idx="448">
                  <c:v>9.3333333333319999</c:v>
                </c:pt>
                <c:pt idx="449">
                  <c:v>9.3541666666653303</c:v>
                </c:pt>
                <c:pt idx="450">
                  <c:v>9.3749999999986606</c:v>
                </c:pt>
                <c:pt idx="451">
                  <c:v>9.3958333333319892</c:v>
                </c:pt>
                <c:pt idx="452">
                  <c:v>9.4166666666653303</c:v>
                </c:pt>
                <c:pt idx="453">
                  <c:v>9.4374999999986606</c:v>
                </c:pt>
                <c:pt idx="454">
                  <c:v>9.4583333333319892</c:v>
                </c:pt>
                <c:pt idx="455">
                  <c:v>9.4791666666653196</c:v>
                </c:pt>
                <c:pt idx="456">
                  <c:v>9.49999999999865</c:v>
                </c:pt>
                <c:pt idx="457">
                  <c:v>9.5208333333319803</c:v>
                </c:pt>
                <c:pt idx="458">
                  <c:v>9.5416666666653107</c:v>
                </c:pt>
                <c:pt idx="459">
                  <c:v>9.5624999999986393</c:v>
                </c:pt>
                <c:pt idx="460">
                  <c:v>9.5833333333319697</c:v>
                </c:pt>
                <c:pt idx="461">
                  <c:v>9.6041666666653001</c:v>
                </c:pt>
                <c:pt idx="462">
                  <c:v>9.6249999999986304</c:v>
                </c:pt>
                <c:pt idx="463">
                  <c:v>9.6458333333319608</c:v>
                </c:pt>
                <c:pt idx="464">
                  <c:v>9.6666666666652894</c:v>
                </c:pt>
                <c:pt idx="465">
                  <c:v>9.6874999999986198</c:v>
                </c:pt>
                <c:pt idx="466">
                  <c:v>9.7083333333319501</c:v>
                </c:pt>
                <c:pt idx="467">
                  <c:v>9.7291666666652805</c:v>
                </c:pt>
                <c:pt idx="468">
                  <c:v>9.7499999999986091</c:v>
                </c:pt>
                <c:pt idx="469">
                  <c:v>9.7708333333319395</c:v>
                </c:pt>
                <c:pt idx="470">
                  <c:v>9.7916666666652699</c:v>
                </c:pt>
                <c:pt idx="471">
                  <c:v>9.8124999999986002</c:v>
                </c:pt>
                <c:pt idx="472">
                  <c:v>9.8333333333319306</c:v>
                </c:pt>
                <c:pt idx="473">
                  <c:v>9.8541666666652592</c:v>
                </c:pt>
                <c:pt idx="474">
                  <c:v>9.8749999999985896</c:v>
                </c:pt>
                <c:pt idx="475">
                  <c:v>9.8958333333319199</c:v>
                </c:pt>
                <c:pt idx="476">
                  <c:v>9.9166666666652503</c:v>
                </c:pt>
                <c:pt idx="477">
                  <c:v>9.9374999999985807</c:v>
                </c:pt>
                <c:pt idx="478">
                  <c:v>9.9583333333319199</c:v>
                </c:pt>
                <c:pt idx="479">
                  <c:v>9.9791666666652503</c:v>
                </c:pt>
                <c:pt idx="480">
                  <c:v>9.9999999999985807</c:v>
                </c:pt>
                <c:pt idx="481">
                  <c:v>10.0208333333319</c:v>
                </c:pt>
                <c:pt idx="482">
                  <c:v>10.041666666665201</c:v>
                </c:pt>
                <c:pt idx="483">
                  <c:v>10.0624999999986</c:v>
                </c:pt>
                <c:pt idx="484">
                  <c:v>10.0833333333319</c:v>
                </c:pt>
                <c:pt idx="485">
                  <c:v>10.104166666665201</c:v>
                </c:pt>
                <c:pt idx="486">
                  <c:v>10.1249999999986</c:v>
                </c:pt>
                <c:pt idx="487">
                  <c:v>10.1458333333319</c:v>
                </c:pt>
                <c:pt idx="488">
                  <c:v>10.166666666665201</c:v>
                </c:pt>
                <c:pt idx="489">
                  <c:v>10.1874999999986</c:v>
                </c:pt>
                <c:pt idx="490">
                  <c:v>10.2083333333319</c:v>
                </c:pt>
                <c:pt idx="491">
                  <c:v>10.229166666665201</c:v>
                </c:pt>
                <c:pt idx="492">
                  <c:v>10.249999999998501</c:v>
                </c:pt>
                <c:pt idx="493">
                  <c:v>10.2708333333319</c:v>
                </c:pt>
                <c:pt idx="494">
                  <c:v>10.291666666665201</c:v>
                </c:pt>
                <c:pt idx="495">
                  <c:v>10.312499999998501</c:v>
                </c:pt>
                <c:pt idx="496">
                  <c:v>10.3333333333319</c:v>
                </c:pt>
                <c:pt idx="497">
                  <c:v>10.354166666665201</c:v>
                </c:pt>
                <c:pt idx="498">
                  <c:v>10.374999999998501</c:v>
                </c:pt>
                <c:pt idx="499">
                  <c:v>10.3958333333319</c:v>
                </c:pt>
                <c:pt idx="500">
                  <c:v>10.416666666665201</c:v>
                </c:pt>
                <c:pt idx="501">
                  <c:v>10.437499999998501</c:v>
                </c:pt>
                <c:pt idx="502">
                  <c:v>10.458333333331799</c:v>
                </c:pt>
                <c:pt idx="503">
                  <c:v>10.479166666665201</c:v>
                </c:pt>
                <c:pt idx="504">
                  <c:v>10.499999999998501</c:v>
                </c:pt>
                <c:pt idx="505">
                  <c:v>10.520833333331799</c:v>
                </c:pt>
                <c:pt idx="506">
                  <c:v>10.541666666665201</c:v>
                </c:pt>
                <c:pt idx="507">
                  <c:v>10.562499999998501</c:v>
                </c:pt>
                <c:pt idx="508">
                  <c:v>10.583333333331799</c:v>
                </c:pt>
                <c:pt idx="509">
                  <c:v>10.604166666665201</c:v>
                </c:pt>
                <c:pt idx="510">
                  <c:v>10.624999999998501</c:v>
                </c:pt>
                <c:pt idx="511">
                  <c:v>10.645833333331799</c:v>
                </c:pt>
                <c:pt idx="512">
                  <c:v>10.666666666665099</c:v>
                </c:pt>
                <c:pt idx="513">
                  <c:v>10.687499999998501</c:v>
                </c:pt>
                <c:pt idx="514">
                  <c:v>10.708333333331799</c:v>
                </c:pt>
                <c:pt idx="515">
                  <c:v>10.729166666665099</c:v>
                </c:pt>
                <c:pt idx="516">
                  <c:v>10.749999999998501</c:v>
                </c:pt>
                <c:pt idx="517">
                  <c:v>10.770833333331799</c:v>
                </c:pt>
                <c:pt idx="518">
                  <c:v>10.791666666665099</c:v>
                </c:pt>
                <c:pt idx="519">
                  <c:v>10.812499999998501</c:v>
                </c:pt>
                <c:pt idx="520">
                  <c:v>10.833333333331799</c:v>
                </c:pt>
                <c:pt idx="521">
                  <c:v>10.854166666665099</c:v>
                </c:pt>
                <c:pt idx="522">
                  <c:v>10.8749999999984</c:v>
                </c:pt>
                <c:pt idx="523">
                  <c:v>10.895833333331799</c:v>
                </c:pt>
                <c:pt idx="524">
                  <c:v>10.916666666665099</c:v>
                </c:pt>
                <c:pt idx="525">
                  <c:v>10.9374999999984</c:v>
                </c:pt>
                <c:pt idx="526">
                  <c:v>10.958333333331799</c:v>
                </c:pt>
                <c:pt idx="527">
                  <c:v>10.979166666665099</c:v>
                </c:pt>
                <c:pt idx="528">
                  <c:v>10.9999999999984</c:v>
                </c:pt>
                <c:pt idx="529">
                  <c:v>11.020833333331799</c:v>
                </c:pt>
                <c:pt idx="530">
                  <c:v>11.041666666665099</c:v>
                </c:pt>
                <c:pt idx="531">
                  <c:v>11.0624999999984</c:v>
                </c:pt>
                <c:pt idx="532">
                  <c:v>11.083333333331799</c:v>
                </c:pt>
                <c:pt idx="533">
                  <c:v>11.104166666665099</c:v>
                </c:pt>
                <c:pt idx="534">
                  <c:v>11.1249999999984</c:v>
                </c:pt>
                <c:pt idx="535">
                  <c:v>11.1458333333317</c:v>
                </c:pt>
                <c:pt idx="536">
                  <c:v>11.166666666665099</c:v>
                </c:pt>
                <c:pt idx="537">
                  <c:v>11.1874999999984</c:v>
                </c:pt>
                <c:pt idx="538">
                  <c:v>11.2083333333317</c:v>
                </c:pt>
                <c:pt idx="539">
                  <c:v>11.229166666665099</c:v>
                </c:pt>
                <c:pt idx="540">
                  <c:v>11.2499999999984</c:v>
                </c:pt>
                <c:pt idx="541">
                  <c:v>11.2708333333317</c:v>
                </c:pt>
                <c:pt idx="542">
                  <c:v>11.291666666665099</c:v>
                </c:pt>
                <c:pt idx="543">
                  <c:v>11.3124999999984</c:v>
                </c:pt>
                <c:pt idx="544">
                  <c:v>11.3333333333317</c:v>
                </c:pt>
                <c:pt idx="545">
                  <c:v>11.354166666665</c:v>
                </c:pt>
                <c:pt idx="546">
                  <c:v>11.3749999999984</c:v>
                </c:pt>
                <c:pt idx="547">
                  <c:v>11.3958333333317</c:v>
                </c:pt>
                <c:pt idx="548">
                  <c:v>11.416666666665</c:v>
                </c:pt>
                <c:pt idx="549">
                  <c:v>11.4374999999984</c:v>
                </c:pt>
                <c:pt idx="550">
                  <c:v>11.4583333333317</c:v>
                </c:pt>
                <c:pt idx="551">
                  <c:v>11.479166666665</c:v>
                </c:pt>
                <c:pt idx="552">
                  <c:v>11.4999999999984</c:v>
                </c:pt>
                <c:pt idx="553">
                  <c:v>11.5208333333317</c:v>
                </c:pt>
                <c:pt idx="554">
                  <c:v>11.541666666665</c:v>
                </c:pt>
                <c:pt idx="555">
                  <c:v>11.5624999999983</c:v>
                </c:pt>
                <c:pt idx="556">
                  <c:v>11.5833333333317</c:v>
                </c:pt>
                <c:pt idx="557">
                  <c:v>11.604166666665</c:v>
                </c:pt>
                <c:pt idx="558">
                  <c:v>11.6249999999983</c:v>
                </c:pt>
                <c:pt idx="559">
                  <c:v>11.6458333333317</c:v>
                </c:pt>
                <c:pt idx="560">
                  <c:v>11.666666666665</c:v>
                </c:pt>
                <c:pt idx="561">
                  <c:v>11.6874999999983</c:v>
                </c:pt>
                <c:pt idx="562">
                  <c:v>11.7083333333317</c:v>
                </c:pt>
                <c:pt idx="563">
                  <c:v>11.729166666665</c:v>
                </c:pt>
                <c:pt idx="564">
                  <c:v>11.7499999999983</c:v>
                </c:pt>
                <c:pt idx="565">
                  <c:v>11.7708333333317</c:v>
                </c:pt>
                <c:pt idx="566">
                  <c:v>11.791666666665</c:v>
                </c:pt>
                <c:pt idx="567">
                  <c:v>11.8124999999983</c:v>
                </c:pt>
                <c:pt idx="568">
                  <c:v>11.8333333333316</c:v>
                </c:pt>
                <c:pt idx="569">
                  <c:v>11.854166666665</c:v>
                </c:pt>
                <c:pt idx="570">
                  <c:v>11.8749999999983</c:v>
                </c:pt>
                <c:pt idx="571">
                  <c:v>11.8958333333316</c:v>
                </c:pt>
                <c:pt idx="572">
                  <c:v>11.916666666665</c:v>
                </c:pt>
                <c:pt idx="573">
                  <c:v>11.9374999999983</c:v>
                </c:pt>
                <c:pt idx="574">
                  <c:v>11.9583333333316</c:v>
                </c:pt>
                <c:pt idx="575">
                  <c:v>11.979166666665</c:v>
                </c:pt>
                <c:pt idx="576">
                  <c:v>11.9999999999983</c:v>
                </c:pt>
                <c:pt idx="577">
                  <c:v>12.0208333333316</c:v>
                </c:pt>
                <c:pt idx="578">
                  <c:v>12.0416666666649</c:v>
                </c:pt>
                <c:pt idx="579">
                  <c:v>12.0624999999983</c:v>
                </c:pt>
                <c:pt idx="580">
                  <c:v>12.0833333333316</c:v>
                </c:pt>
                <c:pt idx="581">
                  <c:v>12.1041666666649</c:v>
                </c:pt>
                <c:pt idx="582">
                  <c:v>12.1249999999983</c:v>
                </c:pt>
                <c:pt idx="583">
                  <c:v>12.1458333333316</c:v>
                </c:pt>
                <c:pt idx="584">
                  <c:v>12.1666666666649</c:v>
                </c:pt>
                <c:pt idx="585">
                  <c:v>12.1874999999983</c:v>
                </c:pt>
                <c:pt idx="586">
                  <c:v>12.2083333333316</c:v>
                </c:pt>
                <c:pt idx="587">
                  <c:v>12.2291666666649</c:v>
                </c:pt>
                <c:pt idx="588">
                  <c:v>12.2499999999983</c:v>
                </c:pt>
                <c:pt idx="589">
                  <c:v>12.2708333333316</c:v>
                </c:pt>
                <c:pt idx="590">
                  <c:v>12.2916666666649</c:v>
                </c:pt>
                <c:pt idx="591">
                  <c:v>12.312499999998201</c:v>
                </c:pt>
                <c:pt idx="592">
                  <c:v>12.3333333333316</c:v>
                </c:pt>
                <c:pt idx="593">
                  <c:v>12.3541666666649</c:v>
                </c:pt>
                <c:pt idx="594">
                  <c:v>12.374999999998201</c:v>
                </c:pt>
                <c:pt idx="595">
                  <c:v>12.3958333333316</c:v>
                </c:pt>
                <c:pt idx="596">
                  <c:v>12.4166666666649</c:v>
                </c:pt>
                <c:pt idx="597">
                  <c:v>12.437499999998201</c:v>
                </c:pt>
                <c:pt idx="598">
                  <c:v>12.4583333333316</c:v>
                </c:pt>
                <c:pt idx="599">
                  <c:v>12.4791666666649</c:v>
                </c:pt>
                <c:pt idx="600">
                  <c:v>12.499999999998201</c:v>
                </c:pt>
                <c:pt idx="601">
                  <c:v>12.520833333331501</c:v>
                </c:pt>
                <c:pt idx="602">
                  <c:v>12.5416666666649</c:v>
                </c:pt>
                <c:pt idx="603">
                  <c:v>12.562499999998201</c:v>
                </c:pt>
                <c:pt idx="604">
                  <c:v>12.583333333331501</c:v>
                </c:pt>
                <c:pt idx="605">
                  <c:v>12.6041666666649</c:v>
                </c:pt>
                <c:pt idx="606">
                  <c:v>12.624999999998201</c:v>
                </c:pt>
                <c:pt idx="607">
                  <c:v>12.645833333331501</c:v>
                </c:pt>
                <c:pt idx="608">
                  <c:v>12.6666666666649</c:v>
                </c:pt>
                <c:pt idx="609">
                  <c:v>12.687499999998201</c:v>
                </c:pt>
                <c:pt idx="610">
                  <c:v>12.708333333331501</c:v>
                </c:pt>
                <c:pt idx="611">
                  <c:v>12.729166666664799</c:v>
                </c:pt>
                <c:pt idx="612">
                  <c:v>12.749999999998201</c:v>
                </c:pt>
                <c:pt idx="613">
                  <c:v>12.770833333331501</c:v>
                </c:pt>
                <c:pt idx="614">
                  <c:v>12.791666666664799</c:v>
                </c:pt>
                <c:pt idx="615">
                  <c:v>12.812499999998201</c:v>
                </c:pt>
                <c:pt idx="616">
                  <c:v>12.833333333331501</c:v>
                </c:pt>
                <c:pt idx="617">
                  <c:v>12.854166666664799</c:v>
                </c:pt>
                <c:pt idx="618">
                  <c:v>12.874999999998201</c:v>
                </c:pt>
                <c:pt idx="619">
                  <c:v>12.895833333331501</c:v>
                </c:pt>
                <c:pt idx="620">
                  <c:v>12.916666666664799</c:v>
                </c:pt>
                <c:pt idx="621">
                  <c:v>12.937499999998201</c:v>
                </c:pt>
                <c:pt idx="622">
                  <c:v>12.958333333331501</c:v>
                </c:pt>
                <c:pt idx="623">
                  <c:v>12.979166666664799</c:v>
                </c:pt>
                <c:pt idx="624">
                  <c:v>12.999999999998099</c:v>
                </c:pt>
                <c:pt idx="625">
                  <c:v>13.020833333331501</c:v>
                </c:pt>
                <c:pt idx="626">
                  <c:v>13.041666666664799</c:v>
                </c:pt>
                <c:pt idx="627">
                  <c:v>13.062499999998099</c:v>
                </c:pt>
                <c:pt idx="628">
                  <c:v>13.083333333331501</c:v>
                </c:pt>
                <c:pt idx="629">
                  <c:v>13.104166666664799</c:v>
                </c:pt>
                <c:pt idx="630">
                  <c:v>13.124999999998099</c:v>
                </c:pt>
                <c:pt idx="631">
                  <c:v>13.145833333331501</c:v>
                </c:pt>
                <c:pt idx="632">
                  <c:v>13.166666666664799</c:v>
                </c:pt>
                <c:pt idx="633">
                  <c:v>13.187499999998099</c:v>
                </c:pt>
                <c:pt idx="634">
                  <c:v>13.208333333331399</c:v>
                </c:pt>
                <c:pt idx="635">
                  <c:v>13.229166666664799</c:v>
                </c:pt>
                <c:pt idx="636">
                  <c:v>13.249999999998099</c:v>
                </c:pt>
                <c:pt idx="637">
                  <c:v>13.270833333331399</c:v>
                </c:pt>
                <c:pt idx="638">
                  <c:v>13.291666666664799</c:v>
                </c:pt>
                <c:pt idx="639">
                  <c:v>13.312499999998099</c:v>
                </c:pt>
                <c:pt idx="640">
                  <c:v>13.333333333331399</c:v>
                </c:pt>
                <c:pt idx="641">
                  <c:v>13.354166666664799</c:v>
                </c:pt>
                <c:pt idx="642">
                  <c:v>13.374999999998099</c:v>
                </c:pt>
                <c:pt idx="643">
                  <c:v>13.395833333331399</c:v>
                </c:pt>
                <c:pt idx="644">
                  <c:v>13.416666666664799</c:v>
                </c:pt>
                <c:pt idx="645">
                  <c:v>13.437499999998099</c:v>
                </c:pt>
                <c:pt idx="646">
                  <c:v>13.458333333331399</c:v>
                </c:pt>
                <c:pt idx="647">
                  <c:v>13.4791666666647</c:v>
                </c:pt>
                <c:pt idx="648">
                  <c:v>13.499999999998099</c:v>
                </c:pt>
                <c:pt idx="649">
                  <c:v>13.520833333331399</c:v>
                </c:pt>
                <c:pt idx="650">
                  <c:v>13.5416666666647</c:v>
                </c:pt>
                <c:pt idx="651">
                  <c:v>13.562499999998099</c:v>
                </c:pt>
                <c:pt idx="652">
                  <c:v>13.583333333331399</c:v>
                </c:pt>
                <c:pt idx="653">
                  <c:v>13.6041666666647</c:v>
                </c:pt>
                <c:pt idx="654">
                  <c:v>13.624999999998099</c:v>
                </c:pt>
                <c:pt idx="655">
                  <c:v>13.645833333331399</c:v>
                </c:pt>
                <c:pt idx="656">
                  <c:v>13.6666666666647</c:v>
                </c:pt>
                <c:pt idx="657">
                  <c:v>13.687499999998</c:v>
                </c:pt>
                <c:pt idx="658">
                  <c:v>13.708333333331399</c:v>
                </c:pt>
                <c:pt idx="659">
                  <c:v>13.7291666666647</c:v>
                </c:pt>
                <c:pt idx="660">
                  <c:v>13.749999999998</c:v>
                </c:pt>
                <c:pt idx="661">
                  <c:v>13.770833333331399</c:v>
                </c:pt>
                <c:pt idx="662">
                  <c:v>13.7916666666647</c:v>
                </c:pt>
                <c:pt idx="663">
                  <c:v>13.812499999998</c:v>
                </c:pt>
                <c:pt idx="664">
                  <c:v>13.833333333331399</c:v>
                </c:pt>
                <c:pt idx="665">
                  <c:v>13.8541666666647</c:v>
                </c:pt>
                <c:pt idx="666">
                  <c:v>13.874999999998</c:v>
                </c:pt>
                <c:pt idx="667">
                  <c:v>13.895833333331399</c:v>
                </c:pt>
                <c:pt idx="668">
                  <c:v>13.9166666666647</c:v>
                </c:pt>
                <c:pt idx="669">
                  <c:v>13.937499999998</c:v>
                </c:pt>
                <c:pt idx="670">
                  <c:v>13.9583333333313</c:v>
                </c:pt>
                <c:pt idx="671">
                  <c:v>13.9791666666647</c:v>
                </c:pt>
                <c:pt idx="672">
                  <c:v>13.999999999998</c:v>
                </c:pt>
                <c:pt idx="673">
                  <c:v>14.0208333333313</c:v>
                </c:pt>
                <c:pt idx="674">
                  <c:v>14.0416666666647</c:v>
                </c:pt>
                <c:pt idx="675">
                  <c:v>14.062499999998</c:v>
                </c:pt>
                <c:pt idx="676">
                  <c:v>14.0833333333313</c:v>
                </c:pt>
                <c:pt idx="677">
                  <c:v>14.1041666666647</c:v>
                </c:pt>
                <c:pt idx="678">
                  <c:v>14.124999999998</c:v>
                </c:pt>
                <c:pt idx="679">
                  <c:v>14.1458333333313</c:v>
                </c:pt>
                <c:pt idx="680">
                  <c:v>14.1666666666646</c:v>
                </c:pt>
                <c:pt idx="681">
                  <c:v>14.187499999998</c:v>
                </c:pt>
                <c:pt idx="682">
                  <c:v>14.2083333333313</c:v>
                </c:pt>
                <c:pt idx="683">
                  <c:v>14.2291666666646</c:v>
                </c:pt>
                <c:pt idx="684">
                  <c:v>14.249999999998</c:v>
                </c:pt>
                <c:pt idx="685">
                  <c:v>14.2708333333313</c:v>
                </c:pt>
                <c:pt idx="686">
                  <c:v>14.2916666666646</c:v>
                </c:pt>
                <c:pt idx="687">
                  <c:v>14.312499999998</c:v>
                </c:pt>
                <c:pt idx="688">
                  <c:v>14.3333333333313</c:v>
                </c:pt>
                <c:pt idx="689">
                  <c:v>14.3541666666646</c:v>
                </c:pt>
                <c:pt idx="690">
                  <c:v>14.374999999998</c:v>
                </c:pt>
                <c:pt idx="691">
                  <c:v>14.3958333333313</c:v>
                </c:pt>
                <c:pt idx="692">
                  <c:v>14.4166666666646</c:v>
                </c:pt>
                <c:pt idx="693">
                  <c:v>14.437499999998</c:v>
                </c:pt>
                <c:pt idx="694">
                  <c:v>14.4583333333313</c:v>
                </c:pt>
                <c:pt idx="695">
                  <c:v>14.4791666666646</c:v>
                </c:pt>
                <c:pt idx="696">
                  <c:v>14.4999999999979</c:v>
                </c:pt>
                <c:pt idx="697">
                  <c:v>14.5208333333313</c:v>
                </c:pt>
                <c:pt idx="698">
                  <c:v>14.5416666666646</c:v>
                </c:pt>
                <c:pt idx="699">
                  <c:v>14.5624999999979</c:v>
                </c:pt>
                <c:pt idx="700">
                  <c:v>14.5833333333313</c:v>
                </c:pt>
                <c:pt idx="701">
                  <c:v>14.6041666666646</c:v>
                </c:pt>
                <c:pt idx="702">
                  <c:v>14.6249999999979</c:v>
                </c:pt>
                <c:pt idx="703">
                  <c:v>14.6458333333313</c:v>
                </c:pt>
                <c:pt idx="704">
                  <c:v>14.6666666666646</c:v>
                </c:pt>
                <c:pt idx="705">
                  <c:v>14.6874999999979</c:v>
                </c:pt>
                <c:pt idx="706">
                  <c:v>14.708333333331201</c:v>
                </c:pt>
                <c:pt idx="707">
                  <c:v>14.7291666666646</c:v>
                </c:pt>
                <c:pt idx="708">
                  <c:v>14.7499999999979</c:v>
                </c:pt>
                <c:pt idx="709">
                  <c:v>14.770833333331201</c:v>
                </c:pt>
                <c:pt idx="710">
                  <c:v>14.7916666666646</c:v>
                </c:pt>
                <c:pt idx="711">
                  <c:v>14.8124999999979</c:v>
                </c:pt>
                <c:pt idx="712">
                  <c:v>14.833333333331201</c:v>
                </c:pt>
                <c:pt idx="713">
                  <c:v>14.8541666666646</c:v>
                </c:pt>
                <c:pt idx="714">
                  <c:v>14.8749999999979</c:v>
                </c:pt>
                <c:pt idx="715">
                  <c:v>14.895833333331201</c:v>
                </c:pt>
                <c:pt idx="716">
                  <c:v>14.916666666664501</c:v>
                </c:pt>
                <c:pt idx="717">
                  <c:v>14.9374999999979</c:v>
                </c:pt>
                <c:pt idx="718">
                  <c:v>14.958333333331201</c:v>
                </c:pt>
                <c:pt idx="719">
                  <c:v>14.979166666664501</c:v>
                </c:pt>
                <c:pt idx="720">
                  <c:v>14.9999999999979</c:v>
                </c:pt>
                <c:pt idx="721">
                  <c:v>15.020833333331201</c:v>
                </c:pt>
                <c:pt idx="722">
                  <c:v>15.041666666664501</c:v>
                </c:pt>
                <c:pt idx="723">
                  <c:v>15.0624999999979</c:v>
                </c:pt>
                <c:pt idx="724">
                  <c:v>15.083333333331201</c:v>
                </c:pt>
                <c:pt idx="725">
                  <c:v>15.104166666664501</c:v>
                </c:pt>
                <c:pt idx="726">
                  <c:v>15.1249999999979</c:v>
                </c:pt>
                <c:pt idx="727">
                  <c:v>15.145833333331201</c:v>
                </c:pt>
                <c:pt idx="728">
                  <c:v>15.166666666664501</c:v>
                </c:pt>
                <c:pt idx="729">
                  <c:v>15.187499999997801</c:v>
                </c:pt>
                <c:pt idx="730">
                  <c:v>15.208333333331201</c:v>
                </c:pt>
                <c:pt idx="731">
                  <c:v>15.229166666664501</c:v>
                </c:pt>
                <c:pt idx="732">
                  <c:v>15.249999999997801</c:v>
                </c:pt>
                <c:pt idx="733">
                  <c:v>15.270833333331201</c:v>
                </c:pt>
                <c:pt idx="734">
                  <c:v>15.291666666664501</c:v>
                </c:pt>
                <c:pt idx="735">
                  <c:v>15.312499999997801</c:v>
                </c:pt>
                <c:pt idx="736">
                  <c:v>15.333333333331201</c:v>
                </c:pt>
                <c:pt idx="737">
                  <c:v>15.354166666664501</c:v>
                </c:pt>
                <c:pt idx="738">
                  <c:v>15.374999999997801</c:v>
                </c:pt>
                <c:pt idx="739">
                  <c:v>15.395833333331099</c:v>
                </c:pt>
                <c:pt idx="740">
                  <c:v>15.416666666664501</c:v>
                </c:pt>
                <c:pt idx="741">
                  <c:v>15.437499999997801</c:v>
                </c:pt>
                <c:pt idx="742">
                  <c:v>15.458333333331099</c:v>
                </c:pt>
                <c:pt idx="743">
                  <c:v>15.479166666664501</c:v>
                </c:pt>
                <c:pt idx="744">
                  <c:v>15.499999999997801</c:v>
                </c:pt>
                <c:pt idx="745">
                  <c:v>15.520833333331099</c:v>
                </c:pt>
                <c:pt idx="746">
                  <c:v>15.541666666664399</c:v>
                </c:pt>
                <c:pt idx="747">
                  <c:v>15.562499999997801</c:v>
                </c:pt>
                <c:pt idx="748">
                  <c:v>15.583333333331099</c:v>
                </c:pt>
                <c:pt idx="749">
                  <c:v>15.604166666664399</c:v>
                </c:pt>
                <c:pt idx="750">
                  <c:v>15.624999999997801</c:v>
                </c:pt>
                <c:pt idx="751">
                  <c:v>15.645833333331099</c:v>
                </c:pt>
                <c:pt idx="752">
                  <c:v>15.666666666664399</c:v>
                </c:pt>
                <c:pt idx="753">
                  <c:v>15.687499999997801</c:v>
                </c:pt>
                <c:pt idx="754">
                  <c:v>15.708333333331099</c:v>
                </c:pt>
                <c:pt idx="755">
                  <c:v>15.729166666664399</c:v>
                </c:pt>
                <c:pt idx="756">
                  <c:v>15.749999999997801</c:v>
                </c:pt>
                <c:pt idx="757">
                  <c:v>15.770833333331099</c:v>
                </c:pt>
                <c:pt idx="758">
                  <c:v>15.791666666664399</c:v>
                </c:pt>
                <c:pt idx="759">
                  <c:v>15.8124999999977</c:v>
                </c:pt>
                <c:pt idx="760">
                  <c:v>15.833333333331099</c:v>
                </c:pt>
                <c:pt idx="761">
                  <c:v>15.854166666664399</c:v>
                </c:pt>
                <c:pt idx="762">
                  <c:v>15.8749999999977</c:v>
                </c:pt>
                <c:pt idx="763">
                  <c:v>15.895833333331099</c:v>
                </c:pt>
                <c:pt idx="764">
                  <c:v>15.916666666664399</c:v>
                </c:pt>
                <c:pt idx="765">
                  <c:v>15.9374999999977</c:v>
                </c:pt>
                <c:pt idx="766">
                  <c:v>15.958333333331099</c:v>
                </c:pt>
                <c:pt idx="767">
                  <c:v>15.979166666664399</c:v>
                </c:pt>
                <c:pt idx="768">
                  <c:v>15.9999999999977</c:v>
                </c:pt>
                <c:pt idx="769">
                  <c:v>16.020833333331002</c:v>
                </c:pt>
                <c:pt idx="770">
                  <c:v>16.041666666664401</c:v>
                </c:pt>
                <c:pt idx="771">
                  <c:v>16.062499999997701</c:v>
                </c:pt>
                <c:pt idx="772">
                  <c:v>16.083333333331002</c:v>
                </c:pt>
                <c:pt idx="773">
                  <c:v>16.104166666664401</c:v>
                </c:pt>
                <c:pt idx="774">
                  <c:v>16.124999999997701</c:v>
                </c:pt>
                <c:pt idx="775">
                  <c:v>16.145833333331002</c:v>
                </c:pt>
                <c:pt idx="776">
                  <c:v>16.166666666664401</c:v>
                </c:pt>
                <c:pt idx="777">
                  <c:v>16.187499999997701</c:v>
                </c:pt>
                <c:pt idx="778">
                  <c:v>16.208333333331002</c:v>
                </c:pt>
                <c:pt idx="779">
                  <c:v>16.229166666664401</c:v>
                </c:pt>
                <c:pt idx="780">
                  <c:v>16.249999999997701</c:v>
                </c:pt>
                <c:pt idx="781">
                  <c:v>16.270833333331002</c:v>
                </c:pt>
                <c:pt idx="782">
                  <c:v>16.291666666664302</c:v>
                </c:pt>
                <c:pt idx="783">
                  <c:v>16.312499999997701</c:v>
                </c:pt>
                <c:pt idx="784">
                  <c:v>16.333333333331002</c:v>
                </c:pt>
                <c:pt idx="785">
                  <c:v>16.354166666664302</c:v>
                </c:pt>
                <c:pt idx="786">
                  <c:v>16.374999999997701</c:v>
                </c:pt>
                <c:pt idx="787">
                  <c:v>16.395833333331002</c:v>
                </c:pt>
                <c:pt idx="788">
                  <c:v>16.416666666664302</c:v>
                </c:pt>
                <c:pt idx="789">
                  <c:v>16.437499999997701</c:v>
                </c:pt>
                <c:pt idx="790">
                  <c:v>16.458333333331002</c:v>
                </c:pt>
                <c:pt idx="791">
                  <c:v>16.479166666664302</c:v>
                </c:pt>
                <c:pt idx="792">
                  <c:v>16.499999999997598</c:v>
                </c:pt>
                <c:pt idx="793">
                  <c:v>16.520833333331002</c:v>
                </c:pt>
                <c:pt idx="794">
                  <c:v>16.541666666664302</c:v>
                </c:pt>
                <c:pt idx="795">
                  <c:v>16.562499999997598</c:v>
                </c:pt>
                <c:pt idx="796">
                  <c:v>16.583333333331002</c:v>
                </c:pt>
                <c:pt idx="797">
                  <c:v>16.604166666664302</c:v>
                </c:pt>
                <c:pt idx="798">
                  <c:v>16.624999999997598</c:v>
                </c:pt>
                <c:pt idx="799">
                  <c:v>16.645833333331002</c:v>
                </c:pt>
                <c:pt idx="800">
                  <c:v>16.666666666664302</c:v>
                </c:pt>
                <c:pt idx="801">
                  <c:v>16.687499999997598</c:v>
                </c:pt>
                <c:pt idx="802">
                  <c:v>16.708333333331002</c:v>
                </c:pt>
                <c:pt idx="803">
                  <c:v>16.729166666664302</c:v>
                </c:pt>
                <c:pt idx="804">
                  <c:v>16.749999999997598</c:v>
                </c:pt>
                <c:pt idx="805">
                  <c:v>16.770833333330899</c:v>
                </c:pt>
                <c:pt idx="806">
                  <c:v>16.791666666664302</c:v>
                </c:pt>
                <c:pt idx="807">
                  <c:v>16.812499999997598</c:v>
                </c:pt>
                <c:pt idx="808">
                  <c:v>16.833333333330899</c:v>
                </c:pt>
                <c:pt idx="809">
                  <c:v>16.854166666664302</c:v>
                </c:pt>
                <c:pt idx="810">
                  <c:v>16.874999999997598</c:v>
                </c:pt>
                <c:pt idx="811">
                  <c:v>16.895833333330899</c:v>
                </c:pt>
                <c:pt idx="812">
                  <c:v>16.916666666664302</c:v>
                </c:pt>
                <c:pt idx="813">
                  <c:v>16.937499999997598</c:v>
                </c:pt>
                <c:pt idx="814">
                  <c:v>16.958333333330899</c:v>
                </c:pt>
                <c:pt idx="815">
                  <c:v>16.979166666664199</c:v>
                </c:pt>
                <c:pt idx="816">
                  <c:v>16.999999999997598</c:v>
                </c:pt>
                <c:pt idx="817">
                  <c:v>17.020833333330899</c:v>
                </c:pt>
                <c:pt idx="818">
                  <c:v>17.041666666664199</c:v>
                </c:pt>
                <c:pt idx="819">
                  <c:v>17.062499999997598</c:v>
                </c:pt>
                <c:pt idx="820">
                  <c:v>17.083333333330899</c:v>
                </c:pt>
                <c:pt idx="821">
                  <c:v>17.104166666664199</c:v>
                </c:pt>
                <c:pt idx="822">
                  <c:v>17.124999999997598</c:v>
                </c:pt>
                <c:pt idx="823">
                  <c:v>17.145833333330899</c:v>
                </c:pt>
                <c:pt idx="824">
                  <c:v>17.166666666664199</c:v>
                </c:pt>
                <c:pt idx="825">
                  <c:v>17.187499999997499</c:v>
                </c:pt>
                <c:pt idx="826">
                  <c:v>17.208333333330899</c:v>
                </c:pt>
                <c:pt idx="827">
                  <c:v>17.229166666664199</c:v>
                </c:pt>
                <c:pt idx="828">
                  <c:v>17.249999999997499</c:v>
                </c:pt>
                <c:pt idx="829">
                  <c:v>17.270833333330899</c:v>
                </c:pt>
                <c:pt idx="830">
                  <c:v>17.291666666664199</c:v>
                </c:pt>
                <c:pt idx="831">
                  <c:v>17.312499999997499</c:v>
                </c:pt>
                <c:pt idx="832">
                  <c:v>17.333333333330899</c:v>
                </c:pt>
                <c:pt idx="833">
                  <c:v>17.354166666664199</c:v>
                </c:pt>
                <c:pt idx="834">
                  <c:v>17.374999999997499</c:v>
                </c:pt>
                <c:pt idx="835">
                  <c:v>17.395833333330899</c:v>
                </c:pt>
                <c:pt idx="836">
                  <c:v>17.416666666664199</c:v>
                </c:pt>
                <c:pt idx="837">
                  <c:v>17.437499999997499</c:v>
                </c:pt>
                <c:pt idx="838">
                  <c:v>17.458333333330799</c:v>
                </c:pt>
                <c:pt idx="839">
                  <c:v>17.479166666664199</c:v>
                </c:pt>
                <c:pt idx="840">
                  <c:v>17.499999999997499</c:v>
                </c:pt>
                <c:pt idx="841">
                  <c:v>17.520833333330799</c:v>
                </c:pt>
                <c:pt idx="842">
                  <c:v>17.541666666664199</c:v>
                </c:pt>
                <c:pt idx="843">
                  <c:v>17.562499999997499</c:v>
                </c:pt>
                <c:pt idx="844">
                  <c:v>17.583333333330799</c:v>
                </c:pt>
                <c:pt idx="845">
                  <c:v>17.604166666664199</c:v>
                </c:pt>
                <c:pt idx="846">
                  <c:v>17.624999999997499</c:v>
                </c:pt>
                <c:pt idx="847">
                  <c:v>17.645833333330799</c:v>
                </c:pt>
                <c:pt idx="848">
                  <c:v>17.666666666664099</c:v>
                </c:pt>
                <c:pt idx="849">
                  <c:v>17.687499999997499</c:v>
                </c:pt>
                <c:pt idx="850">
                  <c:v>17.708333333330799</c:v>
                </c:pt>
                <c:pt idx="851">
                  <c:v>17.729166666664099</c:v>
                </c:pt>
                <c:pt idx="852">
                  <c:v>17.749999999997499</c:v>
                </c:pt>
                <c:pt idx="853">
                  <c:v>17.770833333330799</c:v>
                </c:pt>
                <c:pt idx="854">
                  <c:v>17.791666666664099</c:v>
                </c:pt>
                <c:pt idx="855">
                  <c:v>17.812499999997499</c:v>
                </c:pt>
                <c:pt idx="856">
                  <c:v>17.833333333330799</c:v>
                </c:pt>
                <c:pt idx="857">
                  <c:v>17.854166666664099</c:v>
                </c:pt>
                <c:pt idx="858">
                  <c:v>17.874999999997499</c:v>
                </c:pt>
                <c:pt idx="859">
                  <c:v>17.895833333330799</c:v>
                </c:pt>
                <c:pt idx="860">
                  <c:v>17.916666666664099</c:v>
                </c:pt>
                <c:pt idx="861">
                  <c:v>17.937499999997399</c:v>
                </c:pt>
                <c:pt idx="862">
                  <c:v>17.958333333330799</c:v>
                </c:pt>
                <c:pt idx="863">
                  <c:v>17.979166666664099</c:v>
                </c:pt>
                <c:pt idx="864">
                  <c:v>17.999999999997399</c:v>
                </c:pt>
                <c:pt idx="865">
                  <c:v>18.020833333330799</c:v>
                </c:pt>
                <c:pt idx="866">
                  <c:v>18.041666666664099</c:v>
                </c:pt>
                <c:pt idx="867">
                  <c:v>18.062499999997499</c:v>
                </c:pt>
                <c:pt idx="868">
                  <c:v>18.083333333330799</c:v>
                </c:pt>
                <c:pt idx="869">
                  <c:v>18.104166666664099</c:v>
                </c:pt>
                <c:pt idx="870">
                  <c:v>18.124999999997499</c:v>
                </c:pt>
                <c:pt idx="871">
                  <c:v>18.145833333330799</c:v>
                </c:pt>
                <c:pt idx="872">
                  <c:v>18.166666666664099</c:v>
                </c:pt>
                <c:pt idx="873">
                  <c:v>18.187499999997499</c:v>
                </c:pt>
                <c:pt idx="874">
                  <c:v>18.208333333330799</c:v>
                </c:pt>
                <c:pt idx="875">
                  <c:v>18.229166666664099</c:v>
                </c:pt>
                <c:pt idx="876">
                  <c:v>18.249999999997399</c:v>
                </c:pt>
                <c:pt idx="877">
                  <c:v>18.270833333330799</c:v>
                </c:pt>
                <c:pt idx="878">
                  <c:v>18.291666666664099</c:v>
                </c:pt>
                <c:pt idx="879">
                  <c:v>18.312499999997399</c:v>
                </c:pt>
                <c:pt idx="880">
                  <c:v>18.333333333330799</c:v>
                </c:pt>
                <c:pt idx="881">
                  <c:v>18.354166666664099</c:v>
                </c:pt>
                <c:pt idx="882">
                  <c:v>18.374999999997399</c:v>
                </c:pt>
                <c:pt idx="883">
                  <c:v>18.395833333330799</c:v>
                </c:pt>
                <c:pt idx="884">
                  <c:v>18.416666666664099</c:v>
                </c:pt>
                <c:pt idx="885">
                  <c:v>18.437499999997399</c:v>
                </c:pt>
                <c:pt idx="886">
                  <c:v>18.4583333333307</c:v>
                </c:pt>
                <c:pt idx="887">
                  <c:v>18.479166666664099</c:v>
                </c:pt>
                <c:pt idx="888">
                  <c:v>18.499999999997399</c:v>
                </c:pt>
                <c:pt idx="889">
                  <c:v>18.5208333333307</c:v>
                </c:pt>
                <c:pt idx="890">
                  <c:v>18.541666666664099</c:v>
                </c:pt>
                <c:pt idx="891">
                  <c:v>18.562499999997399</c:v>
                </c:pt>
                <c:pt idx="892">
                  <c:v>18.5833333333307</c:v>
                </c:pt>
                <c:pt idx="893">
                  <c:v>18.604166666664099</c:v>
                </c:pt>
                <c:pt idx="894">
                  <c:v>18.624999999997399</c:v>
                </c:pt>
                <c:pt idx="895">
                  <c:v>18.6458333333307</c:v>
                </c:pt>
                <c:pt idx="896">
                  <c:v>18.666666666664099</c:v>
                </c:pt>
                <c:pt idx="897">
                  <c:v>18.687499999997399</c:v>
                </c:pt>
                <c:pt idx="898">
                  <c:v>18.7083333333307</c:v>
                </c:pt>
                <c:pt idx="899">
                  <c:v>18.729166666664</c:v>
                </c:pt>
                <c:pt idx="900">
                  <c:v>18.749999999997399</c:v>
                </c:pt>
                <c:pt idx="901">
                  <c:v>18.7708333333307</c:v>
                </c:pt>
                <c:pt idx="902">
                  <c:v>18.791666666664</c:v>
                </c:pt>
                <c:pt idx="903">
                  <c:v>18.812499999997399</c:v>
                </c:pt>
                <c:pt idx="904">
                  <c:v>18.8333333333307</c:v>
                </c:pt>
                <c:pt idx="905">
                  <c:v>18.854166666664</c:v>
                </c:pt>
                <c:pt idx="906">
                  <c:v>18.874999999997399</c:v>
                </c:pt>
                <c:pt idx="907">
                  <c:v>18.8958333333307</c:v>
                </c:pt>
                <c:pt idx="908">
                  <c:v>18.916666666664</c:v>
                </c:pt>
                <c:pt idx="909">
                  <c:v>18.9374999999973</c:v>
                </c:pt>
                <c:pt idx="910">
                  <c:v>18.9583333333307</c:v>
                </c:pt>
                <c:pt idx="911">
                  <c:v>18.979166666664</c:v>
                </c:pt>
                <c:pt idx="912">
                  <c:v>18.9999999999973</c:v>
                </c:pt>
                <c:pt idx="913">
                  <c:v>19.0208333333307</c:v>
                </c:pt>
                <c:pt idx="914">
                  <c:v>19.041666666664</c:v>
                </c:pt>
                <c:pt idx="915">
                  <c:v>19.0624999999973</c:v>
                </c:pt>
                <c:pt idx="916">
                  <c:v>19.0833333333307</c:v>
                </c:pt>
                <c:pt idx="917">
                  <c:v>19.104166666664</c:v>
                </c:pt>
                <c:pt idx="918">
                  <c:v>19.1249999999973</c:v>
                </c:pt>
                <c:pt idx="919">
                  <c:v>19.1458333333306</c:v>
                </c:pt>
                <c:pt idx="920">
                  <c:v>19.166666666664</c:v>
                </c:pt>
                <c:pt idx="921">
                  <c:v>19.1874999999973</c:v>
                </c:pt>
                <c:pt idx="922">
                  <c:v>19.2083333333306</c:v>
                </c:pt>
                <c:pt idx="923">
                  <c:v>19.229166666664</c:v>
                </c:pt>
                <c:pt idx="924">
                  <c:v>19.2499999999973</c:v>
                </c:pt>
                <c:pt idx="925">
                  <c:v>19.2708333333306</c:v>
                </c:pt>
                <c:pt idx="926">
                  <c:v>19.291666666664</c:v>
                </c:pt>
                <c:pt idx="927">
                  <c:v>19.3124999999973</c:v>
                </c:pt>
                <c:pt idx="928">
                  <c:v>19.3333333333306</c:v>
                </c:pt>
                <c:pt idx="929">
                  <c:v>19.354166666664</c:v>
                </c:pt>
                <c:pt idx="930">
                  <c:v>19.3749999999973</c:v>
                </c:pt>
                <c:pt idx="931">
                  <c:v>19.3958333333306</c:v>
                </c:pt>
                <c:pt idx="932">
                  <c:v>19.4166666666639</c:v>
                </c:pt>
                <c:pt idx="933">
                  <c:v>19.4374999999973</c:v>
                </c:pt>
                <c:pt idx="934">
                  <c:v>19.4583333333306</c:v>
                </c:pt>
                <c:pt idx="935">
                  <c:v>19.4791666666639</c:v>
                </c:pt>
                <c:pt idx="936">
                  <c:v>19.4999999999973</c:v>
                </c:pt>
                <c:pt idx="937">
                  <c:v>19.5208333333306</c:v>
                </c:pt>
                <c:pt idx="938">
                  <c:v>19.5416666666639</c:v>
                </c:pt>
                <c:pt idx="939">
                  <c:v>19.5624999999973</c:v>
                </c:pt>
                <c:pt idx="940">
                  <c:v>19.5833333333306</c:v>
                </c:pt>
                <c:pt idx="941">
                  <c:v>19.6041666666639</c:v>
                </c:pt>
                <c:pt idx="942">
                  <c:v>19.6249999999972</c:v>
                </c:pt>
                <c:pt idx="943">
                  <c:v>19.6458333333306</c:v>
                </c:pt>
                <c:pt idx="944">
                  <c:v>19.6666666666639</c:v>
                </c:pt>
                <c:pt idx="945">
                  <c:v>19.6874999999972</c:v>
                </c:pt>
                <c:pt idx="946">
                  <c:v>19.7083333333306</c:v>
                </c:pt>
                <c:pt idx="947">
                  <c:v>19.7291666666639</c:v>
                </c:pt>
                <c:pt idx="948">
                  <c:v>19.7499999999972</c:v>
                </c:pt>
                <c:pt idx="949">
                  <c:v>19.7708333333306</c:v>
                </c:pt>
                <c:pt idx="950">
                  <c:v>19.7916666666639</c:v>
                </c:pt>
                <c:pt idx="951">
                  <c:v>19.8124999999972</c:v>
                </c:pt>
                <c:pt idx="952">
                  <c:v>19.8333333333306</c:v>
                </c:pt>
                <c:pt idx="953">
                  <c:v>19.8541666666639</c:v>
                </c:pt>
                <c:pt idx="954">
                  <c:v>19.8749999999972</c:v>
                </c:pt>
                <c:pt idx="955">
                  <c:v>19.895833333330501</c:v>
                </c:pt>
                <c:pt idx="956">
                  <c:v>19.9166666666639</c:v>
                </c:pt>
                <c:pt idx="957">
                  <c:v>19.9374999999972</c:v>
                </c:pt>
                <c:pt idx="958">
                  <c:v>19.958333333330501</c:v>
                </c:pt>
                <c:pt idx="959">
                  <c:v>19.9791666666639</c:v>
                </c:pt>
                <c:pt idx="960">
                  <c:v>19.9999999999972</c:v>
                </c:pt>
                <c:pt idx="961">
                  <c:v>20.020833333330501</c:v>
                </c:pt>
                <c:pt idx="962">
                  <c:v>20.0416666666639</c:v>
                </c:pt>
                <c:pt idx="963">
                  <c:v>20.0624999999972</c:v>
                </c:pt>
                <c:pt idx="964">
                  <c:v>20.083333333330501</c:v>
                </c:pt>
                <c:pt idx="965">
                  <c:v>20.104166666663801</c:v>
                </c:pt>
                <c:pt idx="966">
                  <c:v>20.1249999999972</c:v>
                </c:pt>
                <c:pt idx="967">
                  <c:v>20.145833333330501</c:v>
                </c:pt>
                <c:pt idx="968">
                  <c:v>20.166666666663801</c:v>
                </c:pt>
                <c:pt idx="969">
                  <c:v>20.1874999999972</c:v>
                </c:pt>
                <c:pt idx="970">
                  <c:v>20.208333333330501</c:v>
                </c:pt>
                <c:pt idx="971">
                  <c:v>20.229166666663801</c:v>
                </c:pt>
                <c:pt idx="972">
                  <c:v>20.2499999999972</c:v>
                </c:pt>
                <c:pt idx="973">
                  <c:v>20.270833333330501</c:v>
                </c:pt>
                <c:pt idx="974">
                  <c:v>20.291666666663801</c:v>
                </c:pt>
                <c:pt idx="975">
                  <c:v>20.3124999999972</c:v>
                </c:pt>
                <c:pt idx="976">
                  <c:v>20.333333333330501</c:v>
                </c:pt>
                <c:pt idx="977">
                  <c:v>20.354166666663801</c:v>
                </c:pt>
                <c:pt idx="978">
                  <c:v>20.374999999997101</c:v>
                </c:pt>
                <c:pt idx="979">
                  <c:v>20.395833333330501</c:v>
                </c:pt>
                <c:pt idx="980">
                  <c:v>20.416666666663801</c:v>
                </c:pt>
                <c:pt idx="981">
                  <c:v>20.437499999997101</c:v>
                </c:pt>
                <c:pt idx="982">
                  <c:v>20.458333333330501</c:v>
                </c:pt>
                <c:pt idx="983">
                  <c:v>20.479166666663801</c:v>
                </c:pt>
                <c:pt idx="984">
                  <c:v>20.499999999997101</c:v>
                </c:pt>
                <c:pt idx="985">
                  <c:v>20.520833333330501</c:v>
                </c:pt>
                <c:pt idx="986">
                  <c:v>20.541666666663801</c:v>
                </c:pt>
                <c:pt idx="987">
                  <c:v>20.562499999997101</c:v>
                </c:pt>
                <c:pt idx="988">
                  <c:v>20.583333333330401</c:v>
                </c:pt>
                <c:pt idx="989">
                  <c:v>20.604166666663801</c:v>
                </c:pt>
                <c:pt idx="990">
                  <c:v>20.624999999997101</c:v>
                </c:pt>
                <c:pt idx="991">
                  <c:v>20.645833333330401</c:v>
                </c:pt>
                <c:pt idx="992">
                  <c:v>20.666666666663801</c:v>
                </c:pt>
                <c:pt idx="993">
                  <c:v>20.687499999997101</c:v>
                </c:pt>
                <c:pt idx="994">
                  <c:v>20.708333333330401</c:v>
                </c:pt>
                <c:pt idx="995">
                  <c:v>20.729166666663801</c:v>
                </c:pt>
                <c:pt idx="996">
                  <c:v>20.749999999997101</c:v>
                </c:pt>
                <c:pt idx="997">
                  <c:v>20.770833333330401</c:v>
                </c:pt>
                <c:pt idx="998">
                  <c:v>20.791666666663701</c:v>
                </c:pt>
                <c:pt idx="999">
                  <c:v>20.812499999997101</c:v>
                </c:pt>
                <c:pt idx="1000">
                  <c:v>20.833333333330401</c:v>
                </c:pt>
                <c:pt idx="1001">
                  <c:v>20.854166666663701</c:v>
                </c:pt>
                <c:pt idx="1002">
                  <c:v>20.874999999997101</c:v>
                </c:pt>
                <c:pt idx="1003">
                  <c:v>20.895833333330401</c:v>
                </c:pt>
                <c:pt idx="1004">
                  <c:v>20.916666666663701</c:v>
                </c:pt>
                <c:pt idx="1005">
                  <c:v>20.937499999997101</c:v>
                </c:pt>
                <c:pt idx="1006">
                  <c:v>20.958333333330401</c:v>
                </c:pt>
                <c:pt idx="1007">
                  <c:v>20.979166666663701</c:v>
                </c:pt>
                <c:pt idx="1008">
                  <c:v>20.999999999997101</c:v>
                </c:pt>
                <c:pt idx="1009">
                  <c:v>21.020833333330401</c:v>
                </c:pt>
                <c:pt idx="1010">
                  <c:v>21.041666666663701</c:v>
                </c:pt>
                <c:pt idx="1011">
                  <c:v>21.062499999997002</c:v>
                </c:pt>
                <c:pt idx="1012">
                  <c:v>21.083333333330401</c:v>
                </c:pt>
                <c:pt idx="1013">
                  <c:v>21.104166666663701</c:v>
                </c:pt>
                <c:pt idx="1014">
                  <c:v>21.124999999997002</c:v>
                </c:pt>
                <c:pt idx="1015">
                  <c:v>21.145833333330401</c:v>
                </c:pt>
                <c:pt idx="1016">
                  <c:v>21.166666666663701</c:v>
                </c:pt>
                <c:pt idx="1017">
                  <c:v>21.187499999997002</c:v>
                </c:pt>
                <c:pt idx="1018">
                  <c:v>21.208333333330401</c:v>
                </c:pt>
                <c:pt idx="1019">
                  <c:v>21.229166666663701</c:v>
                </c:pt>
                <c:pt idx="1020">
                  <c:v>21.249999999997002</c:v>
                </c:pt>
                <c:pt idx="1021">
                  <c:v>21.270833333330302</c:v>
                </c:pt>
                <c:pt idx="1022">
                  <c:v>21.291666666663701</c:v>
                </c:pt>
                <c:pt idx="1023">
                  <c:v>21.312499999997002</c:v>
                </c:pt>
                <c:pt idx="1024">
                  <c:v>21.333333333330302</c:v>
                </c:pt>
                <c:pt idx="1025">
                  <c:v>21.354166666663701</c:v>
                </c:pt>
                <c:pt idx="1026">
                  <c:v>21.374999999997002</c:v>
                </c:pt>
                <c:pt idx="1027">
                  <c:v>21.395833333330302</c:v>
                </c:pt>
                <c:pt idx="1028">
                  <c:v>21.416666666663701</c:v>
                </c:pt>
                <c:pt idx="1029">
                  <c:v>21.437499999997002</c:v>
                </c:pt>
                <c:pt idx="1030">
                  <c:v>21.458333333330302</c:v>
                </c:pt>
                <c:pt idx="1031">
                  <c:v>21.479166666663701</c:v>
                </c:pt>
                <c:pt idx="1032">
                  <c:v>21.499999999997002</c:v>
                </c:pt>
                <c:pt idx="1033">
                  <c:v>21.520833333330302</c:v>
                </c:pt>
                <c:pt idx="1034">
                  <c:v>21.541666666663598</c:v>
                </c:pt>
                <c:pt idx="1035">
                  <c:v>21.562499999997002</c:v>
                </c:pt>
                <c:pt idx="1036">
                  <c:v>21.583333333330302</c:v>
                </c:pt>
                <c:pt idx="1037">
                  <c:v>21.604166666663598</c:v>
                </c:pt>
                <c:pt idx="1038">
                  <c:v>21.624999999997002</c:v>
                </c:pt>
                <c:pt idx="1039">
                  <c:v>21.645833333330302</c:v>
                </c:pt>
                <c:pt idx="1040">
                  <c:v>21.666666666663598</c:v>
                </c:pt>
                <c:pt idx="1041">
                  <c:v>21.687499999997002</c:v>
                </c:pt>
                <c:pt idx="1042">
                  <c:v>21.708333333330302</c:v>
                </c:pt>
                <c:pt idx="1043">
                  <c:v>21.729166666663598</c:v>
                </c:pt>
                <c:pt idx="1044">
                  <c:v>21.749999999996898</c:v>
                </c:pt>
                <c:pt idx="1045">
                  <c:v>21.770833333330302</c:v>
                </c:pt>
                <c:pt idx="1046">
                  <c:v>21.791666666663598</c:v>
                </c:pt>
                <c:pt idx="1047">
                  <c:v>21.812499999996898</c:v>
                </c:pt>
                <c:pt idx="1048">
                  <c:v>21.833333333330302</c:v>
                </c:pt>
                <c:pt idx="1049">
                  <c:v>21.854166666663598</c:v>
                </c:pt>
                <c:pt idx="1050">
                  <c:v>21.874999999996898</c:v>
                </c:pt>
                <c:pt idx="1051">
                  <c:v>21.895833333330302</c:v>
                </c:pt>
                <c:pt idx="1052">
                  <c:v>21.916666666663598</c:v>
                </c:pt>
                <c:pt idx="1053">
                  <c:v>21.937499999996898</c:v>
                </c:pt>
                <c:pt idx="1054">
                  <c:v>21.958333333330199</c:v>
                </c:pt>
                <c:pt idx="1055">
                  <c:v>21.979166666663598</c:v>
                </c:pt>
                <c:pt idx="1056">
                  <c:v>21.999999999996898</c:v>
                </c:pt>
                <c:pt idx="1057">
                  <c:v>22.020833333330199</c:v>
                </c:pt>
                <c:pt idx="1058">
                  <c:v>22.041666666663598</c:v>
                </c:pt>
                <c:pt idx="1059">
                  <c:v>22.062499999996898</c:v>
                </c:pt>
                <c:pt idx="1060">
                  <c:v>22.083333333330199</c:v>
                </c:pt>
                <c:pt idx="1061">
                  <c:v>22.104166666663598</c:v>
                </c:pt>
                <c:pt idx="1062">
                  <c:v>22.124999999996898</c:v>
                </c:pt>
                <c:pt idx="1063">
                  <c:v>22.145833333330199</c:v>
                </c:pt>
                <c:pt idx="1064">
                  <c:v>22.166666666663598</c:v>
                </c:pt>
                <c:pt idx="1065">
                  <c:v>22.187499999996898</c:v>
                </c:pt>
                <c:pt idx="1066">
                  <c:v>22.208333333330199</c:v>
                </c:pt>
                <c:pt idx="1067">
                  <c:v>22.229166666663499</c:v>
                </c:pt>
                <c:pt idx="1068">
                  <c:v>22.249999999996898</c:v>
                </c:pt>
                <c:pt idx="1069">
                  <c:v>22.270833333330199</c:v>
                </c:pt>
                <c:pt idx="1070">
                  <c:v>22.291666666663499</c:v>
                </c:pt>
                <c:pt idx="1071">
                  <c:v>22.312499999996898</c:v>
                </c:pt>
                <c:pt idx="1072">
                  <c:v>22.333333333330199</c:v>
                </c:pt>
                <c:pt idx="1073">
                  <c:v>22.354166666663499</c:v>
                </c:pt>
                <c:pt idx="1074">
                  <c:v>22.374999999996898</c:v>
                </c:pt>
                <c:pt idx="1075">
                  <c:v>22.395833333330199</c:v>
                </c:pt>
                <c:pt idx="1076">
                  <c:v>22.416666666663499</c:v>
                </c:pt>
                <c:pt idx="1077">
                  <c:v>22.437499999996799</c:v>
                </c:pt>
                <c:pt idx="1078">
                  <c:v>22.458333333330199</c:v>
                </c:pt>
                <c:pt idx="1079">
                  <c:v>22.479166666663499</c:v>
                </c:pt>
                <c:pt idx="1080">
                  <c:v>22.499999999996799</c:v>
                </c:pt>
                <c:pt idx="1081">
                  <c:v>22.520833333330199</c:v>
                </c:pt>
                <c:pt idx="1082">
                  <c:v>22.541666666663499</c:v>
                </c:pt>
                <c:pt idx="1083">
                  <c:v>22.562499999996799</c:v>
                </c:pt>
                <c:pt idx="1084">
                  <c:v>22.583333333330199</c:v>
                </c:pt>
                <c:pt idx="1085">
                  <c:v>22.604166666663499</c:v>
                </c:pt>
                <c:pt idx="1086">
                  <c:v>22.624999999996799</c:v>
                </c:pt>
                <c:pt idx="1087">
                  <c:v>22.645833333330199</c:v>
                </c:pt>
                <c:pt idx="1088">
                  <c:v>22.666666666663499</c:v>
                </c:pt>
                <c:pt idx="1089">
                  <c:v>22.687499999996799</c:v>
                </c:pt>
                <c:pt idx="1090">
                  <c:v>22.708333333330099</c:v>
                </c:pt>
                <c:pt idx="1091">
                  <c:v>22.729166666663499</c:v>
                </c:pt>
                <c:pt idx="1092">
                  <c:v>22.749999999996799</c:v>
                </c:pt>
                <c:pt idx="1093">
                  <c:v>22.770833333330099</c:v>
                </c:pt>
                <c:pt idx="1094">
                  <c:v>22.791666666663499</c:v>
                </c:pt>
                <c:pt idx="1095">
                  <c:v>22.812499999996799</c:v>
                </c:pt>
                <c:pt idx="1096">
                  <c:v>22.833333333330099</c:v>
                </c:pt>
                <c:pt idx="1097">
                  <c:v>22.854166666663499</c:v>
                </c:pt>
                <c:pt idx="1098">
                  <c:v>22.874999999996799</c:v>
                </c:pt>
                <c:pt idx="1099">
                  <c:v>22.895833333330099</c:v>
                </c:pt>
                <c:pt idx="1100">
                  <c:v>22.916666666663399</c:v>
                </c:pt>
                <c:pt idx="1101">
                  <c:v>22.937499999996799</c:v>
                </c:pt>
                <c:pt idx="1102">
                  <c:v>22.958333333330099</c:v>
                </c:pt>
                <c:pt idx="1103">
                  <c:v>22.979166666663399</c:v>
                </c:pt>
                <c:pt idx="1104">
                  <c:v>22.999999999996799</c:v>
                </c:pt>
                <c:pt idx="1105">
                  <c:v>23.020833333330099</c:v>
                </c:pt>
                <c:pt idx="1106">
                  <c:v>23.041666666663399</c:v>
                </c:pt>
                <c:pt idx="1107">
                  <c:v>23.062499999996799</c:v>
                </c:pt>
                <c:pt idx="1108">
                  <c:v>23.083333333330099</c:v>
                </c:pt>
                <c:pt idx="1109">
                  <c:v>23.104166666663399</c:v>
                </c:pt>
                <c:pt idx="1110">
                  <c:v>23.124999999996799</c:v>
                </c:pt>
                <c:pt idx="1111">
                  <c:v>23.145833333330099</c:v>
                </c:pt>
                <c:pt idx="1112">
                  <c:v>23.166666666663399</c:v>
                </c:pt>
                <c:pt idx="1113">
                  <c:v>23.1874999999967</c:v>
                </c:pt>
                <c:pt idx="1114">
                  <c:v>23.208333333330099</c:v>
                </c:pt>
                <c:pt idx="1115">
                  <c:v>23.229166666663399</c:v>
                </c:pt>
                <c:pt idx="1116">
                  <c:v>23.2499999999967</c:v>
                </c:pt>
                <c:pt idx="1117">
                  <c:v>23.270833333330099</c:v>
                </c:pt>
                <c:pt idx="1118">
                  <c:v>23.291666666663399</c:v>
                </c:pt>
                <c:pt idx="1119">
                  <c:v>23.3124999999967</c:v>
                </c:pt>
                <c:pt idx="1120">
                  <c:v>23.333333333330099</c:v>
                </c:pt>
                <c:pt idx="1121">
                  <c:v>23.354166666663399</c:v>
                </c:pt>
                <c:pt idx="1122">
                  <c:v>23.3749999999967</c:v>
                </c:pt>
                <c:pt idx="1123">
                  <c:v>23.39583333333</c:v>
                </c:pt>
                <c:pt idx="1124">
                  <c:v>23.416666666663399</c:v>
                </c:pt>
                <c:pt idx="1125">
                  <c:v>23.4374999999967</c:v>
                </c:pt>
                <c:pt idx="1126">
                  <c:v>23.45833333333</c:v>
                </c:pt>
                <c:pt idx="1127">
                  <c:v>23.479166666663399</c:v>
                </c:pt>
                <c:pt idx="1128">
                  <c:v>23.4999999999967</c:v>
                </c:pt>
                <c:pt idx="1129">
                  <c:v>23.52083333333</c:v>
                </c:pt>
                <c:pt idx="1130">
                  <c:v>23.541666666663399</c:v>
                </c:pt>
                <c:pt idx="1131">
                  <c:v>23.5624999999967</c:v>
                </c:pt>
                <c:pt idx="1132">
                  <c:v>23.58333333333</c:v>
                </c:pt>
                <c:pt idx="1133">
                  <c:v>23.6041666666633</c:v>
                </c:pt>
                <c:pt idx="1134">
                  <c:v>23.6249999999967</c:v>
                </c:pt>
                <c:pt idx="1135">
                  <c:v>23.64583333333</c:v>
                </c:pt>
                <c:pt idx="1136">
                  <c:v>23.6666666666633</c:v>
                </c:pt>
                <c:pt idx="1137">
                  <c:v>23.6874999999967</c:v>
                </c:pt>
                <c:pt idx="1138">
                  <c:v>23.70833333333</c:v>
                </c:pt>
                <c:pt idx="1139">
                  <c:v>23.7291666666633</c:v>
                </c:pt>
                <c:pt idx="1140">
                  <c:v>23.7499999999967</c:v>
                </c:pt>
                <c:pt idx="1141">
                  <c:v>23.77083333333</c:v>
                </c:pt>
                <c:pt idx="1142">
                  <c:v>23.7916666666633</c:v>
                </c:pt>
                <c:pt idx="1143">
                  <c:v>23.8124999999967</c:v>
                </c:pt>
                <c:pt idx="1144">
                  <c:v>23.83333333333</c:v>
                </c:pt>
                <c:pt idx="1145">
                  <c:v>23.8541666666633</c:v>
                </c:pt>
                <c:pt idx="1146">
                  <c:v>23.8749999999966</c:v>
                </c:pt>
                <c:pt idx="1147">
                  <c:v>23.89583333333</c:v>
                </c:pt>
                <c:pt idx="1148">
                  <c:v>23.9166666666633</c:v>
                </c:pt>
                <c:pt idx="1149">
                  <c:v>23.9374999999966</c:v>
                </c:pt>
                <c:pt idx="1150">
                  <c:v>23.95833333333</c:v>
                </c:pt>
                <c:pt idx="1151">
                  <c:v>23.9791666666633</c:v>
                </c:pt>
                <c:pt idx="1152">
                  <c:v>23.9999999999966</c:v>
                </c:pt>
                <c:pt idx="1153">
                  <c:v>24.02083333333</c:v>
                </c:pt>
                <c:pt idx="1154">
                  <c:v>24.0416666666633</c:v>
                </c:pt>
                <c:pt idx="1155">
                  <c:v>24.0624999999966</c:v>
                </c:pt>
                <c:pt idx="1156">
                  <c:v>24.0833333333299</c:v>
                </c:pt>
                <c:pt idx="1157">
                  <c:v>24.1041666666633</c:v>
                </c:pt>
                <c:pt idx="1158">
                  <c:v>24.1249999999966</c:v>
                </c:pt>
                <c:pt idx="1159">
                  <c:v>24.1458333333299</c:v>
                </c:pt>
                <c:pt idx="1160">
                  <c:v>24.1666666666633</c:v>
                </c:pt>
                <c:pt idx="1161">
                  <c:v>24.1874999999966</c:v>
                </c:pt>
                <c:pt idx="1162">
                  <c:v>24.2083333333299</c:v>
                </c:pt>
                <c:pt idx="1163">
                  <c:v>24.2291666666633</c:v>
                </c:pt>
                <c:pt idx="1164">
                  <c:v>24.2499999999966</c:v>
                </c:pt>
                <c:pt idx="1165">
                  <c:v>24.2708333333299</c:v>
                </c:pt>
                <c:pt idx="1166">
                  <c:v>24.2916666666633</c:v>
                </c:pt>
                <c:pt idx="1167">
                  <c:v>24.3124999999966</c:v>
                </c:pt>
                <c:pt idx="1168">
                  <c:v>24.3333333333299</c:v>
                </c:pt>
                <c:pt idx="1169">
                  <c:v>24.3541666666632</c:v>
                </c:pt>
                <c:pt idx="1170">
                  <c:v>24.3749999999966</c:v>
                </c:pt>
                <c:pt idx="1171">
                  <c:v>24.3958333333299</c:v>
                </c:pt>
                <c:pt idx="1172">
                  <c:v>24.4166666666632</c:v>
                </c:pt>
                <c:pt idx="1173">
                  <c:v>24.4374999999966</c:v>
                </c:pt>
                <c:pt idx="1174">
                  <c:v>24.4583333333299</c:v>
                </c:pt>
                <c:pt idx="1175">
                  <c:v>24.4791666666632</c:v>
                </c:pt>
                <c:pt idx="1176">
                  <c:v>24.4999999999966</c:v>
                </c:pt>
                <c:pt idx="1177">
                  <c:v>24.5208333333299</c:v>
                </c:pt>
                <c:pt idx="1178">
                  <c:v>24.5416666666632</c:v>
                </c:pt>
                <c:pt idx="1179">
                  <c:v>24.562499999996501</c:v>
                </c:pt>
                <c:pt idx="1180">
                  <c:v>24.5833333333299</c:v>
                </c:pt>
                <c:pt idx="1181">
                  <c:v>24.6041666666632</c:v>
                </c:pt>
                <c:pt idx="1182">
                  <c:v>24.624999999996501</c:v>
                </c:pt>
                <c:pt idx="1183">
                  <c:v>24.6458333333299</c:v>
                </c:pt>
                <c:pt idx="1184">
                  <c:v>24.6666666666632</c:v>
                </c:pt>
                <c:pt idx="1185">
                  <c:v>24.687499999996501</c:v>
                </c:pt>
                <c:pt idx="1186">
                  <c:v>24.7083333333299</c:v>
                </c:pt>
                <c:pt idx="1187">
                  <c:v>24.7291666666632</c:v>
                </c:pt>
                <c:pt idx="1188">
                  <c:v>24.749999999996501</c:v>
                </c:pt>
                <c:pt idx="1189">
                  <c:v>24.770833333329801</c:v>
                </c:pt>
                <c:pt idx="1190">
                  <c:v>24.7916666666632</c:v>
                </c:pt>
                <c:pt idx="1191">
                  <c:v>24.812499999996501</c:v>
                </c:pt>
                <c:pt idx="1192">
                  <c:v>24.833333333329801</c:v>
                </c:pt>
                <c:pt idx="1193">
                  <c:v>24.8541666666632</c:v>
                </c:pt>
                <c:pt idx="1194">
                  <c:v>24.874999999996501</c:v>
                </c:pt>
                <c:pt idx="1195">
                  <c:v>24.895833333329801</c:v>
                </c:pt>
                <c:pt idx="1196">
                  <c:v>24.9166666666632</c:v>
                </c:pt>
                <c:pt idx="1197">
                  <c:v>24.937499999996501</c:v>
                </c:pt>
                <c:pt idx="1198">
                  <c:v>24.958333333329801</c:v>
                </c:pt>
                <c:pt idx="1199">
                  <c:v>24.9791666666632</c:v>
                </c:pt>
                <c:pt idx="1200">
                  <c:v>24.999999999996501</c:v>
                </c:pt>
                <c:pt idx="1201">
                  <c:v>25.020833333329801</c:v>
                </c:pt>
                <c:pt idx="1202">
                  <c:v>25.041666666663101</c:v>
                </c:pt>
                <c:pt idx="1203">
                  <c:v>25.062499999996501</c:v>
                </c:pt>
                <c:pt idx="1204">
                  <c:v>25.083333333329801</c:v>
                </c:pt>
                <c:pt idx="1205">
                  <c:v>25.104166666663101</c:v>
                </c:pt>
                <c:pt idx="1206">
                  <c:v>25.124999999996501</c:v>
                </c:pt>
                <c:pt idx="1207">
                  <c:v>25.145833333329801</c:v>
                </c:pt>
                <c:pt idx="1208">
                  <c:v>25.166666666663101</c:v>
                </c:pt>
                <c:pt idx="1209">
                  <c:v>25.187499999996501</c:v>
                </c:pt>
                <c:pt idx="1210">
                  <c:v>25.208333333329801</c:v>
                </c:pt>
                <c:pt idx="1211">
                  <c:v>25.229166666663101</c:v>
                </c:pt>
                <c:pt idx="1212">
                  <c:v>25.249999999996401</c:v>
                </c:pt>
                <c:pt idx="1213">
                  <c:v>25.270833333329801</c:v>
                </c:pt>
                <c:pt idx="1214">
                  <c:v>25.291666666663101</c:v>
                </c:pt>
                <c:pt idx="1215">
                  <c:v>25.312499999996401</c:v>
                </c:pt>
                <c:pt idx="1216">
                  <c:v>25.333333333329801</c:v>
                </c:pt>
                <c:pt idx="1217">
                  <c:v>25.354166666663101</c:v>
                </c:pt>
                <c:pt idx="1218">
                  <c:v>25.374999999996401</c:v>
                </c:pt>
                <c:pt idx="1219">
                  <c:v>25.395833333329801</c:v>
                </c:pt>
                <c:pt idx="1220">
                  <c:v>25.416666666663101</c:v>
                </c:pt>
                <c:pt idx="1221">
                  <c:v>25.437499999996401</c:v>
                </c:pt>
                <c:pt idx="1222">
                  <c:v>25.458333333329801</c:v>
                </c:pt>
                <c:pt idx="1223">
                  <c:v>25.479166666663101</c:v>
                </c:pt>
                <c:pt idx="1224">
                  <c:v>25.499999999996401</c:v>
                </c:pt>
                <c:pt idx="1225">
                  <c:v>25.520833333329701</c:v>
                </c:pt>
                <c:pt idx="1226">
                  <c:v>25.541666666663101</c:v>
                </c:pt>
                <c:pt idx="1227">
                  <c:v>25.562499999996401</c:v>
                </c:pt>
                <c:pt idx="1228">
                  <c:v>25.583333333329701</c:v>
                </c:pt>
                <c:pt idx="1229">
                  <c:v>25.604166666663101</c:v>
                </c:pt>
                <c:pt idx="1230">
                  <c:v>25.624999999996401</c:v>
                </c:pt>
                <c:pt idx="1231">
                  <c:v>25.645833333329701</c:v>
                </c:pt>
                <c:pt idx="1232">
                  <c:v>25.666666666663101</c:v>
                </c:pt>
                <c:pt idx="1233">
                  <c:v>25.687499999996401</c:v>
                </c:pt>
                <c:pt idx="1234">
                  <c:v>25.708333333329701</c:v>
                </c:pt>
                <c:pt idx="1235">
                  <c:v>25.729166666663001</c:v>
                </c:pt>
                <c:pt idx="1236">
                  <c:v>25.749999999996401</c:v>
                </c:pt>
                <c:pt idx="1237">
                  <c:v>25.770833333329701</c:v>
                </c:pt>
                <c:pt idx="1238">
                  <c:v>25.791666666663001</c:v>
                </c:pt>
                <c:pt idx="1239">
                  <c:v>25.812499999996401</c:v>
                </c:pt>
                <c:pt idx="1240">
                  <c:v>25.833333333329701</c:v>
                </c:pt>
                <c:pt idx="1241">
                  <c:v>25.854166666663001</c:v>
                </c:pt>
                <c:pt idx="1242">
                  <c:v>25.874999999996401</c:v>
                </c:pt>
                <c:pt idx="1243">
                  <c:v>25.895833333329701</c:v>
                </c:pt>
                <c:pt idx="1244">
                  <c:v>25.916666666663001</c:v>
                </c:pt>
                <c:pt idx="1245">
                  <c:v>25.937499999996302</c:v>
                </c:pt>
                <c:pt idx="1246">
                  <c:v>25.958333333329701</c:v>
                </c:pt>
                <c:pt idx="1247">
                  <c:v>25.979166666663001</c:v>
                </c:pt>
                <c:pt idx="1248">
                  <c:v>25.999999999996302</c:v>
                </c:pt>
                <c:pt idx="1249">
                  <c:v>26.020833333329701</c:v>
                </c:pt>
                <c:pt idx="1250">
                  <c:v>26.041666666663001</c:v>
                </c:pt>
                <c:pt idx="1251">
                  <c:v>26.062499999996302</c:v>
                </c:pt>
                <c:pt idx="1252">
                  <c:v>26.083333333329701</c:v>
                </c:pt>
                <c:pt idx="1253">
                  <c:v>26.104166666663001</c:v>
                </c:pt>
                <c:pt idx="1254">
                  <c:v>26.124999999996302</c:v>
                </c:pt>
                <c:pt idx="1255">
                  <c:v>26.145833333329701</c:v>
                </c:pt>
                <c:pt idx="1256">
                  <c:v>26.166666666663001</c:v>
                </c:pt>
                <c:pt idx="1257">
                  <c:v>26.187499999996302</c:v>
                </c:pt>
                <c:pt idx="1258">
                  <c:v>26.208333333329598</c:v>
                </c:pt>
                <c:pt idx="1259">
                  <c:v>26.229166666663001</c:v>
                </c:pt>
                <c:pt idx="1260">
                  <c:v>26.249999999996302</c:v>
                </c:pt>
                <c:pt idx="1261">
                  <c:v>26.270833333329598</c:v>
                </c:pt>
                <c:pt idx="1262">
                  <c:v>26.291666666663001</c:v>
                </c:pt>
                <c:pt idx="1263">
                  <c:v>26.312499999996302</c:v>
                </c:pt>
                <c:pt idx="1264">
                  <c:v>26.333333333329598</c:v>
                </c:pt>
                <c:pt idx="1265">
                  <c:v>26.354166666663001</c:v>
                </c:pt>
                <c:pt idx="1266">
                  <c:v>26.374999999996302</c:v>
                </c:pt>
                <c:pt idx="1267">
                  <c:v>26.395833333329598</c:v>
                </c:pt>
                <c:pt idx="1268">
                  <c:v>26.416666666662898</c:v>
                </c:pt>
                <c:pt idx="1269">
                  <c:v>26.437499999996302</c:v>
                </c:pt>
                <c:pt idx="1270">
                  <c:v>26.458333333329598</c:v>
                </c:pt>
                <c:pt idx="1271">
                  <c:v>26.479166666662898</c:v>
                </c:pt>
                <c:pt idx="1272">
                  <c:v>26.499999999996302</c:v>
                </c:pt>
                <c:pt idx="1273">
                  <c:v>26.520833333329598</c:v>
                </c:pt>
                <c:pt idx="1274">
                  <c:v>26.541666666662898</c:v>
                </c:pt>
                <c:pt idx="1275">
                  <c:v>26.562499999996302</c:v>
                </c:pt>
                <c:pt idx="1276">
                  <c:v>26.583333333329598</c:v>
                </c:pt>
                <c:pt idx="1277">
                  <c:v>26.604166666662898</c:v>
                </c:pt>
                <c:pt idx="1278">
                  <c:v>26.624999999996302</c:v>
                </c:pt>
                <c:pt idx="1279">
                  <c:v>26.645833333329598</c:v>
                </c:pt>
                <c:pt idx="1280">
                  <c:v>26.666666666662898</c:v>
                </c:pt>
                <c:pt idx="1281">
                  <c:v>26.687499999996199</c:v>
                </c:pt>
                <c:pt idx="1282">
                  <c:v>26.708333333329598</c:v>
                </c:pt>
                <c:pt idx="1283">
                  <c:v>26.729166666662898</c:v>
                </c:pt>
                <c:pt idx="1284">
                  <c:v>26.749999999996199</c:v>
                </c:pt>
                <c:pt idx="1285">
                  <c:v>26.770833333329598</c:v>
                </c:pt>
                <c:pt idx="1286">
                  <c:v>26.791666666662898</c:v>
                </c:pt>
                <c:pt idx="1287">
                  <c:v>26.812499999996199</c:v>
                </c:pt>
                <c:pt idx="1288">
                  <c:v>26.833333333329598</c:v>
                </c:pt>
                <c:pt idx="1289">
                  <c:v>26.854166666662898</c:v>
                </c:pt>
                <c:pt idx="1290">
                  <c:v>26.874999999996199</c:v>
                </c:pt>
                <c:pt idx="1291">
                  <c:v>26.895833333329499</c:v>
                </c:pt>
                <c:pt idx="1292">
                  <c:v>26.916666666662898</c:v>
                </c:pt>
                <c:pt idx="1293">
                  <c:v>26.937499999996199</c:v>
                </c:pt>
                <c:pt idx="1294">
                  <c:v>26.958333333329499</c:v>
                </c:pt>
                <c:pt idx="1295">
                  <c:v>26.979166666662898</c:v>
                </c:pt>
                <c:pt idx="1296">
                  <c:v>26.999999999996199</c:v>
                </c:pt>
                <c:pt idx="1297">
                  <c:v>27.020833333329499</c:v>
                </c:pt>
                <c:pt idx="1298">
                  <c:v>27.041666666662898</c:v>
                </c:pt>
                <c:pt idx="1299">
                  <c:v>27.062499999996199</c:v>
                </c:pt>
                <c:pt idx="1300">
                  <c:v>27.083333333329499</c:v>
                </c:pt>
                <c:pt idx="1301">
                  <c:v>27.104166666662898</c:v>
                </c:pt>
                <c:pt idx="1302">
                  <c:v>27.124999999996199</c:v>
                </c:pt>
                <c:pt idx="1303">
                  <c:v>27.145833333329499</c:v>
                </c:pt>
                <c:pt idx="1304">
                  <c:v>27.166666666662799</c:v>
                </c:pt>
                <c:pt idx="1305">
                  <c:v>27.187499999996199</c:v>
                </c:pt>
                <c:pt idx="1306">
                  <c:v>27.208333333329499</c:v>
                </c:pt>
                <c:pt idx="1307">
                  <c:v>27.229166666662799</c:v>
                </c:pt>
                <c:pt idx="1308">
                  <c:v>27.249999999996199</c:v>
                </c:pt>
                <c:pt idx="1309">
                  <c:v>27.270833333329499</c:v>
                </c:pt>
                <c:pt idx="1310">
                  <c:v>27.291666666662799</c:v>
                </c:pt>
                <c:pt idx="1311">
                  <c:v>27.312499999996199</c:v>
                </c:pt>
                <c:pt idx="1312">
                  <c:v>27.333333333329499</c:v>
                </c:pt>
                <c:pt idx="1313">
                  <c:v>27.354166666662799</c:v>
                </c:pt>
                <c:pt idx="1314">
                  <c:v>27.374999999996099</c:v>
                </c:pt>
                <c:pt idx="1315">
                  <c:v>27.395833333329499</c:v>
                </c:pt>
                <c:pt idx="1316">
                  <c:v>27.416666666662799</c:v>
                </c:pt>
                <c:pt idx="1317">
                  <c:v>27.437499999996099</c:v>
                </c:pt>
                <c:pt idx="1318">
                  <c:v>27.458333333329499</c:v>
                </c:pt>
                <c:pt idx="1319">
                  <c:v>27.479166666662799</c:v>
                </c:pt>
                <c:pt idx="1320">
                  <c:v>27.499999999996099</c:v>
                </c:pt>
                <c:pt idx="1321">
                  <c:v>27.520833333329499</c:v>
                </c:pt>
                <c:pt idx="1322">
                  <c:v>27.541666666662799</c:v>
                </c:pt>
                <c:pt idx="1323">
                  <c:v>27.562499999996099</c:v>
                </c:pt>
                <c:pt idx="1324">
                  <c:v>27.583333333329499</c:v>
                </c:pt>
                <c:pt idx="1325">
                  <c:v>27.604166666662799</c:v>
                </c:pt>
                <c:pt idx="1326">
                  <c:v>27.624999999996099</c:v>
                </c:pt>
                <c:pt idx="1327">
                  <c:v>27.645833333329399</c:v>
                </c:pt>
                <c:pt idx="1328">
                  <c:v>27.666666666662799</c:v>
                </c:pt>
                <c:pt idx="1329">
                  <c:v>27.687499999996099</c:v>
                </c:pt>
                <c:pt idx="1330">
                  <c:v>27.708333333329399</c:v>
                </c:pt>
                <c:pt idx="1331">
                  <c:v>27.729166666662799</c:v>
                </c:pt>
                <c:pt idx="1332">
                  <c:v>27.749999999996099</c:v>
                </c:pt>
                <c:pt idx="1333">
                  <c:v>27.770833333329399</c:v>
                </c:pt>
                <c:pt idx="1334">
                  <c:v>27.791666666662799</c:v>
                </c:pt>
                <c:pt idx="1335">
                  <c:v>27.812499999996099</c:v>
                </c:pt>
                <c:pt idx="1336">
                  <c:v>27.833333333329399</c:v>
                </c:pt>
                <c:pt idx="1337">
                  <c:v>27.854166666662699</c:v>
                </c:pt>
                <c:pt idx="1338">
                  <c:v>27.874999999996099</c:v>
                </c:pt>
                <c:pt idx="1339">
                  <c:v>27.895833333329399</c:v>
                </c:pt>
                <c:pt idx="1340">
                  <c:v>27.916666666662699</c:v>
                </c:pt>
                <c:pt idx="1341">
                  <c:v>27.937499999996099</c:v>
                </c:pt>
                <c:pt idx="1342">
                  <c:v>27.958333333329399</c:v>
                </c:pt>
                <c:pt idx="1343">
                  <c:v>27.979166666662699</c:v>
                </c:pt>
                <c:pt idx="1344">
                  <c:v>27.999999999996099</c:v>
                </c:pt>
                <c:pt idx="1345">
                  <c:v>28.020833333329399</c:v>
                </c:pt>
                <c:pt idx="1346">
                  <c:v>28.041666666662699</c:v>
                </c:pt>
                <c:pt idx="1347">
                  <c:v>28.062499999996099</c:v>
                </c:pt>
                <c:pt idx="1348">
                  <c:v>28.083333333329399</c:v>
                </c:pt>
                <c:pt idx="1349">
                  <c:v>28.104166666662699</c:v>
                </c:pt>
                <c:pt idx="1350">
                  <c:v>28.124999999996</c:v>
                </c:pt>
                <c:pt idx="1351">
                  <c:v>28.145833333329399</c:v>
                </c:pt>
                <c:pt idx="1352">
                  <c:v>28.166666666662699</c:v>
                </c:pt>
                <c:pt idx="1353">
                  <c:v>28.187499999996</c:v>
                </c:pt>
                <c:pt idx="1354">
                  <c:v>28.208333333329399</c:v>
                </c:pt>
                <c:pt idx="1355">
                  <c:v>28.229166666662699</c:v>
                </c:pt>
                <c:pt idx="1356">
                  <c:v>28.249999999996</c:v>
                </c:pt>
                <c:pt idx="1357">
                  <c:v>28.270833333329399</c:v>
                </c:pt>
                <c:pt idx="1358">
                  <c:v>28.291666666662699</c:v>
                </c:pt>
                <c:pt idx="1359">
                  <c:v>28.312499999996</c:v>
                </c:pt>
                <c:pt idx="1360">
                  <c:v>28.3333333333293</c:v>
                </c:pt>
                <c:pt idx="1361">
                  <c:v>28.354166666662699</c:v>
                </c:pt>
                <c:pt idx="1362">
                  <c:v>28.374999999996</c:v>
                </c:pt>
                <c:pt idx="1363">
                  <c:v>28.3958333333293</c:v>
                </c:pt>
                <c:pt idx="1364">
                  <c:v>28.416666666662699</c:v>
                </c:pt>
                <c:pt idx="1365">
                  <c:v>28.437499999996</c:v>
                </c:pt>
                <c:pt idx="1366">
                  <c:v>28.4583333333293</c:v>
                </c:pt>
                <c:pt idx="1367">
                  <c:v>28.479166666662699</c:v>
                </c:pt>
                <c:pt idx="1368">
                  <c:v>28.499999999996</c:v>
                </c:pt>
                <c:pt idx="1369">
                  <c:v>28.5208333333293</c:v>
                </c:pt>
                <c:pt idx="1370">
                  <c:v>28.5416666666626</c:v>
                </c:pt>
                <c:pt idx="1371">
                  <c:v>28.562499999996</c:v>
                </c:pt>
                <c:pt idx="1372">
                  <c:v>28.5833333333293</c:v>
                </c:pt>
                <c:pt idx="1373">
                  <c:v>28.6041666666626</c:v>
                </c:pt>
                <c:pt idx="1374">
                  <c:v>28.624999999996</c:v>
                </c:pt>
                <c:pt idx="1375">
                  <c:v>28.6458333333293</c:v>
                </c:pt>
                <c:pt idx="1376">
                  <c:v>28.6666666666626</c:v>
                </c:pt>
                <c:pt idx="1377">
                  <c:v>28.687499999996</c:v>
                </c:pt>
                <c:pt idx="1378">
                  <c:v>28.7083333333293</c:v>
                </c:pt>
                <c:pt idx="1379">
                  <c:v>28.7291666666626</c:v>
                </c:pt>
                <c:pt idx="1380">
                  <c:v>28.749999999996</c:v>
                </c:pt>
                <c:pt idx="1381">
                  <c:v>28.7708333333293</c:v>
                </c:pt>
                <c:pt idx="1382">
                  <c:v>28.7916666666626</c:v>
                </c:pt>
                <c:pt idx="1383">
                  <c:v>28.8124999999959</c:v>
                </c:pt>
                <c:pt idx="1384">
                  <c:v>28.8333333333293</c:v>
                </c:pt>
                <c:pt idx="1385">
                  <c:v>28.8541666666626</c:v>
                </c:pt>
                <c:pt idx="1386">
                  <c:v>28.8749999999959</c:v>
                </c:pt>
                <c:pt idx="1387">
                  <c:v>28.8958333333293</c:v>
                </c:pt>
                <c:pt idx="1388">
                  <c:v>28.9166666666626</c:v>
                </c:pt>
                <c:pt idx="1389">
                  <c:v>28.9374999999959</c:v>
                </c:pt>
                <c:pt idx="1390">
                  <c:v>28.9583333333293</c:v>
                </c:pt>
                <c:pt idx="1391">
                  <c:v>28.9791666666626</c:v>
                </c:pt>
                <c:pt idx="1392">
                  <c:v>28.9999999999959</c:v>
                </c:pt>
                <c:pt idx="1393">
                  <c:v>29.0208333333292</c:v>
                </c:pt>
                <c:pt idx="1394">
                  <c:v>29.0416666666626</c:v>
                </c:pt>
                <c:pt idx="1395">
                  <c:v>29.0624999999959</c:v>
                </c:pt>
                <c:pt idx="1396">
                  <c:v>29.0833333333292</c:v>
                </c:pt>
                <c:pt idx="1397">
                  <c:v>29.1041666666626</c:v>
                </c:pt>
                <c:pt idx="1398">
                  <c:v>29.1249999999959</c:v>
                </c:pt>
                <c:pt idx="1399">
                  <c:v>29.1458333333292</c:v>
                </c:pt>
                <c:pt idx="1400">
                  <c:v>29.1666666666626</c:v>
                </c:pt>
                <c:pt idx="1401">
                  <c:v>29.1874999999959</c:v>
                </c:pt>
                <c:pt idx="1402">
                  <c:v>29.2083333333292</c:v>
                </c:pt>
                <c:pt idx="1403">
                  <c:v>29.2291666666626</c:v>
                </c:pt>
                <c:pt idx="1404">
                  <c:v>29.2499999999959</c:v>
                </c:pt>
                <c:pt idx="1405">
                  <c:v>29.2708333333292</c:v>
                </c:pt>
                <c:pt idx="1406">
                  <c:v>29.291666666662501</c:v>
                </c:pt>
                <c:pt idx="1407">
                  <c:v>29.3124999999959</c:v>
                </c:pt>
                <c:pt idx="1408">
                  <c:v>29.3333333333292</c:v>
                </c:pt>
                <c:pt idx="1409">
                  <c:v>29.354166666662501</c:v>
                </c:pt>
                <c:pt idx="1410">
                  <c:v>29.3749999999959</c:v>
                </c:pt>
                <c:pt idx="1411">
                  <c:v>29.3958333333292</c:v>
                </c:pt>
                <c:pt idx="1412">
                  <c:v>29.416666666662501</c:v>
                </c:pt>
                <c:pt idx="1413">
                  <c:v>29.4374999999959</c:v>
                </c:pt>
                <c:pt idx="1414">
                  <c:v>29.4583333333292</c:v>
                </c:pt>
                <c:pt idx="1415">
                  <c:v>29.479166666662501</c:v>
                </c:pt>
                <c:pt idx="1416">
                  <c:v>29.499999999995801</c:v>
                </c:pt>
                <c:pt idx="1417">
                  <c:v>29.5208333333292</c:v>
                </c:pt>
                <c:pt idx="1418">
                  <c:v>29.541666666662501</c:v>
                </c:pt>
                <c:pt idx="1419">
                  <c:v>29.562499999995801</c:v>
                </c:pt>
                <c:pt idx="1420">
                  <c:v>29.5833333333292</c:v>
                </c:pt>
                <c:pt idx="1421">
                  <c:v>29.604166666662501</c:v>
                </c:pt>
                <c:pt idx="1422">
                  <c:v>29.624999999995801</c:v>
                </c:pt>
                <c:pt idx="1423">
                  <c:v>29.6458333333292</c:v>
                </c:pt>
                <c:pt idx="1424">
                  <c:v>29.666666666662501</c:v>
                </c:pt>
                <c:pt idx="1425">
                  <c:v>29.687499999995801</c:v>
                </c:pt>
                <c:pt idx="1426">
                  <c:v>29.708333333329101</c:v>
                </c:pt>
                <c:pt idx="1427">
                  <c:v>29.729166666662501</c:v>
                </c:pt>
                <c:pt idx="1428">
                  <c:v>29.749999999995801</c:v>
                </c:pt>
                <c:pt idx="1429">
                  <c:v>29.770833333329101</c:v>
                </c:pt>
                <c:pt idx="1430">
                  <c:v>29.791666666662501</c:v>
                </c:pt>
                <c:pt idx="1431">
                  <c:v>29.812499999995801</c:v>
                </c:pt>
                <c:pt idx="1432">
                  <c:v>29.833333333329101</c:v>
                </c:pt>
                <c:pt idx="1433">
                  <c:v>29.854166666662501</c:v>
                </c:pt>
                <c:pt idx="1434">
                  <c:v>29.874999999995801</c:v>
                </c:pt>
                <c:pt idx="1435">
                  <c:v>29.895833333329101</c:v>
                </c:pt>
                <c:pt idx="1436">
                  <c:v>29.916666666662501</c:v>
                </c:pt>
                <c:pt idx="1437">
                  <c:v>29.937499999995801</c:v>
                </c:pt>
                <c:pt idx="1438">
                  <c:v>29.958333333329101</c:v>
                </c:pt>
                <c:pt idx="1439">
                  <c:v>29.979166666662401</c:v>
                </c:pt>
                <c:pt idx="1440">
                  <c:v>29.999999999995801</c:v>
                </c:pt>
                <c:pt idx="1441">
                  <c:v>30.020833333329101</c:v>
                </c:pt>
                <c:pt idx="1442">
                  <c:v>30.041666666662401</c:v>
                </c:pt>
                <c:pt idx="1443">
                  <c:v>30.062499999995801</c:v>
                </c:pt>
                <c:pt idx="1444">
                  <c:v>30.083333333329101</c:v>
                </c:pt>
                <c:pt idx="1445">
                  <c:v>30.104166666662401</c:v>
                </c:pt>
                <c:pt idx="1446">
                  <c:v>30.124999999995801</c:v>
                </c:pt>
                <c:pt idx="1447">
                  <c:v>30.145833333329101</c:v>
                </c:pt>
                <c:pt idx="1448">
                  <c:v>30.166666666662401</c:v>
                </c:pt>
                <c:pt idx="1449">
                  <c:v>30.187499999995701</c:v>
                </c:pt>
                <c:pt idx="1450">
                  <c:v>30.208333333329101</c:v>
                </c:pt>
                <c:pt idx="1451">
                  <c:v>30.229166666662401</c:v>
                </c:pt>
                <c:pt idx="1452">
                  <c:v>30.249999999995701</c:v>
                </c:pt>
                <c:pt idx="1453">
                  <c:v>30.270833333329101</c:v>
                </c:pt>
                <c:pt idx="1454">
                  <c:v>30.291666666662401</c:v>
                </c:pt>
                <c:pt idx="1455">
                  <c:v>30.312499999995701</c:v>
                </c:pt>
                <c:pt idx="1456">
                  <c:v>30.333333333329101</c:v>
                </c:pt>
                <c:pt idx="1457">
                  <c:v>30.354166666662401</c:v>
                </c:pt>
                <c:pt idx="1458">
                  <c:v>30.374999999995701</c:v>
                </c:pt>
                <c:pt idx="1459">
                  <c:v>30.395833333329101</c:v>
                </c:pt>
                <c:pt idx="1460">
                  <c:v>30.416666666662401</c:v>
                </c:pt>
                <c:pt idx="1461">
                  <c:v>30.437499999995701</c:v>
                </c:pt>
                <c:pt idx="1462">
                  <c:v>30.458333333329001</c:v>
                </c:pt>
                <c:pt idx="1463">
                  <c:v>30.479166666662401</c:v>
                </c:pt>
                <c:pt idx="1464">
                  <c:v>30.499999999995701</c:v>
                </c:pt>
                <c:pt idx="1465">
                  <c:v>30.520833333329001</c:v>
                </c:pt>
                <c:pt idx="1466">
                  <c:v>30.541666666662401</c:v>
                </c:pt>
                <c:pt idx="1467">
                  <c:v>30.562499999995701</c:v>
                </c:pt>
                <c:pt idx="1468">
                  <c:v>30.583333333329001</c:v>
                </c:pt>
                <c:pt idx="1469">
                  <c:v>30.604166666662401</c:v>
                </c:pt>
                <c:pt idx="1470">
                  <c:v>30.624999999995701</c:v>
                </c:pt>
                <c:pt idx="1471">
                  <c:v>30.645833333329001</c:v>
                </c:pt>
                <c:pt idx="1472">
                  <c:v>30.666666666662302</c:v>
                </c:pt>
                <c:pt idx="1473">
                  <c:v>30.687499999995701</c:v>
                </c:pt>
                <c:pt idx="1474">
                  <c:v>30.708333333329001</c:v>
                </c:pt>
                <c:pt idx="1475">
                  <c:v>30.729166666662302</c:v>
                </c:pt>
                <c:pt idx="1476">
                  <c:v>30.749999999995701</c:v>
                </c:pt>
                <c:pt idx="1477">
                  <c:v>30.770833333329001</c:v>
                </c:pt>
                <c:pt idx="1478">
                  <c:v>30.791666666662302</c:v>
                </c:pt>
                <c:pt idx="1479">
                  <c:v>30.812499999995701</c:v>
                </c:pt>
                <c:pt idx="1480">
                  <c:v>30.833333333329001</c:v>
                </c:pt>
                <c:pt idx="1481">
                  <c:v>30.854166666662302</c:v>
                </c:pt>
                <c:pt idx="1482">
                  <c:v>30.874999999995602</c:v>
                </c:pt>
                <c:pt idx="1483">
                  <c:v>30.895833333329001</c:v>
                </c:pt>
                <c:pt idx="1484">
                  <c:v>30.916666666662302</c:v>
                </c:pt>
                <c:pt idx="1485">
                  <c:v>30.937499999995602</c:v>
                </c:pt>
                <c:pt idx="1486">
                  <c:v>30.958333333329001</c:v>
                </c:pt>
                <c:pt idx="1487">
                  <c:v>30.979166666662302</c:v>
                </c:pt>
              </c:numCache>
            </c:numRef>
          </c:xVal>
          <c:yVal>
            <c:numRef>
              <c:f>Sheet4!$AJ$3:$AJ$1490</c:f>
              <c:numCache>
                <c:formatCode>0.000</c:formatCode>
                <c:ptCount val="1488"/>
                <c:pt idx="0">
                  <c:v>12.38</c:v>
                </c:pt>
                <c:pt idx="1">
                  <c:v>15.57</c:v>
                </c:pt>
                <c:pt idx="2">
                  <c:v>15.57</c:v>
                </c:pt>
                <c:pt idx="3">
                  <c:v>13.4</c:v>
                </c:pt>
                <c:pt idx="4">
                  <c:v>8.7899999999999991</c:v>
                </c:pt>
                <c:pt idx="5">
                  <c:v>4.3099999999999996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3.08</c:v>
                </c:pt>
                <c:pt idx="11">
                  <c:v>7.28</c:v>
                </c:pt>
                <c:pt idx="12">
                  <c:v>12.38</c:v>
                </c:pt>
                <c:pt idx="13">
                  <c:v>16.72</c:v>
                </c:pt>
                <c:pt idx="14">
                  <c:v>17.920000000000002</c:v>
                </c:pt>
                <c:pt idx="15">
                  <c:v>15.57</c:v>
                </c:pt>
                <c:pt idx="16">
                  <c:v>11.42</c:v>
                </c:pt>
                <c:pt idx="17">
                  <c:v>5.75</c:v>
                </c:pt>
                <c:pt idx="18">
                  <c:v>2.2799999999999998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5</c:v>
                </c:pt>
                <c:pt idx="24">
                  <c:v>10</c:v>
                </c:pt>
                <c:pt idx="25">
                  <c:v>13.4</c:v>
                </c:pt>
                <c:pt idx="26">
                  <c:v>15.57</c:v>
                </c:pt>
                <c:pt idx="27">
                  <c:v>15.57</c:v>
                </c:pt>
                <c:pt idx="28">
                  <c:v>11.42</c:v>
                </c:pt>
                <c:pt idx="29">
                  <c:v>7.28</c:v>
                </c:pt>
                <c:pt idx="30">
                  <c:v>3.08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3.08</c:v>
                </c:pt>
                <c:pt idx="36">
                  <c:v>7.28</c:v>
                </c:pt>
                <c:pt idx="37">
                  <c:v>11.42</c:v>
                </c:pt>
                <c:pt idx="38">
                  <c:v>14.26</c:v>
                </c:pt>
                <c:pt idx="39">
                  <c:v>14.26</c:v>
                </c:pt>
                <c:pt idx="40">
                  <c:v>11.42</c:v>
                </c:pt>
                <c:pt idx="41">
                  <c:v>8.01</c:v>
                </c:pt>
                <c:pt idx="42">
                  <c:v>3.85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2.2799999999999998</c:v>
                </c:pt>
                <c:pt idx="48">
                  <c:v>5.75</c:v>
                </c:pt>
                <c:pt idx="49">
                  <c:v>10</c:v>
                </c:pt>
                <c:pt idx="50">
                  <c:v>13.4</c:v>
                </c:pt>
                <c:pt idx="51">
                  <c:v>14.26</c:v>
                </c:pt>
                <c:pt idx="52">
                  <c:v>12.38</c:v>
                </c:pt>
                <c:pt idx="53">
                  <c:v>8.7899999999999991</c:v>
                </c:pt>
                <c:pt idx="54">
                  <c:v>5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3.85</c:v>
                </c:pt>
                <c:pt idx="61">
                  <c:v>8.01</c:v>
                </c:pt>
                <c:pt idx="62">
                  <c:v>11.42</c:v>
                </c:pt>
                <c:pt idx="63">
                  <c:v>13.4</c:v>
                </c:pt>
                <c:pt idx="64">
                  <c:v>12.38</c:v>
                </c:pt>
                <c:pt idx="65">
                  <c:v>10</c:v>
                </c:pt>
                <c:pt idx="66">
                  <c:v>5.75</c:v>
                </c:pt>
                <c:pt idx="67">
                  <c:v>2.5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2.5</c:v>
                </c:pt>
                <c:pt idx="73">
                  <c:v>5.36</c:v>
                </c:pt>
                <c:pt idx="74">
                  <c:v>8.7899999999999991</c:v>
                </c:pt>
                <c:pt idx="75">
                  <c:v>11.42</c:v>
                </c:pt>
                <c:pt idx="76">
                  <c:v>11.42</c:v>
                </c:pt>
                <c:pt idx="77">
                  <c:v>8.7899999999999991</c:v>
                </c:pt>
                <c:pt idx="78">
                  <c:v>5.75</c:v>
                </c:pt>
                <c:pt idx="79">
                  <c:v>3.08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2</c:v>
                </c:pt>
                <c:pt idx="85">
                  <c:v>5</c:v>
                </c:pt>
                <c:pt idx="86">
                  <c:v>8.01</c:v>
                </c:pt>
                <c:pt idx="87">
                  <c:v>10.5</c:v>
                </c:pt>
                <c:pt idx="88">
                  <c:v>11.42</c:v>
                </c:pt>
                <c:pt idx="89">
                  <c:v>10.5</c:v>
                </c:pt>
                <c:pt idx="90">
                  <c:v>7.28</c:v>
                </c:pt>
                <c:pt idx="91">
                  <c:v>3.85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3.44</c:v>
                </c:pt>
                <c:pt idx="98">
                  <c:v>6.59</c:v>
                </c:pt>
                <c:pt idx="99">
                  <c:v>10</c:v>
                </c:pt>
                <c:pt idx="100">
                  <c:v>11.42</c:v>
                </c:pt>
                <c:pt idx="101">
                  <c:v>10.5</c:v>
                </c:pt>
                <c:pt idx="102">
                  <c:v>8.7899999999999991</c:v>
                </c:pt>
                <c:pt idx="103">
                  <c:v>5.36</c:v>
                </c:pt>
                <c:pt idx="104">
                  <c:v>2.5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3.85</c:v>
                </c:pt>
                <c:pt idx="111">
                  <c:v>5.75</c:v>
                </c:pt>
                <c:pt idx="112">
                  <c:v>8.01</c:v>
                </c:pt>
                <c:pt idx="113">
                  <c:v>8.01</c:v>
                </c:pt>
                <c:pt idx="114">
                  <c:v>7.28</c:v>
                </c:pt>
                <c:pt idx="115">
                  <c:v>5</c:v>
                </c:pt>
                <c:pt idx="116">
                  <c:v>2.5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2.5</c:v>
                </c:pt>
                <c:pt idx="123">
                  <c:v>5</c:v>
                </c:pt>
                <c:pt idx="124">
                  <c:v>6.59</c:v>
                </c:pt>
                <c:pt idx="125">
                  <c:v>7.28</c:v>
                </c:pt>
                <c:pt idx="126">
                  <c:v>6.59</c:v>
                </c:pt>
                <c:pt idx="127">
                  <c:v>4.3099999999999996</c:v>
                </c:pt>
                <c:pt idx="128">
                  <c:v>2.2799999999999998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2.5</c:v>
                </c:pt>
                <c:pt idx="135">
                  <c:v>5</c:v>
                </c:pt>
                <c:pt idx="136">
                  <c:v>7.28</c:v>
                </c:pt>
                <c:pt idx="137">
                  <c:v>8.7899999999999991</c:v>
                </c:pt>
                <c:pt idx="138">
                  <c:v>8.01</c:v>
                </c:pt>
                <c:pt idx="139">
                  <c:v>6.59</c:v>
                </c:pt>
                <c:pt idx="140">
                  <c:v>4.3099999999999996</c:v>
                </c:pt>
                <c:pt idx="141">
                  <c:v>2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3.08</c:v>
                </c:pt>
                <c:pt idx="148">
                  <c:v>5.36</c:v>
                </c:pt>
                <c:pt idx="149">
                  <c:v>7.28</c:v>
                </c:pt>
                <c:pt idx="150">
                  <c:v>8.01</c:v>
                </c:pt>
                <c:pt idx="151">
                  <c:v>7.28</c:v>
                </c:pt>
                <c:pt idx="152">
                  <c:v>5.36</c:v>
                </c:pt>
                <c:pt idx="153">
                  <c:v>3.08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2.2799999999999998</c:v>
                </c:pt>
                <c:pt idx="161">
                  <c:v>3.85</c:v>
                </c:pt>
                <c:pt idx="162">
                  <c:v>4.3099999999999996</c:v>
                </c:pt>
                <c:pt idx="163">
                  <c:v>4.3099999999999996</c:v>
                </c:pt>
                <c:pt idx="164">
                  <c:v>3.44</c:v>
                </c:pt>
                <c:pt idx="165">
                  <c:v>2.2799999999999998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2</c:v>
                </c:pt>
                <c:pt idx="173">
                  <c:v>3.08</c:v>
                </c:pt>
                <c:pt idx="174">
                  <c:v>3.85</c:v>
                </c:pt>
                <c:pt idx="175">
                  <c:v>3.85</c:v>
                </c:pt>
                <c:pt idx="176">
                  <c:v>3.08</c:v>
                </c:pt>
                <c:pt idx="177">
                  <c:v>2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2.2799999999999998</c:v>
                </c:pt>
                <c:pt idx="185">
                  <c:v>3.85</c:v>
                </c:pt>
                <c:pt idx="186">
                  <c:v>5.36</c:v>
                </c:pt>
                <c:pt idx="187">
                  <c:v>5.75</c:v>
                </c:pt>
                <c:pt idx="188">
                  <c:v>5.36</c:v>
                </c:pt>
                <c:pt idx="189">
                  <c:v>4.3099999999999996</c:v>
                </c:pt>
                <c:pt idx="190">
                  <c:v>2.5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2.2799999999999998</c:v>
                </c:pt>
                <c:pt idx="198">
                  <c:v>3.85</c:v>
                </c:pt>
                <c:pt idx="199">
                  <c:v>5</c:v>
                </c:pt>
                <c:pt idx="200">
                  <c:v>5.36</c:v>
                </c:pt>
                <c:pt idx="201">
                  <c:v>5</c:v>
                </c:pt>
                <c:pt idx="202">
                  <c:v>3.85</c:v>
                </c:pt>
                <c:pt idx="203">
                  <c:v>2.2799999999999998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2</c:v>
                </c:pt>
                <c:pt idx="212">
                  <c:v>2.2799999999999998</c:v>
                </c:pt>
                <c:pt idx="213">
                  <c:v>2.2799999999999998</c:v>
                </c:pt>
                <c:pt idx="214">
                  <c:v>2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2</c:v>
                </c:pt>
                <c:pt idx="225">
                  <c:v>2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3.08</c:v>
                </c:pt>
                <c:pt idx="236">
                  <c:v>3.85</c:v>
                </c:pt>
                <c:pt idx="237">
                  <c:v>4.3099999999999996</c:v>
                </c:pt>
                <c:pt idx="238">
                  <c:v>3.85</c:v>
                </c:pt>
                <c:pt idx="239">
                  <c:v>3.08</c:v>
                </c:pt>
                <c:pt idx="240">
                  <c:v>2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2.5</c:v>
                </c:pt>
                <c:pt idx="249">
                  <c:v>3.44</c:v>
                </c:pt>
                <c:pt idx="250">
                  <c:v>4.3099999999999996</c:v>
                </c:pt>
                <c:pt idx="251">
                  <c:v>3.85</c:v>
                </c:pt>
                <c:pt idx="252">
                  <c:v>3.08</c:v>
                </c:pt>
                <c:pt idx="253">
                  <c:v>2.2799999999999998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2</c:v>
                </c:pt>
                <c:pt idx="286">
                  <c:v>3.08</c:v>
                </c:pt>
                <c:pt idx="287">
                  <c:v>3.44</c:v>
                </c:pt>
                <c:pt idx="288">
                  <c:v>3.44</c:v>
                </c:pt>
                <c:pt idx="289">
                  <c:v>3.08</c:v>
                </c:pt>
                <c:pt idx="290">
                  <c:v>2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2</c:v>
                </c:pt>
                <c:pt idx="299">
                  <c:v>3.08</c:v>
                </c:pt>
                <c:pt idx="300">
                  <c:v>3.85</c:v>
                </c:pt>
                <c:pt idx="301">
                  <c:v>4.3099999999999996</c:v>
                </c:pt>
                <c:pt idx="302">
                  <c:v>3.85</c:v>
                </c:pt>
                <c:pt idx="303">
                  <c:v>3.08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2</c:v>
                </c:pt>
                <c:pt idx="336">
                  <c:v>3.08</c:v>
                </c:pt>
                <c:pt idx="337">
                  <c:v>3.85</c:v>
                </c:pt>
                <c:pt idx="338">
                  <c:v>4.3099999999999996</c:v>
                </c:pt>
                <c:pt idx="339">
                  <c:v>3.85</c:v>
                </c:pt>
                <c:pt idx="340">
                  <c:v>3.08</c:v>
                </c:pt>
                <c:pt idx="341">
                  <c:v>2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2.2799999999999998</c:v>
                </c:pt>
                <c:pt idx="349">
                  <c:v>3.85</c:v>
                </c:pt>
                <c:pt idx="350">
                  <c:v>5</c:v>
                </c:pt>
                <c:pt idx="351">
                  <c:v>5.75</c:v>
                </c:pt>
                <c:pt idx="352">
                  <c:v>5.36</c:v>
                </c:pt>
                <c:pt idx="353">
                  <c:v>4.3099999999999996</c:v>
                </c:pt>
                <c:pt idx="354">
                  <c:v>3.08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2.2799999999999998</c:v>
                </c:pt>
                <c:pt idx="364">
                  <c:v>2.5</c:v>
                </c:pt>
                <c:pt idx="365">
                  <c:v>2.2799999999999998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2</c:v>
                </c:pt>
                <c:pt idx="376">
                  <c:v>2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2.2799999999999998</c:v>
                </c:pt>
                <c:pt idx="386">
                  <c:v>4.3099999999999996</c:v>
                </c:pt>
                <c:pt idx="387">
                  <c:v>5.36</c:v>
                </c:pt>
                <c:pt idx="388">
                  <c:v>6.59</c:v>
                </c:pt>
                <c:pt idx="389">
                  <c:v>5.75</c:v>
                </c:pt>
                <c:pt idx="390">
                  <c:v>5</c:v>
                </c:pt>
                <c:pt idx="391">
                  <c:v>3.08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3.44</c:v>
                </c:pt>
                <c:pt idx="399">
                  <c:v>5.36</c:v>
                </c:pt>
                <c:pt idx="400">
                  <c:v>8.01</c:v>
                </c:pt>
                <c:pt idx="401">
                  <c:v>8.7899999999999991</c:v>
                </c:pt>
                <c:pt idx="402">
                  <c:v>8.7899999999999991</c:v>
                </c:pt>
                <c:pt idx="403">
                  <c:v>6.59</c:v>
                </c:pt>
                <c:pt idx="404">
                  <c:v>4.3099999999999996</c:v>
                </c:pt>
                <c:pt idx="405">
                  <c:v>2.2799999999999998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3.08</c:v>
                </c:pt>
                <c:pt idx="413">
                  <c:v>4.3099999999999996</c:v>
                </c:pt>
                <c:pt idx="414">
                  <c:v>4.3099999999999996</c:v>
                </c:pt>
                <c:pt idx="415">
                  <c:v>3.85</c:v>
                </c:pt>
                <c:pt idx="416">
                  <c:v>2.5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2.5</c:v>
                </c:pt>
                <c:pt idx="425">
                  <c:v>3.85</c:v>
                </c:pt>
                <c:pt idx="426">
                  <c:v>3.85</c:v>
                </c:pt>
                <c:pt idx="427">
                  <c:v>3.44</c:v>
                </c:pt>
                <c:pt idx="428">
                  <c:v>2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4.3099999999999996</c:v>
                </c:pt>
                <c:pt idx="436">
                  <c:v>6.59</c:v>
                </c:pt>
                <c:pt idx="437">
                  <c:v>8.7899999999999991</c:v>
                </c:pt>
                <c:pt idx="438">
                  <c:v>10</c:v>
                </c:pt>
                <c:pt idx="439">
                  <c:v>8.7899999999999991</c:v>
                </c:pt>
                <c:pt idx="440">
                  <c:v>6.59</c:v>
                </c:pt>
                <c:pt idx="441">
                  <c:v>3.85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2.5</c:v>
                </c:pt>
                <c:pt idx="448">
                  <c:v>5.75</c:v>
                </c:pt>
                <c:pt idx="449">
                  <c:v>10</c:v>
                </c:pt>
                <c:pt idx="450">
                  <c:v>12.38</c:v>
                </c:pt>
                <c:pt idx="451">
                  <c:v>13.4</c:v>
                </c:pt>
                <c:pt idx="452">
                  <c:v>11.42</c:v>
                </c:pt>
                <c:pt idx="453">
                  <c:v>8.7899999999999991</c:v>
                </c:pt>
                <c:pt idx="454">
                  <c:v>5</c:v>
                </c:pt>
                <c:pt idx="455">
                  <c:v>2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3.85</c:v>
                </c:pt>
                <c:pt idx="462">
                  <c:v>5.75</c:v>
                </c:pt>
                <c:pt idx="463">
                  <c:v>7.28</c:v>
                </c:pt>
                <c:pt idx="464">
                  <c:v>7.28</c:v>
                </c:pt>
                <c:pt idx="465">
                  <c:v>5.36</c:v>
                </c:pt>
                <c:pt idx="466">
                  <c:v>3.44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3.85</c:v>
                </c:pt>
                <c:pt idx="474">
                  <c:v>5.36</c:v>
                </c:pt>
                <c:pt idx="475">
                  <c:v>6.59</c:v>
                </c:pt>
                <c:pt idx="476">
                  <c:v>6.59</c:v>
                </c:pt>
                <c:pt idx="477">
                  <c:v>5</c:v>
                </c:pt>
                <c:pt idx="478">
                  <c:v>3.08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3.85</c:v>
                </c:pt>
                <c:pt idx="485">
                  <c:v>7.28</c:v>
                </c:pt>
                <c:pt idx="486">
                  <c:v>11.42</c:v>
                </c:pt>
                <c:pt idx="487">
                  <c:v>13.4</c:v>
                </c:pt>
                <c:pt idx="488">
                  <c:v>14.26</c:v>
                </c:pt>
                <c:pt idx="489">
                  <c:v>11.42</c:v>
                </c:pt>
                <c:pt idx="490">
                  <c:v>8.01</c:v>
                </c:pt>
                <c:pt idx="491">
                  <c:v>3.85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2</c:v>
                </c:pt>
                <c:pt idx="497">
                  <c:v>5.36</c:v>
                </c:pt>
                <c:pt idx="498">
                  <c:v>10.5</c:v>
                </c:pt>
                <c:pt idx="499">
                  <c:v>14.26</c:v>
                </c:pt>
                <c:pt idx="500">
                  <c:v>16.72</c:v>
                </c:pt>
                <c:pt idx="501">
                  <c:v>16.72</c:v>
                </c:pt>
                <c:pt idx="502">
                  <c:v>13.4</c:v>
                </c:pt>
                <c:pt idx="503">
                  <c:v>8.7899999999999991</c:v>
                </c:pt>
                <c:pt idx="504">
                  <c:v>3.85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5</c:v>
                </c:pt>
                <c:pt idx="511">
                  <c:v>8.01</c:v>
                </c:pt>
                <c:pt idx="512">
                  <c:v>10.5</c:v>
                </c:pt>
                <c:pt idx="513">
                  <c:v>10.5</c:v>
                </c:pt>
                <c:pt idx="514">
                  <c:v>8.7899999999999991</c:v>
                </c:pt>
                <c:pt idx="515">
                  <c:v>5.75</c:v>
                </c:pt>
                <c:pt idx="516">
                  <c:v>3.08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4.3099999999999996</c:v>
                </c:pt>
                <c:pt idx="523">
                  <c:v>7.28</c:v>
                </c:pt>
                <c:pt idx="524">
                  <c:v>10</c:v>
                </c:pt>
                <c:pt idx="525">
                  <c:v>10.5</c:v>
                </c:pt>
                <c:pt idx="526">
                  <c:v>8.7899999999999991</c:v>
                </c:pt>
                <c:pt idx="527">
                  <c:v>5.75</c:v>
                </c:pt>
                <c:pt idx="528">
                  <c:v>2.5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3.08</c:v>
                </c:pt>
                <c:pt idx="534">
                  <c:v>7.28</c:v>
                </c:pt>
                <c:pt idx="535">
                  <c:v>12.38</c:v>
                </c:pt>
                <c:pt idx="536">
                  <c:v>16.72</c:v>
                </c:pt>
                <c:pt idx="537">
                  <c:v>17.920000000000002</c:v>
                </c:pt>
                <c:pt idx="538">
                  <c:v>16.72</c:v>
                </c:pt>
                <c:pt idx="539">
                  <c:v>12.38</c:v>
                </c:pt>
                <c:pt idx="540">
                  <c:v>7.28</c:v>
                </c:pt>
                <c:pt idx="541">
                  <c:v>3.08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5</c:v>
                </c:pt>
                <c:pt idx="547">
                  <c:v>10.5</c:v>
                </c:pt>
                <c:pt idx="548">
                  <c:v>15.57</c:v>
                </c:pt>
                <c:pt idx="549">
                  <c:v>19.170000000000002</c:v>
                </c:pt>
                <c:pt idx="550">
                  <c:v>20</c:v>
                </c:pt>
                <c:pt idx="551">
                  <c:v>16.72</c:v>
                </c:pt>
                <c:pt idx="552">
                  <c:v>11.42</c:v>
                </c:pt>
                <c:pt idx="553">
                  <c:v>5.75</c:v>
                </c:pt>
                <c:pt idx="554">
                  <c:v>2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5</c:v>
                </c:pt>
                <c:pt idx="560">
                  <c:v>10</c:v>
                </c:pt>
                <c:pt idx="561">
                  <c:v>12.38</c:v>
                </c:pt>
                <c:pt idx="562">
                  <c:v>14.26</c:v>
                </c:pt>
                <c:pt idx="563">
                  <c:v>12.38</c:v>
                </c:pt>
                <c:pt idx="564">
                  <c:v>8.7899999999999991</c:v>
                </c:pt>
                <c:pt idx="565">
                  <c:v>5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5</c:v>
                </c:pt>
                <c:pt idx="572">
                  <c:v>8.7899999999999991</c:v>
                </c:pt>
                <c:pt idx="573">
                  <c:v>12.38</c:v>
                </c:pt>
                <c:pt idx="574">
                  <c:v>14.26</c:v>
                </c:pt>
                <c:pt idx="575">
                  <c:v>13.4</c:v>
                </c:pt>
                <c:pt idx="576">
                  <c:v>10</c:v>
                </c:pt>
                <c:pt idx="577">
                  <c:v>5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2.2799999999999998</c:v>
                </c:pt>
                <c:pt idx="583">
                  <c:v>6.59</c:v>
                </c:pt>
                <c:pt idx="584">
                  <c:v>12.38</c:v>
                </c:pt>
                <c:pt idx="585">
                  <c:v>17.920000000000002</c:v>
                </c:pt>
                <c:pt idx="586">
                  <c:v>20</c:v>
                </c:pt>
                <c:pt idx="587">
                  <c:v>20</c:v>
                </c:pt>
                <c:pt idx="588">
                  <c:v>15.57</c:v>
                </c:pt>
                <c:pt idx="589">
                  <c:v>10.5</c:v>
                </c:pt>
                <c:pt idx="590">
                  <c:v>5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3.85</c:v>
                </c:pt>
                <c:pt idx="596">
                  <c:v>10</c:v>
                </c:pt>
                <c:pt idx="597">
                  <c:v>15.57</c:v>
                </c:pt>
                <c:pt idx="598">
                  <c:v>20</c:v>
                </c:pt>
                <c:pt idx="599">
                  <c:v>25</c:v>
                </c:pt>
                <c:pt idx="600">
                  <c:v>19.170000000000002</c:v>
                </c:pt>
                <c:pt idx="601">
                  <c:v>13.4</c:v>
                </c:pt>
                <c:pt idx="602">
                  <c:v>7.28</c:v>
                </c:pt>
                <c:pt idx="603">
                  <c:v>3.08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5.36</c:v>
                </c:pt>
                <c:pt idx="609">
                  <c:v>10</c:v>
                </c:pt>
                <c:pt idx="610">
                  <c:v>14.26</c:v>
                </c:pt>
                <c:pt idx="611">
                  <c:v>16.72</c:v>
                </c:pt>
                <c:pt idx="612">
                  <c:v>15.57</c:v>
                </c:pt>
                <c:pt idx="613">
                  <c:v>11.42</c:v>
                </c:pt>
                <c:pt idx="614">
                  <c:v>6.59</c:v>
                </c:pt>
                <c:pt idx="615">
                  <c:v>2.5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5</c:v>
                </c:pt>
                <c:pt idx="621">
                  <c:v>10</c:v>
                </c:pt>
                <c:pt idx="622">
                  <c:v>14.26</c:v>
                </c:pt>
                <c:pt idx="623">
                  <c:v>16.72</c:v>
                </c:pt>
                <c:pt idx="624">
                  <c:v>16.72</c:v>
                </c:pt>
                <c:pt idx="625">
                  <c:v>12.38</c:v>
                </c:pt>
                <c:pt idx="626">
                  <c:v>7.28</c:v>
                </c:pt>
                <c:pt idx="627">
                  <c:v>3.08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5</c:v>
                </c:pt>
                <c:pt idx="633">
                  <c:v>10.5</c:v>
                </c:pt>
                <c:pt idx="634">
                  <c:v>16.72</c:v>
                </c:pt>
                <c:pt idx="635">
                  <c:v>20</c:v>
                </c:pt>
                <c:pt idx="636">
                  <c:v>20</c:v>
                </c:pt>
                <c:pt idx="637">
                  <c:v>17.920000000000002</c:v>
                </c:pt>
                <c:pt idx="638">
                  <c:v>12.38</c:v>
                </c:pt>
                <c:pt idx="639">
                  <c:v>5.75</c:v>
                </c:pt>
                <c:pt idx="640">
                  <c:v>2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3.08</c:v>
                </c:pt>
                <c:pt idx="645">
                  <c:v>8.01</c:v>
                </c:pt>
                <c:pt idx="646">
                  <c:v>13.4</c:v>
                </c:pt>
                <c:pt idx="647">
                  <c:v>19.170000000000002</c:v>
                </c:pt>
                <c:pt idx="648">
                  <c:v>20</c:v>
                </c:pt>
                <c:pt idx="649">
                  <c:v>19.170000000000002</c:v>
                </c:pt>
                <c:pt idx="650">
                  <c:v>14.26</c:v>
                </c:pt>
                <c:pt idx="651">
                  <c:v>8.01</c:v>
                </c:pt>
                <c:pt idx="652">
                  <c:v>3.44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5</c:v>
                </c:pt>
                <c:pt idx="658">
                  <c:v>10</c:v>
                </c:pt>
                <c:pt idx="659">
                  <c:v>14.26</c:v>
                </c:pt>
                <c:pt idx="660">
                  <c:v>17.920000000000002</c:v>
                </c:pt>
                <c:pt idx="661">
                  <c:v>16.72</c:v>
                </c:pt>
                <c:pt idx="662">
                  <c:v>13.4</c:v>
                </c:pt>
                <c:pt idx="663">
                  <c:v>8.01</c:v>
                </c:pt>
                <c:pt idx="664">
                  <c:v>3.44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3.85</c:v>
                </c:pt>
                <c:pt idx="670">
                  <c:v>8.7899999999999991</c:v>
                </c:pt>
                <c:pt idx="671">
                  <c:v>14.26</c:v>
                </c:pt>
                <c:pt idx="672">
                  <c:v>17.920000000000002</c:v>
                </c:pt>
                <c:pt idx="673">
                  <c:v>17.920000000000002</c:v>
                </c:pt>
                <c:pt idx="674">
                  <c:v>14.26</c:v>
                </c:pt>
                <c:pt idx="675">
                  <c:v>10</c:v>
                </c:pt>
                <c:pt idx="676">
                  <c:v>5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3.08</c:v>
                </c:pt>
                <c:pt idx="682">
                  <c:v>8.01</c:v>
                </c:pt>
                <c:pt idx="683">
                  <c:v>13.4</c:v>
                </c:pt>
                <c:pt idx="684">
                  <c:v>17.920000000000002</c:v>
                </c:pt>
                <c:pt idx="685">
                  <c:v>19.170000000000002</c:v>
                </c:pt>
                <c:pt idx="686">
                  <c:v>16.72</c:v>
                </c:pt>
                <c:pt idx="687">
                  <c:v>12.38</c:v>
                </c:pt>
                <c:pt idx="688">
                  <c:v>6.59</c:v>
                </c:pt>
                <c:pt idx="689">
                  <c:v>2.5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5.36</c:v>
                </c:pt>
                <c:pt idx="695">
                  <c:v>10.5</c:v>
                </c:pt>
                <c:pt idx="696">
                  <c:v>15.57</c:v>
                </c:pt>
                <c:pt idx="697">
                  <c:v>17.920000000000002</c:v>
                </c:pt>
                <c:pt idx="698">
                  <c:v>16.72</c:v>
                </c:pt>
                <c:pt idx="699">
                  <c:v>13.4</c:v>
                </c:pt>
                <c:pt idx="700">
                  <c:v>8.01</c:v>
                </c:pt>
                <c:pt idx="701">
                  <c:v>3.44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3.85</c:v>
                </c:pt>
                <c:pt idx="707">
                  <c:v>8.7899999999999991</c:v>
                </c:pt>
                <c:pt idx="708">
                  <c:v>13.4</c:v>
                </c:pt>
                <c:pt idx="709">
                  <c:v>16.72</c:v>
                </c:pt>
                <c:pt idx="710">
                  <c:v>16.72</c:v>
                </c:pt>
                <c:pt idx="711">
                  <c:v>13.4</c:v>
                </c:pt>
                <c:pt idx="712">
                  <c:v>8.7899999999999991</c:v>
                </c:pt>
                <c:pt idx="713">
                  <c:v>4.3099999999999996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3.08</c:v>
                </c:pt>
                <c:pt idx="719">
                  <c:v>7.28</c:v>
                </c:pt>
                <c:pt idx="720">
                  <c:v>12.38</c:v>
                </c:pt>
                <c:pt idx="721">
                  <c:v>15.57</c:v>
                </c:pt>
                <c:pt idx="722">
                  <c:v>16.72</c:v>
                </c:pt>
                <c:pt idx="723">
                  <c:v>15.57</c:v>
                </c:pt>
                <c:pt idx="724">
                  <c:v>10.5</c:v>
                </c:pt>
                <c:pt idx="725">
                  <c:v>5.75</c:v>
                </c:pt>
                <c:pt idx="726">
                  <c:v>2.2799999999999998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5</c:v>
                </c:pt>
                <c:pt idx="732">
                  <c:v>10</c:v>
                </c:pt>
                <c:pt idx="733">
                  <c:v>13.4</c:v>
                </c:pt>
                <c:pt idx="734">
                  <c:v>15.57</c:v>
                </c:pt>
                <c:pt idx="735">
                  <c:v>14.26</c:v>
                </c:pt>
                <c:pt idx="736">
                  <c:v>11.42</c:v>
                </c:pt>
                <c:pt idx="737">
                  <c:v>6.59</c:v>
                </c:pt>
                <c:pt idx="738">
                  <c:v>3.08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3.44</c:v>
                </c:pt>
                <c:pt idx="744">
                  <c:v>7.28</c:v>
                </c:pt>
                <c:pt idx="745">
                  <c:v>11.42</c:v>
                </c:pt>
                <c:pt idx="746">
                  <c:v>13.4</c:v>
                </c:pt>
                <c:pt idx="747">
                  <c:v>13.4</c:v>
                </c:pt>
                <c:pt idx="748">
                  <c:v>11.42</c:v>
                </c:pt>
                <c:pt idx="749">
                  <c:v>7.28</c:v>
                </c:pt>
                <c:pt idx="750">
                  <c:v>3.44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2.5</c:v>
                </c:pt>
                <c:pt idx="756">
                  <c:v>6.59</c:v>
                </c:pt>
                <c:pt idx="757">
                  <c:v>10.5</c:v>
                </c:pt>
                <c:pt idx="758">
                  <c:v>14.26</c:v>
                </c:pt>
                <c:pt idx="759">
                  <c:v>14.26</c:v>
                </c:pt>
                <c:pt idx="760">
                  <c:v>13.4</c:v>
                </c:pt>
                <c:pt idx="761">
                  <c:v>8.7899999999999991</c:v>
                </c:pt>
                <c:pt idx="762">
                  <c:v>5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5</c:v>
                </c:pt>
                <c:pt idx="769">
                  <c:v>8.7899999999999991</c:v>
                </c:pt>
                <c:pt idx="770">
                  <c:v>12.38</c:v>
                </c:pt>
                <c:pt idx="771">
                  <c:v>14.26</c:v>
                </c:pt>
                <c:pt idx="772">
                  <c:v>14.26</c:v>
                </c:pt>
                <c:pt idx="773">
                  <c:v>10.5</c:v>
                </c:pt>
                <c:pt idx="774">
                  <c:v>6.59</c:v>
                </c:pt>
                <c:pt idx="775">
                  <c:v>3.08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2.2799999999999998</c:v>
                </c:pt>
                <c:pt idx="781">
                  <c:v>5.36</c:v>
                </c:pt>
                <c:pt idx="782">
                  <c:v>8.7899999999999991</c:v>
                </c:pt>
                <c:pt idx="783">
                  <c:v>10.5</c:v>
                </c:pt>
                <c:pt idx="784">
                  <c:v>10.5</c:v>
                </c:pt>
                <c:pt idx="785">
                  <c:v>8.7899999999999991</c:v>
                </c:pt>
                <c:pt idx="786">
                  <c:v>5.75</c:v>
                </c:pt>
                <c:pt idx="787">
                  <c:v>3.08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3.85</c:v>
                </c:pt>
                <c:pt idx="794">
                  <c:v>6.59</c:v>
                </c:pt>
                <c:pt idx="795">
                  <c:v>8.7899999999999991</c:v>
                </c:pt>
                <c:pt idx="796">
                  <c:v>10</c:v>
                </c:pt>
                <c:pt idx="797">
                  <c:v>8.01</c:v>
                </c:pt>
                <c:pt idx="798">
                  <c:v>5.36</c:v>
                </c:pt>
                <c:pt idx="799">
                  <c:v>3.08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4.3099999999999996</c:v>
                </c:pt>
                <c:pt idx="806">
                  <c:v>7.28</c:v>
                </c:pt>
                <c:pt idx="807">
                  <c:v>10.5</c:v>
                </c:pt>
                <c:pt idx="808">
                  <c:v>11.42</c:v>
                </c:pt>
                <c:pt idx="809">
                  <c:v>11.42</c:v>
                </c:pt>
                <c:pt idx="810">
                  <c:v>8.7899999999999991</c:v>
                </c:pt>
                <c:pt idx="811">
                  <c:v>5</c:v>
                </c:pt>
                <c:pt idx="812">
                  <c:v>2.2799999999999998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2.2799999999999998</c:v>
                </c:pt>
                <c:pt idx="818">
                  <c:v>5.36</c:v>
                </c:pt>
                <c:pt idx="819">
                  <c:v>8.7899999999999991</c:v>
                </c:pt>
                <c:pt idx="820">
                  <c:v>10.5</c:v>
                </c:pt>
                <c:pt idx="821">
                  <c:v>11.42</c:v>
                </c:pt>
                <c:pt idx="822">
                  <c:v>10</c:v>
                </c:pt>
                <c:pt idx="823">
                  <c:v>6.59</c:v>
                </c:pt>
                <c:pt idx="824">
                  <c:v>3.85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2</c:v>
                </c:pt>
                <c:pt idx="831">
                  <c:v>4.3099999999999996</c:v>
                </c:pt>
                <c:pt idx="832">
                  <c:v>5.75</c:v>
                </c:pt>
                <c:pt idx="833">
                  <c:v>6.59</c:v>
                </c:pt>
                <c:pt idx="834">
                  <c:v>5.75</c:v>
                </c:pt>
                <c:pt idx="835">
                  <c:v>5</c:v>
                </c:pt>
                <c:pt idx="836">
                  <c:v>2.5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3.44</c:v>
                </c:pt>
                <c:pt idx="844">
                  <c:v>5</c:v>
                </c:pt>
                <c:pt idx="845">
                  <c:v>5.75</c:v>
                </c:pt>
                <c:pt idx="846">
                  <c:v>5.36</c:v>
                </c:pt>
                <c:pt idx="847">
                  <c:v>4.3099999999999996</c:v>
                </c:pt>
                <c:pt idx="848">
                  <c:v>2.2799999999999998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2.2799999999999998</c:v>
                </c:pt>
                <c:pt idx="855">
                  <c:v>4.3099999999999996</c:v>
                </c:pt>
                <c:pt idx="856">
                  <c:v>6.59</c:v>
                </c:pt>
                <c:pt idx="857">
                  <c:v>8.01</c:v>
                </c:pt>
                <c:pt idx="858">
                  <c:v>8.7899999999999991</c:v>
                </c:pt>
                <c:pt idx="859">
                  <c:v>7.28</c:v>
                </c:pt>
                <c:pt idx="860">
                  <c:v>5</c:v>
                </c:pt>
                <c:pt idx="861">
                  <c:v>2.5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2.2799999999999998</c:v>
                </c:pt>
                <c:pt idx="868">
                  <c:v>4.3099999999999996</c:v>
                </c:pt>
                <c:pt idx="869">
                  <c:v>6.59</c:v>
                </c:pt>
                <c:pt idx="870">
                  <c:v>8.01</c:v>
                </c:pt>
                <c:pt idx="871">
                  <c:v>8.01</c:v>
                </c:pt>
                <c:pt idx="872">
                  <c:v>6.59</c:v>
                </c:pt>
                <c:pt idx="873">
                  <c:v>4.3099999999999996</c:v>
                </c:pt>
                <c:pt idx="874">
                  <c:v>2.2799999999999998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2.5</c:v>
                </c:pt>
                <c:pt idx="882">
                  <c:v>3.44</c:v>
                </c:pt>
                <c:pt idx="883">
                  <c:v>3.85</c:v>
                </c:pt>
                <c:pt idx="884">
                  <c:v>3.44</c:v>
                </c:pt>
                <c:pt idx="885">
                  <c:v>2.2799999999999998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2</c:v>
                </c:pt>
                <c:pt idx="894">
                  <c:v>3.08</c:v>
                </c:pt>
                <c:pt idx="895">
                  <c:v>3.08</c:v>
                </c:pt>
                <c:pt idx="896">
                  <c:v>2.5</c:v>
                </c:pt>
                <c:pt idx="897">
                  <c:v>2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2</c:v>
                </c:pt>
                <c:pt idx="905">
                  <c:v>3.44</c:v>
                </c:pt>
                <c:pt idx="906">
                  <c:v>5</c:v>
                </c:pt>
                <c:pt idx="907">
                  <c:v>5.75</c:v>
                </c:pt>
                <c:pt idx="908">
                  <c:v>5.36</c:v>
                </c:pt>
                <c:pt idx="909">
                  <c:v>5</c:v>
                </c:pt>
                <c:pt idx="910">
                  <c:v>3.08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3.08</c:v>
                </c:pt>
                <c:pt idx="919">
                  <c:v>4.3099999999999996</c:v>
                </c:pt>
                <c:pt idx="920">
                  <c:v>5.36</c:v>
                </c:pt>
                <c:pt idx="921">
                  <c:v>5.36</c:v>
                </c:pt>
                <c:pt idx="922">
                  <c:v>4.3099999999999996</c:v>
                </c:pt>
                <c:pt idx="923">
                  <c:v>3.08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2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2.2799999999999998</c:v>
                </c:pt>
                <c:pt idx="956">
                  <c:v>3.44</c:v>
                </c:pt>
                <c:pt idx="957">
                  <c:v>3.85</c:v>
                </c:pt>
                <c:pt idx="958">
                  <c:v>3.85</c:v>
                </c:pt>
                <c:pt idx="959">
                  <c:v>3.44</c:v>
                </c:pt>
                <c:pt idx="960">
                  <c:v>2.2799999999999998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2</c:v>
                </c:pt>
                <c:pt idx="969">
                  <c:v>3.08</c:v>
                </c:pt>
                <c:pt idx="970">
                  <c:v>3.85</c:v>
                </c:pt>
                <c:pt idx="971">
                  <c:v>4.3099999999999996</c:v>
                </c:pt>
                <c:pt idx="972">
                  <c:v>3.85</c:v>
                </c:pt>
                <c:pt idx="973">
                  <c:v>3.08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2.5</c:v>
                </c:pt>
                <c:pt idx="1007">
                  <c:v>3.44</c:v>
                </c:pt>
                <c:pt idx="1008">
                  <c:v>3.85</c:v>
                </c:pt>
                <c:pt idx="1009">
                  <c:v>3.44</c:v>
                </c:pt>
                <c:pt idx="1010">
                  <c:v>2.5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2.5</c:v>
                </c:pt>
                <c:pt idx="1020">
                  <c:v>3.85</c:v>
                </c:pt>
                <c:pt idx="1021">
                  <c:v>4.3099999999999996</c:v>
                </c:pt>
                <c:pt idx="1022">
                  <c:v>4.3099999999999996</c:v>
                </c:pt>
                <c:pt idx="1023">
                  <c:v>3.85</c:v>
                </c:pt>
                <c:pt idx="1024">
                  <c:v>2.5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2.5</c:v>
                </c:pt>
                <c:pt idx="1057">
                  <c:v>3.85</c:v>
                </c:pt>
                <c:pt idx="1058">
                  <c:v>4.3099999999999996</c:v>
                </c:pt>
                <c:pt idx="1059">
                  <c:v>4.3099999999999996</c:v>
                </c:pt>
                <c:pt idx="1060">
                  <c:v>3.85</c:v>
                </c:pt>
                <c:pt idx="1061">
                  <c:v>2.5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3.44</c:v>
                </c:pt>
                <c:pt idx="1070">
                  <c:v>5</c:v>
                </c:pt>
                <c:pt idx="1071">
                  <c:v>5.75</c:v>
                </c:pt>
                <c:pt idx="1072">
                  <c:v>6.59</c:v>
                </c:pt>
                <c:pt idx="1073">
                  <c:v>5.36</c:v>
                </c:pt>
                <c:pt idx="1074">
                  <c:v>3.85</c:v>
                </c:pt>
                <c:pt idx="1075">
                  <c:v>2.2799999999999998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2.2799999999999998</c:v>
                </c:pt>
                <c:pt idx="1084">
                  <c:v>3.08</c:v>
                </c:pt>
                <c:pt idx="1085">
                  <c:v>3.08</c:v>
                </c:pt>
                <c:pt idx="1086">
                  <c:v>2.2799999999999998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2</c:v>
                </c:pt>
                <c:pt idx="1096">
                  <c:v>2.2799999999999998</c:v>
                </c:pt>
                <c:pt idx="1097">
                  <c:v>2.2799999999999998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2</c:v>
                </c:pt>
                <c:pt idx="1106">
                  <c:v>3.44</c:v>
                </c:pt>
                <c:pt idx="1107">
                  <c:v>5.36</c:v>
                </c:pt>
                <c:pt idx="1108">
                  <c:v>6.59</c:v>
                </c:pt>
                <c:pt idx="1109">
                  <c:v>6.59</c:v>
                </c:pt>
                <c:pt idx="1110">
                  <c:v>5.75</c:v>
                </c:pt>
                <c:pt idx="1111">
                  <c:v>3.85</c:v>
                </c:pt>
                <c:pt idx="1112">
                  <c:v>2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2.5</c:v>
                </c:pt>
                <c:pt idx="1119">
                  <c:v>5</c:v>
                </c:pt>
                <c:pt idx="1120">
                  <c:v>7.28</c:v>
                </c:pt>
                <c:pt idx="1121">
                  <c:v>8.7899999999999991</c:v>
                </c:pt>
                <c:pt idx="1122">
                  <c:v>10</c:v>
                </c:pt>
                <c:pt idx="1123">
                  <c:v>8.01</c:v>
                </c:pt>
                <c:pt idx="1124">
                  <c:v>5.36</c:v>
                </c:pt>
                <c:pt idx="1125">
                  <c:v>3.08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3.08</c:v>
                </c:pt>
                <c:pt idx="1133">
                  <c:v>4.3099999999999996</c:v>
                </c:pt>
                <c:pt idx="1134">
                  <c:v>5.36</c:v>
                </c:pt>
                <c:pt idx="1135">
                  <c:v>5</c:v>
                </c:pt>
                <c:pt idx="1136">
                  <c:v>3.85</c:v>
                </c:pt>
                <c:pt idx="1137">
                  <c:v>2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2.5</c:v>
                </c:pt>
                <c:pt idx="1145">
                  <c:v>3.85</c:v>
                </c:pt>
                <c:pt idx="1146">
                  <c:v>5</c:v>
                </c:pt>
                <c:pt idx="1147">
                  <c:v>4.3099999999999996</c:v>
                </c:pt>
                <c:pt idx="1148">
                  <c:v>3.08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3.44</c:v>
                </c:pt>
                <c:pt idx="1156">
                  <c:v>5.75</c:v>
                </c:pt>
                <c:pt idx="1157">
                  <c:v>8.7899999999999991</c:v>
                </c:pt>
                <c:pt idx="1158">
                  <c:v>10.5</c:v>
                </c:pt>
                <c:pt idx="1159">
                  <c:v>10.5</c:v>
                </c:pt>
                <c:pt idx="1160">
                  <c:v>8.01</c:v>
                </c:pt>
                <c:pt idx="1161">
                  <c:v>5.36</c:v>
                </c:pt>
                <c:pt idx="1162">
                  <c:v>2.5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2</c:v>
                </c:pt>
                <c:pt idx="1168">
                  <c:v>5</c:v>
                </c:pt>
                <c:pt idx="1169">
                  <c:v>8.7899999999999991</c:v>
                </c:pt>
                <c:pt idx="1170">
                  <c:v>11.42</c:v>
                </c:pt>
                <c:pt idx="1171">
                  <c:v>13.4</c:v>
                </c:pt>
                <c:pt idx="1172">
                  <c:v>12.38</c:v>
                </c:pt>
                <c:pt idx="1173">
                  <c:v>10</c:v>
                </c:pt>
                <c:pt idx="1174">
                  <c:v>5.75</c:v>
                </c:pt>
                <c:pt idx="1175">
                  <c:v>3.08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3.85</c:v>
                </c:pt>
                <c:pt idx="1182">
                  <c:v>6.59</c:v>
                </c:pt>
                <c:pt idx="1183">
                  <c:v>8.01</c:v>
                </c:pt>
                <c:pt idx="1184">
                  <c:v>8.01</c:v>
                </c:pt>
                <c:pt idx="1185">
                  <c:v>6.59</c:v>
                </c:pt>
                <c:pt idx="1186">
                  <c:v>5</c:v>
                </c:pt>
                <c:pt idx="1187">
                  <c:v>2.2799999999999998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3.44</c:v>
                </c:pt>
                <c:pt idx="1194">
                  <c:v>5.75</c:v>
                </c:pt>
                <c:pt idx="1195">
                  <c:v>8.01</c:v>
                </c:pt>
                <c:pt idx="1196">
                  <c:v>8.01</c:v>
                </c:pt>
                <c:pt idx="1197">
                  <c:v>6.59</c:v>
                </c:pt>
                <c:pt idx="1198">
                  <c:v>4.3099999999999996</c:v>
                </c:pt>
                <c:pt idx="1199">
                  <c:v>2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2.5</c:v>
                </c:pt>
                <c:pt idx="1205">
                  <c:v>5.75</c:v>
                </c:pt>
                <c:pt idx="1206">
                  <c:v>10.5</c:v>
                </c:pt>
                <c:pt idx="1207">
                  <c:v>13.4</c:v>
                </c:pt>
                <c:pt idx="1208">
                  <c:v>14.26</c:v>
                </c:pt>
                <c:pt idx="1209">
                  <c:v>13.4</c:v>
                </c:pt>
                <c:pt idx="1210">
                  <c:v>10</c:v>
                </c:pt>
                <c:pt idx="1211">
                  <c:v>5.36</c:v>
                </c:pt>
                <c:pt idx="1212">
                  <c:v>2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4.3099999999999996</c:v>
                </c:pt>
                <c:pt idx="1218">
                  <c:v>8.7899999999999991</c:v>
                </c:pt>
                <c:pt idx="1219">
                  <c:v>13.4</c:v>
                </c:pt>
                <c:pt idx="1220">
                  <c:v>16.72</c:v>
                </c:pt>
                <c:pt idx="1221">
                  <c:v>16.72</c:v>
                </c:pt>
                <c:pt idx="1222">
                  <c:v>14.26</c:v>
                </c:pt>
                <c:pt idx="1223">
                  <c:v>10</c:v>
                </c:pt>
                <c:pt idx="1224">
                  <c:v>5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4.3099999999999996</c:v>
                </c:pt>
                <c:pt idx="1231">
                  <c:v>8.01</c:v>
                </c:pt>
                <c:pt idx="1232">
                  <c:v>11.42</c:v>
                </c:pt>
                <c:pt idx="1233">
                  <c:v>12.38</c:v>
                </c:pt>
                <c:pt idx="1234">
                  <c:v>10.5</c:v>
                </c:pt>
                <c:pt idx="1235">
                  <c:v>8.01</c:v>
                </c:pt>
                <c:pt idx="1236">
                  <c:v>4.3099999999999996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4.3099999999999996</c:v>
                </c:pt>
                <c:pt idx="1243">
                  <c:v>8.01</c:v>
                </c:pt>
                <c:pt idx="1244">
                  <c:v>10.5</c:v>
                </c:pt>
                <c:pt idx="1245">
                  <c:v>12.38</c:v>
                </c:pt>
                <c:pt idx="1246">
                  <c:v>11.42</c:v>
                </c:pt>
                <c:pt idx="1247">
                  <c:v>8.01</c:v>
                </c:pt>
                <c:pt idx="1248">
                  <c:v>4.3099999999999996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2</c:v>
                </c:pt>
                <c:pt idx="1254">
                  <c:v>5.36</c:v>
                </c:pt>
                <c:pt idx="1255">
                  <c:v>10.5</c:v>
                </c:pt>
                <c:pt idx="1256">
                  <c:v>15.57</c:v>
                </c:pt>
                <c:pt idx="1257">
                  <c:v>17.920000000000002</c:v>
                </c:pt>
                <c:pt idx="1258">
                  <c:v>17.920000000000002</c:v>
                </c:pt>
                <c:pt idx="1259">
                  <c:v>13.4</c:v>
                </c:pt>
                <c:pt idx="1260">
                  <c:v>8.7899999999999991</c:v>
                </c:pt>
                <c:pt idx="1261">
                  <c:v>3.85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3.85</c:v>
                </c:pt>
                <c:pt idx="1267">
                  <c:v>8.7899999999999991</c:v>
                </c:pt>
                <c:pt idx="1268">
                  <c:v>14.26</c:v>
                </c:pt>
                <c:pt idx="1269">
                  <c:v>17.920000000000002</c:v>
                </c:pt>
                <c:pt idx="1270">
                  <c:v>19.170000000000002</c:v>
                </c:pt>
                <c:pt idx="1271">
                  <c:v>16.72</c:v>
                </c:pt>
                <c:pt idx="1272">
                  <c:v>12.38</c:v>
                </c:pt>
                <c:pt idx="1273">
                  <c:v>6.59</c:v>
                </c:pt>
                <c:pt idx="1274">
                  <c:v>2.5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5</c:v>
                </c:pt>
                <c:pt idx="1280">
                  <c:v>10</c:v>
                </c:pt>
                <c:pt idx="1281">
                  <c:v>13.4</c:v>
                </c:pt>
                <c:pt idx="1282">
                  <c:v>15.57</c:v>
                </c:pt>
                <c:pt idx="1283">
                  <c:v>14.26</c:v>
                </c:pt>
                <c:pt idx="1284">
                  <c:v>11.42</c:v>
                </c:pt>
                <c:pt idx="1285">
                  <c:v>6.59</c:v>
                </c:pt>
                <c:pt idx="1286">
                  <c:v>2.5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4.3099999999999996</c:v>
                </c:pt>
                <c:pt idx="1292">
                  <c:v>8.7899999999999991</c:v>
                </c:pt>
                <c:pt idx="1293">
                  <c:v>13.4</c:v>
                </c:pt>
                <c:pt idx="1294">
                  <c:v>15.57</c:v>
                </c:pt>
                <c:pt idx="1295">
                  <c:v>15.57</c:v>
                </c:pt>
                <c:pt idx="1296">
                  <c:v>12.38</c:v>
                </c:pt>
                <c:pt idx="1297">
                  <c:v>7.28</c:v>
                </c:pt>
                <c:pt idx="1298">
                  <c:v>3.08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4.3099999999999996</c:v>
                </c:pt>
                <c:pt idx="1304">
                  <c:v>10</c:v>
                </c:pt>
                <c:pt idx="1305">
                  <c:v>15.57</c:v>
                </c:pt>
                <c:pt idx="1306">
                  <c:v>19.170000000000002</c:v>
                </c:pt>
                <c:pt idx="1307">
                  <c:v>20</c:v>
                </c:pt>
                <c:pt idx="1308">
                  <c:v>16.72</c:v>
                </c:pt>
                <c:pt idx="1309">
                  <c:v>11.42</c:v>
                </c:pt>
                <c:pt idx="1310">
                  <c:v>5.75</c:v>
                </c:pt>
                <c:pt idx="1311">
                  <c:v>2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2.5</c:v>
                </c:pt>
                <c:pt idx="1316">
                  <c:v>7.28</c:v>
                </c:pt>
                <c:pt idx="1317">
                  <c:v>13.4</c:v>
                </c:pt>
                <c:pt idx="1318">
                  <c:v>17.920000000000002</c:v>
                </c:pt>
                <c:pt idx="1319">
                  <c:v>20</c:v>
                </c:pt>
                <c:pt idx="1320">
                  <c:v>19.170000000000002</c:v>
                </c:pt>
                <c:pt idx="1321">
                  <c:v>14.26</c:v>
                </c:pt>
                <c:pt idx="1322">
                  <c:v>8.01</c:v>
                </c:pt>
                <c:pt idx="1323">
                  <c:v>3.44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5</c:v>
                </c:pt>
                <c:pt idx="1329">
                  <c:v>10</c:v>
                </c:pt>
                <c:pt idx="1330">
                  <c:v>14.26</c:v>
                </c:pt>
                <c:pt idx="1331">
                  <c:v>17.920000000000002</c:v>
                </c:pt>
                <c:pt idx="1332">
                  <c:v>16.72</c:v>
                </c:pt>
                <c:pt idx="1333">
                  <c:v>13.4</c:v>
                </c:pt>
                <c:pt idx="1334">
                  <c:v>8.7899999999999991</c:v>
                </c:pt>
                <c:pt idx="1335">
                  <c:v>3.85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3.85</c:v>
                </c:pt>
                <c:pt idx="1341">
                  <c:v>8.7899999999999991</c:v>
                </c:pt>
                <c:pt idx="1342">
                  <c:v>14.26</c:v>
                </c:pt>
                <c:pt idx="1343">
                  <c:v>17.920000000000002</c:v>
                </c:pt>
                <c:pt idx="1344">
                  <c:v>17.920000000000002</c:v>
                </c:pt>
                <c:pt idx="1345">
                  <c:v>15.57</c:v>
                </c:pt>
                <c:pt idx="1346">
                  <c:v>10.5</c:v>
                </c:pt>
                <c:pt idx="1347">
                  <c:v>5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3.08</c:v>
                </c:pt>
                <c:pt idx="1353">
                  <c:v>8.01</c:v>
                </c:pt>
                <c:pt idx="1354">
                  <c:v>13.4</c:v>
                </c:pt>
                <c:pt idx="1355">
                  <c:v>17.920000000000002</c:v>
                </c:pt>
                <c:pt idx="1356">
                  <c:v>20</c:v>
                </c:pt>
                <c:pt idx="1357">
                  <c:v>17.920000000000002</c:v>
                </c:pt>
                <c:pt idx="1358">
                  <c:v>13.4</c:v>
                </c:pt>
                <c:pt idx="1359">
                  <c:v>7.28</c:v>
                </c:pt>
                <c:pt idx="1360">
                  <c:v>2.5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5.36</c:v>
                </c:pt>
                <c:pt idx="1366">
                  <c:v>11.42</c:v>
                </c:pt>
                <c:pt idx="1367">
                  <c:v>16.72</c:v>
                </c:pt>
                <c:pt idx="1368">
                  <c:v>19.170000000000002</c:v>
                </c:pt>
                <c:pt idx="1369">
                  <c:v>17.920000000000002</c:v>
                </c:pt>
                <c:pt idx="1370">
                  <c:v>14.26</c:v>
                </c:pt>
                <c:pt idx="1371">
                  <c:v>8.7899999999999991</c:v>
                </c:pt>
                <c:pt idx="1372">
                  <c:v>3.85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4.3099999999999996</c:v>
                </c:pt>
                <c:pt idx="1378">
                  <c:v>10</c:v>
                </c:pt>
                <c:pt idx="1379">
                  <c:v>14.26</c:v>
                </c:pt>
                <c:pt idx="1380">
                  <c:v>17.920000000000002</c:v>
                </c:pt>
                <c:pt idx="1381">
                  <c:v>17.920000000000002</c:v>
                </c:pt>
                <c:pt idx="1382">
                  <c:v>15.57</c:v>
                </c:pt>
                <c:pt idx="1383">
                  <c:v>10</c:v>
                </c:pt>
                <c:pt idx="1384">
                  <c:v>5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3.44</c:v>
                </c:pt>
                <c:pt idx="1390">
                  <c:v>8.01</c:v>
                </c:pt>
                <c:pt idx="1391">
                  <c:v>13.4</c:v>
                </c:pt>
                <c:pt idx="1392">
                  <c:v>17.920000000000002</c:v>
                </c:pt>
                <c:pt idx="1393">
                  <c:v>19.170000000000002</c:v>
                </c:pt>
                <c:pt idx="1394">
                  <c:v>16.72</c:v>
                </c:pt>
                <c:pt idx="1395">
                  <c:v>12.38</c:v>
                </c:pt>
                <c:pt idx="1396">
                  <c:v>6.59</c:v>
                </c:pt>
                <c:pt idx="1397">
                  <c:v>2.5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5.36</c:v>
                </c:pt>
                <c:pt idx="1403">
                  <c:v>10.5</c:v>
                </c:pt>
                <c:pt idx="1404">
                  <c:v>15.57</c:v>
                </c:pt>
                <c:pt idx="1405">
                  <c:v>17.920000000000002</c:v>
                </c:pt>
                <c:pt idx="1406">
                  <c:v>16.72</c:v>
                </c:pt>
                <c:pt idx="1407">
                  <c:v>12.38</c:v>
                </c:pt>
                <c:pt idx="1408">
                  <c:v>8.01</c:v>
                </c:pt>
                <c:pt idx="1409">
                  <c:v>3.44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3.85</c:v>
                </c:pt>
                <c:pt idx="1415">
                  <c:v>8.01</c:v>
                </c:pt>
                <c:pt idx="1416">
                  <c:v>12.38</c:v>
                </c:pt>
                <c:pt idx="1417">
                  <c:v>15.57</c:v>
                </c:pt>
                <c:pt idx="1418">
                  <c:v>15.57</c:v>
                </c:pt>
                <c:pt idx="1419">
                  <c:v>12.38</c:v>
                </c:pt>
                <c:pt idx="1420">
                  <c:v>8.01</c:v>
                </c:pt>
                <c:pt idx="1421">
                  <c:v>3.85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3.44</c:v>
                </c:pt>
                <c:pt idx="1427">
                  <c:v>8.01</c:v>
                </c:pt>
                <c:pt idx="1428">
                  <c:v>13.4</c:v>
                </c:pt>
                <c:pt idx="1429">
                  <c:v>16.72</c:v>
                </c:pt>
                <c:pt idx="1430">
                  <c:v>17.920000000000002</c:v>
                </c:pt>
                <c:pt idx="1431">
                  <c:v>15.57</c:v>
                </c:pt>
                <c:pt idx="1432">
                  <c:v>10.5</c:v>
                </c:pt>
                <c:pt idx="1433">
                  <c:v>5.36</c:v>
                </c:pt>
                <c:pt idx="1434">
                  <c:v>2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2</c:v>
                </c:pt>
                <c:pt idx="1439">
                  <c:v>5.75</c:v>
                </c:pt>
                <c:pt idx="1440">
                  <c:v>11.42</c:v>
                </c:pt>
                <c:pt idx="1441">
                  <c:v>15.57</c:v>
                </c:pt>
                <c:pt idx="1442">
                  <c:v>17.920000000000002</c:v>
                </c:pt>
                <c:pt idx="1443">
                  <c:v>16.72</c:v>
                </c:pt>
                <c:pt idx="1444">
                  <c:v>13.4</c:v>
                </c:pt>
                <c:pt idx="1445">
                  <c:v>8.01</c:v>
                </c:pt>
                <c:pt idx="1446">
                  <c:v>3.44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3.08</c:v>
                </c:pt>
                <c:pt idx="1452">
                  <c:v>6.59</c:v>
                </c:pt>
                <c:pt idx="1453">
                  <c:v>10.5</c:v>
                </c:pt>
                <c:pt idx="1454">
                  <c:v>13.4</c:v>
                </c:pt>
                <c:pt idx="1455">
                  <c:v>13.4</c:v>
                </c:pt>
                <c:pt idx="1456">
                  <c:v>11.42</c:v>
                </c:pt>
                <c:pt idx="1457">
                  <c:v>7.28</c:v>
                </c:pt>
                <c:pt idx="1458">
                  <c:v>3.44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2.2799999999999998</c:v>
                </c:pt>
                <c:pt idx="1464">
                  <c:v>5.36</c:v>
                </c:pt>
                <c:pt idx="1465">
                  <c:v>8.7899999999999991</c:v>
                </c:pt>
                <c:pt idx="1466">
                  <c:v>11.42</c:v>
                </c:pt>
                <c:pt idx="1467">
                  <c:v>12.38</c:v>
                </c:pt>
                <c:pt idx="1468">
                  <c:v>10.5</c:v>
                </c:pt>
                <c:pt idx="1469">
                  <c:v>6.59</c:v>
                </c:pt>
                <c:pt idx="1470">
                  <c:v>3.44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2.2799999999999998</c:v>
                </c:pt>
                <c:pt idx="1476">
                  <c:v>5.75</c:v>
                </c:pt>
                <c:pt idx="1477">
                  <c:v>10.5</c:v>
                </c:pt>
                <c:pt idx="1478">
                  <c:v>13.4</c:v>
                </c:pt>
                <c:pt idx="1479">
                  <c:v>15.57</c:v>
                </c:pt>
                <c:pt idx="1480">
                  <c:v>14.26</c:v>
                </c:pt>
                <c:pt idx="1481">
                  <c:v>10.5</c:v>
                </c:pt>
                <c:pt idx="1482">
                  <c:v>5.75</c:v>
                </c:pt>
                <c:pt idx="1483">
                  <c:v>2.2799999999999998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055744"/>
        <c:axId val="105057280"/>
      </c:scatterChart>
      <c:valAx>
        <c:axId val="105055744"/>
        <c:scaling>
          <c:orientation val="minMax"/>
          <c:max val="0.5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05057280"/>
        <c:crosses val="autoZero"/>
        <c:crossBetween val="midCat"/>
      </c:valAx>
      <c:valAx>
        <c:axId val="105057280"/>
        <c:scaling>
          <c:orientation val="minMax"/>
          <c:min val="-10"/>
        </c:scaling>
        <c:delete val="1"/>
        <c:axPos val="l"/>
        <c:majorGridlines/>
        <c:numFmt formatCode="General" sourceLinked="0"/>
        <c:majorTickMark val="out"/>
        <c:minorTickMark val="none"/>
        <c:tickLblPos val="nextTo"/>
        <c:crossAx val="105055744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550584-DD46-47D1-B12C-E737B878025E}" type="doc">
      <dgm:prSet loTypeId="urn:microsoft.com/office/officeart/2008/layout/HexagonCluster" loCatId="picture" qsTypeId="urn:microsoft.com/office/officeart/2005/8/quickstyle/3d5" qsCatId="3D" csTypeId="urn:microsoft.com/office/officeart/2005/8/colors/colorful3" csCatId="colorful" phldr="1"/>
      <dgm:spPr>
        <a:scene3d>
          <a:camera prst="isometricOffAxis2Left" zoom="95000">
            <a:rot lat="1080000" lon="600000" rev="0"/>
          </a:camera>
          <a:lightRig rig="flat" dir="t"/>
        </a:scene3d>
      </dgm:spPr>
      <dgm:t>
        <a:bodyPr/>
        <a:lstStyle/>
        <a:p>
          <a:endParaRPr lang="en-GB"/>
        </a:p>
      </dgm:t>
    </dgm:pt>
    <dgm:pt modelId="{45F513B1-A650-49AF-8601-5352E5BA806C}">
      <dgm:prSet phldrT="[Text]"/>
      <dgm:spPr/>
      <dgm:t>
        <a:bodyPr/>
        <a:lstStyle/>
        <a:p>
          <a:r>
            <a:rPr lang="en-GB" b="1" dirty="0" smtClean="0"/>
            <a:t>Measurements</a:t>
          </a:r>
          <a:endParaRPr lang="en-GB" b="1" dirty="0"/>
        </a:p>
      </dgm:t>
    </dgm:pt>
    <dgm:pt modelId="{AD33069F-8CB8-4677-B11C-5F9EF0497F5B}" type="parTrans" cxnId="{613A03C1-65FB-413A-95B9-21A7B2863D42}">
      <dgm:prSet/>
      <dgm:spPr/>
      <dgm:t>
        <a:bodyPr/>
        <a:lstStyle/>
        <a:p>
          <a:endParaRPr lang="en-GB"/>
        </a:p>
      </dgm:t>
    </dgm:pt>
    <dgm:pt modelId="{D26F2F38-A1C2-40BD-9106-C4A346C25EA3}" type="sibTrans" cxnId="{613A03C1-65FB-413A-95B9-21A7B2863D42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3F2DBCC6-F5F4-4252-8E3C-89D08937A1DE}">
      <dgm:prSet phldrT="[Text]" custT="1"/>
      <dgm:spPr/>
      <dgm:t>
        <a:bodyPr/>
        <a:lstStyle/>
        <a:p>
          <a:r>
            <a:rPr lang="en-GB" sz="1400" b="1" dirty="0" smtClean="0"/>
            <a:t>State of Tidal and Moon</a:t>
          </a:r>
          <a:endParaRPr lang="en-GB" sz="1400" b="1" dirty="0"/>
        </a:p>
      </dgm:t>
    </dgm:pt>
    <dgm:pt modelId="{029B48A3-D43E-4417-889E-C8A132B06A72}" type="parTrans" cxnId="{3656D680-104E-4ADF-B5CD-659E3BDDC5B3}">
      <dgm:prSet/>
      <dgm:spPr/>
      <dgm:t>
        <a:bodyPr/>
        <a:lstStyle/>
        <a:p>
          <a:endParaRPr lang="en-GB"/>
        </a:p>
      </dgm:t>
    </dgm:pt>
    <dgm:pt modelId="{D4219162-000F-44DD-AF77-5A4188B3919F}" type="sibTrans" cxnId="{3656D680-104E-4ADF-B5CD-659E3BDDC5B3}">
      <dgm:prSet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55EE855D-F8BE-445B-8BC9-C5817FC76D09}">
      <dgm:prSet phldrT="[Text]" custT="1"/>
      <dgm:spPr/>
      <dgm:t>
        <a:bodyPr/>
        <a:lstStyle/>
        <a:p>
          <a:r>
            <a:rPr lang="en-GB" sz="1400" b="1" dirty="0" smtClean="0"/>
            <a:t>Locations</a:t>
          </a:r>
          <a:endParaRPr lang="en-GB" sz="1400" b="1" dirty="0"/>
        </a:p>
      </dgm:t>
    </dgm:pt>
    <dgm:pt modelId="{DF03C188-6DF8-496A-8BD0-6ACF49732864}" type="parTrans" cxnId="{AB486E06-3A6A-4338-A365-49957855E970}">
      <dgm:prSet/>
      <dgm:spPr/>
      <dgm:t>
        <a:bodyPr/>
        <a:lstStyle/>
        <a:p>
          <a:endParaRPr lang="en-GB"/>
        </a:p>
      </dgm:t>
    </dgm:pt>
    <dgm:pt modelId="{AF0EB2AF-6DDB-41BF-83DF-C41482EAED76}" type="sibTrans" cxnId="{AB486E06-3A6A-4338-A365-49957855E970}">
      <dgm:prSet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ADF21FE0-F346-4BD0-8012-641F27859FA3}" type="pres">
      <dgm:prSet presAssocID="{6C550584-DD46-47D1-B12C-E737B878025E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GB"/>
        </a:p>
      </dgm:t>
    </dgm:pt>
    <dgm:pt modelId="{EB12CF39-EF07-467C-B23E-7098E2D5D9D1}" type="pres">
      <dgm:prSet presAssocID="{45F513B1-A650-49AF-8601-5352E5BA806C}" presName="text1" presStyleCnt="0"/>
      <dgm:spPr/>
    </dgm:pt>
    <dgm:pt modelId="{535A7315-8216-43B7-A40F-E3B658D3F6F6}" type="pres">
      <dgm:prSet presAssocID="{45F513B1-A650-49AF-8601-5352E5BA806C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AAEB2F-2D7C-4168-9746-2C869A7CEE43}" type="pres">
      <dgm:prSet presAssocID="{45F513B1-A650-49AF-8601-5352E5BA806C}" presName="textaccent1" presStyleCnt="0"/>
      <dgm:spPr/>
    </dgm:pt>
    <dgm:pt modelId="{A933A995-2F93-43DC-9273-CA6F0A709A37}" type="pres">
      <dgm:prSet presAssocID="{45F513B1-A650-49AF-8601-5352E5BA806C}" presName="accentRepeatNode" presStyleLbl="solidAlignAcc1" presStyleIdx="0" presStyleCnt="6"/>
      <dgm:spPr/>
    </dgm:pt>
    <dgm:pt modelId="{4ECB0764-E97D-40B1-B3D9-BABF378BDC94}" type="pres">
      <dgm:prSet presAssocID="{D26F2F38-A1C2-40BD-9106-C4A346C25EA3}" presName="image1" presStyleCnt="0"/>
      <dgm:spPr/>
    </dgm:pt>
    <dgm:pt modelId="{DD8216C8-C628-4017-A7D2-D08A2BB328C3}" type="pres">
      <dgm:prSet presAssocID="{D26F2F38-A1C2-40BD-9106-C4A346C25EA3}" presName="imageRepeatNode" presStyleLbl="alignAcc1" presStyleIdx="0" presStyleCnt="3"/>
      <dgm:spPr/>
      <dgm:t>
        <a:bodyPr/>
        <a:lstStyle/>
        <a:p>
          <a:endParaRPr lang="en-GB"/>
        </a:p>
      </dgm:t>
    </dgm:pt>
    <dgm:pt modelId="{BC8CAB74-03CD-4D0D-A3B7-DB92FB81F122}" type="pres">
      <dgm:prSet presAssocID="{D26F2F38-A1C2-40BD-9106-C4A346C25EA3}" presName="imageaccent1" presStyleCnt="0"/>
      <dgm:spPr/>
    </dgm:pt>
    <dgm:pt modelId="{6087FFE5-4940-4E6D-8D3E-E4435851BCC9}" type="pres">
      <dgm:prSet presAssocID="{D26F2F38-A1C2-40BD-9106-C4A346C25EA3}" presName="accentRepeatNode" presStyleLbl="solidAlignAcc1" presStyleIdx="1" presStyleCnt="6"/>
      <dgm:spPr/>
    </dgm:pt>
    <dgm:pt modelId="{EFC4A90F-C491-486F-A340-C71261F0C508}" type="pres">
      <dgm:prSet presAssocID="{3F2DBCC6-F5F4-4252-8E3C-89D08937A1DE}" presName="text2" presStyleCnt="0"/>
      <dgm:spPr/>
    </dgm:pt>
    <dgm:pt modelId="{9ED98069-17CD-4CDA-B78A-3E0F6A7D7EF0}" type="pres">
      <dgm:prSet presAssocID="{3F2DBCC6-F5F4-4252-8E3C-89D08937A1DE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551416-3260-4ED9-8E4F-DC76FB8A4ECE}" type="pres">
      <dgm:prSet presAssocID="{3F2DBCC6-F5F4-4252-8E3C-89D08937A1DE}" presName="textaccent2" presStyleCnt="0"/>
      <dgm:spPr/>
    </dgm:pt>
    <dgm:pt modelId="{414D32F3-E5A3-4A20-88F7-1087DAFCB3D8}" type="pres">
      <dgm:prSet presAssocID="{3F2DBCC6-F5F4-4252-8E3C-89D08937A1DE}" presName="accentRepeatNode" presStyleLbl="solidAlignAcc1" presStyleIdx="2" presStyleCnt="6"/>
      <dgm:spPr/>
    </dgm:pt>
    <dgm:pt modelId="{6602B3F2-B82C-4188-893F-B2E459CC126A}" type="pres">
      <dgm:prSet presAssocID="{D4219162-000F-44DD-AF77-5A4188B3919F}" presName="image2" presStyleCnt="0"/>
      <dgm:spPr/>
    </dgm:pt>
    <dgm:pt modelId="{DDCAD70F-95FE-40A7-BAE6-172669E9B663}" type="pres">
      <dgm:prSet presAssocID="{D4219162-000F-44DD-AF77-5A4188B3919F}" presName="imageRepeatNode" presStyleLbl="alignAcc1" presStyleIdx="1" presStyleCnt="3"/>
      <dgm:spPr/>
      <dgm:t>
        <a:bodyPr/>
        <a:lstStyle/>
        <a:p>
          <a:endParaRPr lang="en-GB"/>
        </a:p>
      </dgm:t>
    </dgm:pt>
    <dgm:pt modelId="{63C92959-92CB-484D-819E-D88E6546190D}" type="pres">
      <dgm:prSet presAssocID="{D4219162-000F-44DD-AF77-5A4188B3919F}" presName="imageaccent2" presStyleCnt="0"/>
      <dgm:spPr/>
    </dgm:pt>
    <dgm:pt modelId="{9492B165-70C7-4848-AE9E-206209761477}" type="pres">
      <dgm:prSet presAssocID="{D4219162-000F-44DD-AF77-5A4188B3919F}" presName="accentRepeatNode" presStyleLbl="solidAlignAcc1" presStyleIdx="3" presStyleCnt="6"/>
      <dgm:spPr/>
    </dgm:pt>
    <dgm:pt modelId="{E41393C4-20CD-4E7D-AC0A-707BCE463E60}" type="pres">
      <dgm:prSet presAssocID="{55EE855D-F8BE-445B-8BC9-C5817FC76D09}" presName="text3" presStyleCnt="0"/>
      <dgm:spPr/>
    </dgm:pt>
    <dgm:pt modelId="{0E947619-07AF-4123-9E00-6B8C3B85E707}" type="pres">
      <dgm:prSet presAssocID="{55EE855D-F8BE-445B-8BC9-C5817FC76D09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111C2A-DE4D-4817-9934-CEA76FA69C37}" type="pres">
      <dgm:prSet presAssocID="{55EE855D-F8BE-445B-8BC9-C5817FC76D09}" presName="textaccent3" presStyleCnt="0"/>
      <dgm:spPr/>
    </dgm:pt>
    <dgm:pt modelId="{61F53A3A-4D9B-4DA4-A602-F77B6C6CB8EF}" type="pres">
      <dgm:prSet presAssocID="{55EE855D-F8BE-445B-8BC9-C5817FC76D09}" presName="accentRepeatNode" presStyleLbl="solidAlignAcc1" presStyleIdx="4" presStyleCnt="6"/>
      <dgm:spPr/>
    </dgm:pt>
    <dgm:pt modelId="{D48BBADC-D1F0-40B6-970D-2AEF419CAC74}" type="pres">
      <dgm:prSet presAssocID="{AF0EB2AF-6DDB-41BF-83DF-C41482EAED76}" presName="image3" presStyleCnt="0"/>
      <dgm:spPr/>
    </dgm:pt>
    <dgm:pt modelId="{B94938B6-57AF-4F7E-8161-0B93261BC57E}" type="pres">
      <dgm:prSet presAssocID="{AF0EB2AF-6DDB-41BF-83DF-C41482EAED76}" presName="imageRepeatNode" presStyleLbl="alignAcc1" presStyleIdx="2" presStyleCnt="3"/>
      <dgm:spPr/>
      <dgm:t>
        <a:bodyPr/>
        <a:lstStyle/>
        <a:p>
          <a:endParaRPr lang="en-GB"/>
        </a:p>
      </dgm:t>
    </dgm:pt>
    <dgm:pt modelId="{58B8E84C-B896-40B3-B623-D803232D4AB1}" type="pres">
      <dgm:prSet presAssocID="{AF0EB2AF-6DDB-41BF-83DF-C41482EAED76}" presName="imageaccent3" presStyleCnt="0"/>
      <dgm:spPr/>
    </dgm:pt>
    <dgm:pt modelId="{F6D26D0B-364A-4BB1-AE19-4478897C80C4}" type="pres">
      <dgm:prSet presAssocID="{AF0EB2AF-6DDB-41BF-83DF-C41482EAED76}" presName="accentRepeatNode" presStyleLbl="solidAlignAcc1" presStyleIdx="5" presStyleCnt="6"/>
      <dgm:spPr/>
    </dgm:pt>
  </dgm:ptLst>
  <dgm:cxnLst>
    <dgm:cxn modelId="{E5E863FF-3049-487C-A1EC-B9C9403E5FDA}" type="presOf" srcId="{6C550584-DD46-47D1-B12C-E737B878025E}" destId="{ADF21FE0-F346-4BD0-8012-641F27859FA3}" srcOrd="0" destOrd="0" presId="urn:microsoft.com/office/officeart/2008/layout/HexagonCluster"/>
    <dgm:cxn modelId="{EC25F20D-536E-4DB9-9935-1222E303E86D}" type="presOf" srcId="{D26F2F38-A1C2-40BD-9106-C4A346C25EA3}" destId="{DD8216C8-C628-4017-A7D2-D08A2BB328C3}" srcOrd="0" destOrd="0" presId="urn:microsoft.com/office/officeart/2008/layout/HexagonCluster"/>
    <dgm:cxn modelId="{4451A844-D07C-4187-BB19-377492D1FA51}" type="presOf" srcId="{AF0EB2AF-6DDB-41BF-83DF-C41482EAED76}" destId="{B94938B6-57AF-4F7E-8161-0B93261BC57E}" srcOrd="0" destOrd="0" presId="urn:microsoft.com/office/officeart/2008/layout/HexagonCluster"/>
    <dgm:cxn modelId="{937068BE-940E-42F1-B383-867B123EC8F4}" type="presOf" srcId="{55EE855D-F8BE-445B-8BC9-C5817FC76D09}" destId="{0E947619-07AF-4123-9E00-6B8C3B85E707}" srcOrd="0" destOrd="0" presId="urn:microsoft.com/office/officeart/2008/layout/HexagonCluster"/>
    <dgm:cxn modelId="{613A03C1-65FB-413A-95B9-21A7B2863D42}" srcId="{6C550584-DD46-47D1-B12C-E737B878025E}" destId="{45F513B1-A650-49AF-8601-5352E5BA806C}" srcOrd="0" destOrd="0" parTransId="{AD33069F-8CB8-4677-B11C-5F9EF0497F5B}" sibTransId="{D26F2F38-A1C2-40BD-9106-C4A346C25EA3}"/>
    <dgm:cxn modelId="{09FAAA83-C80C-4777-8901-04EE8169178A}" type="presOf" srcId="{3F2DBCC6-F5F4-4252-8E3C-89D08937A1DE}" destId="{9ED98069-17CD-4CDA-B78A-3E0F6A7D7EF0}" srcOrd="0" destOrd="0" presId="urn:microsoft.com/office/officeart/2008/layout/HexagonCluster"/>
    <dgm:cxn modelId="{88AF91C2-85A0-43AC-8555-0EF76E7D1EAA}" type="presOf" srcId="{45F513B1-A650-49AF-8601-5352E5BA806C}" destId="{535A7315-8216-43B7-A40F-E3B658D3F6F6}" srcOrd="0" destOrd="0" presId="urn:microsoft.com/office/officeart/2008/layout/HexagonCluster"/>
    <dgm:cxn modelId="{AB486E06-3A6A-4338-A365-49957855E970}" srcId="{6C550584-DD46-47D1-B12C-E737B878025E}" destId="{55EE855D-F8BE-445B-8BC9-C5817FC76D09}" srcOrd="2" destOrd="0" parTransId="{DF03C188-6DF8-496A-8BD0-6ACF49732864}" sibTransId="{AF0EB2AF-6DDB-41BF-83DF-C41482EAED76}"/>
    <dgm:cxn modelId="{A240AC30-F1AB-4DB2-ADA5-5FFC322EB19B}" type="presOf" srcId="{D4219162-000F-44DD-AF77-5A4188B3919F}" destId="{DDCAD70F-95FE-40A7-BAE6-172669E9B663}" srcOrd="0" destOrd="0" presId="urn:microsoft.com/office/officeart/2008/layout/HexagonCluster"/>
    <dgm:cxn modelId="{3656D680-104E-4ADF-B5CD-659E3BDDC5B3}" srcId="{6C550584-DD46-47D1-B12C-E737B878025E}" destId="{3F2DBCC6-F5F4-4252-8E3C-89D08937A1DE}" srcOrd="1" destOrd="0" parTransId="{029B48A3-D43E-4417-889E-C8A132B06A72}" sibTransId="{D4219162-000F-44DD-AF77-5A4188B3919F}"/>
    <dgm:cxn modelId="{11396C8E-880C-461B-94FF-740F2561F58C}" type="presParOf" srcId="{ADF21FE0-F346-4BD0-8012-641F27859FA3}" destId="{EB12CF39-EF07-467C-B23E-7098E2D5D9D1}" srcOrd="0" destOrd="0" presId="urn:microsoft.com/office/officeart/2008/layout/HexagonCluster"/>
    <dgm:cxn modelId="{293C777F-5A4C-47E2-8582-C1E181740352}" type="presParOf" srcId="{EB12CF39-EF07-467C-B23E-7098E2D5D9D1}" destId="{535A7315-8216-43B7-A40F-E3B658D3F6F6}" srcOrd="0" destOrd="0" presId="urn:microsoft.com/office/officeart/2008/layout/HexagonCluster"/>
    <dgm:cxn modelId="{4CC0D192-9DB2-4106-9A79-E69321338B5D}" type="presParOf" srcId="{ADF21FE0-F346-4BD0-8012-641F27859FA3}" destId="{B7AAEB2F-2D7C-4168-9746-2C869A7CEE43}" srcOrd="1" destOrd="0" presId="urn:microsoft.com/office/officeart/2008/layout/HexagonCluster"/>
    <dgm:cxn modelId="{80A6CC0C-6247-4C63-9624-82CF8E892DF7}" type="presParOf" srcId="{B7AAEB2F-2D7C-4168-9746-2C869A7CEE43}" destId="{A933A995-2F93-43DC-9273-CA6F0A709A37}" srcOrd="0" destOrd="0" presId="urn:microsoft.com/office/officeart/2008/layout/HexagonCluster"/>
    <dgm:cxn modelId="{4D038FD3-FDDA-4105-95A0-DDDC5D76685A}" type="presParOf" srcId="{ADF21FE0-F346-4BD0-8012-641F27859FA3}" destId="{4ECB0764-E97D-40B1-B3D9-BABF378BDC94}" srcOrd="2" destOrd="0" presId="urn:microsoft.com/office/officeart/2008/layout/HexagonCluster"/>
    <dgm:cxn modelId="{2B235563-BCE0-4F7A-95DF-8626EFFFDB61}" type="presParOf" srcId="{4ECB0764-E97D-40B1-B3D9-BABF378BDC94}" destId="{DD8216C8-C628-4017-A7D2-D08A2BB328C3}" srcOrd="0" destOrd="0" presId="urn:microsoft.com/office/officeart/2008/layout/HexagonCluster"/>
    <dgm:cxn modelId="{868E8A30-245E-4F13-9291-503B65EF8273}" type="presParOf" srcId="{ADF21FE0-F346-4BD0-8012-641F27859FA3}" destId="{BC8CAB74-03CD-4D0D-A3B7-DB92FB81F122}" srcOrd="3" destOrd="0" presId="urn:microsoft.com/office/officeart/2008/layout/HexagonCluster"/>
    <dgm:cxn modelId="{409D6749-3723-4042-B193-22504F0C1EAA}" type="presParOf" srcId="{BC8CAB74-03CD-4D0D-A3B7-DB92FB81F122}" destId="{6087FFE5-4940-4E6D-8D3E-E4435851BCC9}" srcOrd="0" destOrd="0" presId="urn:microsoft.com/office/officeart/2008/layout/HexagonCluster"/>
    <dgm:cxn modelId="{7C65EE69-97F7-400F-964A-FC36C4DC042C}" type="presParOf" srcId="{ADF21FE0-F346-4BD0-8012-641F27859FA3}" destId="{EFC4A90F-C491-486F-A340-C71261F0C508}" srcOrd="4" destOrd="0" presId="urn:microsoft.com/office/officeart/2008/layout/HexagonCluster"/>
    <dgm:cxn modelId="{73F21ADE-6940-4AE5-8C30-2528D5B33D83}" type="presParOf" srcId="{EFC4A90F-C491-486F-A340-C71261F0C508}" destId="{9ED98069-17CD-4CDA-B78A-3E0F6A7D7EF0}" srcOrd="0" destOrd="0" presId="urn:microsoft.com/office/officeart/2008/layout/HexagonCluster"/>
    <dgm:cxn modelId="{5A51C389-A6E2-4776-BB92-CF9DF06D5A9B}" type="presParOf" srcId="{ADF21FE0-F346-4BD0-8012-641F27859FA3}" destId="{2F551416-3260-4ED9-8E4F-DC76FB8A4ECE}" srcOrd="5" destOrd="0" presId="urn:microsoft.com/office/officeart/2008/layout/HexagonCluster"/>
    <dgm:cxn modelId="{B2E4CAD0-24D8-4861-852A-BA837D56217E}" type="presParOf" srcId="{2F551416-3260-4ED9-8E4F-DC76FB8A4ECE}" destId="{414D32F3-E5A3-4A20-88F7-1087DAFCB3D8}" srcOrd="0" destOrd="0" presId="urn:microsoft.com/office/officeart/2008/layout/HexagonCluster"/>
    <dgm:cxn modelId="{D3FB9BAC-F8B7-412F-8D54-4DCA18487800}" type="presParOf" srcId="{ADF21FE0-F346-4BD0-8012-641F27859FA3}" destId="{6602B3F2-B82C-4188-893F-B2E459CC126A}" srcOrd="6" destOrd="0" presId="urn:microsoft.com/office/officeart/2008/layout/HexagonCluster"/>
    <dgm:cxn modelId="{984B61FC-6330-4DBB-8BD1-299B7691292C}" type="presParOf" srcId="{6602B3F2-B82C-4188-893F-B2E459CC126A}" destId="{DDCAD70F-95FE-40A7-BAE6-172669E9B663}" srcOrd="0" destOrd="0" presId="urn:microsoft.com/office/officeart/2008/layout/HexagonCluster"/>
    <dgm:cxn modelId="{B6014446-22A7-4A2E-8283-D37CEED315F6}" type="presParOf" srcId="{ADF21FE0-F346-4BD0-8012-641F27859FA3}" destId="{63C92959-92CB-484D-819E-D88E6546190D}" srcOrd="7" destOrd="0" presId="urn:microsoft.com/office/officeart/2008/layout/HexagonCluster"/>
    <dgm:cxn modelId="{5ACDDE4C-BB9A-449A-93C9-C5A8A3EBCF22}" type="presParOf" srcId="{63C92959-92CB-484D-819E-D88E6546190D}" destId="{9492B165-70C7-4848-AE9E-206209761477}" srcOrd="0" destOrd="0" presId="urn:microsoft.com/office/officeart/2008/layout/HexagonCluster"/>
    <dgm:cxn modelId="{5C1C4F87-39B7-40EE-BF53-74CA0A1A388B}" type="presParOf" srcId="{ADF21FE0-F346-4BD0-8012-641F27859FA3}" destId="{E41393C4-20CD-4E7D-AC0A-707BCE463E60}" srcOrd="8" destOrd="0" presId="urn:microsoft.com/office/officeart/2008/layout/HexagonCluster"/>
    <dgm:cxn modelId="{F8858D16-6B4A-4527-A90D-123270E280AD}" type="presParOf" srcId="{E41393C4-20CD-4E7D-AC0A-707BCE463E60}" destId="{0E947619-07AF-4123-9E00-6B8C3B85E707}" srcOrd="0" destOrd="0" presId="urn:microsoft.com/office/officeart/2008/layout/HexagonCluster"/>
    <dgm:cxn modelId="{B8CB8EF9-CE74-478A-AB4A-4D4E9F1771E3}" type="presParOf" srcId="{ADF21FE0-F346-4BD0-8012-641F27859FA3}" destId="{FA111C2A-DE4D-4817-9934-CEA76FA69C37}" srcOrd="9" destOrd="0" presId="urn:microsoft.com/office/officeart/2008/layout/HexagonCluster"/>
    <dgm:cxn modelId="{201AC759-3D17-427B-889B-5130C237F408}" type="presParOf" srcId="{FA111C2A-DE4D-4817-9934-CEA76FA69C37}" destId="{61F53A3A-4D9B-4DA4-A602-F77B6C6CB8EF}" srcOrd="0" destOrd="0" presId="urn:microsoft.com/office/officeart/2008/layout/HexagonCluster"/>
    <dgm:cxn modelId="{C84EFF9C-5BDE-4B94-A8E7-2C7B19AF4CC3}" type="presParOf" srcId="{ADF21FE0-F346-4BD0-8012-641F27859FA3}" destId="{D48BBADC-D1F0-40B6-970D-2AEF419CAC74}" srcOrd="10" destOrd="0" presId="urn:microsoft.com/office/officeart/2008/layout/HexagonCluster"/>
    <dgm:cxn modelId="{4837E13E-F26D-4302-9F2B-99A57F7DBC4C}" type="presParOf" srcId="{D48BBADC-D1F0-40B6-970D-2AEF419CAC74}" destId="{B94938B6-57AF-4F7E-8161-0B93261BC57E}" srcOrd="0" destOrd="0" presId="urn:microsoft.com/office/officeart/2008/layout/HexagonCluster"/>
    <dgm:cxn modelId="{010D3DD0-3EC5-403E-8D03-4ADEC828CB35}" type="presParOf" srcId="{ADF21FE0-F346-4BD0-8012-641F27859FA3}" destId="{58B8E84C-B896-40B3-B623-D803232D4AB1}" srcOrd="11" destOrd="0" presId="urn:microsoft.com/office/officeart/2008/layout/HexagonCluster"/>
    <dgm:cxn modelId="{9F2E7BBA-922E-4BBF-8B1C-932196013B31}" type="presParOf" srcId="{58B8E84C-B896-40B3-B623-D803232D4AB1}" destId="{F6D26D0B-364A-4BB1-AE19-4478897C80C4}" srcOrd="0" destOrd="0" presId="urn:microsoft.com/office/officeart/2008/layout/HexagonCluster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8BB73A-4208-4876-8927-B16A113E7266}" type="doc">
      <dgm:prSet loTypeId="urn:microsoft.com/office/officeart/2005/8/layout/funnel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9D8CDA65-A517-4025-B4B6-70A14C35E6C2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dirty="0" smtClean="0"/>
            <a:t>Floating</a:t>
          </a:r>
          <a:endParaRPr lang="en-GB" dirty="0"/>
        </a:p>
      </dgm:t>
    </dgm:pt>
    <dgm:pt modelId="{525F749A-AC17-4F83-B6FD-6CF387E5A3EE}" type="parTrans" cxnId="{ACF6239B-F221-43E2-B133-834200344A0A}">
      <dgm:prSet/>
      <dgm:spPr/>
      <dgm:t>
        <a:bodyPr/>
        <a:lstStyle/>
        <a:p>
          <a:endParaRPr lang="en-GB"/>
        </a:p>
      </dgm:t>
    </dgm:pt>
    <dgm:pt modelId="{26906401-4231-48D0-93E9-C70F4F5AAEBB}" type="sibTrans" cxnId="{ACF6239B-F221-43E2-B133-834200344A0A}">
      <dgm:prSet/>
      <dgm:spPr/>
      <dgm:t>
        <a:bodyPr/>
        <a:lstStyle/>
        <a:p>
          <a:endParaRPr lang="en-GB"/>
        </a:p>
      </dgm:t>
    </dgm:pt>
    <dgm:pt modelId="{15DEBD8C-95FF-417E-ACB5-CB2E61B75148}">
      <dgm:prSet phldrT="[Text]"/>
      <dgm:spPr/>
      <dgm:t>
        <a:bodyPr/>
        <a:lstStyle/>
        <a:p>
          <a:r>
            <a:rPr lang="en-GB" dirty="0" smtClean="0"/>
            <a:t>Vertical Axes</a:t>
          </a:r>
          <a:endParaRPr lang="en-GB" dirty="0"/>
        </a:p>
      </dgm:t>
    </dgm:pt>
    <dgm:pt modelId="{EF8A21D2-75B0-4316-B254-A582663A8D14}" type="parTrans" cxnId="{BCAD30EA-1650-441B-8C49-CF5E3AE82DBE}">
      <dgm:prSet/>
      <dgm:spPr/>
      <dgm:t>
        <a:bodyPr/>
        <a:lstStyle/>
        <a:p>
          <a:endParaRPr lang="en-GB"/>
        </a:p>
      </dgm:t>
    </dgm:pt>
    <dgm:pt modelId="{5979D509-3B4E-4E01-A091-DE4B65BF71E7}" type="sibTrans" cxnId="{BCAD30EA-1650-441B-8C49-CF5E3AE82DBE}">
      <dgm:prSet/>
      <dgm:spPr/>
      <dgm:t>
        <a:bodyPr/>
        <a:lstStyle/>
        <a:p>
          <a:endParaRPr lang="en-GB"/>
        </a:p>
      </dgm:t>
    </dgm:pt>
    <dgm:pt modelId="{E07BD3E0-2D32-4EEE-8242-3ED34043B38D}">
      <dgm:prSet phldrT="[Text]"/>
      <dgm:spPr/>
      <dgm:t>
        <a:bodyPr/>
        <a:lstStyle/>
        <a:p>
          <a:r>
            <a:rPr lang="en-GB" dirty="0" smtClean="0"/>
            <a:t>Small Scale</a:t>
          </a:r>
          <a:endParaRPr lang="en-GB" dirty="0"/>
        </a:p>
      </dgm:t>
    </dgm:pt>
    <dgm:pt modelId="{478C7C04-5D37-4480-8A15-030F373493C3}" type="parTrans" cxnId="{92239885-C1B6-43AC-83A6-FE2353372E12}">
      <dgm:prSet/>
      <dgm:spPr/>
      <dgm:t>
        <a:bodyPr/>
        <a:lstStyle/>
        <a:p>
          <a:endParaRPr lang="en-GB"/>
        </a:p>
      </dgm:t>
    </dgm:pt>
    <dgm:pt modelId="{56FC7C5C-75EB-4C87-9655-BF82DA0B526D}" type="sibTrans" cxnId="{92239885-C1B6-43AC-83A6-FE2353372E12}">
      <dgm:prSet/>
      <dgm:spPr/>
      <dgm:t>
        <a:bodyPr/>
        <a:lstStyle/>
        <a:p>
          <a:endParaRPr lang="en-GB"/>
        </a:p>
      </dgm:t>
    </dgm:pt>
    <dgm:pt modelId="{37C2046B-F399-4E31-86CA-5E95F021C9D8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FCF10A94-D0BB-467E-ADAB-0324D41C4BA6}" type="sibTrans" cxnId="{61020DB2-D451-4911-A3D2-AD71A5FF7D23}">
      <dgm:prSet/>
      <dgm:spPr/>
      <dgm:t>
        <a:bodyPr/>
        <a:lstStyle/>
        <a:p>
          <a:endParaRPr lang="en-GB"/>
        </a:p>
      </dgm:t>
    </dgm:pt>
    <dgm:pt modelId="{7D3FFB3B-57A3-472E-AF1D-180517996F52}" type="parTrans" cxnId="{61020DB2-D451-4911-A3D2-AD71A5FF7D23}">
      <dgm:prSet/>
      <dgm:spPr/>
      <dgm:t>
        <a:bodyPr/>
        <a:lstStyle/>
        <a:p>
          <a:endParaRPr lang="en-GB"/>
        </a:p>
      </dgm:t>
    </dgm:pt>
    <dgm:pt modelId="{3344DBBB-4616-4708-83A9-0E5C5666B54E}" type="pres">
      <dgm:prSet presAssocID="{BA8BB73A-4208-4876-8927-B16A113E726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C55B8F0-45AE-40B1-AEF1-51C789DFD5D9}" type="pres">
      <dgm:prSet presAssocID="{BA8BB73A-4208-4876-8927-B16A113E7266}" presName="ellipse" presStyleLbl="trBgShp" presStyleIdx="0" presStyleCnt="1"/>
      <dgm:spPr/>
    </dgm:pt>
    <dgm:pt modelId="{CC60D3B3-FB0C-445D-95E1-21F0A914AAC5}" type="pres">
      <dgm:prSet presAssocID="{BA8BB73A-4208-4876-8927-B16A113E7266}" presName="arrow1" presStyleLbl="fgShp" presStyleIdx="0" presStyleCnt="1"/>
      <dgm:spPr/>
    </dgm:pt>
    <dgm:pt modelId="{900FD346-7904-4700-9B4A-43473BAD216F}" type="pres">
      <dgm:prSet presAssocID="{BA8BB73A-4208-4876-8927-B16A113E726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FBDB39-22AF-4CF7-AE6E-6315F39D3B3C}" type="pres">
      <dgm:prSet presAssocID="{15DEBD8C-95FF-417E-ACB5-CB2E61B75148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C22681-1739-4EC2-AECB-C3C6F7082B29}" type="pres">
      <dgm:prSet presAssocID="{E07BD3E0-2D32-4EEE-8242-3ED34043B38D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FAB3D9-3061-4810-8701-2BC6F7D828F4}" type="pres">
      <dgm:prSet presAssocID="{37C2046B-F399-4E31-86CA-5E95F021C9D8}" presName="item3" presStyleLbl="node1" presStyleIdx="2" presStyleCnt="3" custLinFactNeighborX="13945" custLinFactNeighborY="14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0BDD90-3B61-4171-8CF2-A952F907966A}" type="pres">
      <dgm:prSet presAssocID="{BA8BB73A-4208-4876-8927-B16A113E7266}" presName="funnel" presStyleLbl="trAlignAcc1" presStyleIdx="0" presStyleCnt="1"/>
      <dgm:spPr/>
    </dgm:pt>
  </dgm:ptLst>
  <dgm:cxnLst>
    <dgm:cxn modelId="{92239885-C1B6-43AC-83A6-FE2353372E12}" srcId="{BA8BB73A-4208-4876-8927-B16A113E7266}" destId="{E07BD3E0-2D32-4EEE-8242-3ED34043B38D}" srcOrd="2" destOrd="0" parTransId="{478C7C04-5D37-4480-8A15-030F373493C3}" sibTransId="{56FC7C5C-75EB-4C87-9655-BF82DA0B526D}"/>
    <dgm:cxn modelId="{436BD294-436A-49A3-8B2D-0D34F44E16A4}" type="presOf" srcId="{E07BD3E0-2D32-4EEE-8242-3ED34043B38D}" destId="{A5FBDB39-22AF-4CF7-AE6E-6315F39D3B3C}" srcOrd="0" destOrd="0" presId="urn:microsoft.com/office/officeart/2005/8/layout/funnel1"/>
    <dgm:cxn modelId="{BCAD30EA-1650-441B-8C49-CF5E3AE82DBE}" srcId="{BA8BB73A-4208-4876-8927-B16A113E7266}" destId="{15DEBD8C-95FF-417E-ACB5-CB2E61B75148}" srcOrd="1" destOrd="0" parTransId="{EF8A21D2-75B0-4316-B254-A582663A8D14}" sibTransId="{5979D509-3B4E-4E01-A091-DE4B65BF71E7}"/>
    <dgm:cxn modelId="{76D24F6E-7118-4D4B-8372-960BA94495E8}" type="presOf" srcId="{37C2046B-F399-4E31-86CA-5E95F021C9D8}" destId="{900FD346-7904-4700-9B4A-43473BAD216F}" srcOrd="0" destOrd="0" presId="urn:microsoft.com/office/officeart/2005/8/layout/funnel1"/>
    <dgm:cxn modelId="{B837DB23-82CB-4F57-852F-D2D28F0F1257}" type="presOf" srcId="{15DEBD8C-95FF-417E-ACB5-CB2E61B75148}" destId="{F7C22681-1739-4EC2-AECB-C3C6F7082B29}" srcOrd="0" destOrd="0" presId="urn:microsoft.com/office/officeart/2005/8/layout/funnel1"/>
    <dgm:cxn modelId="{61020DB2-D451-4911-A3D2-AD71A5FF7D23}" srcId="{BA8BB73A-4208-4876-8927-B16A113E7266}" destId="{37C2046B-F399-4E31-86CA-5E95F021C9D8}" srcOrd="3" destOrd="0" parTransId="{7D3FFB3B-57A3-472E-AF1D-180517996F52}" sibTransId="{FCF10A94-D0BB-467E-ADAB-0324D41C4BA6}"/>
    <dgm:cxn modelId="{7A49AD20-6284-4467-AAE3-28D9475B2008}" type="presOf" srcId="{9D8CDA65-A517-4025-B4B6-70A14C35E6C2}" destId="{D2FAB3D9-3061-4810-8701-2BC6F7D828F4}" srcOrd="0" destOrd="0" presId="urn:microsoft.com/office/officeart/2005/8/layout/funnel1"/>
    <dgm:cxn modelId="{ACF6239B-F221-43E2-B133-834200344A0A}" srcId="{BA8BB73A-4208-4876-8927-B16A113E7266}" destId="{9D8CDA65-A517-4025-B4B6-70A14C35E6C2}" srcOrd="0" destOrd="0" parTransId="{525F749A-AC17-4F83-B6FD-6CF387E5A3EE}" sibTransId="{26906401-4231-48D0-93E9-C70F4F5AAEBB}"/>
    <dgm:cxn modelId="{A3B3ED18-CE5F-41C4-8174-1431119B1DB2}" type="presOf" srcId="{BA8BB73A-4208-4876-8927-B16A113E7266}" destId="{3344DBBB-4616-4708-83A9-0E5C5666B54E}" srcOrd="0" destOrd="0" presId="urn:microsoft.com/office/officeart/2005/8/layout/funnel1"/>
    <dgm:cxn modelId="{0B999F8A-92E5-484D-9CC2-17469734EDB3}" type="presParOf" srcId="{3344DBBB-4616-4708-83A9-0E5C5666B54E}" destId="{BC55B8F0-45AE-40B1-AEF1-51C789DFD5D9}" srcOrd="0" destOrd="0" presId="urn:microsoft.com/office/officeart/2005/8/layout/funnel1"/>
    <dgm:cxn modelId="{892B5A6E-DE49-44F4-9A8A-04AF52D689B9}" type="presParOf" srcId="{3344DBBB-4616-4708-83A9-0E5C5666B54E}" destId="{CC60D3B3-FB0C-445D-95E1-21F0A914AAC5}" srcOrd="1" destOrd="0" presId="urn:microsoft.com/office/officeart/2005/8/layout/funnel1"/>
    <dgm:cxn modelId="{41BD1904-7FBE-4EF6-B783-77C6F3C8F9D7}" type="presParOf" srcId="{3344DBBB-4616-4708-83A9-0E5C5666B54E}" destId="{900FD346-7904-4700-9B4A-43473BAD216F}" srcOrd="2" destOrd="0" presId="urn:microsoft.com/office/officeart/2005/8/layout/funnel1"/>
    <dgm:cxn modelId="{9E34A83C-B520-409E-88EE-A9F487B32C29}" type="presParOf" srcId="{3344DBBB-4616-4708-83A9-0E5C5666B54E}" destId="{A5FBDB39-22AF-4CF7-AE6E-6315F39D3B3C}" srcOrd="3" destOrd="0" presId="urn:microsoft.com/office/officeart/2005/8/layout/funnel1"/>
    <dgm:cxn modelId="{3DE385A5-8BF8-4A93-9639-354BE13F7518}" type="presParOf" srcId="{3344DBBB-4616-4708-83A9-0E5C5666B54E}" destId="{F7C22681-1739-4EC2-AECB-C3C6F7082B29}" srcOrd="4" destOrd="0" presId="urn:microsoft.com/office/officeart/2005/8/layout/funnel1"/>
    <dgm:cxn modelId="{02FC166A-9F6A-416E-A5A3-EF3F862BCB68}" type="presParOf" srcId="{3344DBBB-4616-4708-83A9-0E5C5666B54E}" destId="{D2FAB3D9-3061-4810-8701-2BC6F7D828F4}" srcOrd="5" destOrd="0" presId="urn:microsoft.com/office/officeart/2005/8/layout/funnel1"/>
    <dgm:cxn modelId="{D2A0DB92-8AF8-431B-8F17-2D5B5657F6D4}" type="presParOf" srcId="{3344DBBB-4616-4708-83A9-0E5C5666B54E}" destId="{360BDD90-3B61-4171-8CF2-A952F907966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A7315-8216-43B7-A40F-E3B658D3F6F6}">
      <dsp:nvSpPr>
        <dsp:cNvPr id="0" name=""/>
        <dsp:cNvSpPr/>
      </dsp:nvSpPr>
      <dsp:spPr>
        <a:xfrm>
          <a:off x="1470195" y="2534775"/>
          <a:ext cx="1719921" cy="148287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2Left" zoom="95000">
            <a:rot lat="1080000" lon="60000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/>
            <a:t>Measurements</a:t>
          </a:r>
          <a:endParaRPr lang="en-GB" sz="1300" b="1" kern="1200" dirty="0"/>
        </a:p>
      </dsp:txBody>
      <dsp:txXfrm>
        <a:off x="1737094" y="2764889"/>
        <a:ext cx="1186123" cy="1022644"/>
      </dsp:txXfrm>
    </dsp:sp>
    <dsp:sp modelId="{A933A995-2F93-43DC-9273-CA6F0A709A37}">
      <dsp:nvSpPr>
        <dsp:cNvPr id="0" name=""/>
        <dsp:cNvSpPr/>
      </dsp:nvSpPr>
      <dsp:spPr>
        <a:xfrm>
          <a:off x="1514877" y="3189432"/>
          <a:ext cx="201371" cy="1735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8216C8-C628-4017-A7D2-D08A2BB328C3}">
      <dsp:nvSpPr>
        <dsp:cNvPr id="0" name=""/>
        <dsp:cNvSpPr/>
      </dsp:nvSpPr>
      <dsp:spPr>
        <a:xfrm>
          <a:off x="0" y="1738294"/>
          <a:ext cx="1719921" cy="148287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2Left" zoom="95000">
            <a:rot lat="1080000" lon="600000" rev="0"/>
          </a:camera>
          <a:lightRig rig="flat" dir="t"/>
        </a:scene3d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87FFE5-4940-4E6D-8D3E-E4435851BCC9}">
      <dsp:nvSpPr>
        <dsp:cNvPr id="0" name=""/>
        <dsp:cNvSpPr/>
      </dsp:nvSpPr>
      <dsp:spPr>
        <a:xfrm>
          <a:off x="1170892" y="3025278"/>
          <a:ext cx="201371" cy="1735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90479"/>
              <a:satOff val="-16225"/>
              <a:lumOff val="-23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D98069-17CD-4CDA-B78A-3E0F6A7D7EF0}">
      <dsp:nvSpPr>
        <dsp:cNvPr id="0" name=""/>
        <dsp:cNvSpPr/>
      </dsp:nvSpPr>
      <dsp:spPr>
        <a:xfrm>
          <a:off x="2935495" y="1720664"/>
          <a:ext cx="1719921" cy="148287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226198"/>
            <a:satOff val="-40562"/>
            <a:lumOff val="-588"/>
            <a:alphaOff val="0"/>
          </a:schemeClr>
        </a:solidFill>
        <a:ln w="9525" cap="flat" cmpd="sng" algn="ctr">
          <a:solidFill>
            <a:schemeClr val="accent3">
              <a:hueOff val="1226198"/>
              <a:satOff val="-40562"/>
              <a:lumOff val="-588"/>
              <a:alphaOff val="0"/>
            </a:schemeClr>
          </a:solidFill>
          <a:prstDash val="solid"/>
        </a:ln>
        <a:effectLst/>
        <a:scene3d>
          <a:camera prst="isometricOffAxis2Left" zoom="95000">
            <a:rot lat="1080000" lon="60000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State of Tidal and Moon</a:t>
          </a:r>
          <a:endParaRPr lang="en-GB" sz="1400" b="1" kern="1200" dirty="0"/>
        </a:p>
      </dsp:txBody>
      <dsp:txXfrm>
        <a:off x="3202394" y="1950778"/>
        <a:ext cx="1186123" cy="1022644"/>
      </dsp:txXfrm>
    </dsp:sp>
    <dsp:sp modelId="{414D32F3-E5A3-4A20-88F7-1087DAFCB3D8}">
      <dsp:nvSpPr>
        <dsp:cNvPr id="0" name=""/>
        <dsp:cNvSpPr/>
      </dsp:nvSpPr>
      <dsp:spPr>
        <a:xfrm>
          <a:off x="4111284" y="3006081"/>
          <a:ext cx="201371" cy="1735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80958"/>
              <a:satOff val="-32450"/>
              <a:lumOff val="-47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CAD70F-95FE-40A7-BAE6-172669E9B663}">
      <dsp:nvSpPr>
        <dsp:cNvPr id="0" name=""/>
        <dsp:cNvSpPr/>
      </dsp:nvSpPr>
      <dsp:spPr>
        <a:xfrm>
          <a:off x="4400794" y="2534775"/>
          <a:ext cx="1719921" cy="148287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3">
              <a:hueOff val="1226198"/>
              <a:satOff val="-40562"/>
              <a:lumOff val="-588"/>
              <a:alphaOff val="0"/>
            </a:schemeClr>
          </a:solidFill>
          <a:prstDash val="solid"/>
        </a:ln>
        <a:effectLst/>
        <a:scene3d>
          <a:camera prst="isometricOffAxis2Left" zoom="95000">
            <a:rot lat="1080000" lon="600000" rev="0"/>
          </a:camera>
          <a:lightRig rig="flat" dir="t"/>
        </a:scene3d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2B165-70C7-4848-AE9E-206209761477}">
      <dsp:nvSpPr>
        <dsp:cNvPr id="0" name=""/>
        <dsp:cNvSpPr/>
      </dsp:nvSpPr>
      <dsp:spPr>
        <a:xfrm>
          <a:off x="4445476" y="3189432"/>
          <a:ext cx="201371" cy="1735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471437"/>
              <a:satOff val="-48675"/>
              <a:lumOff val="-706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947619-07AF-4123-9E00-6B8C3B85E707}">
      <dsp:nvSpPr>
        <dsp:cNvPr id="0" name=""/>
        <dsp:cNvSpPr/>
      </dsp:nvSpPr>
      <dsp:spPr>
        <a:xfrm>
          <a:off x="1470195" y="910080"/>
          <a:ext cx="1719921" cy="148287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452395"/>
            <a:satOff val="-81125"/>
            <a:lumOff val="-1176"/>
            <a:alphaOff val="0"/>
          </a:schemeClr>
        </a:solidFill>
        <a:ln w="9525" cap="flat" cmpd="sng" algn="ctr">
          <a:solidFill>
            <a:schemeClr val="accent3">
              <a:hueOff val="2452395"/>
              <a:satOff val="-81125"/>
              <a:lumOff val="-1176"/>
              <a:alphaOff val="0"/>
            </a:schemeClr>
          </a:solidFill>
          <a:prstDash val="solid"/>
        </a:ln>
        <a:effectLst/>
        <a:scene3d>
          <a:camera prst="isometricOffAxis2Left" zoom="95000">
            <a:rot lat="1080000" lon="60000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Locations</a:t>
          </a:r>
          <a:endParaRPr lang="en-GB" sz="1400" b="1" kern="1200" dirty="0"/>
        </a:p>
      </dsp:txBody>
      <dsp:txXfrm>
        <a:off x="1737094" y="1140194"/>
        <a:ext cx="1186123" cy="1022644"/>
      </dsp:txXfrm>
    </dsp:sp>
    <dsp:sp modelId="{61F53A3A-4D9B-4DA4-A602-F77B6C6CB8EF}">
      <dsp:nvSpPr>
        <dsp:cNvPr id="0" name=""/>
        <dsp:cNvSpPr/>
      </dsp:nvSpPr>
      <dsp:spPr>
        <a:xfrm>
          <a:off x="2636192" y="942205"/>
          <a:ext cx="201371" cy="1735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961916"/>
              <a:satOff val="-64900"/>
              <a:lumOff val="-941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4938B6-57AF-4F7E-8161-0B93261BC57E}">
      <dsp:nvSpPr>
        <dsp:cNvPr id="0" name=""/>
        <dsp:cNvSpPr/>
      </dsp:nvSpPr>
      <dsp:spPr>
        <a:xfrm>
          <a:off x="2935495" y="99887"/>
          <a:ext cx="1719921" cy="148287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3">
              <a:hueOff val="2452395"/>
              <a:satOff val="-81125"/>
              <a:lumOff val="-1176"/>
              <a:alphaOff val="0"/>
            </a:schemeClr>
          </a:solidFill>
          <a:prstDash val="solid"/>
        </a:ln>
        <a:effectLst/>
        <a:scene3d>
          <a:camera prst="isometricOffAxis2Left" zoom="95000">
            <a:rot lat="1080000" lon="600000" rev="0"/>
          </a:camera>
          <a:lightRig rig="flat" dir="t"/>
        </a:scene3d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26D0B-364A-4BB1-AE19-4478897C80C4}">
      <dsp:nvSpPr>
        <dsp:cNvPr id="0" name=""/>
        <dsp:cNvSpPr/>
      </dsp:nvSpPr>
      <dsp:spPr>
        <a:xfrm>
          <a:off x="2986297" y="751019"/>
          <a:ext cx="201371" cy="1735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452395"/>
              <a:satOff val="-81125"/>
              <a:lumOff val="-1176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FCE2F-97A1-4E07-925C-B92DDB9DAB9D}" type="datetimeFigureOut">
              <a:rPr lang="en-GB" smtClean="0"/>
              <a:pPr/>
              <a:t>14/05/2014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15868-2BFB-4405-8B04-07167F4D89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123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F7625-7664-4561-B178-2CE469B13F5F}" type="datetimeFigureOut">
              <a:rPr lang="en-GB" smtClean="0"/>
              <a:pPr/>
              <a:t>14/05/2014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F0A49-D9F5-47BE-87EC-1A43D66E18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505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F0A49-D9F5-47BE-87EC-1A43D66E18C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949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F0A49-D9F5-47BE-87EC-1A43D66E18C5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949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F0A49-D9F5-47BE-87EC-1A43D66E18C5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949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F0A49-D9F5-47BE-87EC-1A43D66E18C5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949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F0A49-D9F5-47BE-87EC-1A43D66E18C5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949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F0A49-D9F5-47BE-87EC-1A43D66E18C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949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F0A49-D9F5-47BE-87EC-1A43D66E18C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949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F0A49-D9F5-47BE-87EC-1A43D66E18C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949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F0A49-D9F5-47BE-87EC-1A43D66E18C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949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F0A49-D9F5-47BE-87EC-1A43D66E18C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028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F0A49-D9F5-47BE-87EC-1A43D66E18C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028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F0A49-D9F5-47BE-87EC-1A43D66E18C5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310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F0A49-D9F5-47BE-87EC-1A43D66E18C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94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 userDrawn="1"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5561250" y="-10741"/>
            <a:ext cx="3481953" cy="6773738"/>
          </a:xfrm>
          <a:prstGeom prst="rect">
            <a:avLst/>
          </a:prstGeom>
          <a:solidFill>
            <a:srgbClr val="F5F5F5">
              <a:alpha val="62000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724128" y="-10741"/>
            <a:ext cx="3233014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6211" y="271924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6211" y="443185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3703" y="5712371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9" name="Rectangle 88"/>
          <p:cNvSpPr/>
          <p:nvPr/>
        </p:nvSpPr>
        <p:spPr>
          <a:xfrm>
            <a:off x="5628903" y="6597352"/>
            <a:ext cx="3342056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5500-DD39-4283-B0EB-EE9729639903}" type="datetimeFigureOut">
              <a:rPr lang="en-GB" smtClean="0"/>
              <a:pPr/>
              <a:t>14/05/2014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D2C6-8A02-4C2C-9AC0-7DB2233841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5500-DD39-4283-B0EB-EE9729639903}" type="datetimeFigureOut">
              <a:rPr lang="en-GB" smtClean="0"/>
              <a:pPr/>
              <a:t>14/05/2014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D2C6-8A02-4C2C-9AC0-7DB2233841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856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406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625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46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907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907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907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907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5500-DD39-4283-B0EB-EE9729639903}" type="datetimeFigureOut">
              <a:rPr lang="en-GB" smtClean="0"/>
              <a:pPr/>
              <a:t>14/05/2014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D2C6-8A02-4C2C-9AC0-7DB2233841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907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6C4C5500-DD39-4283-B0EB-EE9729639903}" type="datetimeFigureOut">
              <a:rPr lang="en-GB" smtClean="0"/>
              <a:pPr/>
              <a:t>14/05/2014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C839D2C6-8A02-4C2C-9AC0-7DB2233841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847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805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805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805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805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805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805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805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5500-DD39-4283-B0EB-EE9729639903}" type="datetimeFigureOut">
              <a:rPr lang="en-GB" smtClean="0"/>
              <a:pPr/>
              <a:t>14/05/2014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D2C6-8A02-4C2C-9AC0-7DB2233841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5500-DD39-4283-B0EB-EE9729639903}" type="datetimeFigureOut">
              <a:rPr lang="en-GB" smtClean="0"/>
              <a:pPr/>
              <a:t>14/05/2014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D2C6-8A02-4C2C-9AC0-7DB2233841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5500-DD39-4283-B0EB-EE9729639903}" type="datetimeFigureOut">
              <a:rPr lang="en-GB" smtClean="0"/>
              <a:pPr/>
              <a:t>14/05/2014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D2C6-8A02-4C2C-9AC0-7DB2233841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5500-DD39-4283-B0EB-EE9729639903}" type="datetimeFigureOut">
              <a:rPr lang="en-GB" smtClean="0"/>
              <a:pPr/>
              <a:t>14/05/2014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D2C6-8A02-4C2C-9AC0-7DB2233841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5500-DD39-4283-B0EB-EE9729639903}" type="datetimeFigureOut">
              <a:rPr lang="en-GB" smtClean="0"/>
              <a:pPr/>
              <a:t>14/05/2014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D2C6-8A02-4C2C-9AC0-7DB2233841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5500-DD39-4283-B0EB-EE9729639903}" type="datetimeFigureOut">
              <a:rPr lang="en-GB" smtClean="0"/>
              <a:pPr/>
              <a:t>14/05/2014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D2C6-8A02-4C2C-9AC0-7DB2233841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5500-DD39-4283-B0EB-EE9729639903}" type="datetimeFigureOut">
              <a:rPr lang="en-GB" smtClean="0"/>
              <a:pPr/>
              <a:t>14/05/2014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D2C6-8A02-4C2C-9AC0-7DB2233841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197D5"/>
            </a:gs>
            <a:gs pos="72000">
              <a:srgbClr val="84D1EC"/>
            </a:gs>
            <a:gs pos="100000">
              <a:srgbClr val="A2954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69"/>
          <p:cNvSpPr/>
          <p:nvPr/>
        </p:nvSpPr>
        <p:spPr>
          <a:xfrm>
            <a:off x="4756720" y="-10143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844574" y="-10142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C4C5500-DD39-4283-B0EB-EE9729639903}" type="datetimeFigureOut">
              <a:rPr lang="en-GB" smtClean="0"/>
              <a:pPr/>
              <a:t>14/05/2014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839D2C6-8A02-4C2C-9AC0-7DB22338418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7.jpeg"/><Relationship Id="rId3" Type="http://schemas.openxmlformats.org/officeDocument/2006/relationships/image" Target="../media/image19.png"/><Relationship Id="rId7" Type="http://schemas.openxmlformats.org/officeDocument/2006/relationships/hyperlink" Target="http://www.google.co.uk/url?sa=i&amp;rct=j&amp;q=&amp;esrc=s&amp;frm=1&amp;source=images&amp;cd=&amp;cad=rja&amp;uact=8&amp;docid=tAHuHReGSjAGqM&amp;tbnid=KlTEJQeNbJaEaM:&amp;ved=0CAUQjRw&amp;url=http://ecoevolution.ie/blog/&amp;ei=OaVUU7bbLcmk0QWvxYHgBw&amp;bvm=bv.65058239,d.ZWU&amp;psig=AFQjCNE_iOIxSqtDzJgjop3zaXHl1RjVtw&amp;ust=1398142487245752" TargetMode="External"/><Relationship Id="rId12" Type="http://schemas.openxmlformats.org/officeDocument/2006/relationships/image" Target="../media/image2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.jpeg"/><Relationship Id="rId11" Type="http://schemas.openxmlformats.org/officeDocument/2006/relationships/image" Target="../media/image6.png"/><Relationship Id="rId5" Type="http://schemas.openxmlformats.org/officeDocument/2006/relationships/image" Target="../media/image21.png"/><Relationship Id="rId10" Type="http://schemas.openxmlformats.org/officeDocument/2006/relationships/image" Target="../media/image25.jpe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39.png"/><Relationship Id="rId3" Type="http://schemas.openxmlformats.org/officeDocument/2006/relationships/image" Target="../media/image32.png"/><Relationship Id="rId7" Type="http://schemas.openxmlformats.org/officeDocument/2006/relationships/diagramData" Target="../diagrams/data1.xml"/><Relationship Id="rId12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4.jpeg"/><Relationship Id="rId11" Type="http://schemas.microsoft.com/office/2007/relationships/diagramDrawing" Target="../diagrams/drawing1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3.png"/><Relationship Id="rId9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3.xml"/><Relationship Id="rId5" Type="http://schemas.openxmlformats.org/officeDocument/2006/relationships/image" Target="../media/image6.png"/><Relationship Id="rId10" Type="http://schemas.openxmlformats.org/officeDocument/2006/relationships/chart" Target="../charts/chart4.xml"/><Relationship Id="rId4" Type="http://schemas.openxmlformats.org/officeDocument/2006/relationships/chart" Target="../charts/chart2.xml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300.png"/><Relationship Id="rId2" Type="http://schemas.openxmlformats.org/officeDocument/2006/relationships/notesSlide" Target="../notesSlides/notesSlide7.xml"/><Relationship Id="rId16" Type="http://schemas.openxmlformats.org/officeDocument/2006/relationships/chart" Target="../charts/chart5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6.png"/><Relationship Id="rId10" Type="http://schemas.openxmlformats.org/officeDocument/2006/relationships/image" Target="../media/image4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41.png"/><Relationship Id="rId14" Type="http://schemas.openxmlformats.org/officeDocument/2006/relationships/image" Target="../media/image3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8.xml"/><Relationship Id="rId6" Type="http://schemas.openxmlformats.org/officeDocument/2006/relationships/chart" Target="../charts/chart6.xml"/><Relationship Id="rId5" Type="http://schemas.openxmlformats.org/officeDocument/2006/relationships/image" Target="../media/image44.jpeg"/><Relationship Id="rId4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6.png"/><Relationship Id="rId9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5.png"/><Relationship Id="rId5" Type="http://schemas.openxmlformats.org/officeDocument/2006/relationships/image" Target="../media/image6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52119" y="-11749"/>
            <a:ext cx="3332221" cy="3856895"/>
          </a:xfrm>
          <a:prstGeom prst="rect">
            <a:avLst/>
          </a:prstGeom>
          <a:solidFill>
            <a:srgbClr val="756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r>
              <a:rPr lang="en-GB" sz="3200" dirty="0">
                <a:latin typeface="Century Gothic" panose="020B0502020202020204" pitchFamily="34" charset="0"/>
              </a:rPr>
              <a:t>Scoping Future Integrated Energy Systems for Findhorn </a:t>
            </a:r>
            <a:r>
              <a:rPr lang="en-GB" sz="3200" dirty="0" smtClean="0">
                <a:latin typeface="Century Gothic" panose="020B0502020202020204" pitchFamily="34" charset="0"/>
              </a:rPr>
              <a:t>Eco-community</a:t>
            </a:r>
          </a:p>
          <a:p>
            <a:r>
              <a:rPr lang="en-GB" sz="3200" dirty="0" smtClean="0">
                <a:latin typeface="Century Gothic" panose="020B0502020202020204" pitchFamily="34" charset="0"/>
              </a:rPr>
              <a:t>     </a:t>
            </a:r>
          </a:p>
          <a:p>
            <a:r>
              <a:rPr lang="en-GB" sz="2500" dirty="0" smtClean="0"/>
              <a:t>29</a:t>
            </a:r>
            <a:r>
              <a:rPr lang="en-GB" sz="2500" baseline="30000" dirty="0" smtClean="0"/>
              <a:t>th</a:t>
            </a:r>
            <a:r>
              <a:rPr lang="en-GB" sz="2500" dirty="0" smtClean="0"/>
              <a:t> April 2014</a:t>
            </a:r>
            <a:endParaRPr lang="en-GB" sz="25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2451" y="5373216"/>
            <a:ext cx="1636587" cy="117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7504" y="58973"/>
            <a:ext cx="5184576" cy="6754403"/>
          </a:xfrm>
          <a:prstGeom prst="rect">
            <a:avLst/>
          </a:prstGeom>
          <a:solidFill>
            <a:srgbClr val="756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4500" dirty="0" smtClean="0"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626814" y="3965724"/>
            <a:ext cx="2313280" cy="1948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GB" b="1" dirty="0" err="1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Arnau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Girona</a:t>
            </a:r>
          </a:p>
          <a:p>
            <a:pPr>
              <a:lnSpc>
                <a:spcPct val="114000"/>
              </a:lnSpc>
            </a:pP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James Copeland</a:t>
            </a:r>
          </a:p>
          <a:p>
            <a:pPr>
              <a:lnSpc>
                <a:spcPct val="114000"/>
              </a:lnSpc>
            </a:pP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Jamie MacDonald</a:t>
            </a:r>
          </a:p>
          <a:p>
            <a:pPr>
              <a:lnSpc>
                <a:spcPct val="114000"/>
              </a:lnSpc>
            </a:pP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Laura </a:t>
            </a:r>
            <a:r>
              <a:rPr lang="en-GB" b="1" dirty="0" err="1" smtClean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Rolo</a:t>
            </a:r>
            <a:endParaRPr lang="en-GB" b="1" dirty="0" smtClean="0">
              <a:solidFill>
                <a:schemeClr val="accent5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lnSpc>
                <a:spcPct val="114000"/>
              </a:lnSpc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Sophie </a:t>
            </a:r>
            <a:r>
              <a:rPr lang="en-GB" b="1" dirty="0" err="1" smtClean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Vivaudou</a:t>
            </a:r>
            <a:endParaRPr lang="en-GB" b="1" dirty="0">
              <a:solidFill>
                <a:schemeClr val="accent5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GB" b="1" dirty="0">
              <a:solidFill>
                <a:schemeClr val="accent5">
                  <a:lumMod val="50000"/>
                </a:schemeClr>
              </a:solidFill>
              <a:latin typeface="CountryBlueprint" panose="00000400000000000000" pitchFamily="2" charset="2"/>
            </a:endParaRPr>
          </a:p>
        </p:txBody>
      </p:sp>
      <p:pic>
        <p:nvPicPr>
          <p:cNvPr id="1026" name="Picture 2" descr="H:\My Documents\Renewable Energies and Environment\Findhorn Project\Findhorn_Rainbow - Cop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69243"/>
            <a:ext cx="4896542" cy="650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50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ttp://cms.mecheng.strath.ac.uk/jwfluidslab/img/newUniLogo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24192" y="-13241"/>
            <a:ext cx="719807" cy="77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11433" y="4005063"/>
            <a:ext cx="8136904" cy="2088233"/>
          </a:xfrm>
          <a:prstGeom prst="roundRect">
            <a:avLst/>
          </a:prstGeom>
          <a:solidFill>
            <a:srgbClr val="685448">
              <a:alpha val="8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+mj-lt"/>
              </a:rPr>
              <a:t>Example template of hypothetical user display</a:t>
            </a:r>
            <a:endParaRPr lang="en-GB" dirty="0">
              <a:solidFill>
                <a:schemeClr val="bg1"/>
              </a:solidFill>
              <a:latin typeface="+mj-lt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+mj-lt"/>
              </a:rPr>
              <a:t>Solar 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Thermal controls and various weather predictions can be communicated to user for increased control and </a:t>
            </a:r>
            <a:r>
              <a:rPr lang="en-GB" dirty="0" smtClean="0">
                <a:solidFill>
                  <a:schemeClr val="bg1"/>
                </a:solidFill>
                <a:latin typeface="+mj-lt"/>
              </a:rPr>
              <a:t>management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+mj-lt"/>
              </a:rPr>
              <a:t>Area for future development alongside improved Solar Thermal controls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344" y="817759"/>
            <a:ext cx="7619190" cy="318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8893" y="1858613"/>
            <a:ext cx="3276774" cy="198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1247399" y="2047602"/>
            <a:ext cx="26191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smtClean="0"/>
              <a:t>Incident Radiation (w/m^2)</a:t>
            </a:r>
            <a:endParaRPr lang="en-GB" sz="6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79512" y="6216287"/>
            <a:ext cx="8519944" cy="641713"/>
            <a:chOff x="179512" y="6216287"/>
            <a:chExt cx="8519944" cy="641713"/>
          </a:xfrm>
        </p:grpSpPr>
        <p:grpSp>
          <p:nvGrpSpPr>
            <p:cNvPr id="38" name="Group 37"/>
            <p:cNvGrpSpPr/>
            <p:nvPr/>
          </p:nvGrpSpPr>
          <p:grpSpPr>
            <a:xfrm>
              <a:off x="179512" y="6216287"/>
              <a:ext cx="8519944" cy="641713"/>
              <a:chOff x="264152" y="6250391"/>
              <a:chExt cx="8519944" cy="641713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264152" y="6250391"/>
                <a:ext cx="8519944" cy="641713"/>
              </a:xfrm>
              <a:prstGeom prst="rect">
                <a:avLst/>
              </a:prstGeom>
              <a:gradFill flip="none" rotWithShape="1">
                <a:gsLst>
                  <a:gs pos="0">
                    <a:srgbClr val="FFEFD1">
                      <a:alpha val="50000"/>
                    </a:srgbClr>
                  </a:gs>
                  <a:gs pos="16000">
                    <a:schemeClr val="accent2">
                      <a:lumMod val="60000"/>
                      <a:lumOff val="40000"/>
                      <a:alpha val="35000"/>
                    </a:schemeClr>
                  </a:gs>
                  <a:gs pos="60000">
                    <a:schemeClr val="accent2">
                      <a:lumMod val="75000"/>
                      <a:alpha val="35000"/>
                    </a:schemeClr>
                  </a:gs>
                  <a:gs pos="88000">
                    <a:schemeClr val="accent2">
                      <a:lumMod val="50000"/>
                      <a:alpha val="3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840197" y="6407764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1848328" y="6407213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4368632" y="6415448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3216480" y="6396210"/>
                <a:ext cx="234000" cy="162000"/>
              </a:xfrm>
              <a:prstGeom prst="roundRect">
                <a:avLst/>
              </a:prstGeom>
              <a:solidFill>
                <a:schemeClr val="bg2">
                  <a:lumMod val="75000"/>
                  <a:alpha val="7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6600880" y="6411259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7969032" y="6412556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08137" y="6563920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Intro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770946" y="6572548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chemeClr val="accent4">
                        <a:lumMod val="50000"/>
                      </a:schemeClr>
                    </a:solidFill>
                  </a:rPr>
                  <a:t>Thermal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930070" y="6573015"/>
                <a:ext cx="118810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Generation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184902" y="6563201"/>
                <a:ext cx="122414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S&amp;D Match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076056" y="6573015"/>
                <a:ext cx="1188108" cy="292388"/>
              </a:xfrm>
              <a:prstGeom prst="rect">
                <a:avLst/>
              </a:prstGeom>
              <a:noFill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rgbClr val="5C5E4E"/>
                    </a:solidFill>
                  </a:rPr>
                  <a:t>Storage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487558" y="6572418"/>
                <a:ext cx="129653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Conclusions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>
              <a:off x="5436096" y="6385816"/>
              <a:ext cx="216000" cy="144000"/>
            </a:xfrm>
            <a:prstGeom prst="roundRect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31957" y="6529816"/>
              <a:ext cx="138314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b="1" dirty="0">
                  <a:solidFill>
                    <a:srgbClr val="5C5E4E"/>
                  </a:solidFill>
                </a:rPr>
                <a:t>Methodology</a:t>
              </a:r>
            </a:p>
          </p:txBody>
        </p:sp>
      </p:grpSp>
      <p:cxnSp>
        <p:nvCxnSpPr>
          <p:cNvPr id="54" name="Straight Connector 53"/>
          <p:cNvCxnSpPr/>
          <p:nvPr/>
        </p:nvCxnSpPr>
        <p:spPr>
          <a:xfrm>
            <a:off x="263026" y="6283083"/>
            <a:ext cx="835291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810950" y="200055"/>
            <a:ext cx="3597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b="1" dirty="0" smtClean="0">
                <a:solidFill>
                  <a:srgbClr val="94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 Side Management</a:t>
            </a:r>
            <a:endParaRPr lang="en-GB" sz="2000" b="1" dirty="0">
              <a:solidFill>
                <a:srgbClr val="94C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559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9512" y="6216287"/>
            <a:ext cx="8519944" cy="641713"/>
            <a:chOff x="179512" y="6216287"/>
            <a:chExt cx="8519944" cy="641713"/>
          </a:xfrm>
        </p:grpSpPr>
        <p:grpSp>
          <p:nvGrpSpPr>
            <p:cNvPr id="4" name="Group 3"/>
            <p:cNvGrpSpPr/>
            <p:nvPr/>
          </p:nvGrpSpPr>
          <p:grpSpPr>
            <a:xfrm>
              <a:off x="179512" y="6216287"/>
              <a:ext cx="8519944" cy="641713"/>
              <a:chOff x="179512" y="6216287"/>
              <a:chExt cx="8519944" cy="641713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79512" y="6216287"/>
                <a:ext cx="8519944" cy="641713"/>
                <a:chOff x="264152" y="6250391"/>
                <a:chExt cx="8519944" cy="641713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264152" y="6250391"/>
                  <a:ext cx="8519944" cy="64171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FD1">
                        <a:alpha val="50000"/>
                      </a:srgbClr>
                    </a:gs>
                    <a:gs pos="16000">
                      <a:schemeClr val="accent2">
                        <a:lumMod val="60000"/>
                        <a:lumOff val="40000"/>
                        <a:alpha val="35000"/>
                      </a:schemeClr>
                    </a:gs>
                    <a:gs pos="60000">
                      <a:schemeClr val="accent2">
                        <a:lumMod val="75000"/>
                        <a:alpha val="35000"/>
                      </a:schemeClr>
                    </a:gs>
                    <a:gs pos="88000">
                      <a:schemeClr val="accent2">
                        <a:lumMod val="50000"/>
                        <a:alpha val="35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Rounded Rectangle 9"/>
                <p:cNvSpPr/>
                <p:nvPr/>
              </p:nvSpPr>
              <p:spPr>
                <a:xfrm>
                  <a:off x="840197" y="6407764"/>
                  <a:ext cx="216000" cy="144000"/>
                </a:xfrm>
                <a:prstGeom prst="roundRect">
                  <a:avLst/>
                </a:prstGeom>
                <a:solidFill>
                  <a:schemeClr val="accent2">
                    <a:lumMod val="50000"/>
                    <a:alpha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Rounded Rectangle 10"/>
                <p:cNvSpPr/>
                <p:nvPr/>
              </p:nvSpPr>
              <p:spPr>
                <a:xfrm>
                  <a:off x="3216504" y="6407213"/>
                  <a:ext cx="216000" cy="144000"/>
                </a:xfrm>
                <a:prstGeom prst="roundRect">
                  <a:avLst/>
                </a:prstGeom>
                <a:solidFill>
                  <a:schemeClr val="accent2">
                    <a:lumMod val="50000"/>
                    <a:alpha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Rounded Rectangle 11"/>
                <p:cNvSpPr/>
                <p:nvPr/>
              </p:nvSpPr>
              <p:spPr>
                <a:xfrm>
                  <a:off x="4368632" y="6415448"/>
                  <a:ext cx="216000" cy="144000"/>
                </a:xfrm>
                <a:prstGeom prst="roundRect">
                  <a:avLst/>
                </a:prstGeom>
                <a:solidFill>
                  <a:schemeClr val="accent2">
                    <a:lumMod val="50000"/>
                    <a:alpha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Rounded Rectangle 12"/>
                <p:cNvSpPr/>
                <p:nvPr/>
              </p:nvSpPr>
              <p:spPr>
                <a:xfrm>
                  <a:off x="5574768" y="6415432"/>
                  <a:ext cx="234000" cy="162000"/>
                </a:xfrm>
                <a:prstGeom prst="roundRect">
                  <a:avLst/>
                </a:prstGeom>
                <a:solidFill>
                  <a:schemeClr val="accent2">
                    <a:lumMod val="50000"/>
                    <a:alpha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Rounded Rectangle 13"/>
                <p:cNvSpPr/>
                <p:nvPr/>
              </p:nvSpPr>
              <p:spPr>
                <a:xfrm>
                  <a:off x="6600880" y="6411259"/>
                  <a:ext cx="216000" cy="144000"/>
                </a:xfrm>
                <a:prstGeom prst="roundRect">
                  <a:avLst/>
                </a:prstGeom>
                <a:solidFill>
                  <a:schemeClr val="accent2">
                    <a:lumMod val="50000"/>
                    <a:alpha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Rounded Rectangle 14"/>
                <p:cNvSpPr/>
                <p:nvPr/>
              </p:nvSpPr>
              <p:spPr>
                <a:xfrm>
                  <a:off x="7969032" y="6412556"/>
                  <a:ext cx="216000" cy="144000"/>
                </a:xfrm>
                <a:prstGeom prst="roundRect">
                  <a:avLst/>
                </a:prstGeom>
                <a:solidFill>
                  <a:schemeClr val="accent2">
                    <a:lumMod val="50000"/>
                    <a:alpha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408137" y="6563920"/>
                  <a:ext cx="1080120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00" b="1" dirty="0" smtClean="0">
                      <a:solidFill>
                        <a:srgbClr val="5C5E4E"/>
                      </a:solidFill>
                    </a:rPr>
                    <a:t>Intro</a:t>
                  </a:r>
                  <a:endParaRPr lang="en-GB" sz="1300" b="1" dirty="0">
                    <a:solidFill>
                      <a:srgbClr val="5C5E4E"/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2770946" y="6572548"/>
                  <a:ext cx="1080120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00" b="1" dirty="0" smtClean="0">
                      <a:solidFill>
                        <a:srgbClr val="5C5E4E"/>
                      </a:solidFill>
                    </a:rPr>
                    <a:t>Thermal</a:t>
                  </a:r>
                  <a:endParaRPr lang="en-GB" sz="1300" b="1" dirty="0">
                    <a:solidFill>
                      <a:srgbClr val="5C5E4E"/>
                    </a:solidFill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3930070" y="6573015"/>
                  <a:ext cx="1188108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00" b="1" dirty="0" smtClean="0">
                      <a:solidFill>
                        <a:srgbClr val="5C5E4E"/>
                      </a:solidFill>
                    </a:rPr>
                    <a:t>Generation</a:t>
                  </a:r>
                  <a:endParaRPr lang="en-GB" sz="1300" b="1" dirty="0">
                    <a:solidFill>
                      <a:srgbClr val="5C5E4E"/>
                    </a:solidFill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184902" y="6563201"/>
                  <a:ext cx="1224148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00" b="1" dirty="0" smtClean="0">
                      <a:solidFill>
                        <a:srgbClr val="5C5E4E"/>
                      </a:solidFill>
                    </a:rPr>
                    <a:t>S&amp;D Match</a:t>
                  </a:r>
                  <a:endParaRPr lang="en-GB" sz="1300" b="1" dirty="0">
                    <a:solidFill>
                      <a:srgbClr val="5C5E4E"/>
                    </a:solidFill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5114730" y="6559448"/>
                  <a:ext cx="1188108" cy="292388"/>
                </a:xfrm>
                <a:prstGeom prst="rect">
                  <a:avLst/>
                </a:prstGeom>
                <a:noFill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00" b="1" dirty="0">
                      <a:solidFill>
                        <a:srgbClr val="5C5E4E"/>
                      </a:solidFill>
                    </a:rPr>
                    <a:t>Storage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7487558" y="6572418"/>
                  <a:ext cx="1296538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00" b="1" dirty="0" smtClean="0">
                      <a:solidFill>
                        <a:srgbClr val="5C5E4E"/>
                      </a:solidFill>
                    </a:rPr>
                    <a:t>Conclusions</a:t>
                  </a:r>
                  <a:endParaRPr lang="en-GB" sz="1300" b="1" dirty="0">
                    <a:solidFill>
                      <a:srgbClr val="5C5E4E"/>
                    </a:solidFill>
                  </a:endParaRPr>
                </a:p>
              </p:txBody>
            </p:sp>
          </p:grpSp>
          <p:sp>
            <p:nvSpPr>
              <p:cNvPr id="7" name="Rounded Rectangle 6"/>
              <p:cNvSpPr/>
              <p:nvPr/>
            </p:nvSpPr>
            <p:spPr>
              <a:xfrm>
                <a:off x="1835720" y="6385816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231957" y="6529816"/>
                <a:ext cx="1383147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rgbClr val="5C5E4E"/>
                    </a:solidFill>
                  </a:rPr>
                  <a:t>Methodology</a:t>
                </a:r>
              </a:p>
            </p:txBody>
          </p:sp>
        </p:grpSp>
        <p:sp>
          <p:nvSpPr>
            <p:cNvPr id="5" name="Right Arrow 4"/>
            <p:cNvSpPr/>
            <p:nvPr/>
          </p:nvSpPr>
          <p:spPr>
            <a:xfrm>
              <a:off x="3491880" y="6362106"/>
              <a:ext cx="648072" cy="2268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1231957" y="1916832"/>
            <a:ext cx="6508395" cy="2880320"/>
          </a:xfrm>
          <a:prstGeom prst="roundRect">
            <a:avLst>
              <a:gd name="adj" fmla="val 50000"/>
            </a:avLst>
          </a:prstGeom>
          <a:solidFill>
            <a:srgbClr val="756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kind of new generation system can be used ?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63026" y="6283083"/>
            <a:ext cx="835291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8383" y="-17592"/>
            <a:ext cx="3854251" cy="88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http://cms.mecheng.strath.ac.uk/jwfluidslab/img/newUniLogo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24192" y="-13241"/>
            <a:ext cx="719807" cy="77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13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ttp://www.esru.strath.ac.uk/EandE/Web_sites/01-02/RE_info/Tidal%20power%20files/image016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27884" y="1340768"/>
            <a:ext cx="1368163" cy="10249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651702"/>
              </p:ext>
            </p:extLst>
          </p:nvPr>
        </p:nvGraphicFramePr>
        <p:xfrm>
          <a:off x="302764" y="2793829"/>
          <a:ext cx="8352928" cy="2926080"/>
        </p:xfrm>
        <a:graphic>
          <a:graphicData uri="http://schemas.openxmlformats.org/drawingml/2006/table">
            <a:tbl>
              <a:tblPr firstRow="1" bandRow="1">
                <a:effectLst/>
                <a:tableStyleId>{7DF18680-E054-41AD-8BC1-D1AEF772440D}</a:tableStyleId>
              </a:tblPr>
              <a:tblGrid>
                <a:gridCol w="1316908"/>
                <a:gridCol w="1189861"/>
                <a:gridCol w="864096"/>
                <a:gridCol w="805599"/>
                <a:gridCol w="1044116"/>
                <a:gridCol w="814581"/>
                <a:gridCol w="1273651"/>
                <a:gridCol w="1044116"/>
              </a:tblGrid>
              <a:tr h="607106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Technology</a:t>
                      </a:r>
                      <a:endParaRPr lang="es-ES" sz="1400" dirty="0"/>
                    </a:p>
                  </a:txBody>
                  <a:tcPr anchor="ctr">
                    <a:solidFill>
                      <a:srgbClr val="BF6E0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Predictable</a:t>
                      </a:r>
                      <a:endParaRPr lang="es-ES" sz="1400" dirty="0"/>
                    </a:p>
                  </a:txBody>
                  <a:tcPr anchor="ctr">
                    <a:solidFill>
                      <a:srgbClr val="BF6E0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Steady</a:t>
                      </a:r>
                      <a:endParaRPr lang="es-ES" sz="1400" dirty="0"/>
                    </a:p>
                  </a:txBody>
                  <a:tcPr anchor="ctr">
                    <a:solidFill>
                      <a:srgbClr val="BF6E0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Low</a:t>
                      </a:r>
                      <a:r>
                        <a:rPr lang="es-ES" sz="1400" baseline="0" dirty="0" smtClean="0"/>
                        <a:t> EI</a:t>
                      </a:r>
                      <a:endParaRPr lang="es-ES" sz="1400" dirty="0"/>
                    </a:p>
                  </a:txBody>
                  <a:tcPr anchor="ctr">
                    <a:solidFill>
                      <a:srgbClr val="BF6E0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Costs</a:t>
                      </a:r>
                      <a:endParaRPr lang="es-ES" sz="1400" dirty="0"/>
                    </a:p>
                  </a:txBody>
                  <a:tcPr anchor="ctr">
                    <a:solidFill>
                      <a:srgbClr val="BF6E0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Scale</a:t>
                      </a:r>
                      <a:endParaRPr lang="es-ES" sz="1400" dirty="0"/>
                    </a:p>
                  </a:txBody>
                  <a:tcPr anchor="ctr">
                    <a:solidFill>
                      <a:srgbClr val="BF6E0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Grid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Connection</a:t>
                      </a:r>
                      <a:endParaRPr lang="es-ES" sz="1400" dirty="0"/>
                    </a:p>
                  </a:txBody>
                  <a:tcPr anchor="ctr">
                    <a:solidFill>
                      <a:srgbClr val="BF6E0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Enough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Power</a:t>
                      </a:r>
                      <a:r>
                        <a:rPr lang="es-ES" sz="1400" dirty="0" smtClean="0"/>
                        <a:t> output</a:t>
                      </a:r>
                      <a:endParaRPr lang="es-ES" sz="1400" dirty="0"/>
                    </a:p>
                  </a:txBody>
                  <a:tcPr anchor="ctr">
                    <a:solidFill>
                      <a:srgbClr val="BF6E01">
                        <a:alpha val="60000"/>
                      </a:srgbClr>
                    </a:solidFill>
                  </a:tcPr>
                </a:tc>
              </a:tr>
              <a:tr h="303553">
                <a:tc>
                  <a:txBody>
                    <a:bodyPr/>
                    <a:lstStyle/>
                    <a:p>
                      <a:r>
                        <a:rPr lang="es-ES" sz="13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Onshore</a:t>
                      </a:r>
                      <a:r>
                        <a:rPr lang="es-ES" sz="13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13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wind</a:t>
                      </a:r>
                      <a:endParaRPr lang="es-ES" sz="13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70574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70574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70574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70574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70574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70574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705744">
                        <a:alpha val="34000"/>
                      </a:srgbClr>
                    </a:solidFill>
                  </a:tcPr>
                </a:tc>
              </a:tr>
              <a:tr h="303553">
                <a:tc>
                  <a:txBody>
                    <a:bodyPr/>
                    <a:lstStyle/>
                    <a:p>
                      <a:r>
                        <a:rPr lang="es-ES" sz="13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Offshore </a:t>
                      </a:r>
                      <a:r>
                        <a:rPr lang="es-ES" sz="13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wind</a:t>
                      </a:r>
                      <a:endParaRPr lang="es-ES" sz="13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70574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70574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70574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70574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70574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70574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705744">
                        <a:alpha val="34000"/>
                      </a:srgbClr>
                    </a:solidFill>
                  </a:tcPr>
                </a:tc>
              </a:tr>
              <a:tr h="303553">
                <a:tc>
                  <a:txBody>
                    <a:bodyPr/>
                    <a:lstStyle/>
                    <a:p>
                      <a:r>
                        <a:rPr lang="es-ES" sz="13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Microhydro</a:t>
                      </a:r>
                      <a:endParaRPr lang="es-ES" sz="13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70574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70574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70574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70574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70574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70574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705744">
                        <a:alpha val="34000"/>
                      </a:srgbClr>
                    </a:solidFill>
                  </a:tcPr>
                </a:tc>
              </a:tr>
              <a:tr h="303553">
                <a:tc>
                  <a:txBody>
                    <a:bodyPr/>
                    <a:lstStyle/>
                    <a:p>
                      <a:r>
                        <a:rPr lang="es-ES" sz="13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Tidal</a:t>
                      </a:r>
                      <a:r>
                        <a:rPr lang="es-ES" sz="13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13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Barrage</a:t>
                      </a:r>
                      <a:endParaRPr lang="es-ES" sz="13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70574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70574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70574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70574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70574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70574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705744">
                        <a:alpha val="34000"/>
                      </a:srgbClr>
                    </a:solidFill>
                  </a:tcPr>
                </a:tc>
              </a:tr>
              <a:tr h="303553">
                <a:tc>
                  <a:txBody>
                    <a:bodyPr/>
                    <a:lstStyle/>
                    <a:p>
                      <a:r>
                        <a:rPr lang="es-ES" sz="13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Wave</a:t>
                      </a:r>
                      <a:endParaRPr lang="es-ES" sz="13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70574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70574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70574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70574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70574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70574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705744">
                        <a:alpha val="34000"/>
                      </a:srgbClr>
                    </a:solidFill>
                  </a:tcPr>
                </a:tc>
              </a:tr>
              <a:tr h="303553">
                <a:tc>
                  <a:txBody>
                    <a:bodyPr/>
                    <a:lstStyle/>
                    <a:p>
                      <a:r>
                        <a:rPr lang="es-ES" sz="13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Tidal</a:t>
                      </a:r>
                      <a:r>
                        <a:rPr lang="es-ES" sz="13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13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stream</a:t>
                      </a:r>
                      <a:endParaRPr lang="es-ES" sz="13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70574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70574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70574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70574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70574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705744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705744">
                        <a:alpha val="34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0" name="Picture 2" descr="C:\Users\LAURA\AppData\Local\Microsoft\Windows\Temporary Internet Files\Content.IE5\Y05JMKSH\MC90044131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0910" y="3521442"/>
            <a:ext cx="406152" cy="4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LAURA\AppData\Local\Microsoft\Windows\Temporary Internet Files\Content.IE5\Y05JMKSH\MC90044131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6526" y="3523010"/>
            <a:ext cx="406152" cy="4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LAURA\AppData\Local\Microsoft\Windows\Temporary Internet Files\Content.IE5\Y05JMKSH\MC90044131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178" y="3878486"/>
            <a:ext cx="406152" cy="4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LAURA\AppData\Local\Microsoft\Windows\Temporary Internet Files\Content.IE5\Y05JMKSH\MC90044131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7864" y="3865004"/>
            <a:ext cx="406152" cy="4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LAURA\AppData\Local\Microsoft\Windows\Temporary Internet Files\Content.IE5\Y05JMKSH\MC90044131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484" y="4259242"/>
            <a:ext cx="406152" cy="4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LAURA\AppData\Local\Microsoft\Windows\Temporary Internet Files\Content.IE5\Y05JMKSH\MC90044131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9358" y="4269510"/>
            <a:ext cx="406152" cy="4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LAURA\AppData\Local\Microsoft\Windows\Temporary Internet Files\Content.IE5\Y05JMKSH\MC90044131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3353" y="4269471"/>
            <a:ext cx="406152" cy="4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LAURA\AppData\Local\Microsoft\Windows\Temporary Internet Files\Content.IE5\Y05JMKSH\MC90044131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9825" y="4247328"/>
            <a:ext cx="406152" cy="4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LAURA\AppData\Local\Microsoft\Windows\Temporary Internet Files\Content.IE5\Y05JMKSH\MC90044131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0067" y="4247328"/>
            <a:ext cx="406152" cy="4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LAURA\AppData\Local\Microsoft\Windows\Temporary Internet Files\Content.IE5\Y05JMKSH\MC90044131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1446" y="4614718"/>
            <a:ext cx="406152" cy="4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LAURA\AppData\Local\Microsoft\Windows\Temporary Internet Files\Content.IE5\Y05JMKSH\MC90044131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0067" y="4614641"/>
            <a:ext cx="406152" cy="4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LAURA\AppData\Local\Microsoft\Windows\Temporary Internet Files\Content.IE5\Y05JMKSH\MC90044131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6253" y="5329170"/>
            <a:ext cx="406152" cy="4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LAURA\AppData\Local\Microsoft\Windows\Temporary Internet Files\Content.IE5\Y05JMKSH\MC90044131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5811" y="5347909"/>
            <a:ext cx="406152" cy="4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LAURA\AppData\Local\Microsoft\Windows\Temporary Internet Files\Content.IE5\Y05JMKSH\MC90044131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6803" y="5339342"/>
            <a:ext cx="406152" cy="4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LAURA\AppData\Local\Microsoft\Windows\Temporary Internet Files\Content.IE5\Y05JMKSH\MC90044131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9017" y="5347909"/>
            <a:ext cx="406152" cy="4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LAURA\AppData\Local\Microsoft\Windows\Temporary Internet Files\Content.IE5\Y05JMKSH\MC900439584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3691" y="3614937"/>
            <a:ext cx="303738" cy="25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LAURA\AppData\Local\Microsoft\Windows\Temporary Internet Files\Content.IE5\Y05JMKSH\MC900439584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0565" y="3614936"/>
            <a:ext cx="303738" cy="25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LAURA\AppData\Local\Microsoft\Windows\Temporary Internet Files\Content.IE5\Y05JMKSH\MC900439584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1698" y="3990160"/>
            <a:ext cx="303738" cy="25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LAURA\AppData\Local\Microsoft\Windows\Temporary Internet Files\Content.IE5\Y05JMKSH\MC900439584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7196" y="3929162"/>
            <a:ext cx="303738" cy="25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LAURA\AppData\Local\Microsoft\Windows\Temporary Internet Files\Content.IE5\Y05JMKSH\MC900439584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1032" y="3952997"/>
            <a:ext cx="303738" cy="25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LAURA\AppData\Local\Microsoft\Windows\Temporary Internet Files\Content.IE5\Y05JMKSH\MC900439584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1274" y="3990121"/>
            <a:ext cx="303738" cy="25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LAURA\AppData\Local\Microsoft\Windows\Temporary Internet Files\Content.IE5\Y05JMKSH\MC900439584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7733" y="3988475"/>
            <a:ext cx="303738" cy="25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LAURA\AppData\Local\Microsoft\Windows\Temporary Internet Files\Content.IE5\Y05JMKSH\MC900439584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7733" y="4357589"/>
            <a:ext cx="303738" cy="25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LAURA\AppData\Local\Microsoft\Windows\Temporary Internet Files\Content.IE5\Y05JMKSH\MC900439584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9385" y="4344021"/>
            <a:ext cx="303738" cy="25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LAURA\AppData\Local\Microsoft\Windows\Temporary Internet Files\Content.IE5\Y05JMKSH\MC900439584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1647" y="4705915"/>
            <a:ext cx="303738" cy="25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LAURA\AppData\Local\Microsoft\Windows\Temporary Internet Files\Content.IE5\Y05JMKSH\MC900439584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504" y="5080101"/>
            <a:ext cx="303738" cy="25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LAURA\AppData\Local\Microsoft\Windows\Temporary Internet Files\Content.IE5\Y05JMKSH\MC900439584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845" y="5078455"/>
            <a:ext cx="303738" cy="25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LAURA\AppData\Local\Microsoft\Windows\Temporary Internet Files\Content.IE5\Y05JMKSH\MC900439584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7733" y="5078416"/>
            <a:ext cx="303738" cy="25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LAURA\AppData\Local\Microsoft\Windows\Temporary Internet Files\Content.IE5\Y05JMKSH\MC900439584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3167" y="5072041"/>
            <a:ext cx="303738" cy="25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LAURA\AppData\Local\Microsoft\Windows\Temporary Internet Files\Content.IE5\Y05JMKSH\MC90044131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0067" y="3540424"/>
            <a:ext cx="406152" cy="4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LAURA\AppData\Local\Microsoft\Windows\Temporary Internet Files\Content.IE5\Y05JMKSH\MC90044131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5811" y="3499893"/>
            <a:ext cx="406152" cy="4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LAURA\AppData\Local\Microsoft\Windows\Temporary Internet Files\Content.IE5\Y05JMKSH\MC90044131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0440" y="3498247"/>
            <a:ext cx="406152" cy="4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LAURA\AppData\Local\Microsoft\Windows\Temporary Internet Files\Content.IE5\Y05JMKSH\MC90044131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6297" y="4606535"/>
            <a:ext cx="406152" cy="4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Users\LAURA\AppData\Local\Microsoft\Windows\Temporary Internet Files\Content.IE5\Y05JMKSH\MC90044131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5299" y="4628640"/>
            <a:ext cx="406152" cy="4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C:\Users\LAURA\AppData\Local\Microsoft\Windows\Temporary Internet Files\Content.IE5\Y05JMKSH\MC90044131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0491" y="5347909"/>
            <a:ext cx="406152" cy="4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:\Users\LAURA\AppData\Local\Microsoft\Windows\Temporary Internet Files\Content.IE5\Y05JMKSH\MC90044131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0440" y="4997529"/>
            <a:ext cx="406152" cy="4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C:\Users\LAURA\AppData\Local\Microsoft\Windows\Temporary Internet Files\Content.IE5\Y05JMKSH\MC90044131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5811" y="5005589"/>
            <a:ext cx="406152" cy="4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LAURA\AppData\Local\Microsoft\Windows\Temporary Internet Files\Content.IE5\Y05JMKSH\MC900439584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1032" y="4689229"/>
            <a:ext cx="303738" cy="25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C:\Users\LAURA\AppData\Local\Microsoft\Windows\Temporary Internet Files\Content.IE5\Y05JMKSH\MC90044131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9144" y="4614641"/>
            <a:ext cx="406152" cy="4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C:\Users\LAURA\AppData\Local\Microsoft\Windows\Temporary Internet Files\Content.IE5\Y05JMKSH\MC90044131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3222" y="5337230"/>
            <a:ext cx="406152" cy="4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 descr="http://farm2.staticflickr.com/1406/1328266584_0a5f5eda71_o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573" y="1333908"/>
            <a:ext cx="1292847" cy="9703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77" name="Picture 76" descr="http://upload.wikimedia.org/wikipedia/commons/9/97/Middelgrunden_wind_farm_2009-07-01_edit_filtered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22089" y="1338666"/>
            <a:ext cx="1386307" cy="9655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Picture 77" descr="http://ecoevolution.ie/blog/wp-content/uploads/2012/01/DSCF4231.jpg">
            <a:hlinkClick r:id="rId7"/>
          </p:cNvPr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04546" y="1353445"/>
            <a:ext cx="1390616" cy="9781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Picture 3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6926" y="1353445"/>
            <a:ext cx="1302252" cy="1024958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79" descr="http://renews.biz/wp-content/assets/Robusto-wave-energy-device-credit-Langlee.jp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1309" y="1333908"/>
            <a:ext cx="1430287" cy="10249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81" name="Picture 80" descr="http://cms.mecheng.strath.ac.uk/jwfluidslab/img/newUniLogo.pn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24192" y="-13241"/>
            <a:ext cx="719807" cy="77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C:\Users\LAURA\AppData\Local\Microsoft\Windows\Temporary Internet Files\Content.IE5\Y05JMKSH\MC90044131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8602" y="5356150"/>
            <a:ext cx="406152" cy="4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C:\Users\LAURA\AppData\Local\Microsoft\Windows\Temporary Internet Files\Content.IE5\Y05JMKSH\MC90044131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6803" y="4970117"/>
            <a:ext cx="406152" cy="4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Uni of Strathclyde\Group Project\Pics\Photos\2014-02-12 12.14.12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0823" y="974571"/>
            <a:ext cx="3462848" cy="259713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Uni of Strathclyde\Group Project\Pics\Photos\2014-02-12 11.38.49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3990" y="3600705"/>
            <a:ext cx="3469681" cy="26022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4152" y="5347909"/>
            <a:ext cx="8628328" cy="414393"/>
          </a:xfrm>
          <a:prstGeom prst="rect">
            <a:avLst/>
          </a:prstGeom>
          <a:noFill/>
          <a:ln w="508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5" name="Group 74"/>
          <p:cNvGrpSpPr/>
          <p:nvPr/>
        </p:nvGrpSpPr>
        <p:grpSpPr>
          <a:xfrm>
            <a:off x="179512" y="6216287"/>
            <a:ext cx="8519944" cy="641713"/>
            <a:chOff x="179512" y="6216287"/>
            <a:chExt cx="8519944" cy="641713"/>
          </a:xfrm>
        </p:grpSpPr>
        <p:grpSp>
          <p:nvGrpSpPr>
            <p:cNvPr id="86" name="Group 85"/>
            <p:cNvGrpSpPr/>
            <p:nvPr/>
          </p:nvGrpSpPr>
          <p:grpSpPr>
            <a:xfrm>
              <a:off x="179512" y="6216287"/>
              <a:ext cx="8519944" cy="641713"/>
              <a:chOff x="264152" y="6250391"/>
              <a:chExt cx="8519944" cy="641713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264152" y="6250391"/>
                <a:ext cx="8519944" cy="641713"/>
              </a:xfrm>
              <a:prstGeom prst="rect">
                <a:avLst/>
              </a:prstGeom>
              <a:gradFill flip="none" rotWithShape="1">
                <a:gsLst>
                  <a:gs pos="0">
                    <a:srgbClr val="FFEFD1">
                      <a:alpha val="50000"/>
                    </a:srgbClr>
                  </a:gs>
                  <a:gs pos="16000">
                    <a:schemeClr val="accent2">
                      <a:lumMod val="60000"/>
                      <a:lumOff val="40000"/>
                      <a:alpha val="35000"/>
                    </a:schemeClr>
                  </a:gs>
                  <a:gs pos="60000">
                    <a:schemeClr val="accent2">
                      <a:lumMod val="75000"/>
                      <a:alpha val="35000"/>
                    </a:schemeClr>
                  </a:gs>
                  <a:gs pos="88000">
                    <a:schemeClr val="accent2">
                      <a:lumMod val="50000"/>
                      <a:alpha val="3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ounded Rectangle 89"/>
              <p:cNvSpPr/>
              <p:nvPr/>
            </p:nvSpPr>
            <p:spPr>
              <a:xfrm>
                <a:off x="840197" y="6407764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ounded Rectangle 90"/>
              <p:cNvSpPr/>
              <p:nvPr/>
            </p:nvSpPr>
            <p:spPr>
              <a:xfrm>
                <a:off x="3216504" y="6407213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Rounded Rectangle 91"/>
              <p:cNvSpPr/>
              <p:nvPr/>
            </p:nvSpPr>
            <p:spPr>
              <a:xfrm>
                <a:off x="1920336" y="6415448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Rounded Rectangle 92"/>
              <p:cNvSpPr/>
              <p:nvPr/>
            </p:nvSpPr>
            <p:spPr>
              <a:xfrm>
                <a:off x="4368608" y="6396210"/>
                <a:ext cx="234000" cy="162000"/>
              </a:xfrm>
              <a:prstGeom prst="roundRect">
                <a:avLst/>
              </a:prstGeom>
              <a:solidFill>
                <a:schemeClr val="bg2">
                  <a:lumMod val="75000"/>
                  <a:alpha val="7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6600880" y="6411259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Rounded Rectangle 94"/>
              <p:cNvSpPr/>
              <p:nvPr/>
            </p:nvSpPr>
            <p:spPr>
              <a:xfrm>
                <a:off x="7969032" y="6412556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408137" y="6563920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Intro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2770946" y="6572548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Thermal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3930070" y="6573015"/>
                <a:ext cx="118810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chemeClr val="accent4">
                        <a:lumMod val="50000"/>
                      </a:schemeClr>
                    </a:solidFill>
                  </a:rPr>
                  <a:t>Generation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184902" y="6563201"/>
                <a:ext cx="122414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S&amp;D Match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5076056" y="6573015"/>
                <a:ext cx="1188108" cy="292388"/>
              </a:xfrm>
              <a:prstGeom prst="rect">
                <a:avLst/>
              </a:prstGeom>
              <a:noFill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rgbClr val="5C5E4E"/>
                    </a:solidFill>
                  </a:rPr>
                  <a:t>Storage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7487558" y="6572418"/>
                <a:ext cx="129653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Conclusions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</p:grpSp>
        <p:sp>
          <p:nvSpPr>
            <p:cNvPr id="87" name="Rounded Rectangle 86"/>
            <p:cNvSpPr/>
            <p:nvPr/>
          </p:nvSpPr>
          <p:spPr>
            <a:xfrm>
              <a:off x="5436096" y="6385816"/>
              <a:ext cx="216000" cy="144000"/>
            </a:xfrm>
            <a:prstGeom prst="roundRect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231957" y="6529816"/>
              <a:ext cx="138314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b="1" dirty="0">
                  <a:solidFill>
                    <a:srgbClr val="5C5E4E"/>
                  </a:solidFill>
                </a:rPr>
                <a:t>Methodology</a:t>
              </a:r>
            </a:p>
          </p:txBody>
        </p:sp>
      </p:grpSp>
      <p:cxnSp>
        <p:nvCxnSpPr>
          <p:cNvPr id="102" name="Straight Connector 101"/>
          <p:cNvCxnSpPr/>
          <p:nvPr/>
        </p:nvCxnSpPr>
        <p:spPr>
          <a:xfrm>
            <a:off x="263026" y="6283083"/>
            <a:ext cx="835291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4578316" y="167982"/>
            <a:ext cx="38218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100" b="1" dirty="0" smtClean="0">
                <a:solidFill>
                  <a:srgbClr val="94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200" b="1" dirty="0" smtClean="0">
                <a:solidFill>
                  <a:srgbClr val="94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Generation Options</a:t>
            </a:r>
            <a:endParaRPr lang="en-GB" sz="2200" b="1" dirty="0">
              <a:solidFill>
                <a:srgbClr val="94C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887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1166812"/>
            <a:ext cx="7200900" cy="4524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http://cms.mecheng.strath.ac.uk/jwfluidslab/img/newUniLogo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24192" y="-13241"/>
            <a:ext cx="719807" cy="77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79512" y="6216287"/>
            <a:ext cx="8519944" cy="641713"/>
            <a:chOff x="179512" y="6216287"/>
            <a:chExt cx="8519944" cy="641713"/>
          </a:xfrm>
        </p:grpSpPr>
        <p:grpSp>
          <p:nvGrpSpPr>
            <p:cNvPr id="38" name="Group 37"/>
            <p:cNvGrpSpPr/>
            <p:nvPr/>
          </p:nvGrpSpPr>
          <p:grpSpPr>
            <a:xfrm>
              <a:off x="179512" y="6216287"/>
              <a:ext cx="8519944" cy="641713"/>
              <a:chOff x="264152" y="6250391"/>
              <a:chExt cx="8519944" cy="641713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264152" y="6250391"/>
                <a:ext cx="8519944" cy="641713"/>
              </a:xfrm>
              <a:prstGeom prst="rect">
                <a:avLst/>
              </a:prstGeom>
              <a:gradFill flip="none" rotWithShape="1">
                <a:gsLst>
                  <a:gs pos="0">
                    <a:srgbClr val="FFEFD1">
                      <a:alpha val="50000"/>
                    </a:srgbClr>
                  </a:gs>
                  <a:gs pos="16000">
                    <a:schemeClr val="accent2">
                      <a:lumMod val="60000"/>
                      <a:lumOff val="40000"/>
                      <a:alpha val="35000"/>
                    </a:schemeClr>
                  </a:gs>
                  <a:gs pos="60000">
                    <a:schemeClr val="accent2">
                      <a:lumMod val="75000"/>
                      <a:alpha val="35000"/>
                    </a:schemeClr>
                  </a:gs>
                  <a:gs pos="88000">
                    <a:schemeClr val="accent2">
                      <a:lumMod val="50000"/>
                      <a:alpha val="3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840197" y="6407764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3216504" y="6407213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1920336" y="6415448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4368608" y="6396210"/>
                <a:ext cx="234000" cy="162000"/>
              </a:xfrm>
              <a:prstGeom prst="roundRect">
                <a:avLst/>
              </a:prstGeom>
              <a:solidFill>
                <a:schemeClr val="bg2">
                  <a:lumMod val="75000"/>
                  <a:alpha val="7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6600880" y="6411259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7969032" y="6412556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08137" y="6563920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Intro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770946" y="6572548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Thermal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930070" y="6573015"/>
                <a:ext cx="118810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chemeClr val="accent4">
                        <a:lumMod val="50000"/>
                      </a:schemeClr>
                    </a:solidFill>
                  </a:rPr>
                  <a:t>Generation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184902" y="6563201"/>
                <a:ext cx="122414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S&amp;D Match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076056" y="6573015"/>
                <a:ext cx="1188108" cy="292388"/>
              </a:xfrm>
              <a:prstGeom prst="rect">
                <a:avLst/>
              </a:prstGeom>
              <a:noFill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rgbClr val="5C5E4E"/>
                    </a:solidFill>
                  </a:rPr>
                  <a:t>Storage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487558" y="6572418"/>
                <a:ext cx="129653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Conclusions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>
              <a:off x="5436096" y="6385816"/>
              <a:ext cx="216000" cy="144000"/>
            </a:xfrm>
            <a:prstGeom prst="roundRect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31957" y="6529816"/>
              <a:ext cx="138314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b="1" dirty="0">
                  <a:solidFill>
                    <a:srgbClr val="5C5E4E"/>
                  </a:solidFill>
                </a:rPr>
                <a:t>Methodology</a:t>
              </a:r>
            </a:p>
          </p:txBody>
        </p:sp>
      </p:grpSp>
      <p:cxnSp>
        <p:nvCxnSpPr>
          <p:cNvPr id="54" name="Straight Connector 53"/>
          <p:cNvCxnSpPr/>
          <p:nvPr/>
        </p:nvCxnSpPr>
        <p:spPr>
          <a:xfrm>
            <a:off x="263026" y="6283083"/>
            <a:ext cx="835291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842160" y="121815"/>
            <a:ext cx="35641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700" b="1" dirty="0" smtClean="0">
                <a:solidFill>
                  <a:srgbClr val="94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Findhorn Bay</a:t>
            </a:r>
            <a:endParaRPr lang="en-GB" sz="2700" b="1" dirty="0">
              <a:solidFill>
                <a:srgbClr val="94C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787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50" y="1116534"/>
            <a:ext cx="2592288" cy="32035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35073" y="1056034"/>
            <a:ext cx="3168352" cy="186601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175874"/>
              </p:ext>
            </p:extLst>
          </p:nvPr>
        </p:nvGraphicFramePr>
        <p:xfrm>
          <a:off x="2786384" y="1076296"/>
          <a:ext cx="3081760" cy="32547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9472"/>
                <a:gridCol w="534094"/>
                <a:gridCol w="546026"/>
                <a:gridCol w="504056"/>
                <a:gridCol w="504056"/>
                <a:gridCol w="504056"/>
              </a:tblGrid>
              <a:tr h="183019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Tide Data Surface Speed</a:t>
                      </a:r>
                      <a:endParaRPr lang="en-GB" sz="11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18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Times</a:t>
                      </a:r>
                      <a:endParaRPr lang="en-GB" sz="10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Neaps (knots)</a:t>
                      </a:r>
                      <a:endParaRPr lang="en-GB" sz="9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Springs (knots)</a:t>
                      </a:r>
                      <a:endParaRPr lang="en-GB" sz="9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Direction</a:t>
                      </a:r>
                      <a:endParaRPr lang="en-GB" sz="9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Neaps (m/s)</a:t>
                      </a:r>
                      <a:endParaRPr lang="en-GB" sz="9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Springs (m/s)</a:t>
                      </a:r>
                      <a:endParaRPr lang="en-GB" sz="9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</a:tr>
              <a:tr h="205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Hw-6</a:t>
                      </a:r>
                      <a:endParaRPr lang="en-GB" sz="9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0</a:t>
                      </a:r>
                      <a:endParaRPr lang="en-GB" sz="10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en-GB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Slack</a:t>
                      </a:r>
                      <a:endParaRPr lang="en-GB" sz="10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0.00</a:t>
                      </a:r>
                      <a:endParaRPr lang="en-GB" sz="10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0.00</a:t>
                      </a:r>
                      <a:endParaRPr lang="en-GB" sz="10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</a:tr>
              <a:tr h="205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Hw-5</a:t>
                      </a:r>
                      <a:endParaRPr lang="en-GB" sz="9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0.2</a:t>
                      </a:r>
                      <a:endParaRPr lang="en-GB" sz="10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0.4</a:t>
                      </a:r>
                      <a:endParaRPr lang="en-GB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W</a:t>
                      </a:r>
                      <a:endParaRPr lang="en-GB" sz="10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0.10</a:t>
                      </a:r>
                      <a:endParaRPr lang="en-GB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0.21</a:t>
                      </a:r>
                      <a:endParaRPr lang="en-GB" sz="10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</a:tr>
              <a:tr h="205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Hw-4</a:t>
                      </a:r>
                      <a:endParaRPr lang="en-GB" sz="9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0.3</a:t>
                      </a:r>
                      <a:endParaRPr lang="en-GB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0.8</a:t>
                      </a:r>
                      <a:endParaRPr lang="en-GB" sz="10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W</a:t>
                      </a:r>
                      <a:endParaRPr lang="en-GB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0.15</a:t>
                      </a:r>
                      <a:endParaRPr lang="en-GB" sz="10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0.41</a:t>
                      </a:r>
                      <a:endParaRPr lang="en-GB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</a:tr>
              <a:tr h="205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Hw-3</a:t>
                      </a:r>
                      <a:endParaRPr lang="en-GB" sz="9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0.5</a:t>
                      </a:r>
                      <a:endParaRPr lang="en-GB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0.9</a:t>
                      </a:r>
                      <a:endParaRPr lang="en-GB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SW</a:t>
                      </a:r>
                      <a:endParaRPr lang="en-GB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0.26</a:t>
                      </a:r>
                      <a:endParaRPr lang="en-GB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0.46</a:t>
                      </a:r>
                      <a:endParaRPr lang="en-GB" sz="10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</a:tr>
              <a:tr h="205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Hw-2</a:t>
                      </a:r>
                      <a:endParaRPr lang="en-GB" sz="9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0.3</a:t>
                      </a:r>
                      <a:endParaRPr lang="en-GB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0.7</a:t>
                      </a:r>
                      <a:endParaRPr lang="en-GB" sz="10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SW</a:t>
                      </a:r>
                      <a:endParaRPr lang="en-GB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0.15</a:t>
                      </a:r>
                      <a:endParaRPr lang="en-GB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0.36</a:t>
                      </a:r>
                      <a:endParaRPr lang="en-GB" sz="10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</a:tr>
              <a:tr h="205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Hw-1</a:t>
                      </a:r>
                      <a:endParaRPr lang="en-GB" sz="9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0.3</a:t>
                      </a:r>
                      <a:endParaRPr lang="en-GB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0.5</a:t>
                      </a:r>
                      <a:endParaRPr lang="en-GB" sz="10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SW</a:t>
                      </a:r>
                      <a:endParaRPr lang="en-GB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0.15</a:t>
                      </a:r>
                      <a:endParaRPr lang="en-GB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0.26</a:t>
                      </a:r>
                      <a:endParaRPr lang="en-GB" sz="10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</a:tr>
              <a:tr h="99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Hw</a:t>
                      </a:r>
                      <a:endParaRPr lang="en-GB" sz="9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0.3</a:t>
                      </a:r>
                      <a:endParaRPr lang="en-GB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0.6</a:t>
                      </a:r>
                      <a:endParaRPr lang="en-GB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SW</a:t>
                      </a:r>
                      <a:endParaRPr lang="en-GB" sz="10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0.15</a:t>
                      </a:r>
                      <a:endParaRPr lang="en-GB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0.31</a:t>
                      </a:r>
                      <a:endParaRPr lang="en-GB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</a:tr>
              <a:tr h="205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Hw+1</a:t>
                      </a:r>
                      <a:endParaRPr lang="en-GB" sz="9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en-GB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en-GB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Slack</a:t>
                      </a:r>
                      <a:endParaRPr lang="en-GB" sz="10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0.00</a:t>
                      </a:r>
                      <a:endParaRPr lang="en-GB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0.00</a:t>
                      </a:r>
                      <a:endParaRPr lang="en-GB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</a:tr>
              <a:tr h="205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Hw+2</a:t>
                      </a:r>
                      <a:endParaRPr lang="en-GB" sz="9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0.2</a:t>
                      </a:r>
                      <a:endParaRPr lang="en-GB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0.4</a:t>
                      </a:r>
                      <a:endParaRPr lang="en-GB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E</a:t>
                      </a:r>
                      <a:endParaRPr lang="en-GB" sz="10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0.10</a:t>
                      </a:r>
                      <a:endParaRPr lang="en-GB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0.21</a:t>
                      </a:r>
                      <a:endParaRPr lang="en-GB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</a:tr>
              <a:tr h="205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Hw+3</a:t>
                      </a:r>
                      <a:endParaRPr lang="en-GB" sz="9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0.5</a:t>
                      </a:r>
                      <a:endParaRPr lang="en-GB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0.9</a:t>
                      </a:r>
                      <a:endParaRPr lang="en-GB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</a:t>
                      </a:r>
                      <a:endParaRPr lang="en-GB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0.26</a:t>
                      </a:r>
                      <a:endParaRPr lang="en-GB" sz="10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0.46</a:t>
                      </a:r>
                      <a:endParaRPr lang="en-GB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</a:tr>
              <a:tr h="205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Hw+4</a:t>
                      </a:r>
                      <a:endParaRPr lang="en-GB" sz="9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0.6</a:t>
                      </a:r>
                      <a:endParaRPr lang="en-GB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1.1</a:t>
                      </a:r>
                      <a:endParaRPr lang="en-GB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NE</a:t>
                      </a:r>
                      <a:endParaRPr lang="en-GB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0.31</a:t>
                      </a:r>
                      <a:endParaRPr lang="en-GB" sz="10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0.57</a:t>
                      </a:r>
                      <a:endParaRPr lang="en-GB" sz="10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</a:tr>
              <a:tr h="205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Hw+5</a:t>
                      </a:r>
                      <a:endParaRPr lang="en-GB" sz="9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0.3</a:t>
                      </a:r>
                      <a:endParaRPr lang="en-GB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0.7</a:t>
                      </a:r>
                      <a:endParaRPr lang="en-GB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NE</a:t>
                      </a:r>
                      <a:endParaRPr lang="en-GB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0.15</a:t>
                      </a:r>
                      <a:endParaRPr lang="en-GB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0.36</a:t>
                      </a:r>
                      <a:endParaRPr lang="en-GB" sz="10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</a:tr>
              <a:tr h="205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Hw+6</a:t>
                      </a:r>
                      <a:endParaRPr lang="en-GB" sz="9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0.2</a:t>
                      </a:r>
                      <a:endParaRPr lang="en-GB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0.3</a:t>
                      </a:r>
                      <a:endParaRPr lang="en-GB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NE</a:t>
                      </a:r>
                      <a:endParaRPr lang="en-GB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0.10</a:t>
                      </a:r>
                      <a:endParaRPr lang="en-GB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0.15</a:t>
                      </a:r>
                      <a:endParaRPr lang="en-GB" sz="10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2" marR="65782" marT="0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592705"/>
              </p:ext>
            </p:extLst>
          </p:nvPr>
        </p:nvGraphicFramePr>
        <p:xfrm>
          <a:off x="188063" y="4653136"/>
          <a:ext cx="5752089" cy="1391026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40027"/>
                <a:gridCol w="635598"/>
                <a:gridCol w="648072"/>
                <a:gridCol w="720080"/>
                <a:gridCol w="936104"/>
                <a:gridCol w="1080120"/>
                <a:gridCol w="792088"/>
              </a:tblGrid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Tide</a:t>
                      </a:r>
                      <a:r>
                        <a:rPr lang="en-GB" sz="1100" dirty="0">
                          <a:effectLst/>
                        </a:rPr>
                        <a:t> </a:t>
                      </a:r>
                      <a:r>
                        <a:rPr lang="en-GB" sz="1100" dirty="0" smtClean="0">
                          <a:effectLst/>
                        </a:rPr>
                        <a:t>Heights </a:t>
                      </a:r>
                      <a:r>
                        <a:rPr lang="en-GB" sz="1100" dirty="0">
                          <a:effectLst/>
                        </a:rPr>
                        <a:t>in meters above datum</a:t>
                      </a:r>
                      <a:endParaRPr lang="en-GB" sz="11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1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1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5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</a:rPr>
                        <a:t>Place</a:t>
                      </a:r>
                      <a:endParaRPr lang="en-GB" sz="10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 err="1">
                          <a:effectLst/>
                        </a:rPr>
                        <a:t>Lat</a:t>
                      </a:r>
                      <a:r>
                        <a:rPr lang="en-GB" sz="1200" dirty="0">
                          <a:effectLst/>
                        </a:rPr>
                        <a:t> N</a:t>
                      </a:r>
                      <a:endParaRPr lang="en-GB" sz="12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</a:rPr>
                        <a:t>Long W</a:t>
                      </a:r>
                      <a:endParaRPr lang="en-GB" sz="12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</a:rPr>
                        <a:t>MHWS</a:t>
                      </a:r>
                      <a:endParaRPr lang="en-GB" sz="12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</a:rPr>
                        <a:t>MHWN</a:t>
                      </a:r>
                      <a:endParaRPr lang="en-GB" sz="12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</a:rPr>
                        <a:t>MLWN</a:t>
                      </a:r>
                      <a:endParaRPr lang="en-GB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</a:rPr>
                        <a:t>MLWS</a:t>
                      </a:r>
                      <a:endParaRPr lang="en-GB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5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err="1">
                          <a:effectLst/>
                        </a:rPr>
                        <a:t>Burghead</a:t>
                      </a:r>
                      <a:endParaRPr lang="en-GB" sz="10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</a:rPr>
                        <a:t>57º 42’</a:t>
                      </a:r>
                      <a:endParaRPr lang="en-GB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</a:rPr>
                        <a:t>3º 30’</a:t>
                      </a:r>
                      <a:endParaRPr lang="en-GB" sz="12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</a:rPr>
                        <a:t>4.1</a:t>
                      </a:r>
                      <a:endParaRPr lang="en-GB" sz="12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</a:rPr>
                        <a:t>3.2</a:t>
                      </a:r>
                      <a:endParaRPr lang="en-GB" sz="12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</a:rPr>
                        <a:t>1.6</a:t>
                      </a:r>
                      <a:endParaRPr lang="en-GB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</a:rPr>
                        <a:t>0.6</a:t>
                      </a:r>
                      <a:endParaRPr lang="en-GB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5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</a:rPr>
                        <a:t>Nairn</a:t>
                      </a:r>
                      <a:endParaRPr lang="en-GB" sz="10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</a:rPr>
                        <a:t>57º 36’</a:t>
                      </a:r>
                      <a:endParaRPr lang="en-GB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</a:rPr>
                        <a:t>3º 52’</a:t>
                      </a:r>
                      <a:endParaRPr lang="en-GB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</a:rPr>
                        <a:t>4.3</a:t>
                      </a:r>
                      <a:endParaRPr lang="en-GB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</a:rPr>
                        <a:t>3.3</a:t>
                      </a:r>
                      <a:endParaRPr lang="en-GB" sz="12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</a:rPr>
                        <a:t>1.6</a:t>
                      </a:r>
                      <a:endParaRPr lang="en-GB" sz="12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</a:rPr>
                        <a:t>0.7</a:t>
                      </a:r>
                      <a:endParaRPr lang="en-GB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5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</a:rPr>
                        <a:t>Findhorn</a:t>
                      </a:r>
                      <a:endParaRPr lang="en-GB" sz="10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</a:rPr>
                        <a:t>57º 40’</a:t>
                      </a:r>
                      <a:endParaRPr lang="en-GB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</a:rPr>
                        <a:t>3º 39’</a:t>
                      </a:r>
                      <a:endParaRPr lang="en-GB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</a:rPr>
                        <a:t>4.2</a:t>
                      </a:r>
                      <a:endParaRPr lang="en-GB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</a:rPr>
                        <a:t>3.25</a:t>
                      </a:r>
                      <a:endParaRPr lang="en-GB" sz="12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</a:rPr>
                        <a:t>1.6</a:t>
                      </a:r>
                      <a:endParaRPr lang="en-GB" sz="12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</a:rPr>
                        <a:t>0.65</a:t>
                      </a:r>
                      <a:endParaRPr lang="en-GB" sz="12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2" name="Picture 31" descr="http://cms.mecheng.strath.ac.uk/jwfluidslab/img/newUniLogo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24192" y="-13241"/>
            <a:ext cx="719807" cy="77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61943" y="3889640"/>
            <a:ext cx="1164708" cy="353943"/>
          </a:xfrm>
          <a:prstGeom prst="rect">
            <a:avLst/>
          </a:prstGeom>
          <a:solidFill>
            <a:schemeClr val="accent4">
              <a:lumMod val="20000"/>
              <a:lumOff val="80000"/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700" b="1" dirty="0" smtClean="0">
                <a:solidFill>
                  <a:schemeClr val="accent4">
                    <a:lumMod val="50000"/>
                  </a:schemeClr>
                </a:solidFill>
              </a:rPr>
              <a:t>20 m3/s</a:t>
            </a:r>
            <a:endParaRPr lang="en-GB" sz="17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406180" y="397197"/>
            <a:ext cx="2350758" cy="428517"/>
          </a:xfrm>
          <a:prstGeom prst="roundRect">
            <a:avLst/>
          </a:prstGeom>
          <a:solidFill>
            <a:srgbClr val="685448">
              <a:alpha val="8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 smtClean="0">
                <a:solidFill>
                  <a:schemeClr val="bg2">
                    <a:lumMod val="75000"/>
                  </a:schemeClr>
                </a:solidFill>
              </a:rPr>
              <a:t>Historical Data</a:t>
            </a:r>
          </a:p>
        </p:txBody>
      </p:sp>
      <p:sp>
        <p:nvSpPr>
          <p:cNvPr id="7" name="Rectangle 6"/>
          <p:cNvSpPr/>
          <p:nvPr/>
        </p:nvSpPr>
        <p:spPr>
          <a:xfrm>
            <a:off x="5301056" y="3717032"/>
            <a:ext cx="613719" cy="172608"/>
          </a:xfrm>
          <a:prstGeom prst="rect">
            <a:avLst/>
          </a:prstGeom>
          <a:noFill/>
          <a:ln w="412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914775" y="4012342"/>
            <a:ext cx="720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4">
                    <a:lumMod val="50000"/>
                  </a:schemeClr>
                </a:solidFill>
              </a:rPr>
              <a:t>Max!!</a:t>
            </a:r>
            <a:endParaRPr lang="en-GB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914775" y="2950133"/>
            <a:ext cx="3188650" cy="334851"/>
          </a:xfrm>
          <a:prstGeom prst="roundRect">
            <a:avLst/>
          </a:prstGeom>
          <a:solidFill>
            <a:srgbClr val="685448">
              <a:alpha val="8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Admiralty Tidal Stream Atlas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79512" y="6216287"/>
            <a:ext cx="8519944" cy="641713"/>
            <a:chOff x="179512" y="6216287"/>
            <a:chExt cx="8519944" cy="641713"/>
          </a:xfrm>
        </p:grpSpPr>
        <p:grpSp>
          <p:nvGrpSpPr>
            <p:cNvPr id="30" name="Group 29"/>
            <p:cNvGrpSpPr/>
            <p:nvPr/>
          </p:nvGrpSpPr>
          <p:grpSpPr>
            <a:xfrm>
              <a:off x="179512" y="6216287"/>
              <a:ext cx="8519944" cy="641713"/>
              <a:chOff x="264152" y="6250391"/>
              <a:chExt cx="8519944" cy="64171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264152" y="6250391"/>
                <a:ext cx="8519944" cy="641713"/>
              </a:xfrm>
              <a:prstGeom prst="rect">
                <a:avLst/>
              </a:prstGeom>
              <a:gradFill flip="none" rotWithShape="1">
                <a:gsLst>
                  <a:gs pos="0">
                    <a:srgbClr val="FFEFD1">
                      <a:alpha val="50000"/>
                    </a:srgbClr>
                  </a:gs>
                  <a:gs pos="16000">
                    <a:schemeClr val="accent2">
                      <a:lumMod val="60000"/>
                      <a:lumOff val="40000"/>
                      <a:alpha val="35000"/>
                    </a:schemeClr>
                  </a:gs>
                  <a:gs pos="60000">
                    <a:schemeClr val="accent2">
                      <a:lumMod val="75000"/>
                      <a:alpha val="35000"/>
                    </a:schemeClr>
                  </a:gs>
                  <a:gs pos="88000">
                    <a:schemeClr val="accent2">
                      <a:lumMod val="50000"/>
                      <a:alpha val="3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840197" y="6407764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3216504" y="6407213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1920336" y="6415448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4368608" y="6396210"/>
                <a:ext cx="234000" cy="162000"/>
              </a:xfrm>
              <a:prstGeom prst="roundRect">
                <a:avLst/>
              </a:prstGeom>
              <a:solidFill>
                <a:schemeClr val="bg2">
                  <a:lumMod val="75000"/>
                  <a:alpha val="7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6600880" y="6411259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7969032" y="6412556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08137" y="6563920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Intro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770946" y="6572548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Thermal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930070" y="6573015"/>
                <a:ext cx="118810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chemeClr val="accent4">
                        <a:lumMod val="50000"/>
                      </a:schemeClr>
                    </a:solidFill>
                  </a:rPr>
                  <a:t>Generation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6184902" y="6563201"/>
                <a:ext cx="122414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S&amp;D Match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076056" y="6573015"/>
                <a:ext cx="1188108" cy="292388"/>
              </a:xfrm>
              <a:prstGeom prst="rect">
                <a:avLst/>
              </a:prstGeom>
              <a:noFill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rgbClr val="5C5E4E"/>
                    </a:solidFill>
                  </a:rPr>
                  <a:t>Storage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7487558" y="6572418"/>
                <a:ext cx="129653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Conclusions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</p:grpSp>
        <p:sp>
          <p:nvSpPr>
            <p:cNvPr id="31" name="Rounded Rectangle 30"/>
            <p:cNvSpPr/>
            <p:nvPr/>
          </p:nvSpPr>
          <p:spPr>
            <a:xfrm>
              <a:off x="5436096" y="6385816"/>
              <a:ext cx="216000" cy="144000"/>
            </a:xfrm>
            <a:prstGeom prst="roundRect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31957" y="6529816"/>
              <a:ext cx="138314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b="1" dirty="0">
                  <a:solidFill>
                    <a:srgbClr val="5C5E4E"/>
                  </a:solidFill>
                </a:rPr>
                <a:t>Methodology</a:t>
              </a:r>
            </a:p>
          </p:txBody>
        </p:sp>
      </p:grpSp>
      <p:cxnSp>
        <p:nvCxnSpPr>
          <p:cNvPr id="65" name="Straight Connector 64"/>
          <p:cNvCxnSpPr/>
          <p:nvPr/>
        </p:nvCxnSpPr>
        <p:spPr>
          <a:xfrm>
            <a:off x="263026" y="6283083"/>
            <a:ext cx="835291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824407" y="121815"/>
            <a:ext cx="35641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700" b="1" dirty="0" smtClean="0">
                <a:solidFill>
                  <a:srgbClr val="94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Tidal Resource</a:t>
            </a:r>
            <a:endParaRPr lang="en-GB" sz="2700" b="1" dirty="0">
              <a:solidFill>
                <a:srgbClr val="94C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824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Uni of Strathclyde\Group Project\Pics\Photos\2nd visi\DSCN0142 - Copy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04405" y="978963"/>
            <a:ext cx="3055267" cy="21800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Uni of Strathclyde\Group Project\Pics\Photos\2nd visi\DSCN013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24772" y="978962"/>
            <a:ext cx="2333970" cy="21721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Uni of Strathclyde\Group Project\Pics\Photos\2nd visi\DSCN010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89"/>
          <a:stretch/>
        </p:blipFill>
        <p:spPr bwMode="auto">
          <a:xfrm>
            <a:off x="387513" y="978962"/>
            <a:ext cx="2781951" cy="36146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http://cms.mecheng.strath.ac.uk/jwfluidslab/img/newUniLogo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24192" y="-13241"/>
            <a:ext cx="719807" cy="77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406180" y="397197"/>
            <a:ext cx="2350758" cy="428517"/>
          </a:xfrm>
          <a:prstGeom prst="roundRect">
            <a:avLst/>
          </a:prstGeom>
          <a:solidFill>
            <a:srgbClr val="685448">
              <a:alpha val="8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 smtClean="0">
                <a:solidFill>
                  <a:schemeClr val="bg2">
                    <a:lumMod val="75000"/>
                  </a:schemeClr>
                </a:solidFill>
              </a:rPr>
              <a:t>Site Survey</a:t>
            </a:r>
          </a:p>
        </p:txBody>
      </p:sp>
      <p:pic>
        <p:nvPicPr>
          <p:cNvPr id="1027" name="Picture 3" descr="E:\Uni of Strathclyde\Group Project\MI DOCUMENT\fOTOS WEB\carrusel\boat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22045"/>
            <a:ext cx="9252520" cy="146081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97899189"/>
              </p:ext>
            </p:extLst>
          </p:nvPr>
        </p:nvGraphicFramePr>
        <p:xfrm>
          <a:off x="3023283" y="2131582"/>
          <a:ext cx="6120716" cy="4117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Hexagon 3"/>
          <p:cNvSpPr/>
          <p:nvPr/>
        </p:nvSpPr>
        <p:spPr>
          <a:xfrm>
            <a:off x="7407676" y="2974769"/>
            <a:ext cx="1720803" cy="151216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accent4">
                    <a:lumMod val="50000"/>
                  </a:schemeClr>
                </a:solidFill>
              </a:rPr>
              <a:t>Spring Tide Current</a:t>
            </a:r>
          </a:p>
          <a:p>
            <a:pPr algn="ctr"/>
            <a:r>
              <a:rPr lang="en-GB" sz="1900" b="1" dirty="0" smtClean="0">
                <a:solidFill>
                  <a:schemeClr val="accent4">
                    <a:lumMod val="50000"/>
                  </a:schemeClr>
                </a:solidFill>
              </a:rPr>
              <a:t>2.11 m/s</a:t>
            </a:r>
            <a:endParaRPr lang="en-GB" sz="19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8" name="Picture 37"/>
          <p:cNvPicPr/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51951" y="1400919"/>
            <a:ext cx="3079342" cy="405616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3" descr="C:\Users\ekb13166\AppData\Local\Microsoft\Windows\Temporary Internet Files\Content.IE5\DP3EK060\MC900434859[1]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9852" y="2028267"/>
            <a:ext cx="2801466" cy="280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179512" y="6216287"/>
            <a:ext cx="8519944" cy="641713"/>
            <a:chOff x="179512" y="6216287"/>
            <a:chExt cx="8519944" cy="641713"/>
          </a:xfrm>
        </p:grpSpPr>
        <p:grpSp>
          <p:nvGrpSpPr>
            <p:cNvPr id="40" name="Group 39"/>
            <p:cNvGrpSpPr/>
            <p:nvPr/>
          </p:nvGrpSpPr>
          <p:grpSpPr>
            <a:xfrm>
              <a:off x="179512" y="6216287"/>
              <a:ext cx="8519944" cy="641713"/>
              <a:chOff x="264152" y="6250391"/>
              <a:chExt cx="8519944" cy="641713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264152" y="6250391"/>
                <a:ext cx="8519944" cy="641713"/>
              </a:xfrm>
              <a:prstGeom prst="rect">
                <a:avLst/>
              </a:prstGeom>
              <a:gradFill flip="none" rotWithShape="1">
                <a:gsLst>
                  <a:gs pos="0">
                    <a:srgbClr val="FFEFD1">
                      <a:alpha val="50000"/>
                    </a:srgbClr>
                  </a:gs>
                  <a:gs pos="16000">
                    <a:schemeClr val="accent2">
                      <a:lumMod val="60000"/>
                      <a:lumOff val="40000"/>
                      <a:alpha val="35000"/>
                    </a:schemeClr>
                  </a:gs>
                  <a:gs pos="60000">
                    <a:schemeClr val="accent2">
                      <a:lumMod val="75000"/>
                      <a:alpha val="35000"/>
                    </a:schemeClr>
                  </a:gs>
                  <a:gs pos="88000">
                    <a:schemeClr val="accent2">
                      <a:lumMod val="50000"/>
                      <a:alpha val="3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840197" y="6407764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3216504" y="6407213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1920336" y="6415448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4368608" y="6396210"/>
                <a:ext cx="234000" cy="162000"/>
              </a:xfrm>
              <a:prstGeom prst="roundRect">
                <a:avLst/>
              </a:prstGeom>
              <a:solidFill>
                <a:schemeClr val="bg2">
                  <a:lumMod val="75000"/>
                  <a:alpha val="7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6600880" y="6411259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7969032" y="6412556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08137" y="6563920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Intro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770946" y="6572548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Thermal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930070" y="6573015"/>
                <a:ext cx="118810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chemeClr val="accent4">
                        <a:lumMod val="50000"/>
                      </a:schemeClr>
                    </a:solidFill>
                  </a:rPr>
                  <a:t>Generation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184902" y="6563201"/>
                <a:ext cx="122414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S&amp;D Match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076056" y="6573015"/>
                <a:ext cx="1188108" cy="292388"/>
              </a:xfrm>
              <a:prstGeom prst="rect">
                <a:avLst/>
              </a:prstGeom>
              <a:noFill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rgbClr val="5C5E4E"/>
                    </a:solidFill>
                  </a:rPr>
                  <a:t>Storage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7487558" y="6572418"/>
                <a:ext cx="129653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Conclusions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</p:grpSp>
        <p:sp>
          <p:nvSpPr>
            <p:cNvPr id="41" name="Rounded Rectangle 40"/>
            <p:cNvSpPr/>
            <p:nvPr/>
          </p:nvSpPr>
          <p:spPr>
            <a:xfrm>
              <a:off x="5436096" y="6385816"/>
              <a:ext cx="216000" cy="144000"/>
            </a:xfrm>
            <a:prstGeom prst="roundRect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31957" y="6529816"/>
              <a:ext cx="138314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b="1" dirty="0">
                  <a:solidFill>
                    <a:srgbClr val="5C5E4E"/>
                  </a:solidFill>
                </a:rPr>
                <a:t>Methodology</a:t>
              </a:r>
            </a:p>
          </p:txBody>
        </p:sp>
      </p:grpSp>
      <p:cxnSp>
        <p:nvCxnSpPr>
          <p:cNvPr id="56" name="Straight Connector 55"/>
          <p:cNvCxnSpPr/>
          <p:nvPr/>
        </p:nvCxnSpPr>
        <p:spPr>
          <a:xfrm>
            <a:off x="263026" y="6283083"/>
            <a:ext cx="835291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842160" y="121815"/>
            <a:ext cx="35641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700" b="1" dirty="0" smtClean="0">
                <a:solidFill>
                  <a:srgbClr val="94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Tidal Resource</a:t>
            </a:r>
            <a:endParaRPr lang="en-GB" sz="2700" b="1" dirty="0">
              <a:solidFill>
                <a:srgbClr val="94C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235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367288"/>
              </p:ext>
            </p:extLst>
          </p:nvPr>
        </p:nvGraphicFramePr>
        <p:xfrm>
          <a:off x="107504" y="116632"/>
          <a:ext cx="3888432" cy="1752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1597"/>
                <a:gridCol w="619125"/>
                <a:gridCol w="558800"/>
                <a:gridCol w="704774"/>
                <a:gridCol w="648072"/>
                <a:gridCol w="576064"/>
              </a:tblGrid>
              <a:tr h="38100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>
                          <a:effectLst/>
                        </a:rPr>
                        <a:t>Tidal Harmonic </a:t>
                      </a:r>
                      <a:r>
                        <a:rPr lang="en-GB" sz="1100" b="1" u="none" strike="noStrike" dirty="0" smtClean="0">
                          <a:effectLst/>
                        </a:rPr>
                        <a:t>constituents – </a:t>
                      </a:r>
                      <a:r>
                        <a:rPr lang="en-GB" sz="900" b="1" u="none" strike="noStrike" dirty="0" smtClean="0">
                          <a:effectLst/>
                        </a:rPr>
                        <a:t>Aberdeen Port </a:t>
                      </a:r>
                      <a:r>
                        <a:rPr lang="en-GB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 span 89-07 </a:t>
                      </a:r>
                      <a:endParaRPr lang="en-GB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Constituent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u="none" strike="noStrike" dirty="0">
                          <a:effectLst/>
                        </a:rPr>
                        <a:t>Period (</a:t>
                      </a:r>
                      <a:r>
                        <a:rPr lang="en-GB" sz="900" b="0" u="none" strike="noStrike" dirty="0" err="1">
                          <a:effectLst/>
                        </a:rPr>
                        <a:t>hr</a:t>
                      </a:r>
                      <a:r>
                        <a:rPr lang="en-GB" sz="900" b="0" u="none" strike="noStrike" dirty="0">
                          <a:effectLst/>
                        </a:rPr>
                        <a:t>)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u="none" strike="noStrike" dirty="0">
                          <a:effectLst/>
                        </a:rPr>
                        <a:t>Period (s)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u="none" strike="noStrike" dirty="0" smtClean="0">
                          <a:effectLst/>
                        </a:rPr>
                        <a:t>Amplitude (m)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u="none" strike="noStrike" dirty="0" smtClean="0">
                          <a:effectLst/>
                        </a:rPr>
                        <a:t>Frequency (Rad/s</a:t>
                      </a:r>
                      <a:r>
                        <a:rPr lang="en-GB" sz="900" b="0" u="none" strike="noStrike" dirty="0">
                          <a:effectLst/>
                        </a:rPr>
                        <a:t>)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u="none" strike="noStrike" dirty="0" smtClean="0">
                          <a:effectLst/>
                        </a:rPr>
                        <a:t>Phase (Rad)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O1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25.8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92880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0.127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0.24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51.10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K1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23.93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86148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0.113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0.26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204.56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M2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12.42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44712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1.301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0.51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24.57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S2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43200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0.44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0.52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62.88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Tiidal form number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effectLst/>
                        </a:rPr>
                        <a:t>0.137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Semidiurnal tide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u="none" strike="noStrike" dirty="0">
                          <a:effectLst/>
                        </a:rPr>
                        <a:t> 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780036"/>
              </p:ext>
            </p:extLst>
          </p:nvPr>
        </p:nvGraphicFramePr>
        <p:xfrm>
          <a:off x="107456" y="2276872"/>
          <a:ext cx="518457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0726666"/>
              </p:ext>
            </p:extLst>
          </p:nvPr>
        </p:nvGraphicFramePr>
        <p:xfrm>
          <a:off x="115599" y="4617437"/>
          <a:ext cx="4824535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0" name="Picture 29" descr="http://cms.mecheng.strath.ac.uk/jwfluidslab/img/newUniLogo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24192" y="-13241"/>
            <a:ext cx="719807" cy="77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8" name="Chart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30218"/>
              </p:ext>
            </p:extLst>
          </p:nvPr>
        </p:nvGraphicFramePr>
        <p:xfrm>
          <a:off x="4946306" y="3194399"/>
          <a:ext cx="4197694" cy="1739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9" name="Rounded Rectangle 48"/>
          <p:cNvSpPr/>
          <p:nvPr/>
        </p:nvSpPr>
        <p:spPr>
          <a:xfrm>
            <a:off x="6622183" y="838477"/>
            <a:ext cx="2350758" cy="428517"/>
          </a:xfrm>
          <a:prstGeom prst="roundRect">
            <a:avLst/>
          </a:prstGeom>
          <a:solidFill>
            <a:srgbClr val="685448">
              <a:alpha val="8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 smtClean="0">
                <a:solidFill>
                  <a:schemeClr val="bg2">
                    <a:lumMod val="75000"/>
                  </a:schemeClr>
                </a:solidFill>
              </a:rPr>
              <a:t>Exceedance Curves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72929" y="1844824"/>
                <a:ext cx="4608512" cy="651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>
                          <a:latin typeface="Cambria Math"/>
                        </a:rPr>
                        <m:t>𝑽</m:t>
                      </m:r>
                      <m:r>
                        <a:rPr lang="en-US" sz="15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5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1" i="1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1500" b="1" i="1">
                              <a:latin typeface="Cambria Math"/>
                            </a:rPr>
                            <m:t>𝒇𝒂𝒄𝒕𝒐𝒓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en-GB" sz="1500" b="1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GB" sz="15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00" b="1" i="1">
                                  <a:latin typeface="Cambria Math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sz="1500" b="1" i="1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500" b="1" i="1">
                              <a:latin typeface="Cambria Math"/>
                            </a:rPr>
                            <m:t>∙</m:t>
                          </m:r>
                          <m:r>
                            <a:rPr lang="en-US" sz="1500" b="1" i="1">
                              <a:latin typeface="Cambria Math"/>
                            </a:rPr>
                            <m:t>𝐜𝐨𝐬</m:t>
                          </m:r>
                          <m:r>
                            <a:rPr lang="en-US" sz="15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500" b="1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15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00" b="1" i="1">
                                  <a:latin typeface="Cambria Math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1500" b="1" i="1">
                                  <a:latin typeface="Cambria Math"/>
                                </a:rPr>
                                <m:t>𝒕𝒊𝒅𝒆</m:t>
                              </m:r>
                              <m:r>
                                <a:rPr lang="en-US" sz="1500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500" b="1" i="1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500" b="1" i="1">
                              <a:latin typeface="Cambria Math"/>
                            </a:rPr>
                            <m:t>∙</m:t>
                          </m:r>
                          <m:r>
                            <a:rPr lang="en-US" sz="1500" b="1" i="1">
                              <a:latin typeface="Cambria Math"/>
                            </a:rPr>
                            <m:t>𝒕</m:t>
                          </m:r>
                          <m:r>
                            <a:rPr lang="en-US" sz="1500" b="1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5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00" b="1" i="1"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1500" b="1" i="1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500" b="1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sz="15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29" y="1844824"/>
                <a:ext cx="4608512" cy="65126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96473" y="4353229"/>
                <a:ext cx="1485278" cy="524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>
                          <a:latin typeface="Cambria Math"/>
                        </a:rPr>
                        <m:t>𝑷𝑫</m:t>
                      </m:r>
                      <m:r>
                        <a:rPr lang="en-US" sz="15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5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5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5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1500" b="1" i="1">
                          <a:latin typeface="Cambria Math"/>
                        </a:rPr>
                        <m:t>∙</m:t>
                      </m:r>
                      <m:r>
                        <a:rPr lang="en-US" sz="1500" b="1" i="1">
                          <a:latin typeface="Cambria Math"/>
                        </a:rPr>
                        <m:t>𝝆</m:t>
                      </m:r>
                      <m:r>
                        <a:rPr lang="en-US" sz="1500" b="1" i="1">
                          <a:latin typeface="Cambria Math"/>
                        </a:rPr>
                        <m:t>∙</m:t>
                      </m:r>
                      <m:sSup>
                        <m:sSupPr>
                          <m:ctrlPr>
                            <a:rPr lang="en-GB" sz="15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500" b="1" i="1">
                              <a:latin typeface="Cambria Math"/>
                            </a:rPr>
                            <m:t>𝑽</m:t>
                          </m:r>
                        </m:e>
                        <m:sup>
                          <m:r>
                            <a:rPr lang="en-US" sz="1500" b="1" i="1"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sz="15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473" y="4353229"/>
                <a:ext cx="1485278" cy="524503"/>
              </a:xfrm>
              <a:prstGeom prst="rect">
                <a:avLst/>
              </a:prstGeom>
              <a:blipFill rotWithShape="1">
                <a:blip r:embed="rId9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Hexagon 49"/>
          <p:cNvSpPr/>
          <p:nvPr/>
        </p:nvSpPr>
        <p:spPr>
          <a:xfrm>
            <a:off x="7847643" y="5130159"/>
            <a:ext cx="1246091" cy="100811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accent4">
                    <a:lumMod val="50000"/>
                  </a:schemeClr>
                </a:solidFill>
              </a:rPr>
              <a:t>APD = 1.25 kW/m2</a:t>
            </a:r>
            <a:endParaRPr lang="en-GB" sz="19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1" name="Hexagon 50"/>
          <p:cNvSpPr/>
          <p:nvPr/>
        </p:nvSpPr>
        <p:spPr>
          <a:xfrm>
            <a:off x="6590120" y="5130159"/>
            <a:ext cx="1246091" cy="100811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accent4">
                    <a:lumMod val="50000"/>
                  </a:schemeClr>
                </a:solidFill>
              </a:rPr>
              <a:t>V</a:t>
            </a:r>
            <a:r>
              <a:rPr lang="en-GB" sz="1000" b="1" dirty="0" smtClean="0">
                <a:solidFill>
                  <a:schemeClr val="accent4">
                    <a:lumMod val="50000"/>
                  </a:schemeClr>
                </a:solidFill>
              </a:rPr>
              <a:t>rmc</a:t>
            </a:r>
            <a:r>
              <a:rPr lang="en-GB" sz="1400" b="1" dirty="0" smtClean="0">
                <a:solidFill>
                  <a:schemeClr val="accent4">
                    <a:lumMod val="50000"/>
                  </a:schemeClr>
                </a:solidFill>
              </a:rPr>
              <a:t> = 1.08m/s</a:t>
            </a:r>
            <a:endParaRPr lang="en-GB" sz="19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88676" y="2496093"/>
            <a:ext cx="908213" cy="288032"/>
          </a:xfrm>
          <a:prstGeom prst="roundRect">
            <a:avLst/>
          </a:prstGeom>
          <a:solidFill>
            <a:srgbClr val="685448">
              <a:alpha val="8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Neap Tide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2730040" y="2352077"/>
            <a:ext cx="1056866" cy="288032"/>
          </a:xfrm>
          <a:prstGeom prst="roundRect">
            <a:avLst/>
          </a:prstGeom>
          <a:solidFill>
            <a:srgbClr val="685448">
              <a:alpha val="8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Spring Tide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42782" y="2784125"/>
            <a:ext cx="0" cy="428851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3" idx="2"/>
          </p:cNvCxnSpPr>
          <p:nvPr/>
        </p:nvCxnSpPr>
        <p:spPr>
          <a:xfrm flipH="1">
            <a:off x="2483744" y="2640109"/>
            <a:ext cx="774729" cy="144016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Hexagon 55"/>
          <p:cNvSpPr/>
          <p:nvPr/>
        </p:nvSpPr>
        <p:spPr>
          <a:xfrm>
            <a:off x="5344029" y="5130159"/>
            <a:ext cx="1246091" cy="100811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accent4">
                    <a:lumMod val="50000"/>
                  </a:schemeClr>
                </a:solidFill>
              </a:rPr>
              <a:t>V</a:t>
            </a:r>
            <a:r>
              <a:rPr lang="en-GB" sz="1000" b="1" dirty="0" smtClean="0">
                <a:solidFill>
                  <a:schemeClr val="accent4">
                    <a:lumMod val="50000"/>
                  </a:schemeClr>
                </a:solidFill>
              </a:rPr>
              <a:t>neap</a:t>
            </a:r>
            <a:r>
              <a:rPr lang="en-GB" sz="1400" b="1" dirty="0" smtClean="0">
                <a:solidFill>
                  <a:schemeClr val="accent4">
                    <a:lumMod val="50000"/>
                  </a:schemeClr>
                </a:solidFill>
              </a:rPr>
              <a:t> = 0.74m/s</a:t>
            </a:r>
            <a:endParaRPr lang="en-GB" sz="19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7" name="Hexagon 56"/>
          <p:cNvSpPr/>
          <p:nvPr/>
        </p:nvSpPr>
        <p:spPr>
          <a:xfrm>
            <a:off x="4064251" y="5130159"/>
            <a:ext cx="1246091" cy="100811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accent4">
                    <a:lumMod val="50000"/>
                  </a:schemeClr>
                </a:solidFill>
              </a:rPr>
              <a:t>V</a:t>
            </a:r>
            <a:r>
              <a:rPr lang="en-GB" sz="1000" b="1" dirty="0" smtClean="0">
                <a:solidFill>
                  <a:schemeClr val="accent4">
                    <a:lumMod val="50000"/>
                  </a:schemeClr>
                </a:solidFill>
              </a:rPr>
              <a:t>spring</a:t>
            </a:r>
            <a:r>
              <a:rPr lang="en-GB" sz="1400" b="1" dirty="0" smtClean="0">
                <a:solidFill>
                  <a:schemeClr val="accent4">
                    <a:lumMod val="50000"/>
                  </a:schemeClr>
                </a:solidFill>
              </a:rPr>
              <a:t> = 2.2m/s</a:t>
            </a:r>
            <a:endParaRPr lang="en-GB" sz="19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5" name="Chart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349423"/>
              </p:ext>
            </p:extLst>
          </p:nvPr>
        </p:nvGraphicFramePr>
        <p:xfrm>
          <a:off x="4932039" y="1052735"/>
          <a:ext cx="4201403" cy="2131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pSp>
        <p:nvGrpSpPr>
          <p:cNvPr id="58" name="Group 57"/>
          <p:cNvGrpSpPr/>
          <p:nvPr/>
        </p:nvGrpSpPr>
        <p:grpSpPr>
          <a:xfrm>
            <a:off x="179512" y="6216287"/>
            <a:ext cx="8519944" cy="641713"/>
            <a:chOff x="179512" y="6216287"/>
            <a:chExt cx="8519944" cy="641713"/>
          </a:xfrm>
        </p:grpSpPr>
        <p:grpSp>
          <p:nvGrpSpPr>
            <p:cNvPr id="59" name="Group 58"/>
            <p:cNvGrpSpPr/>
            <p:nvPr/>
          </p:nvGrpSpPr>
          <p:grpSpPr>
            <a:xfrm>
              <a:off x="179512" y="6216287"/>
              <a:ext cx="8519944" cy="641713"/>
              <a:chOff x="264152" y="6250391"/>
              <a:chExt cx="8519944" cy="641713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264152" y="6250391"/>
                <a:ext cx="8519944" cy="641713"/>
              </a:xfrm>
              <a:prstGeom prst="rect">
                <a:avLst/>
              </a:prstGeom>
              <a:gradFill flip="none" rotWithShape="1">
                <a:gsLst>
                  <a:gs pos="0">
                    <a:srgbClr val="FFEFD1">
                      <a:alpha val="50000"/>
                    </a:srgbClr>
                  </a:gs>
                  <a:gs pos="16000">
                    <a:schemeClr val="accent2">
                      <a:lumMod val="60000"/>
                      <a:lumOff val="40000"/>
                      <a:alpha val="35000"/>
                    </a:schemeClr>
                  </a:gs>
                  <a:gs pos="60000">
                    <a:schemeClr val="accent2">
                      <a:lumMod val="75000"/>
                      <a:alpha val="35000"/>
                    </a:schemeClr>
                  </a:gs>
                  <a:gs pos="88000">
                    <a:schemeClr val="accent2">
                      <a:lumMod val="50000"/>
                      <a:alpha val="3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840197" y="6407764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3216504" y="6407213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1920336" y="6415448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4368608" y="6396210"/>
                <a:ext cx="234000" cy="162000"/>
              </a:xfrm>
              <a:prstGeom prst="roundRect">
                <a:avLst/>
              </a:prstGeom>
              <a:solidFill>
                <a:schemeClr val="bg2">
                  <a:lumMod val="75000"/>
                  <a:alpha val="7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6600880" y="6411259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>
                <a:off x="7969032" y="6412556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408137" y="6563920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Intro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770946" y="6572548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Thermal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930070" y="6573015"/>
                <a:ext cx="118810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chemeClr val="accent4">
                        <a:lumMod val="50000"/>
                      </a:schemeClr>
                    </a:solidFill>
                  </a:rPr>
                  <a:t>Generation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6184902" y="6563201"/>
                <a:ext cx="122414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S&amp;D Match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076056" y="6573015"/>
                <a:ext cx="1188108" cy="292388"/>
              </a:xfrm>
              <a:prstGeom prst="rect">
                <a:avLst/>
              </a:prstGeom>
              <a:noFill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rgbClr val="5C5E4E"/>
                    </a:solidFill>
                  </a:rPr>
                  <a:t>Storage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7487558" y="6572418"/>
                <a:ext cx="129653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Conclusions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</p:grpSp>
        <p:sp>
          <p:nvSpPr>
            <p:cNvPr id="60" name="Rounded Rectangle 59"/>
            <p:cNvSpPr/>
            <p:nvPr/>
          </p:nvSpPr>
          <p:spPr>
            <a:xfrm>
              <a:off x="5436096" y="6385816"/>
              <a:ext cx="216000" cy="144000"/>
            </a:xfrm>
            <a:prstGeom prst="roundRect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231957" y="6529816"/>
              <a:ext cx="138314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b="1" dirty="0">
                  <a:solidFill>
                    <a:srgbClr val="5C5E4E"/>
                  </a:solidFill>
                </a:rPr>
                <a:t>Methodology</a:t>
              </a:r>
            </a:p>
          </p:txBody>
        </p:sp>
      </p:grpSp>
      <p:cxnSp>
        <p:nvCxnSpPr>
          <p:cNvPr id="75" name="Straight Connector 74"/>
          <p:cNvCxnSpPr/>
          <p:nvPr/>
        </p:nvCxnSpPr>
        <p:spPr>
          <a:xfrm>
            <a:off x="263026" y="6283083"/>
            <a:ext cx="835291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824407" y="121815"/>
            <a:ext cx="35641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700" b="1" dirty="0" smtClean="0">
                <a:solidFill>
                  <a:srgbClr val="94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Harmonic Analysis</a:t>
            </a:r>
            <a:endParaRPr lang="en-GB" sz="2700" b="1" dirty="0">
              <a:solidFill>
                <a:srgbClr val="94C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828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6" grpId="0" animBg="1"/>
      <p:bldP spid="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64562819"/>
              </p:ext>
            </p:extLst>
          </p:nvPr>
        </p:nvGraphicFramePr>
        <p:xfrm>
          <a:off x="-441558" y="979049"/>
          <a:ext cx="5301590" cy="4317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763688" y="3654438"/>
            <a:ext cx="2371007" cy="2531205"/>
            <a:chOff x="112737" y="3699282"/>
            <a:chExt cx="2371007" cy="2531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7767" y="3699282"/>
              <a:ext cx="1985977" cy="25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2737" y="5952103"/>
              <a:ext cx="1098299" cy="278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" name="Straight Connector 7"/>
          <p:cNvCxnSpPr/>
          <p:nvPr/>
        </p:nvCxnSpPr>
        <p:spPr>
          <a:xfrm>
            <a:off x="8794704" y="1922518"/>
            <a:ext cx="0" cy="792088"/>
          </a:xfrm>
          <a:prstGeom prst="line">
            <a:avLst/>
          </a:prstGeom>
          <a:ln w="25400">
            <a:solidFill>
              <a:schemeClr val="accent4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365553" y="2645313"/>
            <a:ext cx="0" cy="138585"/>
          </a:xfrm>
          <a:prstGeom prst="line">
            <a:avLst/>
          </a:prstGeom>
          <a:ln w="25400">
            <a:solidFill>
              <a:schemeClr val="accent4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524786" y="4380247"/>
            <a:ext cx="3201354" cy="465986"/>
          </a:xfrm>
          <a:prstGeom prst="roundRect">
            <a:avLst/>
          </a:prstGeom>
          <a:solidFill>
            <a:schemeClr val="accent6">
              <a:lumMod val="75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Average Monthly </a:t>
            </a:r>
            <a:r>
              <a:rPr lang="en-GB" sz="1600" b="1" smtClean="0"/>
              <a:t>= 317.24 </a:t>
            </a:r>
            <a:r>
              <a:rPr lang="en-GB" sz="1600" b="1" dirty="0" smtClean="0"/>
              <a:t>kW</a:t>
            </a:r>
            <a:endParaRPr lang="en-GB" sz="1600" b="1" dirty="0"/>
          </a:p>
        </p:txBody>
      </p:sp>
      <p:sp>
        <p:nvSpPr>
          <p:cNvPr id="51" name="Rounded Rectangle 50"/>
          <p:cNvSpPr/>
          <p:nvPr/>
        </p:nvSpPr>
        <p:spPr>
          <a:xfrm>
            <a:off x="4970684" y="2957664"/>
            <a:ext cx="999112" cy="288032"/>
          </a:xfrm>
          <a:prstGeom prst="roundRect">
            <a:avLst/>
          </a:prstGeom>
          <a:solidFill>
            <a:srgbClr val="685448">
              <a:alpha val="8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Cut-in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996356" y="3235604"/>
            <a:ext cx="999112" cy="288032"/>
          </a:xfrm>
          <a:prstGeom prst="roundRect">
            <a:avLst/>
          </a:prstGeom>
          <a:solidFill>
            <a:srgbClr val="685448">
              <a:alpha val="8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Cut-out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5994489" y="3009148"/>
            <a:ext cx="261025" cy="277280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8741318" y="2925200"/>
            <a:ext cx="24841" cy="211509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5524786" y="4884415"/>
            <a:ext cx="3201354" cy="465986"/>
          </a:xfrm>
          <a:prstGeom prst="roundRect">
            <a:avLst/>
          </a:prstGeom>
          <a:solidFill>
            <a:schemeClr val="accent6">
              <a:lumMod val="75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Average Day = 10.23 kW</a:t>
            </a:r>
            <a:endParaRPr lang="en-GB" sz="1600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5564805" y="5742473"/>
            <a:ext cx="3201354" cy="465986"/>
          </a:xfrm>
          <a:prstGeom prst="roundRect">
            <a:avLst/>
          </a:prstGeom>
          <a:solidFill>
            <a:schemeClr val="accent6">
              <a:lumMod val="75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Annual Energy = 37.20 </a:t>
            </a:r>
            <a:r>
              <a:rPr lang="en-GB" sz="1600" b="1" dirty="0" err="1" smtClean="0"/>
              <a:t>MWh</a:t>
            </a:r>
            <a:endParaRPr lang="en-GB" sz="1600" b="1" dirty="0"/>
          </a:p>
        </p:txBody>
      </p:sp>
      <p:sp>
        <p:nvSpPr>
          <p:cNvPr id="60" name="Hexagon 59"/>
          <p:cNvSpPr/>
          <p:nvPr/>
        </p:nvSpPr>
        <p:spPr>
          <a:xfrm>
            <a:off x="4334369" y="4300775"/>
            <a:ext cx="1246091" cy="100811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accent4">
                    <a:lumMod val="50000"/>
                  </a:schemeClr>
                </a:solidFill>
              </a:rPr>
              <a:t>Power Output</a:t>
            </a:r>
            <a:endParaRPr lang="en-GB" sz="19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518" y="3914375"/>
            <a:ext cx="1606087" cy="19640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Rectangle 7173"/>
              <p:cNvSpPr/>
              <p:nvPr/>
            </p:nvSpPr>
            <p:spPr>
              <a:xfrm>
                <a:off x="6369025" y="3640420"/>
                <a:ext cx="2368084" cy="7459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5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5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GB" sz="15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𝒎𝒆𝒂𝒏</m:t>
                          </m:r>
                        </m:sub>
                      </m:sSub>
                      <m:r>
                        <a:rPr lang="en-GB" sz="15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GB" sz="15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sz="15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  <m:sup>
                          <m:r>
                            <a:rPr lang="en-GB" sz="15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𝑵</m:t>
                          </m:r>
                        </m:sup>
                        <m:e>
                          <m:r>
                            <a:rPr lang="en-GB" sz="15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𝑷</m:t>
                          </m:r>
                          <m:r>
                            <a:rPr lang="en-GB" sz="15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1500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500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GB" sz="1500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GB" sz="15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)∙</m:t>
                          </m:r>
                          <m:r>
                            <a:rPr lang="en-GB" sz="15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𝒇</m:t>
                          </m:r>
                          <m:r>
                            <a:rPr lang="en-GB" sz="15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1500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500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GB" sz="1500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GB" sz="15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sz="1500" b="1" dirty="0"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7174" name="Rectangle 71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025" y="3640420"/>
                <a:ext cx="2368084" cy="74597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5" name="Rectangle 7174"/>
              <p:cNvSpPr/>
              <p:nvPr/>
            </p:nvSpPr>
            <p:spPr>
              <a:xfrm>
                <a:off x="5695398" y="5436221"/>
                <a:ext cx="3174202" cy="344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𝑨𝑬</m:t>
                      </m:r>
                      <m:r>
                        <a:rPr lang="en-US" sz="15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GB" sz="15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5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𝒌𝑾𝒉</m:t>
                          </m:r>
                        </m:e>
                      </m:d>
                      <m:r>
                        <a:rPr lang="en-US" sz="15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5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𝟖𝟕𝟔𝟎</m:t>
                      </m:r>
                      <m:r>
                        <a:rPr lang="en-US" sz="15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en-GB" sz="15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15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𝒗</m:t>
                          </m:r>
                        </m:sub>
                      </m:sSub>
                      <m:r>
                        <a:rPr lang="en-US" sz="15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en-GB" sz="15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5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GB" sz="15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𝒎𝒆𝒂𝒏</m:t>
                          </m:r>
                          <m:r>
                            <a:rPr lang="en-GB" sz="15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GB" sz="15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𝒅𝒂𝒚</m:t>
                          </m:r>
                        </m:sub>
                      </m:sSub>
                    </m:oMath>
                  </m:oMathPara>
                </a14:m>
                <a:endParaRPr lang="en-GB" sz="1500" b="1" dirty="0">
                  <a:solidFill>
                    <a:schemeClr val="accent2">
                      <a:lumMod val="50000"/>
                    </a:schemeClr>
                  </a:solidFill>
                  <a:latin typeface="Arial Black" panose="020B0A04020102020204" pitchFamily="34" charset="0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7175" name="Rectangle 71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398" y="5436221"/>
                <a:ext cx="3174202" cy="344261"/>
              </a:xfrm>
              <a:prstGeom prst="rect">
                <a:avLst/>
              </a:prstGeom>
              <a:blipFill rotWithShape="1">
                <a:blip r:embed="rId14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6087860" y="2504013"/>
            <a:ext cx="505049" cy="421186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5" name="Picture 64" descr="http://cms.mecheng.strath.ac.uk/jwfluidslab/img/newUniLogo.png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24192" y="-13241"/>
            <a:ext cx="719807" cy="77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3" name="Chart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0171037"/>
              </p:ext>
            </p:extLst>
          </p:nvPr>
        </p:nvGraphicFramePr>
        <p:xfrm>
          <a:off x="4130546" y="794337"/>
          <a:ext cx="4833202" cy="2345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179512" y="6216287"/>
            <a:ext cx="8519944" cy="641713"/>
            <a:chOff x="179512" y="6216287"/>
            <a:chExt cx="8519944" cy="641713"/>
          </a:xfrm>
        </p:grpSpPr>
        <p:grpSp>
          <p:nvGrpSpPr>
            <p:cNvPr id="45" name="Group 44"/>
            <p:cNvGrpSpPr/>
            <p:nvPr/>
          </p:nvGrpSpPr>
          <p:grpSpPr>
            <a:xfrm>
              <a:off x="179512" y="6216287"/>
              <a:ext cx="8519944" cy="641713"/>
              <a:chOff x="264152" y="6250391"/>
              <a:chExt cx="8519944" cy="641713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264152" y="6250391"/>
                <a:ext cx="8519944" cy="641713"/>
              </a:xfrm>
              <a:prstGeom prst="rect">
                <a:avLst/>
              </a:prstGeom>
              <a:gradFill flip="none" rotWithShape="1">
                <a:gsLst>
                  <a:gs pos="0">
                    <a:srgbClr val="FFEFD1">
                      <a:alpha val="50000"/>
                    </a:srgbClr>
                  </a:gs>
                  <a:gs pos="16000">
                    <a:schemeClr val="accent2">
                      <a:lumMod val="60000"/>
                      <a:lumOff val="40000"/>
                      <a:alpha val="35000"/>
                    </a:schemeClr>
                  </a:gs>
                  <a:gs pos="60000">
                    <a:schemeClr val="accent2">
                      <a:lumMod val="75000"/>
                      <a:alpha val="35000"/>
                    </a:schemeClr>
                  </a:gs>
                  <a:gs pos="88000">
                    <a:schemeClr val="accent2">
                      <a:lumMod val="50000"/>
                      <a:alpha val="3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840197" y="6407764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3216504" y="6407213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1920336" y="6415448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4368608" y="6396210"/>
                <a:ext cx="234000" cy="162000"/>
              </a:xfrm>
              <a:prstGeom prst="roundRect">
                <a:avLst/>
              </a:prstGeom>
              <a:solidFill>
                <a:schemeClr val="bg2">
                  <a:lumMod val="75000"/>
                  <a:alpha val="7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6600880" y="6411259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7969032" y="6412556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08137" y="6563920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Intro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770946" y="6572548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Thermal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930070" y="6573015"/>
                <a:ext cx="118810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chemeClr val="accent4">
                        <a:lumMod val="50000"/>
                      </a:schemeClr>
                    </a:solidFill>
                  </a:rPr>
                  <a:t>Generation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184902" y="6563201"/>
                <a:ext cx="122414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S&amp;D Match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076056" y="6573015"/>
                <a:ext cx="1188108" cy="292388"/>
              </a:xfrm>
              <a:prstGeom prst="rect">
                <a:avLst/>
              </a:prstGeom>
              <a:noFill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rgbClr val="5C5E4E"/>
                    </a:solidFill>
                  </a:rPr>
                  <a:t>Storage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7487558" y="6572418"/>
                <a:ext cx="129653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Conclusions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</p:grpSp>
        <p:sp>
          <p:nvSpPr>
            <p:cNvPr id="46" name="Rounded Rectangle 45"/>
            <p:cNvSpPr/>
            <p:nvPr/>
          </p:nvSpPr>
          <p:spPr>
            <a:xfrm>
              <a:off x="5436096" y="6385816"/>
              <a:ext cx="216000" cy="144000"/>
            </a:xfrm>
            <a:prstGeom prst="roundRect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31957" y="6529816"/>
              <a:ext cx="138314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b="1" dirty="0">
                  <a:solidFill>
                    <a:srgbClr val="5C5E4E"/>
                  </a:solidFill>
                </a:rPr>
                <a:t>Methodology</a:t>
              </a:r>
            </a:p>
          </p:txBody>
        </p:sp>
      </p:grpSp>
      <p:cxnSp>
        <p:nvCxnSpPr>
          <p:cNvPr id="70" name="Straight Connector 69"/>
          <p:cNvCxnSpPr/>
          <p:nvPr/>
        </p:nvCxnSpPr>
        <p:spPr>
          <a:xfrm>
            <a:off x="263026" y="6283083"/>
            <a:ext cx="835291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824407" y="121815"/>
            <a:ext cx="35641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700" b="1" dirty="0" smtClean="0">
                <a:solidFill>
                  <a:srgbClr val="94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Tidal Stream Device</a:t>
            </a:r>
            <a:endParaRPr lang="en-GB" sz="2700" b="1" dirty="0">
              <a:solidFill>
                <a:srgbClr val="94C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52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FBDB39-22AF-4CF7-AE6E-6315F39D3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2 -0.45768 L -2.77778E-7 1.92414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A5FBDB39-22AF-4CF7-AE6E-6315F39D3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228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C22681-1739-4EC2-AECB-C3C6F7082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-0.48913 L -2.77778E-6 -4.34783E-7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F7C22681-1739-4EC2-AECB-C3C6F7082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244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FAB3D9-3061-4810-8701-2BC6F7D82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-0.45768 L -4.16667E-6 1.92414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D2FAB3D9-3061-4810-8701-2BC6F7D82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228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60D3B3-FB0C-445D-95E1-21F0A914A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 rev="1"/>
        </p:bldSub>
      </p:bldGraphic>
      <p:bldGraphic spid="5" grpId="1">
        <p:bldSub>
          <a:bldDgm bld="one"/>
        </p:bldSub>
      </p:bldGraphic>
      <p:bldGraphic spid="5" grpId="2">
        <p:bldSub>
          <a:bldDgm bld="one"/>
        </p:bldSub>
      </p:bldGraphic>
      <p:bldGraphic spid="5" grpId="3">
        <p:bldSub>
          <a:bldDgm bld="one"/>
        </p:bldSub>
      </p:bldGraphic>
      <p:bldGraphic spid="5" grpId="4">
        <p:bldSub>
          <a:bldDgm bld="one"/>
        </p:bldSub>
      </p:bldGraphic>
      <p:bldP spid="10" grpId="0" animBg="1"/>
      <p:bldP spid="51" grpId="0" animBg="1"/>
      <p:bldP spid="52" grpId="0" animBg="1"/>
      <p:bldP spid="58" grpId="0" animBg="1"/>
      <p:bldP spid="59" grpId="0" animBg="1"/>
      <p:bldP spid="60" grpId="0" animBg="1"/>
      <p:bldP spid="7174" grpId="0"/>
      <p:bldP spid="717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newenergycorp.ca/Portals/0/LiveContent/494/Images/25%20kW%20System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8976" y="2892294"/>
            <a:ext cx="3213701" cy="20040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 Diagonal Corner Rectangle 1"/>
          <p:cNvSpPr/>
          <p:nvPr/>
        </p:nvSpPr>
        <p:spPr>
          <a:xfrm>
            <a:off x="5240559" y="2011978"/>
            <a:ext cx="3543536" cy="2482648"/>
          </a:xfrm>
          <a:prstGeom prst="round2DiagRect">
            <a:avLst/>
          </a:prstGeom>
          <a:solidFill>
            <a:schemeClr val="accent6">
              <a:lumMod val="20000"/>
              <a:lumOff val="8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 descr="http://cms.mecheng.strath.ac.uk/jwfluidslab/img/newUniLogo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24192" y="-13241"/>
            <a:ext cx="719807" cy="77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5964520" y="1421299"/>
            <a:ext cx="2772072" cy="428517"/>
          </a:xfrm>
          <a:prstGeom prst="roundRect">
            <a:avLst/>
          </a:prstGeom>
          <a:solidFill>
            <a:srgbClr val="685448">
              <a:alpha val="8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 smtClean="0">
                <a:solidFill>
                  <a:schemeClr val="bg2">
                    <a:lumMod val="75000"/>
                  </a:schemeClr>
                </a:solidFill>
              </a:rPr>
              <a:t>Environmental Concerns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01056" y="2099140"/>
            <a:ext cx="3303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accent5">
                    <a:lumMod val="50000"/>
                  </a:schemeClr>
                </a:solidFill>
              </a:rPr>
              <a:t>Barrier Effects on movement and Migration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accent5">
                    <a:lumMod val="50000"/>
                  </a:schemeClr>
                </a:solidFill>
              </a:rPr>
              <a:t>Displacement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accent5">
                    <a:lumMod val="50000"/>
                  </a:schemeClr>
                </a:solidFill>
              </a:rPr>
              <a:t>Underwater Collision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accent5">
                    <a:lumMod val="50000"/>
                  </a:schemeClr>
                </a:solidFill>
              </a:rPr>
              <a:t>Underwater Noise</a:t>
            </a:r>
            <a:endParaRPr lang="en-GB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56" y="106157"/>
            <a:ext cx="4186304" cy="26302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2" name="Group 31"/>
          <p:cNvGrpSpPr/>
          <p:nvPr/>
        </p:nvGrpSpPr>
        <p:grpSpPr>
          <a:xfrm rot="21292824">
            <a:off x="1851848" y="2264745"/>
            <a:ext cx="117187" cy="92381"/>
            <a:chOff x="1836236" y="2200102"/>
            <a:chExt cx="117187" cy="92381"/>
          </a:xfrm>
        </p:grpSpPr>
        <p:sp>
          <p:nvSpPr>
            <p:cNvPr id="25" name="Oval 24"/>
            <p:cNvSpPr/>
            <p:nvPr/>
          </p:nvSpPr>
          <p:spPr>
            <a:xfrm>
              <a:off x="1836236" y="2202483"/>
              <a:ext cx="45719" cy="9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1907704" y="2200102"/>
              <a:ext cx="45719" cy="9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859096" y="2209626"/>
              <a:ext cx="71467" cy="0"/>
            </a:xfrm>
            <a:prstGeom prst="line">
              <a:avLst/>
            </a:prstGeom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859863" y="2276698"/>
              <a:ext cx="71467" cy="0"/>
            </a:xfrm>
            <a:prstGeom prst="line">
              <a:avLst/>
            </a:prstGeom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859863" y="2240868"/>
              <a:ext cx="71467" cy="0"/>
            </a:xfrm>
            <a:prstGeom prst="line">
              <a:avLst/>
            </a:prstGeom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 rot="21135835">
            <a:off x="2146866" y="2238642"/>
            <a:ext cx="117187" cy="92381"/>
            <a:chOff x="1836236" y="2200102"/>
            <a:chExt cx="117187" cy="92381"/>
          </a:xfrm>
        </p:grpSpPr>
        <p:sp>
          <p:nvSpPr>
            <p:cNvPr id="38" name="Oval 37"/>
            <p:cNvSpPr/>
            <p:nvPr/>
          </p:nvSpPr>
          <p:spPr>
            <a:xfrm>
              <a:off x="1836236" y="2202483"/>
              <a:ext cx="45719" cy="9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1907704" y="2200102"/>
              <a:ext cx="45719" cy="9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859096" y="2209626"/>
              <a:ext cx="71467" cy="0"/>
            </a:xfrm>
            <a:prstGeom prst="line">
              <a:avLst/>
            </a:prstGeom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859863" y="2276698"/>
              <a:ext cx="71467" cy="0"/>
            </a:xfrm>
            <a:prstGeom prst="line">
              <a:avLst/>
            </a:prstGeom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859863" y="2240868"/>
              <a:ext cx="71467" cy="0"/>
            </a:xfrm>
            <a:prstGeom prst="line">
              <a:avLst/>
            </a:prstGeom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 rot="21125346">
            <a:off x="1873992" y="2554523"/>
            <a:ext cx="117187" cy="92381"/>
            <a:chOff x="1836236" y="2200102"/>
            <a:chExt cx="117187" cy="92381"/>
          </a:xfrm>
        </p:grpSpPr>
        <p:sp>
          <p:nvSpPr>
            <p:cNvPr id="44" name="Oval 43"/>
            <p:cNvSpPr/>
            <p:nvPr/>
          </p:nvSpPr>
          <p:spPr>
            <a:xfrm>
              <a:off x="1836236" y="2202483"/>
              <a:ext cx="45719" cy="9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1907704" y="2200102"/>
              <a:ext cx="45719" cy="9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859096" y="2209626"/>
              <a:ext cx="71467" cy="0"/>
            </a:xfrm>
            <a:prstGeom prst="line">
              <a:avLst/>
            </a:prstGeom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859863" y="2276698"/>
              <a:ext cx="71467" cy="0"/>
            </a:xfrm>
            <a:prstGeom prst="line">
              <a:avLst/>
            </a:prstGeom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859863" y="2240868"/>
              <a:ext cx="71467" cy="0"/>
            </a:xfrm>
            <a:prstGeom prst="line">
              <a:avLst/>
            </a:prstGeom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 rot="20812944">
            <a:off x="2174069" y="2533109"/>
            <a:ext cx="117187" cy="92381"/>
            <a:chOff x="1836236" y="2200102"/>
            <a:chExt cx="117187" cy="92381"/>
          </a:xfrm>
        </p:grpSpPr>
        <p:sp>
          <p:nvSpPr>
            <p:cNvPr id="50" name="Oval 49"/>
            <p:cNvSpPr/>
            <p:nvPr/>
          </p:nvSpPr>
          <p:spPr>
            <a:xfrm>
              <a:off x="1836236" y="2202483"/>
              <a:ext cx="45719" cy="9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/>
          </p:nvSpPr>
          <p:spPr>
            <a:xfrm>
              <a:off x="1907704" y="2200102"/>
              <a:ext cx="45719" cy="9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859096" y="2209626"/>
              <a:ext cx="71467" cy="0"/>
            </a:xfrm>
            <a:prstGeom prst="line">
              <a:avLst/>
            </a:prstGeom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859863" y="2276698"/>
              <a:ext cx="71467" cy="0"/>
            </a:xfrm>
            <a:prstGeom prst="line">
              <a:avLst/>
            </a:prstGeom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859863" y="2240868"/>
              <a:ext cx="71467" cy="0"/>
            </a:xfrm>
            <a:prstGeom prst="line">
              <a:avLst/>
            </a:prstGeom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/>
          <p:cNvCxnSpPr>
            <a:stCxn id="31" idx="0"/>
          </p:cNvCxnSpPr>
          <p:nvPr/>
        </p:nvCxnSpPr>
        <p:spPr>
          <a:xfrm flipV="1">
            <a:off x="1941911" y="2135981"/>
            <a:ext cx="109809" cy="125759"/>
          </a:xfrm>
          <a:prstGeom prst="line">
            <a:avLst/>
          </a:prstGeom>
          <a:ln w="6350">
            <a:solidFill>
              <a:srgbClr val="50E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8" idx="0"/>
          </p:cNvCxnSpPr>
          <p:nvPr/>
        </p:nvCxnSpPr>
        <p:spPr>
          <a:xfrm flipH="1" flipV="1">
            <a:off x="2051720" y="2132856"/>
            <a:ext cx="112434" cy="113375"/>
          </a:xfrm>
          <a:prstGeom prst="line">
            <a:avLst/>
          </a:prstGeom>
          <a:ln w="6350">
            <a:solidFill>
              <a:srgbClr val="50E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25" idx="1"/>
          </p:cNvCxnSpPr>
          <p:nvPr/>
        </p:nvCxnSpPr>
        <p:spPr>
          <a:xfrm>
            <a:off x="1763688" y="2189543"/>
            <a:ext cx="92329" cy="95516"/>
          </a:xfrm>
          <a:prstGeom prst="line">
            <a:avLst/>
          </a:prstGeom>
          <a:ln w="6350">
            <a:solidFill>
              <a:srgbClr val="50E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1972924" y="2425941"/>
            <a:ext cx="78796" cy="125760"/>
          </a:xfrm>
          <a:prstGeom prst="line">
            <a:avLst/>
          </a:prstGeom>
          <a:ln w="63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1961483" y="2337962"/>
            <a:ext cx="90237" cy="87979"/>
          </a:xfrm>
          <a:prstGeom prst="line">
            <a:avLst/>
          </a:prstGeom>
          <a:ln w="6350">
            <a:solidFill>
              <a:srgbClr val="50E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2059997" y="2425942"/>
            <a:ext cx="114907" cy="117648"/>
          </a:xfrm>
          <a:prstGeom prst="line">
            <a:avLst/>
          </a:prstGeom>
          <a:ln w="6350">
            <a:solidFill>
              <a:srgbClr val="50E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38" idx="4"/>
          </p:cNvCxnSpPr>
          <p:nvPr/>
        </p:nvCxnSpPr>
        <p:spPr>
          <a:xfrm flipH="1">
            <a:off x="2051721" y="2335412"/>
            <a:ext cx="124547" cy="86495"/>
          </a:xfrm>
          <a:prstGeom prst="line">
            <a:avLst/>
          </a:prstGeom>
          <a:ln w="6350">
            <a:solidFill>
              <a:srgbClr val="50E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1766749" y="2452382"/>
            <a:ext cx="114907" cy="117648"/>
          </a:xfrm>
          <a:prstGeom prst="line">
            <a:avLst/>
          </a:prstGeom>
          <a:ln w="6350">
            <a:solidFill>
              <a:srgbClr val="50E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1766749" y="2354949"/>
            <a:ext cx="103776" cy="97433"/>
          </a:xfrm>
          <a:prstGeom prst="line">
            <a:avLst/>
          </a:prstGeom>
          <a:ln w="6350">
            <a:solidFill>
              <a:srgbClr val="50E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763688" y="2644295"/>
            <a:ext cx="129595" cy="89871"/>
          </a:xfrm>
          <a:prstGeom prst="line">
            <a:avLst/>
          </a:prstGeom>
          <a:ln w="6350">
            <a:solidFill>
              <a:srgbClr val="50E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983432" y="2633505"/>
            <a:ext cx="68288" cy="100661"/>
          </a:xfrm>
          <a:prstGeom prst="line">
            <a:avLst/>
          </a:prstGeom>
          <a:ln w="6350">
            <a:solidFill>
              <a:srgbClr val="50E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2141501" y="2630724"/>
            <a:ext cx="56533" cy="103442"/>
          </a:xfrm>
          <a:prstGeom prst="line">
            <a:avLst/>
          </a:prstGeom>
          <a:ln w="6350">
            <a:solidFill>
              <a:srgbClr val="50E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255992" y="2308294"/>
            <a:ext cx="114907" cy="117648"/>
          </a:xfrm>
          <a:prstGeom prst="line">
            <a:avLst/>
          </a:prstGeom>
          <a:ln w="6350">
            <a:solidFill>
              <a:srgbClr val="50E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290651" y="2599462"/>
            <a:ext cx="114907" cy="117648"/>
          </a:xfrm>
          <a:prstGeom prst="line">
            <a:avLst/>
          </a:prstGeom>
          <a:ln w="6350">
            <a:solidFill>
              <a:srgbClr val="50E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2270920" y="2421907"/>
            <a:ext cx="99979" cy="102860"/>
          </a:xfrm>
          <a:prstGeom prst="line">
            <a:avLst/>
          </a:prstGeom>
          <a:ln w="6350">
            <a:solidFill>
              <a:srgbClr val="50E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2240899" y="2132856"/>
            <a:ext cx="72546" cy="98319"/>
          </a:xfrm>
          <a:prstGeom prst="line">
            <a:avLst/>
          </a:prstGeom>
          <a:ln w="6350">
            <a:solidFill>
              <a:srgbClr val="50E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5" descr="E:\Uni of Strathclyde\Group Project\Pics\Photos\DSCN9900 - Cop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656" y="4497020"/>
            <a:ext cx="8472441" cy="191291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Group 67"/>
          <p:cNvGrpSpPr/>
          <p:nvPr/>
        </p:nvGrpSpPr>
        <p:grpSpPr>
          <a:xfrm>
            <a:off x="179512" y="6216287"/>
            <a:ext cx="8519944" cy="641713"/>
            <a:chOff x="179512" y="6216287"/>
            <a:chExt cx="8519944" cy="641713"/>
          </a:xfrm>
        </p:grpSpPr>
        <p:grpSp>
          <p:nvGrpSpPr>
            <p:cNvPr id="70" name="Group 69"/>
            <p:cNvGrpSpPr/>
            <p:nvPr/>
          </p:nvGrpSpPr>
          <p:grpSpPr>
            <a:xfrm>
              <a:off x="179512" y="6216287"/>
              <a:ext cx="8519944" cy="641713"/>
              <a:chOff x="264152" y="6250391"/>
              <a:chExt cx="8519944" cy="641713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64152" y="6250391"/>
                <a:ext cx="8519944" cy="641713"/>
              </a:xfrm>
              <a:prstGeom prst="rect">
                <a:avLst/>
              </a:prstGeom>
              <a:gradFill flip="none" rotWithShape="1">
                <a:gsLst>
                  <a:gs pos="0">
                    <a:srgbClr val="FFEFD1">
                      <a:alpha val="50000"/>
                    </a:srgbClr>
                  </a:gs>
                  <a:gs pos="16000">
                    <a:schemeClr val="accent2">
                      <a:lumMod val="60000"/>
                      <a:lumOff val="40000"/>
                      <a:alpha val="35000"/>
                    </a:schemeClr>
                  </a:gs>
                  <a:gs pos="60000">
                    <a:schemeClr val="accent2">
                      <a:lumMod val="75000"/>
                      <a:alpha val="35000"/>
                    </a:schemeClr>
                  </a:gs>
                  <a:gs pos="88000">
                    <a:schemeClr val="accent2">
                      <a:lumMod val="50000"/>
                      <a:alpha val="3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Rounded Rectangle 78"/>
              <p:cNvSpPr/>
              <p:nvPr/>
            </p:nvSpPr>
            <p:spPr>
              <a:xfrm>
                <a:off x="840197" y="6407764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3216504" y="6407213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1920336" y="6415448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4368608" y="6396210"/>
                <a:ext cx="234000" cy="162000"/>
              </a:xfrm>
              <a:prstGeom prst="roundRect">
                <a:avLst/>
              </a:prstGeom>
              <a:solidFill>
                <a:schemeClr val="bg2">
                  <a:lumMod val="75000"/>
                  <a:alpha val="7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ounded Rectangle 87"/>
              <p:cNvSpPr/>
              <p:nvPr/>
            </p:nvSpPr>
            <p:spPr>
              <a:xfrm>
                <a:off x="6600880" y="6411259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ounded Rectangle 88"/>
              <p:cNvSpPr/>
              <p:nvPr/>
            </p:nvSpPr>
            <p:spPr>
              <a:xfrm>
                <a:off x="7969032" y="6412556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408137" y="6563920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Intro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2770946" y="6572548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Thermal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3930070" y="6573015"/>
                <a:ext cx="118810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chemeClr val="accent4">
                        <a:lumMod val="50000"/>
                      </a:schemeClr>
                    </a:solidFill>
                  </a:rPr>
                  <a:t>Generation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184902" y="6563201"/>
                <a:ext cx="122414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S&amp;D Match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5076056" y="6573015"/>
                <a:ext cx="1188108" cy="292388"/>
              </a:xfrm>
              <a:prstGeom prst="rect">
                <a:avLst/>
              </a:prstGeom>
              <a:noFill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rgbClr val="5C5E4E"/>
                    </a:solidFill>
                  </a:rPr>
                  <a:t>Storage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7487558" y="6572418"/>
                <a:ext cx="129653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Conclusions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</p:grpSp>
        <p:sp>
          <p:nvSpPr>
            <p:cNvPr id="72" name="Rounded Rectangle 71"/>
            <p:cNvSpPr/>
            <p:nvPr/>
          </p:nvSpPr>
          <p:spPr>
            <a:xfrm>
              <a:off x="5436096" y="6385816"/>
              <a:ext cx="216000" cy="144000"/>
            </a:xfrm>
            <a:prstGeom prst="roundRect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231957" y="6529816"/>
              <a:ext cx="138314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b="1" dirty="0">
                  <a:solidFill>
                    <a:srgbClr val="5C5E4E"/>
                  </a:solidFill>
                </a:rPr>
                <a:t>Methodology</a:t>
              </a:r>
            </a:p>
          </p:txBody>
        </p:sp>
      </p:grpSp>
      <p:cxnSp>
        <p:nvCxnSpPr>
          <p:cNvPr id="96" name="Straight Connector 95"/>
          <p:cNvCxnSpPr/>
          <p:nvPr/>
        </p:nvCxnSpPr>
        <p:spPr>
          <a:xfrm>
            <a:off x="263026" y="6283083"/>
            <a:ext cx="835291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4788782" y="121815"/>
            <a:ext cx="35641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700" b="1" dirty="0" smtClean="0">
                <a:solidFill>
                  <a:srgbClr val="94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endParaRPr lang="en-GB" sz="2700" b="1" dirty="0">
              <a:solidFill>
                <a:srgbClr val="94C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8" name="Char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375723"/>
              </p:ext>
            </p:extLst>
          </p:nvPr>
        </p:nvGraphicFramePr>
        <p:xfrm>
          <a:off x="3100089" y="1978230"/>
          <a:ext cx="1327895" cy="807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3750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179512" y="6216287"/>
            <a:ext cx="8519944" cy="641713"/>
            <a:chOff x="179512" y="6216287"/>
            <a:chExt cx="8519944" cy="641713"/>
          </a:xfrm>
        </p:grpSpPr>
        <p:grpSp>
          <p:nvGrpSpPr>
            <p:cNvPr id="3" name="Group 2"/>
            <p:cNvGrpSpPr/>
            <p:nvPr/>
          </p:nvGrpSpPr>
          <p:grpSpPr>
            <a:xfrm>
              <a:off x="179512" y="6216287"/>
              <a:ext cx="8519944" cy="641713"/>
              <a:chOff x="179512" y="6216287"/>
              <a:chExt cx="8519944" cy="64171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79512" y="6216287"/>
                <a:ext cx="8519944" cy="641713"/>
                <a:chOff x="264152" y="6250391"/>
                <a:chExt cx="8519944" cy="641713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264152" y="6250391"/>
                  <a:ext cx="8519944" cy="64171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FD1">
                        <a:alpha val="50000"/>
                      </a:srgbClr>
                    </a:gs>
                    <a:gs pos="16000">
                      <a:schemeClr val="accent2">
                        <a:lumMod val="60000"/>
                        <a:lumOff val="40000"/>
                        <a:alpha val="35000"/>
                      </a:schemeClr>
                    </a:gs>
                    <a:gs pos="60000">
                      <a:schemeClr val="accent2">
                        <a:lumMod val="75000"/>
                        <a:alpha val="35000"/>
                      </a:schemeClr>
                    </a:gs>
                    <a:gs pos="88000">
                      <a:schemeClr val="accent2">
                        <a:lumMod val="50000"/>
                        <a:alpha val="35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Rounded Rectangle 7"/>
                <p:cNvSpPr/>
                <p:nvPr/>
              </p:nvSpPr>
              <p:spPr>
                <a:xfrm>
                  <a:off x="840197" y="6407764"/>
                  <a:ext cx="216000" cy="144000"/>
                </a:xfrm>
                <a:prstGeom prst="roundRect">
                  <a:avLst/>
                </a:prstGeom>
                <a:solidFill>
                  <a:schemeClr val="accent2">
                    <a:lumMod val="50000"/>
                    <a:alpha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" name="Rounded Rectangle 8"/>
                <p:cNvSpPr/>
                <p:nvPr/>
              </p:nvSpPr>
              <p:spPr>
                <a:xfrm>
                  <a:off x="3216504" y="6407213"/>
                  <a:ext cx="216000" cy="144000"/>
                </a:xfrm>
                <a:prstGeom prst="roundRect">
                  <a:avLst/>
                </a:prstGeom>
                <a:solidFill>
                  <a:schemeClr val="accent2">
                    <a:lumMod val="50000"/>
                    <a:alpha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Rounded Rectangle 9"/>
                <p:cNvSpPr/>
                <p:nvPr/>
              </p:nvSpPr>
              <p:spPr>
                <a:xfrm>
                  <a:off x="4368632" y="6415448"/>
                  <a:ext cx="216000" cy="144000"/>
                </a:xfrm>
                <a:prstGeom prst="roundRect">
                  <a:avLst/>
                </a:prstGeom>
                <a:solidFill>
                  <a:schemeClr val="accent2">
                    <a:lumMod val="50000"/>
                    <a:alpha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Rounded Rectangle 10"/>
                <p:cNvSpPr/>
                <p:nvPr/>
              </p:nvSpPr>
              <p:spPr>
                <a:xfrm>
                  <a:off x="5574768" y="6415432"/>
                  <a:ext cx="234000" cy="162000"/>
                </a:xfrm>
                <a:prstGeom prst="roundRect">
                  <a:avLst/>
                </a:prstGeom>
                <a:solidFill>
                  <a:schemeClr val="accent2">
                    <a:lumMod val="50000"/>
                    <a:alpha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Rounded Rectangle 11"/>
                <p:cNvSpPr/>
                <p:nvPr/>
              </p:nvSpPr>
              <p:spPr>
                <a:xfrm>
                  <a:off x="6600880" y="6411259"/>
                  <a:ext cx="216000" cy="144000"/>
                </a:xfrm>
                <a:prstGeom prst="roundRect">
                  <a:avLst/>
                </a:prstGeom>
                <a:solidFill>
                  <a:schemeClr val="accent2">
                    <a:lumMod val="50000"/>
                    <a:alpha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Rounded Rectangle 12"/>
                <p:cNvSpPr/>
                <p:nvPr/>
              </p:nvSpPr>
              <p:spPr>
                <a:xfrm>
                  <a:off x="7969032" y="6412556"/>
                  <a:ext cx="216000" cy="144000"/>
                </a:xfrm>
                <a:prstGeom prst="roundRect">
                  <a:avLst/>
                </a:prstGeom>
                <a:solidFill>
                  <a:schemeClr val="accent2">
                    <a:lumMod val="50000"/>
                    <a:alpha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408137" y="6563920"/>
                  <a:ext cx="1080120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00" b="1" dirty="0" smtClean="0">
                      <a:solidFill>
                        <a:srgbClr val="5C5E4E"/>
                      </a:solidFill>
                    </a:rPr>
                    <a:t>Intro</a:t>
                  </a:r>
                  <a:endParaRPr lang="en-GB" sz="1300" b="1" dirty="0">
                    <a:solidFill>
                      <a:srgbClr val="5C5E4E"/>
                    </a:solidFill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770946" y="6572548"/>
                  <a:ext cx="1080120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00" b="1" dirty="0" smtClean="0">
                      <a:solidFill>
                        <a:srgbClr val="5C5E4E"/>
                      </a:solidFill>
                    </a:rPr>
                    <a:t>Thermal</a:t>
                  </a:r>
                  <a:endParaRPr lang="en-GB" sz="1300" b="1" dirty="0">
                    <a:solidFill>
                      <a:srgbClr val="5C5E4E"/>
                    </a:solidFill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3930070" y="6573015"/>
                  <a:ext cx="1188108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00" b="1" dirty="0" smtClean="0">
                      <a:solidFill>
                        <a:srgbClr val="5C5E4E"/>
                      </a:solidFill>
                    </a:rPr>
                    <a:t>Generation</a:t>
                  </a:r>
                  <a:endParaRPr lang="en-GB" sz="1300" b="1" dirty="0">
                    <a:solidFill>
                      <a:srgbClr val="5C5E4E"/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6184902" y="6563201"/>
                  <a:ext cx="1224148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00" b="1" dirty="0" smtClean="0">
                      <a:solidFill>
                        <a:srgbClr val="5C5E4E"/>
                      </a:solidFill>
                    </a:rPr>
                    <a:t>S&amp;D Match</a:t>
                  </a:r>
                  <a:endParaRPr lang="en-GB" sz="1300" b="1" dirty="0">
                    <a:solidFill>
                      <a:srgbClr val="5C5E4E"/>
                    </a:solidFill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5114730" y="6559448"/>
                  <a:ext cx="1188108" cy="292388"/>
                </a:xfrm>
                <a:prstGeom prst="rect">
                  <a:avLst/>
                </a:prstGeom>
                <a:noFill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00" b="1" dirty="0">
                      <a:solidFill>
                        <a:srgbClr val="5C5E4E"/>
                      </a:solidFill>
                    </a:rPr>
                    <a:t>Storage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7487558" y="6572418"/>
                  <a:ext cx="1296538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00" b="1" dirty="0" smtClean="0">
                      <a:solidFill>
                        <a:srgbClr val="5C5E4E"/>
                      </a:solidFill>
                    </a:rPr>
                    <a:t>Conclusions</a:t>
                  </a:r>
                  <a:endParaRPr lang="en-GB" sz="1300" b="1" dirty="0">
                    <a:solidFill>
                      <a:srgbClr val="5C5E4E"/>
                    </a:solidFill>
                  </a:endParaRPr>
                </a:p>
              </p:txBody>
            </p:sp>
          </p:grpSp>
          <p:sp>
            <p:nvSpPr>
              <p:cNvPr id="5" name="Rounded Rectangle 4"/>
              <p:cNvSpPr/>
              <p:nvPr/>
            </p:nvSpPr>
            <p:spPr>
              <a:xfrm>
                <a:off x="1835720" y="6385816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231957" y="6529816"/>
                <a:ext cx="1383147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rgbClr val="5C5E4E"/>
                    </a:solidFill>
                  </a:rPr>
                  <a:t>Methodology</a:t>
                </a:r>
              </a:p>
            </p:txBody>
          </p:sp>
        </p:grpSp>
        <p:sp>
          <p:nvSpPr>
            <p:cNvPr id="20" name="Right Arrow 19"/>
            <p:cNvSpPr/>
            <p:nvPr/>
          </p:nvSpPr>
          <p:spPr>
            <a:xfrm>
              <a:off x="4706054" y="6362106"/>
              <a:ext cx="648072" cy="2268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1231957" y="1916832"/>
            <a:ext cx="6508395" cy="2880320"/>
          </a:xfrm>
          <a:prstGeom prst="roundRect">
            <a:avLst>
              <a:gd name="adj" fmla="val 50000"/>
            </a:avLst>
          </a:prstGeom>
          <a:solidFill>
            <a:srgbClr val="756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kind of electricity storage system can be used ?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63026" y="6283083"/>
            <a:ext cx="835291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8383" y="-17592"/>
            <a:ext cx="3854251" cy="88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http://cms.mecheng.strath.ac.uk/jwfluidslab/img/newUniLogo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24192" y="-13241"/>
            <a:ext cx="719807" cy="77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31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79512" y="6216287"/>
            <a:ext cx="8519944" cy="641713"/>
            <a:chOff x="179512" y="6216287"/>
            <a:chExt cx="8519944" cy="641713"/>
          </a:xfrm>
        </p:grpSpPr>
        <p:grpSp>
          <p:nvGrpSpPr>
            <p:cNvPr id="21" name="Group 20"/>
            <p:cNvGrpSpPr/>
            <p:nvPr/>
          </p:nvGrpSpPr>
          <p:grpSpPr>
            <a:xfrm>
              <a:off x="179512" y="6216287"/>
              <a:ext cx="8519944" cy="641713"/>
              <a:chOff x="264152" y="6250391"/>
              <a:chExt cx="8519944" cy="641713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64152" y="6250391"/>
                <a:ext cx="8519944" cy="641713"/>
              </a:xfrm>
              <a:prstGeom prst="rect">
                <a:avLst/>
              </a:prstGeom>
              <a:gradFill flip="none" rotWithShape="1">
                <a:gsLst>
                  <a:gs pos="0">
                    <a:srgbClr val="FFEFD1">
                      <a:alpha val="50000"/>
                    </a:srgbClr>
                  </a:gs>
                  <a:gs pos="16000">
                    <a:schemeClr val="accent2">
                      <a:lumMod val="60000"/>
                      <a:lumOff val="40000"/>
                      <a:alpha val="35000"/>
                    </a:schemeClr>
                  </a:gs>
                  <a:gs pos="60000">
                    <a:schemeClr val="accent2">
                      <a:lumMod val="75000"/>
                      <a:alpha val="35000"/>
                    </a:schemeClr>
                  </a:gs>
                  <a:gs pos="88000">
                    <a:schemeClr val="accent2">
                      <a:lumMod val="50000"/>
                      <a:alpha val="3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1920360" y="6407764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3216504" y="6407213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4368632" y="6415448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822240" y="6396210"/>
                <a:ext cx="234000" cy="162000"/>
              </a:xfrm>
              <a:prstGeom prst="roundRect">
                <a:avLst/>
              </a:prstGeom>
              <a:solidFill>
                <a:schemeClr val="bg2">
                  <a:lumMod val="75000"/>
                  <a:alpha val="7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6600880" y="6411259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7969032" y="6412556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08137" y="6563920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chemeClr val="accent4">
                        <a:lumMod val="50000"/>
                      </a:schemeClr>
                    </a:solidFill>
                  </a:rPr>
                  <a:t>Intro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770946" y="6572548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Thermal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930070" y="6573015"/>
                <a:ext cx="118810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Generation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184902" y="6563201"/>
                <a:ext cx="122414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S&amp;D Match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076056" y="6573015"/>
                <a:ext cx="1188108" cy="292388"/>
              </a:xfrm>
              <a:prstGeom prst="rect">
                <a:avLst/>
              </a:prstGeom>
              <a:noFill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rgbClr val="5C5E4E"/>
                    </a:solidFill>
                  </a:rPr>
                  <a:t>Storage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487558" y="6572418"/>
                <a:ext cx="129653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Conclusions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</p:grpSp>
        <p:sp>
          <p:nvSpPr>
            <p:cNvPr id="22" name="Rounded Rectangle 21"/>
            <p:cNvSpPr/>
            <p:nvPr/>
          </p:nvSpPr>
          <p:spPr>
            <a:xfrm>
              <a:off x="5436096" y="6385816"/>
              <a:ext cx="216000" cy="144000"/>
            </a:xfrm>
            <a:prstGeom prst="roundRect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31957" y="6529816"/>
              <a:ext cx="138314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b="1" dirty="0">
                  <a:solidFill>
                    <a:srgbClr val="5C5E4E"/>
                  </a:solidFill>
                </a:rPr>
                <a:t>Methodology</a:t>
              </a:r>
            </a:p>
          </p:txBody>
        </p:sp>
      </p:grpSp>
      <p:pic>
        <p:nvPicPr>
          <p:cNvPr id="37" name="Picture 36" descr="http://cms.mecheng.strath.ac.uk/jwfluidslab/img/newUniLogo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19343" y="-13241"/>
            <a:ext cx="724656" cy="78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3983280" y="980727"/>
            <a:ext cx="5160719" cy="5040561"/>
          </a:xfrm>
          <a:prstGeom prst="roundRect">
            <a:avLst/>
          </a:prstGeom>
          <a:solidFill>
            <a:srgbClr val="685448">
              <a:alpha val="8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Eco-village </a:t>
            </a:r>
            <a:r>
              <a:rPr lang="en-GB" sz="2000" dirty="0"/>
              <a:t>located in the North of Scotland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Current </a:t>
            </a:r>
            <a:r>
              <a:rPr lang="en-GB" sz="2000" dirty="0"/>
              <a:t>energy </a:t>
            </a:r>
            <a:r>
              <a:rPr lang="en-GB" sz="2000" dirty="0" smtClean="0"/>
              <a:t>situation: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dirty="0" smtClean="0"/>
              <a:t>Annual demand = 1.2 </a:t>
            </a:r>
            <a:r>
              <a:rPr lang="en-GB" sz="2000" dirty="0" err="1" smtClean="0"/>
              <a:t>GWh</a:t>
            </a:r>
            <a:endParaRPr lang="en-GB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dirty="0" smtClean="0"/>
              <a:t>Annual generation </a:t>
            </a:r>
            <a:r>
              <a:rPr lang="en-GB" sz="2000" dirty="0"/>
              <a:t>= </a:t>
            </a:r>
            <a:r>
              <a:rPr lang="en-GB" sz="2000" dirty="0" smtClean="0"/>
              <a:t>1.65 </a:t>
            </a:r>
            <a:r>
              <a:rPr lang="en-GB" sz="2000" dirty="0" err="1" smtClean="0"/>
              <a:t>GWh</a:t>
            </a:r>
            <a:endParaRPr lang="en-GB" sz="2000" dirty="0"/>
          </a:p>
          <a:p>
            <a:pPr lvl="2"/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Planned </a:t>
            </a:r>
            <a:r>
              <a:rPr lang="en-GB" sz="2000" dirty="0"/>
              <a:t>Expansion of Eco village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Our Aim: To investigate energy systems at Findhorn Eco-Village and provide scope for future improvements.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14701" y="112787"/>
            <a:ext cx="34254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7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endParaRPr lang="en-GB" sz="2700" dirty="0">
              <a:solidFill>
                <a:srgbClr val="92D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63424" y="1037927"/>
            <a:ext cx="2721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Findhorn 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41" name="Picture 40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249" y="764703"/>
            <a:ext cx="3767775" cy="51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2" name="Straight Connector 41"/>
          <p:cNvCxnSpPr/>
          <p:nvPr/>
        </p:nvCxnSpPr>
        <p:spPr>
          <a:xfrm>
            <a:off x="263026" y="6283083"/>
            <a:ext cx="835291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18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197D5">
                <a:lumMod val="99000"/>
                <a:lumOff val="1000"/>
              </a:srgbClr>
            </a:gs>
            <a:gs pos="72000">
              <a:srgbClr val="84D1EC"/>
            </a:gs>
            <a:gs pos="100000">
              <a:srgbClr val="A2954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28003" y="4544183"/>
            <a:ext cx="7066297" cy="1156772"/>
          </a:xfrm>
          <a:prstGeom prst="roundRect">
            <a:avLst/>
          </a:prstGeom>
          <a:solidFill>
            <a:srgbClr val="756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94403" y="3767529"/>
            <a:ext cx="7128078" cy="1741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lnSpc>
                <a:spcPct val="150000"/>
              </a:lnSpc>
              <a:spcAft>
                <a:spcPts val="175"/>
              </a:spcAft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</a:rPr>
              <a:t>Inquiry about a suitable and feasible electrical storage  system.</a:t>
            </a:r>
            <a:endParaRPr lang="en-GB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0911" y="3899256"/>
            <a:ext cx="1943502" cy="416152"/>
          </a:xfrm>
          <a:prstGeom prst="roundRect">
            <a:avLst/>
          </a:prstGeom>
          <a:solidFill>
            <a:srgbClr val="756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0911" y="3694720"/>
            <a:ext cx="3096344" cy="620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  <a:endParaRPr lang="en-GB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433" y="0"/>
            <a:ext cx="3544983" cy="626626"/>
          </a:xfrm>
        </p:spPr>
        <p:txBody>
          <a:bodyPr>
            <a:normAutofit/>
          </a:bodyPr>
          <a:lstStyle/>
          <a:p>
            <a:pPr algn="r"/>
            <a:r>
              <a:rPr lang="en-GB" sz="27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Introduction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80910" y="1402294"/>
            <a:ext cx="7199401" cy="518420"/>
          </a:xfrm>
          <a:prstGeom prst="roundRect">
            <a:avLst/>
          </a:prstGeom>
          <a:solidFill>
            <a:srgbClr val="756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68958" y="1300026"/>
            <a:ext cx="7947458" cy="620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integrate Storage in communities?</a:t>
            </a:r>
            <a:endParaRPr lang="en-GB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94403" y="2021544"/>
            <a:ext cx="7305989" cy="1673176"/>
          </a:xfrm>
          <a:prstGeom prst="roundRect">
            <a:avLst/>
          </a:prstGeom>
          <a:solidFill>
            <a:srgbClr val="756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98648" y="2021544"/>
            <a:ext cx="7890572" cy="19835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lnSpc>
                <a:spcPct val="150000"/>
              </a:lnSpc>
              <a:spcAft>
                <a:spcPts val="175"/>
              </a:spcAft>
              <a:buFont typeface="Wingdings" panose="05000000000000000000" pitchFamily="2" charset="2"/>
              <a:buChar char="ü"/>
            </a:pPr>
            <a:endParaRPr lang="en-GB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spcAft>
                <a:spcPts val="175"/>
              </a:spcAft>
              <a:buFont typeface="Wingdings" panose="05000000000000000000" pitchFamily="2" charset="2"/>
              <a:buChar char="ü"/>
            </a:pPr>
            <a:r>
              <a:rPr lang="en-GB" sz="2200" dirty="0">
                <a:solidFill>
                  <a:schemeClr val="bg1">
                    <a:lumMod val="95000"/>
                  </a:schemeClr>
                </a:solidFill>
              </a:rPr>
              <a:t>Increase use of own generation</a:t>
            </a:r>
          </a:p>
          <a:p>
            <a:pPr marL="342900" indent="-342900">
              <a:lnSpc>
                <a:spcPct val="150000"/>
              </a:lnSpc>
              <a:spcAft>
                <a:spcPts val="175"/>
              </a:spcAft>
              <a:buFont typeface="Wingdings" panose="05000000000000000000" pitchFamily="2" charset="2"/>
              <a:buChar char="ü"/>
            </a:pPr>
            <a:r>
              <a:rPr lang="en-GB" sz="2200" dirty="0">
                <a:solidFill>
                  <a:schemeClr val="bg1">
                    <a:lumMod val="95000"/>
                  </a:schemeClr>
                </a:solidFill>
              </a:rPr>
              <a:t>Decrease dependency to grid ( “Non- clean” energy</a:t>
            </a:r>
            <a:r>
              <a:rPr lang="en-GB" sz="2200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342900" indent="-342900">
              <a:lnSpc>
                <a:spcPct val="150000"/>
              </a:lnSpc>
              <a:spcAft>
                <a:spcPts val="175"/>
              </a:spcAft>
              <a:buFont typeface="Wingdings" panose="05000000000000000000" pitchFamily="2" charset="2"/>
              <a:buChar char="ü"/>
            </a:pPr>
            <a:r>
              <a:rPr lang="en-GB" sz="2200" dirty="0" smtClean="0">
                <a:solidFill>
                  <a:schemeClr val="bg1">
                    <a:lumMod val="95000"/>
                  </a:schemeClr>
                </a:solidFill>
              </a:rPr>
              <a:t>Economical aspects</a:t>
            </a:r>
          </a:p>
          <a:p>
            <a:pPr marL="342900" indent="-342900">
              <a:lnSpc>
                <a:spcPct val="150000"/>
              </a:lnSpc>
              <a:spcAft>
                <a:spcPts val="175"/>
              </a:spcAft>
              <a:buFont typeface="Wingdings" panose="05000000000000000000" pitchFamily="2" charset="2"/>
              <a:buChar char="ü"/>
            </a:pPr>
            <a:r>
              <a:rPr lang="en-GB" sz="2200" dirty="0" smtClean="0">
                <a:solidFill>
                  <a:schemeClr val="bg1">
                    <a:lumMod val="95000"/>
                  </a:schemeClr>
                </a:solidFill>
              </a:rPr>
              <a:t>Can </a:t>
            </a:r>
            <a:r>
              <a:rPr lang="en-GB" sz="2200" dirty="0">
                <a:solidFill>
                  <a:schemeClr val="bg1">
                    <a:lumMod val="95000"/>
                  </a:schemeClr>
                </a:solidFill>
              </a:rPr>
              <a:t>be seen as a big load shifting</a:t>
            </a:r>
          </a:p>
          <a:p>
            <a:pPr marL="342900" indent="-342900">
              <a:lnSpc>
                <a:spcPct val="150000"/>
              </a:lnSpc>
              <a:spcAft>
                <a:spcPts val="175"/>
              </a:spcAft>
              <a:buFont typeface="Wingdings" panose="05000000000000000000" pitchFamily="2" charset="2"/>
              <a:buChar char="ü"/>
            </a:pPr>
            <a:endParaRPr lang="en-GB" sz="22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79512" y="6216287"/>
            <a:ext cx="8519944" cy="641713"/>
            <a:chOff x="179512" y="6216287"/>
            <a:chExt cx="8519944" cy="641713"/>
          </a:xfrm>
        </p:grpSpPr>
        <p:grpSp>
          <p:nvGrpSpPr>
            <p:cNvPr id="47" name="Group 46"/>
            <p:cNvGrpSpPr/>
            <p:nvPr/>
          </p:nvGrpSpPr>
          <p:grpSpPr>
            <a:xfrm>
              <a:off x="179512" y="6216287"/>
              <a:ext cx="8519944" cy="641713"/>
              <a:chOff x="264152" y="6250391"/>
              <a:chExt cx="8519944" cy="641713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264152" y="6250391"/>
                <a:ext cx="8519944" cy="641713"/>
              </a:xfrm>
              <a:prstGeom prst="rect">
                <a:avLst/>
              </a:prstGeom>
              <a:gradFill flip="none" rotWithShape="1">
                <a:gsLst>
                  <a:gs pos="0">
                    <a:srgbClr val="FFEFD1">
                      <a:alpha val="50000"/>
                    </a:srgbClr>
                  </a:gs>
                  <a:gs pos="16000">
                    <a:schemeClr val="accent2">
                      <a:lumMod val="60000"/>
                      <a:lumOff val="40000"/>
                      <a:alpha val="35000"/>
                    </a:schemeClr>
                  </a:gs>
                  <a:gs pos="60000">
                    <a:schemeClr val="accent2">
                      <a:lumMod val="75000"/>
                      <a:alpha val="35000"/>
                    </a:schemeClr>
                  </a:gs>
                  <a:gs pos="88000">
                    <a:schemeClr val="accent2">
                      <a:lumMod val="50000"/>
                      <a:alpha val="3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840197" y="6407764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3216504" y="6407213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4368632" y="6415448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5520736" y="6396210"/>
                <a:ext cx="234000" cy="162000"/>
              </a:xfrm>
              <a:prstGeom prst="roundRect">
                <a:avLst/>
              </a:prstGeom>
              <a:solidFill>
                <a:schemeClr val="bg2">
                  <a:lumMod val="75000"/>
                  <a:alpha val="7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6600880" y="6411259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7969032" y="6412556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08137" y="6563920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Intro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770946" y="6572548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Thermal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930070" y="6573015"/>
                <a:ext cx="118810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Generation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6184902" y="6563201"/>
                <a:ext cx="122414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S&amp;D Match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114730" y="6559448"/>
                <a:ext cx="1188108" cy="292388"/>
              </a:xfrm>
              <a:prstGeom prst="rect">
                <a:avLst/>
              </a:prstGeom>
              <a:noFill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chemeClr val="accent4">
                        <a:lumMod val="50000"/>
                      </a:schemeClr>
                    </a:solidFill>
                  </a:rPr>
                  <a:t>Storage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7487558" y="6572418"/>
                <a:ext cx="129653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Conclusions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</p:grpSp>
        <p:sp>
          <p:nvSpPr>
            <p:cNvPr id="48" name="Rounded Rectangle 47"/>
            <p:cNvSpPr/>
            <p:nvPr/>
          </p:nvSpPr>
          <p:spPr>
            <a:xfrm>
              <a:off x="1835720" y="6385816"/>
              <a:ext cx="216000" cy="144000"/>
            </a:xfrm>
            <a:prstGeom prst="roundRect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31957" y="6529816"/>
              <a:ext cx="138314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b="1" dirty="0">
                  <a:solidFill>
                    <a:srgbClr val="5C5E4E"/>
                  </a:solidFill>
                </a:rPr>
                <a:t>Methodology</a:t>
              </a:r>
            </a:p>
          </p:txBody>
        </p:sp>
      </p:grpSp>
      <p:pic>
        <p:nvPicPr>
          <p:cNvPr id="29" name="Picture 28" descr="http://cms.mecheng.strath.ac.uk/jwfluidslab/img/newUniLogo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24192" y="-13241"/>
            <a:ext cx="719807" cy="77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9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884576"/>
              </p:ext>
            </p:extLst>
          </p:nvPr>
        </p:nvGraphicFramePr>
        <p:xfrm>
          <a:off x="379368" y="1440934"/>
          <a:ext cx="8394477" cy="480876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260171"/>
                <a:gridCol w="849225"/>
                <a:gridCol w="842671"/>
                <a:gridCol w="776632"/>
                <a:gridCol w="2442022"/>
                <a:gridCol w="2223756"/>
              </a:tblGrid>
              <a:tr h="5677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37" marR="505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Efficiency</a:t>
                      </a:r>
                      <a:endParaRPr lang="en-GB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37" marR="505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Lifetime</a:t>
                      </a:r>
                      <a:endParaRPr lang="en-GB" sz="12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37" marR="505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Approx. Cost (£/kWh)</a:t>
                      </a:r>
                      <a:endParaRPr lang="en-GB" sz="12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37" marR="50537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Advantages</a:t>
                      </a:r>
                      <a:endParaRPr lang="en-GB" sz="12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37" marR="505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Disadvantages</a:t>
                      </a:r>
                      <a:endParaRPr lang="en-GB" sz="12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37" marR="50537" marT="0" marB="0" anchor="ctr"/>
                </a:tc>
              </a:tr>
              <a:tr h="9463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Battery </a:t>
                      </a:r>
                      <a:r>
                        <a:rPr lang="en-GB" sz="1400" dirty="0">
                          <a:effectLst/>
                        </a:rPr>
                        <a:t>(classical Lithium-ion)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37" marR="505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0.7-0.75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37" marR="505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10-15 years</a:t>
                      </a:r>
                      <a:endParaRPr lang="en-GB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37" marR="505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400-1400</a:t>
                      </a:r>
                      <a:endParaRPr lang="en-GB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37" marR="505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effectLst/>
                        </a:rPr>
                        <a:t>-</a:t>
                      </a:r>
                      <a:r>
                        <a:rPr lang="en-GB" sz="1100" kern="1200" dirty="0">
                          <a:effectLst/>
                        </a:rPr>
                        <a:t>High efficiency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-Mature Technology</a:t>
                      </a:r>
                      <a:endParaRPr lang="en-GB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37" marR="505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-Need for thermal regulation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-Cost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effectLst/>
                        </a:rPr>
                        <a:t>-</a:t>
                      </a:r>
                      <a:r>
                        <a:rPr lang="en-GB" sz="1100" kern="1200" dirty="0">
                          <a:effectLst/>
                        </a:rPr>
                        <a:t>Rare material used</a:t>
                      </a:r>
                      <a:endParaRPr lang="en-GB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37" marR="50537" marT="0" marB="0" anchor="ctr"/>
                </a:tc>
              </a:tr>
              <a:tr h="13248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Redox Flow Battery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37" marR="505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0.65-0.75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37" marR="505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15-20 years</a:t>
                      </a:r>
                      <a:endParaRPr lang="en-GB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37" marR="505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100-400</a:t>
                      </a:r>
                      <a:endParaRPr lang="en-GB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37" marR="505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-High modularity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-Large range of </a:t>
                      </a:r>
                      <a:r>
                        <a:rPr lang="en-GB" sz="1100" kern="1200" dirty="0" smtClean="0">
                          <a:effectLst/>
                        </a:rPr>
                        <a:t>Power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effectLst/>
                        </a:rPr>
                        <a:t>-High </a:t>
                      </a:r>
                      <a:r>
                        <a:rPr lang="en-GB" sz="1100" kern="1200" dirty="0">
                          <a:effectLst/>
                        </a:rPr>
                        <a:t>rate of discharge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effectLst/>
                        </a:rPr>
                        <a:t>-Lifetime</a:t>
                      </a:r>
                      <a:endParaRPr lang="en-GB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37" marR="505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-Complex </a:t>
                      </a:r>
                      <a:r>
                        <a:rPr lang="en-GB" sz="1100" kern="1200" dirty="0" smtClean="0">
                          <a:effectLst/>
                        </a:rPr>
                        <a:t>architecture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effectLst/>
                        </a:rPr>
                        <a:t>-Maintenance cost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effectLst/>
                        </a:rPr>
                        <a:t>-“New” technology</a:t>
                      </a:r>
                      <a:endParaRPr lang="en-GB" sz="1100" kern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-Risk of leak in the electrolyte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effectLst/>
                        </a:rPr>
                        <a:t>-Vanadium and sulphuric</a:t>
                      </a:r>
                      <a:r>
                        <a:rPr lang="en-GB" sz="1100" kern="1200" baseline="0" dirty="0" smtClean="0">
                          <a:effectLst/>
                        </a:rPr>
                        <a:t> acid</a:t>
                      </a:r>
                      <a:endParaRPr lang="en-GB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37" marR="50537" marT="0" marB="0" anchor="ctr"/>
                </a:tc>
              </a:tr>
              <a:tr h="7570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Hydrogen Storage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37" marR="505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0.25-0.35</a:t>
                      </a:r>
                      <a:endParaRPr lang="en-GB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37" marR="505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5-10 years</a:t>
                      </a:r>
                      <a:endParaRPr lang="en-GB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37" marR="505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effectLst/>
                        </a:rPr>
                        <a:t>&lt;400</a:t>
                      </a:r>
                      <a:endParaRPr lang="en-GB" sz="11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37" marR="505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-Clean fuel </a:t>
                      </a:r>
                      <a:endParaRPr lang="en-GB" sz="1100" kern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effectLst/>
                        </a:rPr>
                        <a:t>-</a:t>
                      </a:r>
                      <a:r>
                        <a:rPr lang="en-GB" sz="1100" kern="1200" dirty="0">
                          <a:effectLst/>
                        </a:rPr>
                        <a:t>Abundant resource</a:t>
                      </a:r>
                      <a:endParaRPr lang="en-GB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37" marR="505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-Low efficiency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effectLst/>
                        </a:rPr>
                        <a:t>- Technical problems with storage and transport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effectLst/>
                        </a:rPr>
                        <a:t>-</a:t>
                      </a:r>
                      <a:r>
                        <a:rPr lang="en-GB" sz="1100" kern="1200" dirty="0">
                          <a:effectLst/>
                        </a:rPr>
                        <a:t>Cost</a:t>
                      </a:r>
                      <a:endParaRPr lang="en-GB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37" marR="50537" marT="0" marB="0" anchor="ctr"/>
                </a:tc>
              </a:tr>
              <a:tr h="113556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Compressed Air Energy Storage (CAES)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37" marR="505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0.4-0.5</a:t>
                      </a:r>
                      <a:endParaRPr lang="en-GB" sz="1100" b="1" dirty="0">
                        <a:effectLst/>
                      </a:endParaRPr>
                    </a:p>
                  </a:txBody>
                  <a:tcPr marL="50537" marR="505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30-40 years</a:t>
                      </a:r>
                      <a:endParaRPr lang="en-GB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37" marR="505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effectLst/>
                        </a:rPr>
                        <a:t>100-200</a:t>
                      </a:r>
                      <a:endParaRPr lang="en-GB" sz="11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37" marR="505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-Clean fuel </a:t>
                      </a:r>
                      <a:endParaRPr lang="en-GB" sz="1100" kern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effectLst/>
                        </a:rPr>
                        <a:t>-</a:t>
                      </a:r>
                      <a:r>
                        <a:rPr lang="en-GB" sz="1100" kern="1200" dirty="0">
                          <a:effectLst/>
                        </a:rPr>
                        <a:t>High power, high capacity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-Simplicity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-Lifetime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-Mature technology</a:t>
                      </a:r>
                      <a:endParaRPr lang="en-GB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37" marR="505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- “Low” efficiencies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-</a:t>
                      </a:r>
                      <a:r>
                        <a:rPr lang="en-GB" sz="1100" kern="1200" dirty="0" smtClean="0">
                          <a:effectLst/>
                        </a:rPr>
                        <a:t>Noise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effectLst/>
                        </a:rPr>
                        <a:t>????</a:t>
                      </a:r>
                      <a:endParaRPr lang="en-GB" sz="1100" kern="1200" dirty="0">
                        <a:effectLst/>
                      </a:endParaRPr>
                    </a:p>
                  </a:txBody>
                  <a:tcPr marL="50537" marR="50537" marT="0" marB="0" anchor="ctr"/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61031" y="883874"/>
            <a:ext cx="6283177" cy="518420"/>
          </a:xfrm>
          <a:prstGeom prst="roundRect">
            <a:avLst/>
          </a:prstGeom>
          <a:solidFill>
            <a:srgbClr val="756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8029" y="781606"/>
            <a:ext cx="7947458" cy="620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technology could be used?</a:t>
            </a:r>
            <a:endParaRPr lang="en-GB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5358149" y="-171400"/>
            <a:ext cx="3030418" cy="787544"/>
          </a:xfrm>
        </p:spPr>
        <p:txBody>
          <a:bodyPr>
            <a:normAutofit/>
          </a:bodyPr>
          <a:lstStyle/>
          <a:p>
            <a:pPr algn="r"/>
            <a:r>
              <a:rPr lang="en-GB" sz="27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Technologies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79512" y="6216287"/>
            <a:ext cx="8519944" cy="641713"/>
            <a:chOff x="179512" y="6216287"/>
            <a:chExt cx="8519944" cy="641713"/>
          </a:xfrm>
        </p:grpSpPr>
        <p:grpSp>
          <p:nvGrpSpPr>
            <p:cNvPr id="40" name="Group 39"/>
            <p:cNvGrpSpPr/>
            <p:nvPr/>
          </p:nvGrpSpPr>
          <p:grpSpPr>
            <a:xfrm>
              <a:off x="179512" y="6216287"/>
              <a:ext cx="8519944" cy="641713"/>
              <a:chOff x="264152" y="6250391"/>
              <a:chExt cx="8519944" cy="641713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264152" y="6250391"/>
                <a:ext cx="8519944" cy="641713"/>
              </a:xfrm>
              <a:prstGeom prst="rect">
                <a:avLst/>
              </a:prstGeom>
              <a:gradFill flip="none" rotWithShape="1">
                <a:gsLst>
                  <a:gs pos="0">
                    <a:srgbClr val="FFEFD1">
                      <a:alpha val="50000"/>
                    </a:srgbClr>
                  </a:gs>
                  <a:gs pos="16000">
                    <a:schemeClr val="accent2">
                      <a:lumMod val="60000"/>
                      <a:lumOff val="40000"/>
                      <a:alpha val="35000"/>
                    </a:schemeClr>
                  </a:gs>
                  <a:gs pos="60000">
                    <a:schemeClr val="accent2">
                      <a:lumMod val="75000"/>
                      <a:alpha val="35000"/>
                    </a:schemeClr>
                  </a:gs>
                  <a:gs pos="88000">
                    <a:schemeClr val="accent2">
                      <a:lumMod val="50000"/>
                      <a:alpha val="3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840197" y="6407764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3216504" y="6407213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4368632" y="6415448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5520736" y="6396210"/>
                <a:ext cx="234000" cy="162000"/>
              </a:xfrm>
              <a:prstGeom prst="roundRect">
                <a:avLst/>
              </a:prstGeom>
              <a:solidFill>
                <a:schemeClr val="bg2">
                  <a:lumMod val="75000"/>
                  <a:alpha val="7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6600880" y="6411259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7969032" y="6412556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08137" y="6563920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Intro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770946" y="6572548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Thermal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930070" y="6573015"/>
                <a:ext cx="118810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Generation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184902" y="6563201"/>
                <a:ext cx="122414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S&amp;D Match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076056" y="6549271"/>
                <a:ext cx="1188108" cy="292388"/>
              </a:xfrm>
              <a:prstGeom prst="rect">
                <a:avLst/>
              </a:prstGeom>
              <a:noFill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chemeClr val="accent4">
                        <a:lumMod val="50000"/>
                      </a:schemeClr>
                    </a:solidFill>
                  </a:rPr>
                  <a:t>Storage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7487558" y="6572418"/>
                <a:ext cx="129653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Conclusions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</p:grpSp>
        <p:sp>
          <p:nvSpPr>
            <p:cNvPr id="41" name="Rounded Rectangle 40"/>
            <p:cNvSpPr/>
            <p:nvPr/>
          </p:nvSpPr>
          <p:spPr>
            <a:xfrm>
              <a:off x="1835720" y="6385816"/>
              <a:ext cx="216000" cy="144000"/>
            </a:xfrm>
            <a:prstGeom prst="roundRect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31957" y="6529816"/>
              <a:ext cx="138314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b="1" dirty="0">
                  <a:solidFill>
                    <a:srgbClr val="5C5E4E"/>
                  </a:solidFill>
                </a:rPr>
                <a:t>Methodology</a:t>
              </a:r>
            </a:p>
          </p:txBody>
        </p:sp>
      </p:grpSp>
      <p:pic>
        <p:nvPicPr>
          <p:cNvPr id="28" name="Picture 27" descr="http://cms.mecheng.strath.ac.uk/jwfluidslab/img/newUniLogo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24192" y="-13241"/>
            <a:ext cx="719807" cy="77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/>
          <p:cNvCxnSpPr/>
          <p:nvPr/>
        </p:nvCxnSpPr>
        <p:spPr>
          <a:xfrm>
            <a:off x="263026" y="6283083"/>
            <a:ext cx="835291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39963" y="5162404"/>
            <a:ext cx="8460598" cy="105388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53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/>
          <p:cNvSpPr txBox="1">
            <a:spLocks/>
          </p:cNvSpPr>
          <p:nvPr/>
        </p:nvSpPr>
        <p:spPr>
          <a:xfrm>
            <a:off x="4664925" y="21772"/>
            <a:ext cx="3701328" cy="5797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GB" sz="27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EES Analysis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216463" y="1060129"/>
            <a:ext cx="4797281" cy="528646"/>
          </a:xfrm>
          <a:prstGeom prst="roundRect">
            <a:avLst/>
          </a:prstGeom>
          <a:solidFill>
            <a:srgbClr val="756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6" name="Title 1"/>
          <p:cNvSpPr txBox="1">
            <a:spLocks/>
          </p:cNvSpPr>
          <p:nvPr/>
        </p:nvSpPr>
        <p:spPr>
          <a:xfrm>
            <a:off x="223362" y="843425"/>
            <a:ext cx="7458840" cy="7088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  <a:spcAft>
                <a:spcPts val="175"/>
              </a:spcAft>
            </a:pPr>
            <a:r>
              <a:rPr lang="en-GB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 cycle analysis in EES software: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62862" y="1804718"/>
            <a:ext cx="7869578" cy="4288578"/>
            <a:chOff x="0" y="0"/>
            <a:chExt cx="7279005" cy="4618990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0"/>
              <a:ext cx="7279005" cy="4618990"/>
              <a:chOff x="0" y="0"/>
              <a:chExt cx="7279574" cy="461950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279574" cy="4619502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grpSp>
            <p:nvGrpSpPr>
              <p:cNvPr id="17" name="Group 16"/>
              <p:cNvGrpSpPr/>
              <p:nvPr/>
            </p:nvGrpSpPr>
            <p:grpSpPr>
              <a:xfrm>
                <a:off x="2969174" y="38054"/>
                <a:ext cx="4310400" cy="3728720"/>
                <a:chOff x="1566564" y="38054"/>
                <a:chExt cx="4310729" cy="3728720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1566564" y="38054"/>
                  <a:ext cx="4310729" cy="3728720"/>
                  <a:chOff x="-1" y="38158"/>
                  <a:chExt cx="4311008" cy="3728852"/>
                </a:xfrm>
              </p:grpSpPr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-1" y="38158"/>
                    <a:ext cx="4311008" cy="3728852"/>
                    <a:chOff x="-1" y="38158"/>
                    <a:chExt cx="4311008" cy="3728852"/>
                  </a:xfrm>
                </p:grpSpPr>
                <p:grpSp>
                  <p:nvGrpSpPr>
                    <p:cNvPr id="22" name="Group 21"/>
                    <p:cNvGrpSpPr/>
                    <p:nvPr/>
                  </p:nvGrpSpPr>
                  <p:grpSpPr>
                    <a:xfrm>
                      <a:off x="0" y="38158"/>
                      <a:ext cx="4311007" cy="3728852"/>
                      <a:chOff x="0" y="38158"/>
                      <a:chExt cx="4311007" cy="3728852"/>
                    </a:xfrm>
                  </p:grpSpPr>
                  <p:sp>
                    <p:nvSpPr>
                      <p:cNvPr id="24" name="Rectangle 23"/>
                      <p:cNvSpPr/>
                      <p:nvPr/>
                    </p:nvSpPr>
                    <p:spPr>
                      <a:xfrm>
                        <a:off x="7009" y="38158"/>
                        <a:ext cx="4303998" cy="3728852"/>
                      </a:xfrm>
                      <a:prstGeom prst="rect">
                        <a:avLst/>
                      </a:prstGeom>
                      <a:solidFill>
                        <a:srgbClr val="0099CC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GB"/>
                      </a:p>
                    </p:txBody>
                  </p:sp>
                  <p:grpSp>
                    <p:nvGrpSpPr>
                      <p:cNvPr id="25" name="Group 24"/>
                      <p:cNvGrpSpPr/>
                      <p:nvPr/>
                    </p:nvGrpSpPr>
                    <p:grpSpPr>
                      <a:xfrm>
                        <a:off x="0" y="166255"/>
                        <a:ext cx="4239249" cy="3277232"/>
                        <a:chOff x="0" y="0"/>
                        <a:chExt cx="4699222" cy="2230121"/>
                      </a:xfrm>
                    </p:grpSpPr>
                    <p:sp>
                      <p:nvSpPr>
                        <p:cNvPr id="26" name="Text Box 75"/>
                        <p:cNvSpPr txBox="1"/>
                        <p:nvPr/>
                      </p:nvSpPr>
                      <p:spPr>
                        <a:xfrm>
                          <a:off x="574182" y="1808330"/>
                          <a:ext cx="249381" cy="166004"/>
                        </a:xfrm>
                        <a:prstGeom prst="rect">
                          <a:avLst/>
                        </a:prstGeom>
                        <a:solidFill>
                          <a:schemeClr val="lt1"/>
                        </a:solidFill>
                        <a:ln w="6350">
                          <a:solidFill>
                            <a:prstClr val="black"/>
                          </a:solidFill>
                        </a:ln>
                        <a:effectLst/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100" kern="1200">
                              <a:solidFill>
                                <a:srgbClr val="000000"/>
                              </a:solidFill>
                              <a:effectLst/>
                              <a:ea typeface="Calibri"/>
                              <a:cs typeface="Times New Roman"/>
                            </a:rPr>
                            <a:t>1</a:t>
                          </a:r>
                          <a:endParaRPr lang="en-GB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p:txBody>
                    </p:sp>
                    <p:grpSp>
                      <p:nvGrpSpPr>
                        <p:cNvPr id="27" name="Group 26"/>
                        <p:cNvGrpSpPr/>
                        <p:nvPr/>
                      </p:nvGrpSpPr>
                      <p:grpSpPr>
                        <a:xfrm>
                          <a:off x="0" y="0"/>
                          <a:ext cx="4699222" cy="2230121"/>
                          <a:chOff x="0" y="0"/>
                          <a:chExt cx="4699222" cy="2230121"/>
                        </a:xfrm>
                      </p:grpSpPr>
                      <p:sp>
                        <p:nvSpPr>
                          <p:cNvPr id="28" name="Text Box 77"/>
                          <p:cNvSpPr txBox="1"/>
                          <p:nvPr/>
                        </p:nvSpPr>
                        <p:spPr>
                          <a:xfrm>
                            <a:off x="3559899" y="1935437"/>
                            <a:ext cx="296270" cy="184981"/>
                          </a:xfrm>
                          <a:prstGeom prst="rect">
                            <a:avLst/>
                          </a:prstGeom>
                          <a:solidFill>
                            <a:schemeClr val="lt1"/>
                          </a:solidFill>
                          <a:ln w="6350">
                            <a:solidFill>
                              <a:prstClr val="black"/>
                            </a:solidFill>
                          </a:ln>
                          <a:effectLst/>
                        </p:spPr>
                        <p:style>
                          <a:lnRef idx="0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>
                              <a:lnSpc>
                                <a:spcPct val="115000"/>
                              </a:lnSpc>
                              <a:spcAft>
                                <a:spcPts val="1000"/>
                              </a:spcAft>
                            </a:pPr>
                            <a:r>
                              <a:rPr lang="en-GB" sz="1100" kern="1200">
                                <a:solidFill>
                                  <a:srgbClr val="000000"/>
                                </a:solidFill>
                                <a:effectLst/>
                                <a:ea typeface="Calibri"/>
                                <a:cs typeface="Times New Roman"/>
                              </a:rPr>
                              <a:t>5</a:t>
                            </a:r>
                            <a:endParaRPr lang="en-GB" sz="1200">
                              <a:effectLst/>
                              <a:latin typeface="Times New Roman"/>
                              <a:ea typeface="Times New Roman"/>
                            </a:endParaRPr>
                          </a:p>
                        </p:txBody>
                      </p:sp>
                      <p:grpSp>
                        <p:nvGrpSpPr>
                          <p:cNvPr id="29" name="Group 28"/>
                          <p:cNvGrpSpPr/>
                          <p:nvPr/>
                        </p:nvGrpSpPr>
                        <p:grpSpPr>
                          <a:xfrm>
                            <a:off x="0" y="0"/>
                            <a:ext cx="4699222" cy="2230121"/>
                            <a:chOff x="0" y="0"/>
                            <a:chExt cx="4699222" cy="2230121"/>
                          </a:xfrm>
                        </p:grpSpPr>
                        <p:cxnSp>
                          <p:nvCxnSpPr>
                            <p:cNvPr id="30" name="Straight Connector 29"/>
                            <p:cNvCxnSpPr/>
                            <p:nvPr/>
                          </p:nvCxnSpPr>
                          <p:spPr>
                            <a:xfrm flipH="1">
                              <a:off x="3834931" y="2042556"/>
                              <a:ext cx="133985" cy="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31" name="Group 30"/>
                            <p:cNvGrpSpPr/>
                            <p:nvPr/>
                          </p:nvGrpSpPr>
                          <p:grpSpPr>
                            <a:xfrm>
                              <a:off x="0" y="0"/>
                              <a:ext cx="4699222" cy="2230121"/>
                              <a:chOff x="0" y="0"/>
                              <a:chExt cx="4699222" cy="2230121"/>
                            </a:xfrm>
                          </p:grpSpPr>
                          <p:grpSp>
                            <p:nvGrpSpPr>
                              <p:cNvPr id="32" name="Group 31"/>
                              <p:cNvGrpSpPr/>
                              <p:nvPr/>
                            </p:nvGrpSpPr>
                            <p:grpSpPr>
                              <a:xfrm>
                                <a:off x="0" y="0"/>
                                <a:ext cx="4699222" cy="2230121"/>
                                <a:chOff x="0" y="0"/>
                                <a:chExt cx="4699222" cy="2230121"/>
                              </a:xfrm>
                            </p:grpSpPr>
                            <p:cxnSp>
                              <p:nvCxnSpPr>
                                <p:cNvPr id="34" name="Straight Connector 33"/>
                                <p:cNvCxnSpPr/>
                                <p:nvPr/>
                              </p:nvCxnSpPr>
                              <p:spPr>
                                <a:xfrm flipH="1">
                                  <a:off x="442175" y="1876425"/>
                                  <a:ext cx="133985" cy="0"/>
                                </a:xfrm>
                                <a:prstGeom prst="line">
                                  <a:avLst/>
                                </a:prstGeom>
                                <a:ln w="28575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grpSp>
                              <p:nvGrpSpPr>
                                <p:cNvPr id="35" name="Group 34"/>
                                <p:cNvGrpSpPr/>
                                <p:nvPr/>
                              </p:nvGrpSpPr>
                              <p:grpSpPr>
                                <a:xfrm>
                                  <a:off x="0" y="0"/>
                                  <a:ext cx="4699222" cy="2230121"/>
                                  <a:chOff x="0" y="0"/>
                                  <a:chExt cx="4699222" cy="2230121"/>
                                </a:xfrm>
                              </p:grpSpPr>
                              <p:cxnSp>
                                <p:nvCxnSpPr>
                                  <p:cNvPr id="36" name="Straight Connector 35"/>
                                  <p:cNvCxnSpPr/>
                                  <p:nvPr/>
                                </p:nvCxnSpPr>
                                <p:spPr>
                                  <a:xfrm flipH="1">
                                    <a:off x="3852506" y="841248"/>
                                    <a:ext cx="133985" cy="0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grpSp>
                                <p:nvGrpSpPr>
                                  <p:cNvPr id="37" name="Group 36"/>
                                  <p:cNvGrpSpPr/>
                                  <p:nvPr/>
                                </p:nvGrpSpPr>
                                <p:grpSpPr>
                                  <a:xfrm>
                                    <a:off x="0" y="0"/>
                                    <a:ext cx="4699222" cy="2230121"/>
                                    <a:chOff x="0" y="0"/>
                                    <a:chExt cx="4699222" cy="2230121"/>
                                  </a:xfrm>
                                </p:grpSpPr>
                                <p:grpSp>
                                  <p:nvGrpSpPr>
                                    <p:cNvPr id="38" name="Group 37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0" y="0"/>
                                      <a:ext cx="4699222" cy="2230121"/>
                                      <a:chOff x="0" y="0"/>
                                      <a:chExt cx="4699222" cy="2230121"/>
                                    </a:xfrm>
                                  </p:grpSpPr>
                                  <p:grpSp>
                                    <p:nvGrpSpPr>
                                      <p:cNvPr id="40" name="Group 39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0" y="0"/>
                                        <a:ext cx="4699222" cy="2230121"/>
                                        <a:chOff x="0" y="0"/>
                                        <a:chExt cx="4699222" cy="2230121"/>
                                      </a:xfrm>
                                    </p:grpSpPr>
                                    <p:grpSp>
                                      <p:nvGrpSpPr>
                                        <p:cNvPr id="44" name="Group 43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0" y="0"/>
                                          <a:ext cx="4699222" cy="2230121"/>
                                          <a:chOff x="0" y="0"/>
                                          <a:chExt cx="4699595" cy="2230628"/>
                                        </a:xfrm>
                                      </p:grpSpPr>
                                      <p:sp>
                                        <p:nvSpPr>
                                          <p:cNvPr id="50" name="Trapezoid 49"/>
                                          <p:cNvSpPr/>
                                          <p:nvPr/>
                                        </p:nvSpPr>
                                        <p:spPr>
                                          <a:xfrm rot="5400000">
                                            <a:off x="310728" y="1152144"/>
                                            <a:ext cx="743585" cy="365760"/>
                                          </a:xfrm>
                                          <a:prstGeom prst="trapezoid">
                                            <a:avLst>
                                              <a:gd name="adj" fmla="val 61667"/>
                                            </a:avLst>
                                          </a:prstGeom>
                                          <a:ln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6"/>
                                          </a:lnRef>
                                          <a:fillRef idx="1">
                                            <a:schemeClr val="lt1"/>
                                          </a:fillRef>
                                          <a:effectRef idx="0">
                                            <a:schemeClr val="accent6"/>
                                          </a:effectRef>
                                          <a:fontRef idx="minor">
                                            <a:schemeClr val="dk1"/>
                                          </a:fontRef>
                                        </p:style>
                                        <p:txBody>
    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    <a:prstTxWarp prst="textNoShape">
                                              <a:avLst/>
                                            </a:prstTxWarp>
                                            <a:noAutofit/>
                                          </a:bodyPr>
                                          <a:lstStyle/>
                                          <a:p>
                                            <a:pPr>
                                              <a:lnSpc>
                                                <a:spcPct val="115000"/>
                                              </a:lnSpc>
                                              <a:spcAft>
                                                <a:spcPts val="1000"/>
                                              </a:spcAft>
                                            </a:pPr>
                                            <a:r>
                                              <a:rPr lang="en-GB" sz="1100">
                                                <a:effectLst/>
                                                <a:ea typeface="Times New Roman"/>
                                                <a:cs typeface="Times New Roman"/>
                                              </a:rPr>
                                              <a:t> </a:t>
                                            </a:r>
                                            <a:endParaRPr lang="en-GB" sz="1100">
                                              <a:effectLst/>
                                              <a:ea typeface="Calibri"/>
                                              <a:cs typeface="Times New Roman"/>
                                            </a:endParaRPr>
                                          </a:p>
                                        </p:txBody>
                                      </p:sp>
                                      <p:cxnSp>
                                        <p:nvCxnSpPr>
                                          <p:cNvPr id="51" name="Straight Connector 50"/>
                                          <p:cNvCxnSpPr/>
                                          <p:nvPr/>
                                        </p:nvCxnSpPr>
                                        <p:spPr>
                                          <a:xfrm>
                                            <a:off x="499704" y="1706880"/>
                                            <a:ext cx="0" cy="414020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 w="28575"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dk1"/>
                                          </a:lnRef>
                                          <a:fillRef idx="0">
                                            <a:schemeClr val="dk1"/>
                                          </a:fillRef>
                                          <a:effectRef idx="0">
                                            <a:schemeClr val="dk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  <p:cxnSp>
                                        <p:nvCxnSpPr>
                                          <p:cNvPr id="52" name="Straight Connector 51"/>
                                          <p:cNvCxnSpPr/>
                                          <p:nvPr/>
                                        </p:nvCxnSpPr>
                                        <p:spPr>
                                          <a:xfrm>
                                            <a:off x="865397" y="219456"/>
                                            <a:ext cx="0" cy="975360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 w="28575"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dk1"/>
                                          </a:lnRef>
                                          <a:fillRef idx="0">
                                            <a:schemeClr val="dk1"/>
                                          </a:fillRef>
                                          <a:effectRef idx="0">
                                            <a:schemeClr val="dk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  <p:sp>
                                        <p:nvSpPr>
                                          <p:cNvPr id="53" name="Flowchart: Direct Access Storage 52"/>
                                          <p:cNvSpPr/>
                                          <p:nvPr/>
                                        </p:nvSpPr>
                                        <p:spPr>
                                          <a:xfrm rot="10800000">
                                            <a:off x="1804248" y="0"/>
                                            <a:ext cx="1377950" cy="499872"/>
                                          </a:xfrm>
                                          <a:prstGeom prst="flowChartMagneticDrum">
                                            <a:avLst/>
                                          </a:prstGeom>
                                          <a:solidFill>
                                            <a:schemeClr val="bg1"/>
                                          </a:solidFill>
                                          <a:ln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    <a:prstTxWarp prst="textNoShape">
                                              <a:avLst/>
                                            </a:prstTxWarp>
                                            <a:noAutofit/>
                                          </a:bodyPr>
                                          <a:lstStyle/>
                                          <a:p>
                                            <a:pPr>
                                              <a:lnSpc>
                                                <a:spcPct val="115000"/>
                                              </a:lnSpc>
                                              <a:spcAft>
                                                <a:spcPts val="1000"/>
                                              </a:spcAft>
                                            </a:pPr>
                                            <a:r>
                                              <a:rPr lang="en-GB" sz="1100">
                                                <a:effectLst/>
                                                <a:ea typeface="Times New Roman"/>
                                                <a:cs typeface="Times New Roman"/>
                                              </a:rPr>
                                              <a:t> </a:t>
                                            </a:r>
                                            <a:endParaRPr lang="en-GB" sz="1100">
                                              <a:effectLst/>
                                              <a:ea typeface="Calibri"/>
                                              <a:cs typeface="Times New Roman"/>
                                            </a:endParaRPr>
                                          </a:p>
                                        </p:txBody>
                                      </p:sp>
                                      <p:cxnSp>
                                        <p:nvCxnSpPr>
                                          <p:cNvPr id="54" name="Straight Connector 53"/>
                                          <p:cNvCxnSpPr/>
                                          <p:nvPr/>
                                        </p:nvCxnSpPr>
                                        <p:spPr>
                                          <a:xfrm flipH="1">
                                            <a:off x="865401" y="243840"/>
                                            <a:ext cx="1206500" cy="0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 w="28575"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dk1"/>
                                          </a:lnRef>
                                          <a:fillRef idx="0">
                                            <a:schemeClr val="dk1"/>
                                          </a:fillRef>
                                          <a:effectRef idx="0">
                                            <a:schemeClr val="dk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  <p:cxnSp>
                                        <p:nvCxnSpPr>
                                          <p:cNvPr id="55" name="Straight Connector 54"/>
                                          <p:cNvCxnSpPr/>
                                          <p:nvPr/>
                                        </p:nvCxnSpPr>
                                        <p:spPr>
                                          <a:xfrm flipH="1">
                                            <a:off x="3181944" y="243840"/>
                                            <a:ext cx="719328" cy="0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 w="28575"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dk1"/>
                                          </a:lnRef>
                                          <a:fillRef idx="0">
                                            <a:schemeClr val="dk1"/>
                                          </a:fillRef>
                                          <a:effectRef idx="0">
                                            <a:schemeClr val="dk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  <p:sp>
                                        <p:nvSpPr>
                                          <p:cNvPr id="56" name="Trapezoid 55"/>
                                          <p:cNvSpPr/>
                                          <p:nvPr/>
                                        </p:nvSpPr>
                                        <p:spPr>
                                          <a:xfrm rot="5400000">
                                            <a:off x="3712296" y="1274064"/>
                                            <a:ext cx="743585" cy="365760"/>
                                          </a:xfrm>
                                          <a:prstGeom prst="trapezoid">
                                            <a:avLst>
                                              <a:gd name="adj" fmla="val 61667"/>
                                            </a:avLst>
                                          </a:prstGeom>
                                          <a:ln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6"/>
                                          </a:lnRef>
                                          <a:fillRef idx="1">
                                            <a:schemeClr val="lt1"/>
                                          </a:fillRef>
                                          <a:effectRef idx="0">
                                            <a:schemeClr val="accent6"/>
                                          </a:effectRef>
                                          <a:fontRef idx="minor">
                                            <a:schemeClr val="dk1"/>
                                          </a:fontRef>
                                        </p:style>
                                        <p:txBody>
    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    <a:prstTxWarp prst="textNoShape">
                                              <a:avLst/>
                                            </a:prstTxWarp>
                                            <a:noAutofit/>
                                          </a:bodyPr>
                                          <a:lstStyle/>
                                          <a:p>
                                            <a:pPr>
                                              <a:lnSpc>
                                                <a:spcPct val="115000"/>
                                              </a:lnSpc>
                                              <a:spcAft>
                                                <a:spcPts val="1000"/>
                                              </a:spcAft>
                                            </a:pPr>
                                            <a:r>
                                              <a:rPr lang="en-GB" sz="1100">
                                                <a:effectLst/>
                                                <a:ea typeface="Times New Roman"/>
                                                <a:cs typeface="Times New Roman"/>
                                              </a:rPr>
                                              <a:t> </a:t>
                                            </a:r>
                                            <a:endParaRPr lang="en-GB" sz="1100">
                                              <a:effectLst/>
                                              <a:ea typeface="Calibri"/>
                                              <a:cs typeface="Times New Roman"/>
                                            </a:endParaRPr>
                                          </a:p>
                                        </p:txBody>
                                      </p:sp>
                                      <p:cxnSp>
                                        <p:nvCxnSpPr>
                                          <p:cNvPr id="57" name="Straight Connector 56"/>
                                          <p:cNvCxnSpPr/>
                                          <p:nvPr/>
                                        </p:nvCxnSpPr>
                                        <p:spPr>
                                          <a:xfrm>
                                            <a:off x="3901272" y="243840"/>
                                            <a:ext cx="0" cy="840105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 w="28575"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dk1"/>
                                          </a:lnRef>
                                          <a:fillRef idx="0">
                                            <a:schemeClr val="dk1"/>
                                          </a:fillRef>
                                          <a:effectRef idx="0">
                                            <a:schemeClr val="dk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  <p:cxnSp>
                                        <p:nvCxnSpPr>
                                          <p:cNvPr id="59" name="Straight Connector 58"/>
                                          <p:cNvCxnSpPr/>
                                          <p:nvPr/>
                                        </p:nvCxnSpPr>
                                        <p:spPr>
                                          <a:xfrm flipH="1" flipV="1">
                                            <a:off x="4267031" y="1476098"/>
                                            <a:ext cx="432564" cy="9456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 w="28575">
                                            <a:solidFill>
                                              <a:schemeClr val="tx1"/>
                                            </a:solidFill>
                                            <a:headEnd type="arrow" w="med" len="med"/>
                                            <a:tailEnd type="none" w="med" len="med"/>
                                          </a:ln>
                                        </p:spPr>
                                        <p:style>
                                          <a:lnRef idx="1">
                                            <a:schemeClr val="dk1"/>
                                          </a:lnRef>
                                          <a:fillRef idx="0">
                                            <a:schemeClr val="dk1"/>
                                          </a:fillRef>
                                          <a:effectRef idx="0">
                                            <a:schemeClr val="dk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  <p:cxnSp>
                                        <p:nvCxnSpPr>
                                          <p:cNvPr id="61" name="Straight Connector 60"/>
                                          <p:cNvCxnSpPr/>
                                          <p:nvPr/>
                                        </p:nvCxnSpPr>
                                        <p:spPr>
                                          <a:xfrm flipH="1">
                                            <a:off x="0" y="1341120"/>
                                            <a:ext cx="499745" cy="0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 w="28575">
                                            <a:solidFill>
                                              <a:schemeClr val="tx1"/>
                                            </a:solidFill>
                                            <a:headEnd type="arrow" w="med" len="med"/>
                                            <a:tailEnd type="none" w="med" len="med"/>
                                          </a:ln>
                                        </p:spPr>
                                        <p:style>
                                          <a:lnRef idx="1">
                                            <a:schemeClr val="dk1"/>
                                          </a:lnRef>
                                          <a:fillRef idx="0">
                                            <a:schemeClr val="dk1"/>
                                          </a:fillRef>
                                          <a:effectRef idx="0">
                                            <a:schemeClr val="dk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  <p:cxnSp>
                                        <p:nvCxnSpPr>
                                          <p:cNvPr id="62" name="Straight Connector 61"/>
                                          <p:cNvCxnSpPr/>
                                          <p:nvPr/>
                                        </p:nvCxnSpPr>
                                        <p:spPr>
                                          <a:xfrm>
                                            <a:off x="3913464" y="1816608"/>
                                            <a:ext cx="0" cy="414020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 w="28575"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dk1"/>
                                          </a:lnRef>
                                          <a:fillRef idx="0">
                                            <a:schemeClr val="dk1"/>
                                          </a:fillRef>
                                          <a:effectRef idx="0">
                                            <a:schemeClr val="dk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</p:grpSp>
                                    <p:grpSp>
                                      <p:nvGrpSpPr>
                                        <p:cNvPr id="45" name="Group 44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914234" y="585216"/>
                                          <a:ext cx="548639" cy="256032"/>
                                          <a:chOff x="914234" y="585216"/>
                                          <a:chExt cx="548639" cy="256032"/>
                                        </a:xfrm>
                                      </p:grpSpPr>
                                      <p:cxnSp>
                                        <p:nvCxnSpPr>
                                          <p:cNvPr id="47" name="Straight Connector 46"/>
                                          <p:cNvCxnSpPr/>
                                          <p:nvPr/>
                                        </p:nvCxnSpPr>
                                        <p:spPr>
                                          <a:xfrm flipH="1">
                                            <a:off x="914234" y="841248"/>
                                            <a:ext cx="548639" cy="0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 w="28575"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dk1"/>
                                          </a:lnRef>
                                          <a:fillRef idx="0">
                                            <a:schemeClr val="dk1"/>
                                          </a:fillRef>
                                          <a:effectRef idx="0">
                                            <a:schemeClr val="dk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  <p:cxnSp>
                                        <p:nvCxnSpPr>
                                          <p:cNvPr id="48" name="Straight Connector 47"/>
                                          <p:cNvCxnSpPr/>
                                          <p:nvPr/>
                                        </p:nvCxnSpPr>
                                        <p:spPr>
                                          <a:xfrm flipH="1">
                                            <a:off x="914234" y="585216"/>
                                            <a:ext cx="548004" cy="0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 w="28575"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dk1"/>
                                          </a:lnRef>
                                          <a:fillRef idx="0">
                                            <a:schemeClr val="dk1"/>
                                          </a:fillRef>
                                          <a:effectRef idx="0">
                                            <a:schemeClr val="dk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  <p:cxnSp>
                                        <p:nvCxnSpPr>
                                          <p:cNvPr id="49" name="Straight Connector 48"/>
                                          <p:cNvCxnSpPr/>
                                          <p:nvPr/>
                                        </p:nvCxnSpPr>
                                        <p:spPr>
                                          <a:xfrm>
                                            <a:off x="914234" y="585216"/>
                                            <a:ext cx="0" cy="256032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 w="28575"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dk1"/>
                                          </a:lnRef>
                                          <a:fillRef idx="0">
                                            <a:schemeClr val="dk1"/>
                                          </a:fillRef>
                                          <a:effectRef idx="0">
                                            <a:schemeClr val="dk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</p:grpSp>
                                    <p:sp>
                                      <p:nvSpPr>
                                        <p:cNvPr id="46" name="Rectangle 45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792314" y="499872"/>
                                          <a:ext cx="231512" cy="463253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  <a:prstTxWarp prst="textNoShape">
                                            <a:avLst/>
                                          </a:prstTxWarp>
                                          <a:noAutofit/>
                                        </a:bodyPr>
                                        <a:lstStyle/>
                                        <a:p>
                                          <a:pPr>
                                            <a:lnSpc>
                                              <a:spcPct val="115000"/>
                                            </a:lnSpc>
                                            <a:spcAft>
                                              <a:spcPts val="1000"/>
                                            </a:spcAft>
                                          </a:pPr>
                                          <a:r>
                                            <a:rPr lang="en-GB" sz="1100">
                                              <a:effectLst/>
                                              <a:ea typeface="Times New Roman"/>
                                              <a:cs typeface="Times New Roman"/>
                                            </a:rPr>
                                            <a:t> </a:t>
                                          </a:r>
                                          <a:endParaRPr lang="en-GB" sz="1100">
                                            <a:effectLst/>
                                            <a:ea typeface="Calibri"/>
                                            <a:cs typeface="Times New Roman"/>
                                          </a:endParaRPr>
                                        </a:p>
                                      </p:txBody>
                                    </p:sp>
                                  </p:grpSp>
                                  <p:cxnSp>
                                    <p:nvCxnSpPr>
                                      <p:cNvPr id="41" name="Straight Connector 40"/>
                                      <p:cNvCxnSpPr/>
                                      <p:nvPr/>
                                    </p:nvCxnSpPr>
                                    <p:spPr>
                                      <a:xfrm flipH="1" flipV="1">
                                        <a:off x="792314" y="1085088"/>
                                        <a:ext cx="146050" cy="0"/>
                                      </a:xfrm>
                                      <a:prstGeom prst="line">
                                        <a:avLst/>
                                      </a:prstGeom>
                                      <a:ln w="28575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  <p:cxnSp>
                                    <p:nvCxnSpPr>
                                      <p:cNvPr id="42" name="Straight Connector 41"/>
                                      <p:cNvCxnSpPr/>
                                      <p:nvPr/>
                                    </p:nvCxnSpPr>
                                    <p:spPr>
                                      <a:xfrm flipH="1">
                                        <a:off x="780122" y="365760"/>
                                        <a:ext cx="133985" cy="0"/>
                                      </a:xfrm>
                                      <a:prstGeom prst="line">
                                        <a:avLst/>
                                      </a:prstGeom>
                                      <a:ln w="28575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  <p:sp>
                                    <p:nvSpPr>
                                      <p:cNvPr id="43" name="Text Box 76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499706" y="219406"/>
                                        <a:ext cx="280416" cy="180675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chemeClr val="lt1"/>
                                      </a:solidFill>
                                      <a:ln w="6350">
                                        <a:solidFill>
                                          <a:prstClr val="black"/>
                                        </a:solidFill>
                                      </a:ln>
                                      <a:effectLst/>
                                    </p:spPr>
                                    <p:style>
                                      <a:lnRef idx="0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dk1"/>
                                      </a:fontRef>
                                    </p:style>
                                    <p:txBody>
                                      <a:bodyPr rot="0" spcFirstLastPara="0" vert="horz" wrap="square" lIns="91440" tIns="45720" rIns="91440" bIns="45720" numCol="1" spcCol="0" rtlCol="0" fromWordArt="0" anchor="t" anchorCtr="0" forceAA="0" compatLnSpc="1">
                                        <a:prstTxWarp prst="textNoShape">
                                          <a:avLst/>
                                        </a:prstTxWarp>
                                        <a:noAutofit/>
                                      </a:bodyPr>
                                      <a:lstStyle/>
                                      <a:p>
                                        <a:pPr>
                                          <a:lnSpc>
                                            <a:spcPct val="115000"/>
                                          </a:lnSpc>
                                          <a:spcAft>
                                            <a:spcPts val="1000"/>
                                          </a:spcAft>
                                        </a:pPr>
                                        <a:r>
                                          <a:rPr lang="en-GB" sz="1100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ea typeface="Calibri"/>
                                            <a:cs typeface="Times New Roman"/>
                                          </a:rPr>
                                          <a:t>3</a:t>
                                        </a:r>
                                        <a:endParaRPr lang="en-GB" sz="1200">
                                          <a:effectLst/>
                                          <a:latin typeface="Times New Roman"/>
                                          <a:ea typeface="Times New Roman"/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39" name="Text Box 78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3559899" y="743712"/>
                                      <a:ext cx="275033" cy="154509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lt1"/>
                                    </a:solidFill>
                                    <a:ln w="6350">
                                      <a:solidFill>
                                        <a:prstClr val="black"/>
                                      </a:solidFill>
                                    </a:ln>
                                    <a:effectLst/>
                                  </p:spPr>
                                  <p:style>
                                    <a:lnRef idx="0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dk1"/>
                                    </a:fontRef>
                                  </p:style>
                                  <p:txBody>
                                    <a:bodyPr rot="0" spcFirstLastPara="0" vert="horz" wrap="square" lIns="91440" tIns="45720" rIns="91440" bIns="45720" numCol="1" spcCol="0" rtlCol="0" fromWordArt="0" anchor="t" anchorCtr="0" forceAA="0" compatLnSpc="1">
                                      <a:prstTxWarp prst="textNoShape">
                                        <a:avLst/>
                                      </a:prstTxWarp>
                                      <a:noAutofit/>
                                    </a:bodyPr>
                                    <a:lstStyle/>
                                    <a:p>
                                      <a:pPr>
                                        <a:lnSpc>
                                          <a:spcPct val="115000"/>
                                        </a:lnSpc>
                                        <a:spcAft>
                                          <a:spcPts val="1000"/>
                                        </a:spcAft>
                                      </a:pPr>
                                      <a:r>
                                        <a:rPr lang="en-GB" sz="1100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ea typeface="Calibri"/>
                                          <a:cs typeface="Times New Roman"/>
                                        </a:rPr>
                                        <a:t>4</a:t>
                                      </a:r>
                                      <a:endParaRPr lang="en-GB" sz="1200">
                                        <a:effectLst/>
                                        <a:latin typeface="Times New Roman"/>
                                        <a:ea typeface="Times New Roman"/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</p:grpSp>
                          <p:sp>
                            <p:nvSpPr>
                              <p:cNvPr id="33" name="Text Box 79"/>
                              <p:cNvSpPr txBox="1"/>
                              <p:nvPr/>
                            </p:nvSpPr>
                            <p:spPr>
                              <a:xfrm>
                                <a:off x="947000" y="990601"/>
                                <a:ext cx="263483" cy="221553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lt1"/>
                              </a:solidFill>
                              <a:ln w="6350">
                                <a:solidFill>
                                  <a:prstClr val="black"/>
                                </a:solidFill>
                              </a:ln>
                              <a:effectLst/>
                            </p:spPr>
                            <p:style>
                              <a:lnRef idx="0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t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>
                                  <a:lnSpc>
                                    <a:spcPct val="115000"/>
                                  </a:lnSpc>
                                  <a:spcAft>
                                    <a:spcPts val="1000"/>
                                  </a:spcAft>
                                </a:pPr>
                                <a:r>
                                  <a:rPr lang="en-GB" sz="1100" kern="1200">
                                    <a:solidFill>
                                      <a:srgbClr val="000000"/>
                                    </a:solidFill>
                                    <a:effectLst/>
                                    <a:ea typeface="Calibri"/>
                                    <a:cs typeface="Times New Roman"/>
                                  </a:rPr>
                                  <a:t>2</a:t>
                                </a:r>
                                <a:endParaRPr lang="en-GB" sz="1200">
                                  <a:effectLst/>
                                  <a:latin typeface="Times New Roman"/>
                                  <a:ea typeface="Times New Roman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  <p:sp>
                  <p:nvSpPr>
                    <p:cNvPr id="23" name="Text Box 75"/>
                    <p:cNvSpPr txBox="1"/>
                    <p:nvPr/>
                  </p:nvSpPr>
                  <p:spPr>
                    <a:xfrm>
                      <a:off x="-1" y="1721923"/>
                      <a:ext cx="403769" cy="30663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6350">
                      <a:solidFill>
                        <a:prstClr val="black"/>
                      </a:solidFill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ea typeface="Calibri"/>
                          <a:cs typeface="Times New Roman"/>
                        </a:rPr>
                        <a:t>W</a:t>
                      </a:r>
                      <a:r>
                        <a:rPr lang="en-GB" sz="1100" kern="1200" baseline="-25000">
                          <a:solidFill>
                            <a:srgbClr val="000000"/>
                          </a:solidFill>
                          <a:effectLst/>
                          <a:ea typeface="Calibri"/>
                          <a:cs typeface="Times New Roman"/>
                        </a:rPr>
                        <a:t>c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</p:grpSp>
              <p:sp>
                <p:nvSpPr>
                  <p:cNvPr id="21" name="Text Box 75"/>
                  <p:cNvSpPr txBox="1"/>
                  <p:nvPr/>
                </p:nvSpPr>
                <p:spPr>
                  <a:xfrm>
                    <a:off x="3912112" y="1947554"/>
                    <a:ext cx="398895" cy="306633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GB" sz="1100" kern="1200" dirty="0" err="1">
                        <a:solidFill>
                          <a:srgbClr val="000000"/>
                        </a:solidFill>
                        <a:effectLst/>
                        <a:ea typeface="Calibri"/>
                        <a:cs typeface="Times New Roman"/>
                      </a:rPr>
                      <a:t>Wt</a:t>
                    </a:r>
                    <a:endParaRPr lang="en-GB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p:sp>
              <p:nvSpPr>
                <p:cNvPr id="19" name="Text Box 95"/>
                <p:cNvSpPr txBox="1"/>
                <p:nvPr/>
              </p:nvSpPr>
              <p:spPr>
                <a:xfrm>
                  <a:off x="2812593" y="897828"/>
                  <a:ext cx="528754" cy="254823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GB" sz="1100" kern="1200">
                      <a:solidFill>
                        <a:srgbClr val="000000"/>
                      </a:solidFill>
                      <a:effectLst/>
                      <a:ea typeface="Calibri"/>
                      <a:cs typeface="Times New Roman"/>
                    </a:rPr>
                    <a:t>T_w</a:t>
                  </a:r>
                  <a:r>
                    <a:rPr lang="en-GB" sz="1100" kern="1200" baseline="-25000">
                      <a:solidFill>
                        <a:srgbClr val="000000"/>
                      </a:solidFill>
                      <a:effectLst/>
                      <a:ea typeface="Calibri"/>
                      <a:cs typeface="Times New Roman"/>
                    </a:rPr>
                    <a:t>2</a:t>
                  </a:r>
                  <a:endParaRPr lang="en-GB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</p:grpSp>
        <p:sp>
          <p:nvSpPr>
            <p:cNvPr id="13" name="Text Box 95"/>
            <p:cNvSpPr txBox="1"/>
            <p:nvPr/>
          </p:nvSpPr>
          <p:spPr>
            <a:xfrm>
              <a:off x="4210493" y="1307805"/>
              <a:ext cx="532957" cy="31383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100" kern="120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T_w</a:t>
              </a:r>
              <a:r>
                <a:rPr lang="en-GB" sz="1100" kern="1200" baseline="-2500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1</a:t>
              </a:r>
              <a:endParaRPr lang="en-GB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79512" y="6216287"/>
            <a:ext cx="8519944" cy="641713"/>
            <a:chOff x="179512" y="6216287"/>
            <a:chExt cx="8519944" cy="641713"/>
          </a:xfrm>
        </p:grpSpPr>
        <p:grpSp>
          <p:nvGrpSpPr>
            <p:cNvPr id="77" name="Group 76"/>
            <p:cNvGrpSpPr/>
            <p:nvPr/>
          </p:nvGrpSpPr>
          <p:grpSpPr>
            <a:xfrm>
              <a:off x="179512" y="6216287"/>
              <a:ext cx="8519944" cy="641713"/>
              <a:chOff x="264152" y="6250391"/>
              <a:chExt cx="8519944" cy="641713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264152" y="6250391"/>
                <a:ext cx="8519944" cy="641713"/>
              </a:xfrm>
              <a:prstGeom prst="rect">
                <a:avLst/>
              </a:prstGeom>
              <a:gradFill flip="none" rotWithShape="1">
                <a:gsLst>
                  <a:gs pos="0">
                    <a:srgbClr val="FFEFD1">
                      <a:alpha val="50000"/>
                    </a:srgbClr>
                  </a:gs>
                  <a:gs pos="16000">
                    <a:schemeClr val="accent2">
                      <a:lumMod val="60000"/>
                      <a:lumOff val="40000"/>
                      <a:alpha val="35000"/>
                    </a:schemeClr>
                  </a:gs>
                  <a:gs pos="60000">
                    <a:schemeClr val="accent2">
                      <a:lumMod val="75000"/>
                      <a:alpha val="35000"/>
                    </a:schemeClr>
                  </a:gs>
                  <a:gs pos="88000">
                    <a:schemeClr val="accent2">
                      <a:lumMod val="50000"/>
                      <a:alpha val="3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840197" y="6407764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3216504" y="6407213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ounded Rectangle 82"/>
              <p:cNvSpPr/>
              <p:nvPr/>
            </p:nvSpPr>
            <p:spPr>
              <a:xfrm>
                <a:off x="4368632" y="6415448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5520736" y="6396210"/>
                <a:ext cx="234000" cy="162000"/>
              </a:xfrm>
              <a:prstGeom prst="roundRect">
                <a:avLst/>
              </a:prstGeom>
              <a:solidFill>
                <a:schemeClr val="bg2">
                  <a:lumMod val="75000"/>
                  <a:alpha val="7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6600880" y="6411259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7969032" y="6412556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408137" y="6563920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Intro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2770946" y="6572548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Thermal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3930070" y="6573015"/>
                <a:ext cx="118810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Generation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6184902" y="6563201"/>
                <a:ext cx="122414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S&amp;D Match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076056" y="6549271"/>
                <a:ext cx="1188108" cy="292388"/>
              </a:xfrm>
              <a:prstGeom prst="rect">
                <a:avLst/>
              </a:prstGeom>
              <a:noFill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chemeClr val="accent4">
                        <a:lumMod val="50000"/>
                      </a:schemeClr>
                    </a:solidFill>
                  </a:rPr>
                  <a:t>Storage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7487558" y="6572418"/>
                <a:ext cx="129653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Conclusions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</p:grpSp>
        <p:sp>
          <p:nvSpPr>
            <p:cNvPr id="78" name="Rounded Rectangle 77"/>
            <p:cNvSpPr/>
            <p:nvPr/>
          </p:nvSpPr>
          <p:spPr>
            <a:xfrm>
              <a:off x="1835720" y="6385816"/>
              <a:ext cx="216000" cy="144000"/>
            </a:xfrm>
            <a:prstGeom prst="roundRect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231957" y="6529816"/>
              <a:ext cx="138314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b="1" dirty="0">
                  <a:solidFill>
                    <a:srgbClr val="5C5E4E"/>
                  </a:solidFill>
                </a:rPr>
                <a:t>Methodology</a:t>
              </a:r>
            </a:p>
          </p:txBody>
        </p:sp>
      </p:grpSp>
      <p:pic>
        <p:nvPicPr>
          <p:cNvPr id="72" name="Picture 71" descr="http://cms.mecheng.strath.ac.uk/jwfluidslab/img/newUniLogo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24192" y="-13241"/>
            <a:ext cx="719807" cy="77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/>
          <p:cNvCxnSpPr/>
          <p:nvPr/>
        </p:nvCxnSpPr>
        <p:spPr>
          <a:xfrm>
            <a:off x="263026" y="6283083"/>
            <a:ext cx="835291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67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93870" y="-154299"/>
            <a:ext cx="3693796" cy="8475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lnSpc>
                <a:spcPct val="150000"/>
              </a:lnSpc>
              <a:spcAft>
                <a:spcPts val="175"/>
              </a:spcAft>
            </a:pPr>
            <a:r>
              <a:rPr lang="en-GB" sz="27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System proposed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9084" y="5274317"/>
            <a:ext cx="1658609" cy="352004"/>
          </a:xfrm>
          <a:prstGeom prst="roundRect">
            <a:avLst/>
          </a:prstGeom>
          <a:solidFill>
            <a:srgbClr val="756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2176" y="4993875"/>
            <a:ext cx="2520280" cy="684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  <a:spcAft>
                <a:spcPts val="175"/>
              </a:spcAft>
            </a:pP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</a:rPr>
              <a:t>Future work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0186" y="1321463"/>
            <a:ext cx="2967797" cy="309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8658" y="717049"/>
            <a:ext cx="5898318" cy="4377992"/>
          </a:xfrm>
          <a:prstGeom prst="roundRect">
            <a:avLst>
              <a:gd name="adj" fmla="val 13186"/>
            </a:avLst>
          </a:prstGeom>
          <a:solidFill>
            <a:srgbClr val="756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2176" y="763512"/>
            <a:ext cx="5805607" cy="43779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lnSpc>
                <a:spcPct val="150000"/>
              </a:lnSpc>
              <a:spcAft>
                <a:spcPts val="175"/>
              </a:spcAft>
              <a:buFont typeface="Wingdings" panose="05000000000000000000" pitchFamily="2" charset="2"/>
              <a:buChar char="ü"/>
            </a:pPr>
            <a:r>
              <a:rPr lang="en-GB" sz="2100" dirty="0" smtClean="0">
                <a:solidFill>
                  <a:schemeClr val="bg1">
                    <a:lumMod val="95000"/>
                  </a:schemeClr>
                </a:solidFill>
              </a:rPr>
              <a:t>Capacity: 1400kWh</a:t>
            </a:r>
          </a:p>
          <a:p>
            <a:pPr marL="457200" indent="-457200">
              <a:lnSpc>
                <a:spcPct val="150000"/>
              </a:lnSpc>
              <a:spcAft>
                <a:spcPts val="175"/>
              </a:spcAft>
              <a:buFont typeface="Wingdings" panose="05000000000000000000" pitchFamily="2" charset="2"/>
              <a:buChar char="ü"/>
            </a:pPr>
            <a:r>
              <a:rPr lang="en-GB" sz="2100" dirty="0" smtClean="0">
                <a:solidFill>
                  <a:schemeClr val="bg1">
                    <a:lumMod val="95000"/>
                  </a:schemeClr>
                </a:solidFill>
              </a:rPr>
              <a:t>Efficiency = 58% in theory + CHP opportunity</a:t>
            </a:r>
          </a:p>
          <a:p>
            <a:pPr marL="457200" indent="-457200">
              <a:lnSpc>
                <a:spcPct val="150000"/>
              </a:lnSpc>
              <a:spcAft>
                <a:spcPts val="175"/>
              </a:spcAft>
              <a:buFont typeface="Wingdings" panose="05000000000000000000" pitchFamily="2" charset="2"/>
              <a:buChar char="ü"/>
            </a:pPr>
            <a:r>
              <a:rPr lang="en-GB" sz="2100" dirty="0" smtClean="0">
                <a:solidFill>
                  <a:schemeClr val="bg1">
                    <a:lumMod val="95000"/>
                  </a:schemeClr>
                </a:solidFill>
              </a:rPr>
              <a:t>Power output can be adapted</a:t>
            </a:r>
          </a:p>
          <a:p>
            <a:pPr marL="457200" indent="-457200">
              <a:lnSpc>
                <a:spcPct val="150000"/>
              </a:lnSpc>
              <a:spcAft>
                <a:spcPts val="175"/>
              </a:spcAft>
              <a:buFont typeface="Wingdings" panose="05000000000000000000" pitchFamily="2" charset="2"/>
              <a:buChar char="ü"/>
            </a:pPr>
            <a:r>
              <a:rPr lang="en-GB" sz="2100" dirty="0" smtClean="0">
                <a:solidFill>
                  <a:schemeClr val="bg1">
                    <a:lumMod val="95000"/>
                  </a:schemeClr>
                </a:solidFill>
              </a:rPr>
              <a:t>2 Compressors from SAUER compressor</a:t>
            </a: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</a:p>
          <a:p>
            <a:pPr marL="1371600" lvl="2" indent="-457200">
              <a:lnSpc>
                <a:spcPct val="150000"/>
              </a:lnSpc>
              <a:spcAft>
                <a:spcPts val="175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95000"/>
                  </a:schemeClr>
                </a:solidFill>
              </a:rPr>
              <a:t>200 bars</a:t>
            </a:r>
          </a:p>
          <a:p>
            <a:pPr marL="1371600" lvl="2" indent="-457200">
              <a:lnSpc>
                <a:spcPct val="150000"/>
              </a:lnSpc>
              <a:spcAft>
                <a:spcPts val="175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95000"/>
                  </a:schemeClr>
                </a:solidFill>
              </a:rPr>
              <a:t>32 kW rated power</a:t>
            </a:r>
          </a:p>
          <a:p>
            <a:pPr marL="1371600" lvl="2" indent="-457200">
              <a:lnSpc>
                <a:spcPct val="150000"/>
              </a:lnSpc>
              <a:spcAft>
                <a:spcPts val="175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95000"/>
                  </a:schemeClr>
                </a:solidFill>
              </a:rPr>
              <a:t>Water cooled</a:t>
            </a:r>
          </a:p>
          <a:p>
            <a:pPr marL="457200" indent="-457200">
              <a:lnSpc>
                <a:spcPct val="150000"/>
              </a:lnSpc>
              <a:spcAft>
                <a:spcPts val="175"/>
              </a:spcAft>
              <a:buFont typeface="Wingdings" panose="05000000000000000000" pitchFamily="2" charset="2"/>
              <a:buChar char="ü"/>
            </a:pPr>
            <a:r>
              <a:rPr lang="en-GB" sz="2100" dirty="0" smtClean="0">
                <a:solidFill>
                  <a:schemeClr val="bg1">
                    <a:lumMod val="95000"/>
                  </a:schemeClr>
                </a:solidFill>
              </a:rPr>
              <a:t>Storage tank</a:t>
            </a: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marL="1371600" lvl="2" indent="-457200">
              <a:lnSpc>
                <a:spcPct val="150000"/>
              </a:lnSpc>
              <a:spcAft>
                <a:spcPts val="175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95000"/>
                  </a:schemeClr>
                </a:solidFill>
              </a:rPr>
              <a:t>200 bars</a:t>
            </a:r>
          </a:p>
          <a:p>
            <a:pPr marL="1371600" lvl="2" indent="-457200">
              <a:lnSpc>
                <a:spcPct val="150000"/>
              </a:lnSpc>
              <a:spcAft>
                <a:spcPts val="175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185 m</a:t>
            </a:r>
            <a:r>
              <a:rPr lang="en-GB" sz="1600" baseline="30000" dirty="0" smtClean="0">
                <a:solidFill>
                  <a:schemeClr val="bg1"/>
                </a:solidFill>
              </a:rPr>
              <a:t>3 </a:t>
            </a:r>
            <a:r>
              <a:rPr lang="en-GB" sz="1600" dirty="0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GB" sz="1600" dirty="0">
                <a:solidFill>
                  <a:schemeClr val="bg1">
                    <a:lumMod val="95000"/>
                  </a:schemeClr>
                </a:solidFill>
              </a:rPr>
              <a:t>2m radius,15 m long)</a:t>
            </a:r>
            <a:endParaRPr lang="en-GB" sz="8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51720" y="5274317"/>
            <a:ext cx="6742856" cy="895865"/>
          </a:xfrm>
          <a:prstGeom prst="roundRect">
            <a:avLst/>
          </a:prstGeom>
          <a:solidFill>
            <a:srgbClr val="756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032585" y="5172889"/>
            <a:ext cx="3543888" cy="14899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lnSpc>
                <a:spcPct val="150000"/>
              </a:lnSpc>
              <a:spcAft>
                <a:spcPts val="175"/>
              </a:spcAft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</a:rPr>
              <a:t>Experimentation</a:t>
            </a:r>
          </a:p>
          <a:p>
            <a:pPr marL="342900" indent="-342900">
              <a:lnSpc>
                <a:spcPct val="150000"/>
              </a:lnSpc>
              <a:spcAft>
                <a:spcPts val="175"/>
              </a:spcAft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</a:rPr>
              <a:t>Isothermal compression</a:t>
            </a:r>
          </a:p>
          <a:p>
            <a:pPr marL="342900" indent="-342900">
              <a:lnSpc>
                <a:spcPct val="150000"/>
              </a:lnSpc>
              <a:spcAft>
                <a:spcPts val="175"/>
              </a:spcAft>
              <a:buFont typeface="Wingdings" panose="05000000000000000000" pitchFamily="2" charset="2"/>
              <a:buChar char="ü"/>
            </a:pPr>
            <a:endParaRPr lang="en-GB" sz="20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Heptagon 19"/>
          <p:cNvSpPr/>
          <p:nvPr/>
        </p:nvSpPr>
        <p:spPr>
          <a:xfrm rot="20239853">
            <a:off x="3401648" y="3455422"/>
            <a:ext cx="2220618" cy="1073355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≈</a:t>
            </a:r>
            <a:r>
              <a:rPr lang="en-GB" dirty="0"/>
              <a:t>£200,000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824265" y="5141503"/>
            <a:ext cx="3873435" cy="14397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  <a:spcAft>
                <a:spcPts val="175"/>
              </a:spcAft>
            </a:pPr>
            <a:endParaRPr lang="en-GB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spcAft>
                <a:spcPts val="175"/>
              </a:spcAft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Expansion 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</a:rPr>
              <a:t>stage</a:t>
            </a:r>
          </a:p>
          <a:p>
            <a:pPr marL="342900" indent="-342900">
              <a:lnSpc>
                <a:spcPct val="150000"/>
              </a:lnSpc>
              <a:spcAft>
                <a:spcPts val="175"/>
              </a:spcAft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</a:rPr>
              <a:t>Cost 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effective solution</a:t>
            </a:r>
          </a:p>
          <a:p>
            <a:pPr marL="342900" indent="-342900">
              <a:lnSpc>
                <a:spcPct val="150000"/>
              </a:lnSpc>
              <a:spcAft>
                <a:spcPts val="175"/>
              </a:spcAft>
              <a:buFont typeface="Wingdings" panose="05000000000000000000" pitchFamily="2" charset="2"/>
              <a:buChar char="ü"/>
            </a:pPr>
            <a:endParaRPr lang="en-GB" sz="20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79512" y="6216287"/>
            <a:ext cx="8519944" cy="641713"/>
            <a:chOff x="179512" y="6216287"/>
            <a:chExt cx="8519944" cy="641713"/>
          </a:xfrm>
        </p:grpSpPr>
        <p:grpSp>
          <p:nvGrpSpPr>
            <p:cNvPr id="30" name="Group 29"/>
            <p:cNvGrpSpPr/>
            <p:nvPr/>
          </p:nvGrpSpPr>
          <p:grpSpPr>
            <a:xfrm>
              <a:off x="179512" y="6216287"/>
              <a:ext cx="8519944" cy="641713"/>
              <a:chOff x="264152" y="6250391"/>
              <a:chExt cx="8519944" cy="641713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264152" y="6250391"/>
                <a:ext cx="8519944" cy="641713"/>
              </a:xfrm>
              <a:prstGeom prst="rect">
                <a:avLst/>
              </a:prstGeom>
              <a:gradFill flip="none" rotWithShape="1">
                <a:gsLst>
                  <a:gs pos="0">
                    <a:srgbClr val="FFEFD1">
                      <a:alpha val="50000"/>
                    </a:srgbClr>
                  </a:gs>
                  <a:gs pos="16000">
                    <a:schemeClr val="accent2">
                      <a:lumMod val="60000"/>
                      <a:lumOff val="40000"/>
                      <a:alpha val="35000"/>
                    </a:schemeClr>
                  </a:gs>
                  <a:gs pos="60000">
                    <a:schemeClr val="accent2">
                      <a:lumMod val="75000"/>
                      <a:alpha val="35000"/>
                    </a:schemeClr>
                  </a:gs>
                  <a:gs pos="88000">
                    <a:schemeClr val="accent2">
                      <a:lumMod val="50000"/>
                      <a:alpha val="3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840197" y="6407764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3216504" y="6407213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4368632" y="6415448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5520736" y="6396210"/>
                <a:ext cx="234000" cy="162000"/>
              </a:xfrm>
              <a:prstGeom prst="roundRect">
                <a:avLst/>
              </a:prstGeom>
              <a:solidFill>
                <a:schemeClr val="bg2">
                  <a:lumMod val="75000"/>
                  <a:alpha val="7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6600880" y="6411259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7969032" y="6412556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08137" y="6563920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Intro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770946" y="6572548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Thermal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930070" y="6573015"/>
                <a:ext cx="118810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Generation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184902" y="6563201"/>
                <a:ext cx="122414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S&amp;D Match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076056" y="6549271"/>
                <a:ext cx="1188108" cy="292388"/>
              </a:xfrm>
              <a:prstGeom prst="rect">
                <a:avLst/>
              </a:prstGeom>
              <a:noFill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chemeClr val="accent4">
                        <a:lumMod val="50000"/>
                      </a:schemeClr>
                    </a:solidFill>
                  </a:rPr>
                  <a:t>Storage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487558" y="6572418"/>
                <a:ext cx="129653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Conclusions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</p:grpSp>
        <p:sp>
          <p:nvSpPr>
            <p:cNvPr id="31" name="Rounded Rectangle 30"/>
            <p:cNvSpPr/>
            <p:nvPr/>
          </p:nvSpPr>
          <p:spPr>
            <a:xfrm>
              <a:off x="1835720" y="6385816"/>
              <a:ext cx="216000" cy="144000"/>
            </a:xfrm>
            <a:prstGeom prst="roundRect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31957" y="6529816"/>
              <a:ext cx="138314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b="1" dirty="0">
                  <a:solidFill>
                    <a:srgbClr val="5C5E4E"/>
                  </a:solidFill>
                </a:rPr>
                <a:t>Methodology</a:t>
              </a:r>
            </a:p>
          </p:txBody>
        </p:sp>
      </p:grpSp>
      <p:pic>
        <p:nvPicPr>
          <p:cNvPr id="46" name="Picture 45" descr="http://cms.mecheng.strath.ac.uk/jwfluidslab/img/newUniLogo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24192" y="-13241"/>
            <a:ext cx="719807" cy="77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Straight Connector 46"/>
          <p:cNvCxnSpPr/>
          <p:nvPr/>
        </p:nvCxnSpPr>
        <p:spPr>
          <a:xfrm>
            <a:off x="263026" y="6283083"/>
            <a:ext cx="835291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23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79512" y="6216287"/>
            <a:ext cx="8519944" cy="641713"/>
            <a:chOff x="179512" y="6216287"/>
            <a:chExt cx="8519944" cy="641713"/>
          </a:xfrm>
        </p:grpSpPr>
        <p:grpSp>
          <p:nvGrpSpPr>
            <p:cNvPr id="4" name="Group 3"/>
            <p:cNvGrpSpPr/>
            <p:nvPr/>
          </p:nvGrpSpPr>
          <p:grpSpPr>
            <a:xfrm>
              <a:off x="179512" y="6216287"/>
              <a:ext cx="8519944" cy="641713"/>
              <a:chOff x="179512" y="6216287"/>
              <a:chExt cx="8519944" cy="641713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79512" y="6216287"/>
                <a:ext cx="8519944" cy="641713"/>
                <a:chOff x="264152" y="6250391"/>
                <a:chExt cx="8519944" cy="641713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264152" y="6250391"/>
                  <a:ext cx="8519944" cy="64171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FD1">
                        <a:alpha val="50000"/>
                      </a:srgbClr>
                    </a:gs>
                    <a:gs pos="16000">
                      <a:schemeClr val="accent2">
                        <a:lumMod val="60000"/>
                        <a:lumOff val="40000"/>
                        <a:alpha val="35000"/>
                      </a:schemeClr>
                    </a:gs>
                    <a:gs pos="60000">
                      <a:schemeClr val="accent2">
                        <a:lumMod val="75000"/>
                        <a:alpha val="35000"/>
                      </a:schemeClr>
                    </a:gs>
                    <a:gs pos="88000">
                      <a:schemeClr val="accent2">
                        <a:lumMod val="50000"/>
                        <a:alpha val="35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Rounded Rectangle 9"/>
                <p:cNvSpPr/>
                <p:nvPr/>
              </p:nvSpPr>
              <p:spPr>
                <a:xfrm>
                  <a:off x="840197" y="6407764"/>
                  <a:ext cx="216000" cy="144000"/>
                </a:xfrm>
                <a:prstGeom prst="roundRect">
                  <a:avLst/>
                </a:prstGeom>
                <a:solidFill>
                  <a:schemeClr val="accent2">
                    <a:lumMod val="50000"/>
                    <a:alpha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Rounded Rectangle 10"/>
                <p:cNvSpPr/>
                <p:nvPr/>
              </p:nvSpPr>
              <p:spPr>
                <a:xfrm>
                  <a:off x="3216504" y="6407213"/>
                  <a:ext cx="216000" cy="144000"/>
                </a:xfrm>
                <a:prstGeom prst="roundRect">
                  <a:avLst/>
                </a:prstGeom>
                <a:solidFill>
                  <a:schemeClr val="accent2">
                    <a:lumMod val="50000"/>
                    <a:alpha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Rounded Rectangle 11"/>
                <p:cNvSpPr/>
                <p:nvPr/>
              </p:nvSpPr>
              <p:spPr>
                <a:xfrm>
                  <a:off x="4368632" y="6415448"/>
                  <a:ext cx="216000" cy="144000"/>
                </a:xfrm>
                <a:prstGeom prst="roundRect">
                  <a:avLst/>
                </a:prstGeom>
                <a:solidFill>
                  <a:schemeClr val="accent2">
                    <a:lumMod val="50000"/>
                    <a:alpha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Rounded Rectangle 12"/>
                <p:cNvSpPr/>
                <p:nvPr/>
              </p:nvSpPr>
              <p:spPr>
                <a:xfrm>
                  <a:off x="5574768" y="6415432"/>
                  <a:ext cx="234000" cy="162000"/>
                </a:xfrm>
                <a:prstGeom prst="roundRect">
                  <a:avLst/>
                </a:prstGeom>
                <a:solidFill>
                  <a:schemeClr val="accent2">
                    <a:lumMod val="50000"/>
                    <a:alpha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Rounded Rectangle 13"/>
                <p:cNvSpPr/>
                <p:nvPr/>
              </p:nvSpPr>
              <p:spPr>
                <a:xfrm>
                  <a:off x="6600880" y="6411259"/>
                  <a:ext cx="216000" cy="144000"/>
                </a:xfrm>
                <a:prstGeom prst="roundRect">
                  <a:avLst/>
                </a:prstGeom>
                <a:solidFill>
                  <a:schemeClr val="accent2">
                    <a:lumMod val="50000"/>
                    <a:alpha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Rounded Rectangle 14"/>
                <p:cNvSpPr/>
                <p:nvPr/>
              </p:nvSpPr>
              <p:spPr>
                <a:xfrm>
                  <a:off x="7969032" y="6412556"/>
                  <a:ext cx="216000" cy="144000"/>
                </a:xfrm>
                <a:prstGeom prst="roundRect">
                  <a:avLst/>
                </a:prstGeom>
                <a:solidFill>
                  <a:schemeClr val="accent2">
                    <a:lumMod val="50000"/>
                    <a:alpha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408137" y="6563920"/>
                  <a:ext cx="1080120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00" b="1" dirty="0" smtClean="0">
                      <a:solidFill>
                        <a:srgbClr val="5C5E4E"/>
                      </a:solidFill>
                    </a:rPr>
                    <a:t>Intro</a:t>
                  </a:r>
                  <a:endParaRPr lang="en-GB" sz="1300" b="1" dirty="0">
                    <a:solidFill>
                      <a:srgbClr val="5C5E4E"/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2770946" y="6572548"/>
                  <a:ext cx="1080120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00" b="1" dirty="0" smtClean="0">
                      <a:solidFill>
                        <a:srgbClr val="5C5E4E"/>
                      </a:solidFill>
                    </a:rPr>
                    <a:t>Thermal</a:t>
                  </a:r>
                  <a:endParaRPr lang="en-GB" sz="1300" b="1" dirty="0">
                    <a:solidFill>
                      <a:srgbClr val="5C5E4E"/>
                    </a:solidFill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3930070" y="6573015"/>
                  <a:ext cx="1188108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00" b="1" dirty="0" smtClean="0">
                      <a:solidFill>
                        <a:srgbClr val="5C5E4E"/>
                      </a:solidFill>
                    </a:rPr>
                    <a:t>Generation</a:t>
                  </a:r>
                  <a:endParaRPr lang="en-GB" sz="1300" b="1" dirty="0">
                    <a:solidFill>
                      <a:srgbClr val="5C5E4E"/>
                    </a:solidFill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184902" y="6563201"/>
                  <a:ext cx="1224148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00" b="1" dirty="0" smtClean="0">
                      <a:solidFill>
                        <a:srgbClr val="5C5E4E"/>
                      </a:solidFill>
                    </a:rPr>
                    <a:t>S&amp;D Match</a:t>
                  </a:r>
                  <a:endParaRPr lang="en-GB" sz="1300" b="1" dirty="0">
                    <a:solidFill>
                      <a:srgbClr val="5C5E4E"/>
                    </a:solidFill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5114730" y="6559448"/>
                  <a:ext cx="1188108" cy="292388"/>
                </a:xfrm>
                <a:prstGeom prst="rect">
                  <a:avLst/>
                </a:prstGeom>
                <a:noFill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00" b="1" dirty="0">
                      <a:solidFill>
                        <a:srgbClr val="5C5E4E"/>
                      </a:solidFill>
                    </a:rPr>
                    <a:t>Storage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7487558" y="6572418"/>
                  <a:ext cx="1296538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00" b="1" dirty="0" smtClean="0">
                      <a:solidFill>
                        <a:srgbClr val="5C5E4E"/>
                      </a:solidFill>
                    </a:rPr>
                    <a:t>Conclusions</a:t>
                  </a:r>
                  <a:endParaRPr lang="en-GB" sz="1300" b="1" dirty="0">
                    <a:solidFill>
                      <a:srgbClr val="5C5E4E"/>
                    </a:solidFill>
                  </a:endParaRPr>
                </a:p>
              </p:txBody>
            </p:sp>
          </p:grpSp>
          <p:sp>
            <p:nvSpPr>
              <p:cNvPr id="7" name="Rounded Rectangle 6"/>
              <p:cNvSpPr/>
              <p:nvPr/>
            </p:nvSpPr>
            <p:spPr>
              <a:xfrm>
                <a:off x="1835720" y="6385816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231957" y="6529816"/>
                <a:ext cx="1383147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rgbClr val="5C5E4E"/>
                    </a:solidFill>
                  </a:rPr>
                  <a:t>Methodology</a:t>
                </a:r>
              </a:p>
            </p:txBody>
          </p:sp>
        </p:grpSp>
        <p:sp>
          <p:nvSpPr>
            <p:cNvPr id="5" name="Right Arrow 4"/>
            <p:cNvSpPr/>
            <p:nvPr/>
          </p:nvSpPr>
          <p:spPr>
            <a:xfrm>
              <a:off x="5796136" y="6362106"/>
              <a:ext cx="648072" cy="2268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1231957" y="1916832"/>
            <a:ext cx="6508395" cy="2880320"/>
          </a:xfrm>
          <a:prstGeom prst="roundRect">
            <a:avLst>
              <a:gd name="adj" fmla="val 50000"/>
            </a:avLst>
          </a:prstGeom>
          <a:solidFill>
            <a:srgbClr val="756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the solutions studied influence the Supply and 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emand match?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63026" y="6283083"/>
            <a:ext cx="835291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8383" y="-17592"/>
            <a:ext cx="3854251" cy="88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http://cms.mecheng.strath.ac.uk/jwfluidslab/img/newUniLogo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24192" y="-13241"/>
            <a:ext cx="719807" cy="77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93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22958">
            <a:off x="104932" y="1154001"/>
            <a:ext cx="1132114" cy="120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http://cms.mecheng.strath.ac.uk/jwfluidslab/img/newUniLogo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24192" y="-13241"/>
            <a:ext cx="719807" cy="77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ounded Rectangle 42"/>
          <p:cNvSpPr/>
          <p:nvPr/>
        </p:nvSpPr>
        <p:spPr>
          <a:xfrm>
            <a:off x="1187624" y="1355872"/>
            <a:ext cx="2384681" cy="828466"/>
          </a:xfrm>
          <a:prstGeom prst="roundRect">
            <a:avLst/>
          </a:prstGeom>
          <a:solidFill>
            <a:srgbClr val="685448">
              <a:alpha val="8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/>
              <a:t>A 750 kW wind farm: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3 </a:t>
            </a:r>
            <a:r>
              <a:rPr lang="en-GB" sz="1400" dirty="0" err="1"/>
              <a:t>Vestas</a:t>
            </a:r>
            <a:r>
              <a:rPr lang="en-GB" sz="1400" dirty="0"/>
              <a:t> V29 225kW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1 </a:t>
            </a:r>
            <a:r>
              <a:rPr lang="en-GB" sz="1400" dirty="0" err="1"/>
              <a:t>Vestas</a:t>
            </a:r>
            <a:r>
              <a:rPr lang="en-GB" sz="1400" dirty="0"/>
              <a:t> V17 75kW</a:t>
            </a:r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40735" y="1118205"/>
            <a:ext cx="1158639" cy="72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8" descr="http://a4.mzstatic.com/us/r30/Purple6/v4/49/c9/76/49c976e2-6b7c-4297-72a2-62298aa0427f/mzl.lewhxmvm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275" y="1144368"/>
            <a:ext cx="710204" cy="67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7" y="4581128"/>
            <a:ext cx="4896544" cy="159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3358" y="1844824"/>
            <a:ext cx="4505147" cy="114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7670" y="3164323"/>
            <a:ext cx="4450834" cy="106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2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423929"/>
              </p:ext>
            </p:extLst>
          </p:nvPr>
        </p:nvGraphicFramePr>
        <p:xfrm>
          <a:off x="5364088" y="4878764"/>
          <a:ext cx="3528392" cy="78248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771663"/>
                <a:gridCol w="884604"/>
                <a:gridCol w="928694"/>
                <a:gridCol w="943431"/>
              </a:tblGrid>
              <a:tr h="39124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noProof="0" dirty="0" smtClean="0"/>
                        <a:t>Demand</a:t>
                      </a:r>
                      <a:endParaRPr lang="en-GB" sz="12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noProof="0" dirty="0" smtClean="0"/>
                        <a:t>Generation</a:t>
                      </a:r>
                      <a:endParaRPr lang="en-GB" sz="12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noProof="0" dirty="0" smtClean="0"/>
                        <a:t>Surplus</a:t>
                      </a:r>
                      <a:endParaRPr lang="en-GB" sz="12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noProof="0" dirty="0" smtClean="0"/>
                        <a:t>Deficit</a:t>
                      </a:r>
                      <a:endParaRPr lang="en-GB" sz="12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</a:tr>
              <a:tr h="39124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noProof="0" dirty="0" smtClean="0"/>
                        <a:t>1.2</a:t>
                      </a:r>
                      <a:r>
                        <a:rPr lang="en-GB" sz="1100" b="1" u="none" strike="noStrike" baseline="0" noProof="0" dirty="0" smtClean="0"/>
                        <a:t> </a:t>
                      </a:r>
                      <a:r>
                        <a:rPr lang="en-GB" sz="1100" b="1" u="none" strike="noStrike" noProof="0" dirty="0" err="1" smtClean="0"/>
                        <a:t>GWh</a:t>
                      </a:r>
                      <a:endParaRPr lang="en-GB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noProof="0" dirty="0" smtClean="0"/>
                        <a:t>1.65 </a:t>
                      </a:r>
                      <a:r>
                        <a:rPr lang="en-GB" sz="1100" b="1" u="none" strike="noStrike" noProof="0" dirty="0" err="1" smtClean="0"/>
                        <a:t>GWh</a:t>
                      </a:r>
                      <a:endParaRPr lang="en-GB" sz="12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noProof="0" dirty="0" smtClean="0"/>
                        <a:t>858.27 </a:t>
                      </a:r>
                      <a:r>
                        <a:rPr lang="en-GB" sz="1100" b="1" u="none" strike="noStrike" noProof="0" dirty="0" err="1" smtClean="0"/>
                        <a:t>MWh</a:t>
                      </a:r>
                      <a:endParaRPr lang="en-GB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noProof="0" dirty="0" smtClean="0"/>
                        <a:t> 410.55 </a:t>
                      </a:r>
                      <a:r>
                        <a:rPr lang="en-GB" sz="1100" b="1" u="none" strike="noStrike" noProof="0" dirty="0" err="1" smtClean="0"/>
                        <a:t>MWh</a:t>
                      </a:r>
                      <a:endParaRPr lang="en-GB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</a:tr>
            </a:tbl>
          </a:graphicData>
        </a:graphic>
      </p:graphicFrame>
      <p:sp>
        <p:nvSpPr>
          <p:cNvPr id="53" name="Rectangle 10"/>
          <p:cNvSpPr/>
          <p:nvPr/>
        </p:nvSpPr>
        <p:spPr>
          <a:xfrm>
            <a:off x="1608545" y="836712"/>
            <a:ext cx="13115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u="sng" dirty="0" smtClean="0"/>
              <a:t>Generation</a:t>
            </a:r>
            <a:endParaRPr lang="en-GB" b="1" u="sng" dirty="0"/>
          </a:p>
        </p:txBody>
      </p:sp>
      <p:sp>
        <p:nvSpPr>
          <p:cNvPr id="54" name="Rectangle 10"/>
          <p:cNvSpPr/>
          <p:nvPr/>
        </p:nvSpPr>
        <p:spPr>
          <a:xfrm>
            <a:off x="5723376" y="692696"/>
            <a:ext cx="10486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u="sng" dirty="0" smtClean="0"/>
              <a:t>Demand</a:t>
            </a:r>
            <a:endParaRPr lang="en-GB" b="1" u="sng" dirty="0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3779912" y="980728"/>
            <a:ext cx="0" cy="32447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10"/>
          <p:cNvSpPr/>
          <p:nvPr/>
        </p:nvSpPr>
        <p:spPr>
          <a:xfrm>
            <a:off x="3729975" y="1105580"/>
            <a:ext cx="914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/>
              <a:t>Installed</a:t>
            </a:r>
          </a:p>
          <a:p>
            <a:pPr algn="ctr"/>
            <a:r>
              <a:rPr lang="en-GB" sz="1400" b="1" dirty="0" smtClean="0"/>
              <a:t>Meters</a:t>
            </a:r>
          </a:p>
        </p:txBody>
      </p:sp>
      <p:sp>
        <p:nvSpPr>
          <p:cNvPr id="57" name="Down Arrow 56"/>
          <p:cNvSpPr/>
          <p:nvPr/>
        </p:nvSpPr>
        <p:spPr>
          <a:xfrm>
            <a:off x="4054057" y="1628800"/>
            <a:ext cx="229911" cy="505731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10"/>
          <p:cNvSpPr/>
          <p:nvPr/>
        </p:nvSpPr>
        <p:spPr>
          <a:xfrm rot="16200000">
            <a:off x="3786473" y="2270780"/>
            <a:ext cx="774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Winter </a:t>
            </a:r>
          </a:p>
          <a:p>
            <a:pPr algn="ctr"/>
            <a:r>
              <a:rPr lang="en-GB" sz="1400" b="1" dirty="0" smtClean="0"/>
              <a:t>week</a:t>
            </a:r>
          </a:p>
        </p:txBody>
      </p:sp>
      <p:sp>
        <p:nvSpPr>
          <p:cNvPr id="59" name="Rectangle 10"/>
          <p:cNvSpPr/>
          <p:nvPr/>
        </p:nvSpPr>
        <p:spPr>
          <a:xfrm rot="16200000">
            <a:off x="3726360" y="3350111"/>
            <a:ext cx="894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/>
              <a:t>Summer</a:t>
            </a:r>
          </a:p>
          <a:p>
            <a:pPr algn="ctr"/>
            <a:r>
              <a:rPr lang="en-GB" sz="1400" b="1" dirty="0" smtClean="0"/>
              <a:t>week</a:t>
            </a:r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35497" y="2996952"/>
            <a:ext cx="36724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10"/>
          <p:cNvSpPr/>
          <p:nvPr/>
        </p:nvSpPr>
        <p:spPr>
          <a:xfrm>
            <a:off x="5909783" y="4437112"/>
            <a:ext cx="17604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u="sng" dirty="0" smtClean="0"/>
              <a:t>Annual Analysis</a:t>
            </a:r>
            <a:endParaRPr lang="en-GB" sz="1600" b="1" u="sng" dirty="0"/>
          </a:p>
        </p:txBody>
      </p:sp>
      <p:sp>
        <p:nvSpPr>
          <p:cNvPr id="62" name="Rectangle 10"/>
          <p:cNvSpPr/>
          <p:nvPr/>
        </p:nvSpPr>
        <p:spPr>
          <a:xfrm>
            <a:off x="1339362" y="4005064"/>
            <a:ext cx="1673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u="sng" dirty="0" smtClean="0"/>
              <a:t>Week</a:t>
            </a:r>
            <a:r>
              <a:rPr lang="en-GB" b="1" u="sng" dirty="0" smtClean="0"/>
              <a:t> </a:t>
            </a:r>
            <a:r>
              <a:rPr lang="en-GB" sz="1600" b="1" u="sng" dirty="0" smtClean="0"/>
              <a:t>Analysis</a:t>
            </a:r>
            <a:endParaRPr lang="en-GB" b="1" u="sng" dirty="0"/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3887912" y="4437112"/>
            <a:ext cx="523975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10"/>
          <p:cNvSpPr/>
          <p:nvPr/>
        </p:nvSpPr>
        <p:spPr>
          <a:xfrm>
            <a:off x="285980" y="3438668"/>
            <a:ext cx="33499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b="1" dirty="0" smtClean="0"/>
              <a:t>SDM analysis using Merit software</a:t>
            </a:r>
          </a:p>
        </p:txBody>
      </p:sp>
      <p:sp>
        <p:nvSpPr>
          <p:cNvPr id="32" name="Freeform 31"/>
          <p:cNvSpPr/>
          <p:nvPr/>
        </p:nvSpPr>
        <p:spPr>
          <a:xfrm>
            <a:off x="204684" y="2348880"/>
            <a:ext cx="910932" cy="2663389"/>
          </a:xfrm>
          <a:custGeom>
            <a:avLst/>
            <a:gdLst>
              <a:gd name="connsiteX0" fmla="*/ 0 w 892629"/>
              <a:gd name="connsiteY0" fmla="*/ 0 h 2427515"/>
              <a:gd name="connsiteX1" fmla="*/ 174172 w 892629"/>
              <a:gd name="connsiteY1" fmla="*/ 1774372 h 2427515"/>
              <a:gd name="connsiteX2" fmla="*/ 892629 w 892629"/>
              <a:gd name="connsiteY2" fmla="*/ 2427515 h 242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2629" h="2427515">
                <a:moveTo>
                  <a:pt x="0" y="0"/>
                </a:moveTo>
                <a:cubicBezTo>
                  <a:pt x="12700" y="684893"/>
                  <a:pt x="25401" y="1369786"/>
                  <a:pt x="174172" y="1774372"/>
                </a:cubicBezTo>
                <a:cubicBezTo>
                  <a:pt x="322943" y="2178958"/>
                  <a:pt x="758372" y="2351315"/>
                  <a:pt x="892629" y="2427515"/>
                </a:cubicBezTo>
              </a:path>
            </a:pathLst>
          </a:custGeom>
          <a:noFill/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4078976" y="2369206"/>
            <a:ext cx="123342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 smtClean="0"/>
              <a:t>Power (KW)</a:t>
            </a:r>
            <a:endParaRPr lang="en-GB" sz="600" b="1" dirty="0"/>
          </a:p>
        </p:txBody>
      </p:sp>
      <p:sp>
        <p:nvSpPr>
          <p:cNvPr id="66" name="TextBox 65"/>
          <p:cNvSpPr txBox="1"/>
          <p:nvPr/>
        </p:nvSpPr>
        <p:spPr>
          <a:xfrm rot="16200000">
            <a:off x="4135951" y="3600371"/>
            <a:ext cx="1056766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 smtClean="0"/>
              <a:t>Power (kW)</a:t>
            </a:r>
            <a:endParaRPr lang="en-GB" sz="6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4599002" y="2949663"/>
            <a:ext cx="450950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/>
              <a:t>Time (Hours</a:t>
            </a:r>
            <a:r>
              <a:rPr lang="en-GB" sz="600" b="1" dirty="0" smtClean="0"/>
              <a:t>)</a:t>
            </a:r>
            <a:endParaRPr lang="en-GB" sz="6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4572001" y="4180438"/>
            <a:ext cx="4536503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 smtClean="0"/>
              <a:t>Time (Hours)</a:t>
            </a:r>
            <a:endParaRPr lang="en-GB" sz="600" b="1" dirty="0"/>
          </a:p>
        </p:txBody>
      </p:sp>
      <p:sp>
        <p:nvSpPr>
          <p:cNvPr id="36" name="Freeform 35"/>
          <p:cNvSpPr/>
          <p:nvPr/>
        </p:nvSpPr>
        <p:spPr>
          <a:xfrm>
            <a:off x="4355976" y="3717032"/>
            <a:ext cx="924763" cy="1915886"/>
          </a:xfrm>
          <a:custGeom>
            <a:avLst/>
            <a:gdLst>
              <a:gd name="connsiteX0" fmla="*/ 892629 w 924763"/>
              <a:gd name="connsiteY0" fmla="*/ 0 h 1915886"/>
              <a:gd name="connsiteX1" fmla="*/ 816429 w 924763"/>
              <a:gd name="connsiteY1" fmla="*/ 1480458 h 1915886"/>
              <a:gd name="connsiteX2" fmla="*/ 0 w 924763"/>
              <a:gd name="connsiteY2" fmla="*/ 1915886 h 191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763" h="1915886">
                <a:moveTo>
                  <a:pt x="892629" y="0"/>
                </a:moveTo>
                <a:cubicBezTo>
                  <a:pt x="928914" y="580572"/>
                  <a:pt x="965200" y="1161144"/>
                  <a:pt x="816429" y="1480458"/>
                </a:cubicBezTo>
                <a:cubicBezTo>
                  <a:pt x="667658" y="1799772"/>
                  <a:pt x="174171" y="1857829"/>
                  <a:pt x="0" y="1915886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5" name="Group 44"/>
          <p:cNvGrpSpPr/>
          <p:nvPr/>
        </p:nvGrpSpPr>
        <p:grpSpPr>
          <a:xfrm>
            <a:off x="179512" y="6216287"/>
            <a:ext cx="8519944" cy="641713"/>
            <a:chOff x="179512" y="6216287"/>
            <a:chExt cx="8519944" cy="641713"/>
          </a:xfrm>
        </p:grpSpPr>
        <p:grpSp>
          <p:nvGrpSpPr>
            <p:cNvPr id="47" name="Group 46"/>
            <p:cNvGrpSpPr/>
            <p:nvPr/>
          </p:nvGrpSpPr>
          <p:grpSpPr>
            <a:xfrm>
              <a:off x="179512" y="6216287"/>
              <a:ext cx="8519944" cy="641713"/>
              <a:chOff x="264152" y="6250391"/>
              <a:chExt cx="8519944" cy="641713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264152" y="6250391"/>
                <a:ext cx="8519944" cy="641713"/>
              </a:xfrm>
              <a:prstGeom prst="rect">
                <a:avLst/>
              </a:prstGeom>
              <a:gradFill flip="none" rotWithShape="1">
                <a:gsLst>
                  <a:gs pos="0">
                    <a:srgbClr val="FFEFD1">
                      <a:alpha val="50000"/>
                    </a:srgbClr>
                  </a:gs>
                  <a:gs pos="16000">
                    <a:schemeClr val="accent2">
                      <a:lumMod val="60000"/>
                      <a:lumOff val="40000"/>
                      <a:alpha val="35000"/>
                    </a:schemeClr>
                  </a:gs>
                  <a:gs pos="60000">
                    <a:schemeClr val="accent2">
                      <a:lumMod val="75000"/>
                      <a:alpha val="35000"/>
                    </a:schemeClr>
                  </a:gs>
                  <a:gs pos="88000">
                    <a:schemeClr val="accent2">
                      <a:lumMod val="50000"/>
                      <a:alpha val="3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840197" y="6407764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3216504" y="6407213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4368632" y="6415448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6654888" y="6396210"/>
                <a:ext cx="234000" cy="162000"/>
              </a:xfrm>
              <a:prstGeom prst="roundRect">
                <a:avLst/>
              </a:prstGeom>
              <a:solidFill>
                <a:schemeClr val="bg2">
                  <a:lumMod val="75000"/>
                  <a:alpha val="7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1848328" y="6411259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7969032" y="6412556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08137" y="6563920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Intro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770946" y="6572548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Thermal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930070" y="6573015"/>
                <a:ext cx="118810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Generation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6184902" y="6563201"/>
                <a:ext cx="122414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chemeClr val="accent4">
                        <a:lumMod val="50000"/>
                      </a:schemeClr>
                    </a:solidFill>
                  </a:rPr>
                  <a:t>S&amp;D</a:t>
                </a:r>
                <a:r>
                  <a:rPr lang="en-GB" sz="1300" b="1" dirty="0" smtClean="0">
                    <a:solidFill>
                      <a:srgbClr val="5C5E4E"/>
                    </a:solidFill>
                  </a:rPr>
                  <a:t> </a:t>
                </a:r>
                <a:r>
                  <a:rPr lang="en-GB" sz="1300" b="1" dirty="0">
                    <a:solidFill>
                      <a:schemeClr val="accent4">
                        <a:lumMod val="50000"/>
                      </a:schemeClr>
                    </a:solidFill>
                  </a:rPr>
                  <a:t>Match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5076056" y="6573015"/>
                <a:ext cx="1188108" cy="292388"/>
              </a:xfrm>
              <a:prstGeom prst="rect">
                <a:avLst/>
              </a:prstGeom>
              <a:noFill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rgbClr val="5C5E4E"/>
                    </a:solidFill>
                  </a:rPr>
                  <a:t>Storage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7487558" y="6572418"/>
                <a:ext cx="129653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Conclusions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</p:grpSp>
        <p:sp>
          <p:nvSpPr>
            <p:cNvPr id="69" name="Rounded Rectangle 68"/>
            <p:cNvSpPr/>
            <p:nvPr/>
          </p:nvSpPr>
          <p:spPr>
            <a:xfrm>
              <a:off x="5436096" y="6385816"/>
              <a:ext cx="216000" cy="144000"/>
            </a:xfrm>
            <a:prstGeom prst="roundRect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231957" y="6529816"/>
              <a:ext cx="138314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b="1" dirty="0">
                  <a:solidFill>
                    <a:srgbClr val="5C5E4E"/>
                  </a:solidFill>
                </a:rPr>
                <a:t>Methodology</a:t>
              </a:r>
            </a:p>
          </p:txBody>
        </p:sp>
      </p:grpSp>
      <p:cxnSp>
        <p:nvCxnSpPr>
          <p:cNvPr id="84" name="Straight Connector 83"/>
          <p:cNvCxnSpPr/>
          <p:nvPr/>
        </p:nvCxnSpPr>
        <p:spPr>
          <a:xfrm>
            <a:off x="263026" y="6283083"/>
            <a:ext cx="835291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4824407" y="121815"/>
            <a:ext cx="35641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700" b="1" dirty="0" smtClean="0">
                <a:solidFill>
                  <a:srgbClr val="94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Scenario</a:t>
            </a:r>
            <a:endParaRPr lang="en-GB" sz="2700" b="1" dirty="0">
              <a:solidFill>
                <a:srgbClr val="94C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078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4" grpId="0"/>
      <p:bldP spid="32" grpId="0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14404" y="2732062"/>
            <a:ext cx="3745163" cy="110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8386" y="2738097"/>
            <a:ext cx="3729598" cy="109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TextBox 61"/>
          <p:cNvSpPr txBox="1"/>
          <p:nvPr/>
        </p:nvSpPr>
        <p:spPr>
          <a:xfrm>
            <a:off x="698386" y="3768039"/>
            <a:ext cx="372959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 smtClean="0"/>
              <a:t>Time (Hours)</a:t>
            </a:r>
            <a:endParaRPr lang="en-GB" sz="600" b="1" dirty="0"/>
          </a:p>
        </p:txBody>
      </p:sp>
      <p:pic>
        <p:nvPicPr>
          <p:cNvPr id="16" name="Picture 15" descr="http://cms.mecheng.strath.ac.uk/jwfluidslab/img/newUniLogo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24192" y="-13241"/>
            <a:ext cx="719807" cy="77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549653"/>
            <a:ext cx="3716803" cy="100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14404" y="1535306"/>
            <a:ext cx="3728175" cy="99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ctangle 10"/>
          <p:cNvSpPr/>
          <p:nvPr/>
        </p:nvSpPr>
        <p:spPr>
          <a:xfrm>
            <a:off x="1061566" y="1124744"/>
            <a:ext cx="29963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u="sng" dirty="0" smtClean="0"/>
              <a:t>Winter week demand profile</a:t>
            </a:r>
            <a:endParaRPr lang="en-GB" sz="1600" b="1" u="sng" dirty="0"/>
          </a:p>
        </p:txBody>
      </p:sp>
      <p:sp>
        <p:nvSpPr>
          <p:cNvPr id="27" name="Rectangle 10"/>
          <p:cNvSpPr/>
          <p:nvPr/>
        </p:nvSpPr>
        <p:spPr>
          <a:xfrm>
            <a:off x="4871119" y="1124744"/>
            <a:ext cx="31935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u="sng" dirty="0" smtClean="0"/>
              <a:t>Summer week demand profile</a:t>
            </a:r>
            <a:endParaRPr lang="en-GB" sz="1600" b="1" u="sng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4572000" y="1294021"/>
            <a:ext cx="0" cy="25240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0"/>
          <p:cNvSpPr/>
          <p:nvPr/>
        </p:nvSpPr>
        <p:spPr>
          <a:xfrm rot="16200000">
            <a:off x="-178344" y="1790938"/>
            <a:ext cx="950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Initial </a:t>
            </a:r>
          </a:p>
          <a:p>
            <a:pPr algn="ctr"/>
            <a:r>
              <a:rPr lang="en-GB" sz="1400" b="1" dirty="0" smtClean="0"/>
              <a:t>Scenario</a:t>
            </a:r>
          </a:p>
        </p:txBody>
      </p:sp>
      <p:sp>
        <p:nvSpPr>
          <p:cNvPr id="30" name="Rectangle 10"/>
          <p:cNvSpPr/>
          <p:nvPr/>
        </p:nvSpPr>
        <p:spPr>
          <a:xfrm rot="16200000">
            <a:off x="-178344" y="3009007"/>
            <a:ext cx="950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/>
              <a:t>Modified</a:t>
            </a:r>
          </a:p>
          <a:p>
            <a:pPr algn="ctr"/>
            <a:r>
              <a:rPr lang="en-GB" sz="1400" b="1" dirty="0" smtClean="0"/>
              <a:t>Profile</a:t>
            </a:r>
          </a:p>
        </p:txBody>
      </p:sp>
      <p:sp>
        <p:nvSpPr>
          <p:cNvPr id="31" name="Rectangle 10"/>
          <p:cNvSpPr/>
          <p:nvPr/>
        </p:nvSpPr>
        <p:spPr>
          <a:xfrm>
            <a:off x="3718793" y="3941082"/>
            <a:ext cx="17604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u="sng" dirty="0" smtClean="0"/>
              <a:t>Annual Analysis</a:t>
            </a:r>
            <a:endParaRPr lang="en-GB" sz="1600" b="1" u="sng" dirty="0"/>
          </a:p>
        </p:txBody>
      </p:sp>
      <p:graphicFrame>
        <p:nvGraphicFramePr>
          <p:cNvPr id="3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255975"/>
              </p:ext>
            </p:extLst>
          </p:nvPr>
        </p:nvGraphicFramePr>
        <p:xfrm>
          <a:off x="2217307" y="4437112"/>
          <a:ext cx="4910923" cy="163469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193830"/>
                <a:gridCol w="1071570"/>
                <a:gridCol w="1214446"/>
                <a:gridCol w="1431077"/>
              </a:tblGrid>
              <a:tr h="27070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noProof="0" dirty="0" smtClean="0"/>
                        <a:t>Demand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noProof="0" dirty="0" smtClean="0"/>
                        <a:t>Demand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noProof="0" dirty="0" smtClean="0"/>
                        <a:t>Surplus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noProof="0" dirty="0" smtClean="0"/>
                        <a:t>Deficit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</a:tr>
              <a:tr h="56816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noProof="0" dirty="0" smtClean="0"/>
                        <a:t>Initial</a:t>
                      </a:r>
                      <a:endParaRPr lang="en-GB" sz="12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 smtClean="0"/>
                        <a:t> 1.19 </a:t>
                      </a:r>
                      <a:r>
                        <a:rPr lang="en-GB" sz="1400" u="none" strike="noStrike" noProof="0" dirty="0" err="1" smtClean="0"/>
                        <a:t>GWh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 smtClean="0"/>
                        <a:t>  858.27 </a:t>
                      </a:r>
                      <a:r>
                        <a:rPr lang="en-GB" sz="1400" u="none" strike="noStrike" noProof="0" dirty="0" err="1" smtClean="0"/>
                        <a:t>MWh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 smtClean="0"/>
                        <a:t> 410.55 </a:t>
                      </a:r>
                      <a:r>
                        <a:rPr lang="en-GB" sz="1400" u="none" strike="noStrike" noProof="0" dirty="0" err="1" smtClean="0"/>
                        <a:t>MWh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</a:tr>
              <a:tr h="7958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Modified HS</a:t>
                      </a:r>
                      <a:endParaRPr lang="en-GB" sz="1200" b="1" u="none" strike="noStrike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27" marR="7327" marT="73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 smtClean="0"/>
                        <a:t> 1.14 </a:t>
                      </a:r>
                      <a:r>
                        <a:rPr lang="en-GB" sz="1400" u="none" strike="noStrike" noProof="0" dirty="0" err="1" smtClean="0"/>
                        <a:t>GWh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 smtClean="0"/>
                        <a:t>  895.90 </a:t>
                      </a:r>
                      <a:r>
                        <a:rPr lang="en-GB" sz="1400" u="none" strike="noStrike" noProof="0" dirty="0" err="1" smtClean="0"/>
                        <a:t>MWh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 smtClean="0"/>
                        <a:t>393.41 </a:t>
                      </a:r>
                      <a:r>
                        <a:rPr lang="en-GB" sz="1400" u="none" strike="noStrike" noProof="0" dirty="0" err="1" smtClean="0"/>
                        <a:t>MWh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</a:tr>
            </a:tbl>
          </a:graphicData>
        </a:graphic>
      </p:graphicFrame>
      <p:sp>
        <p:nvSpPr>
          <p:cNvPr id="36" name="Rectangle 111"/>
          <p:cNvSpPr/>
          <p:nvPr/>
        </p:nvSpPr>
        <p:spPr>
          <a:xfrm>
            <a:off x="179512" y="72008"/>
            <a:ext cx="4243435" cy="964763"/>
          </a:xfrm>
          <a:prstGeom prst="roundRect">
            <a:avLst/>
          </a:prstGeom>
          <a:solidFill>
            <a:srgbClr val="685448">
              <a:alpha val="8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GB" sz="1600" dirty="0" smtClean="0"/>
              <a:t>Improve heating system in 10 houses: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Thermal solar panels + electric backup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Storage tank – shift loads</a:t>
            </a:r>
            <a:endParaRPr lang="en-GB" sz="1600" dirty="0"/>
          </a:p>
        </p:txBody>
      </p:sp>
      <p:sp>
        <p:nvSpPr>
          <p:cNvPr id="41" name="Rectangle 40"/>
          <p:cNvSpPr/>
          <p:nvPr/>
        </p:nvSpPr>
        <p:spPr>
          <a:xfrm>
            <a:off x="5846875" y="4437112"/>
            <a:ext cx="1224136" cy="15841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3417378" y="4437112"/>
            <a:ext cx="1157068" cy="15841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3" name="Group 42"/>
          <p:cNvGrpSpPr/>
          <p:nvPr/>
        </p:nvGrpSpPr>
        <p:grpSpPr>
          <a:xfrm>
            <a:off x="179512" y="6216287"/>
            <a:ext cx="8519944" cy="641713"/>
            <a:chOff x="179512" y="6216287"/>
            <a:chExt cx="8519944" cy="641713"/>
          </a:xfrm>
        </p:grpSpPr>
        <p:grpSp>
          <p:nvGrpSpPr>
            <p:cNvPr id="44" name="Group 43"/>
            <p:cNvGrpSpPr/>
            <p:nvPr/>
          </p:nvGrpSpPr>
          <p:grpSpPr>
            <a:xfrm>
              <a:off x="179512" y="6216287"/>
              <a:ext cx="8519944" cy="641713"/>
              <a:chOff x="264152" y="6250391"/>
              <a:chExt cx="8519944" cy="641713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264152" y="6250391"/>
                <a:ext cx="8519944" cy="641713"/>
              </a:xfrm>
              <a:prstGeom prst="rect">
                <a:avLst/>
              </a:prstGeom>
              <a:gradFill flip="none" rotWithShape="1">
                <a:gsLst>
                  <a:gs pos="0">
                    <a:srgbClr val="FFEFD1">
                      <a:alpha val="50000"/>
                    </a:srgbClr>
                  </a:gs>
                  <a:gs pos="16000">
                    <a:schemeClr val="accent2">
                      <a:lumMod val="60000"/>
                      <a:lumOff val="40000"/>
                      <a:alpha val="35000"/>
                    </a:schemeClr>
                  </a:gs>
                  <a:gs pos="60000">
                    <a:schemeClr val="accent2">
                      <a:lumMod val="75000"/>
                      <a:alpha val="35000"/>
                    </a:schemeClr>
                  </a:gs>
                  <a:gs pos="88000">
                    <a:schemeClr val="accent2">
                      <a:lumMod val="50000"/>
                      <a:alpha val="3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840197" y="6407764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3216504" y="6407213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4368632" y="6415448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6654888" y="6396210"/>
                <a:ext cx="234000" cy="162000"/>
              </a:xfrm>
              <a:prstGeom prst="roundRect">
                <a:avLst/>
              </a:prstGeom>
              <a:solidFill>
                <a:schemeClr val="bg2">
                  <a:lumMod val="75000"/>
                  <a:alpha val="7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1848328" y="6411259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7969032" y="6412556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08137" y="6563920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Intro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770946" y="6572548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Thermal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930070" y="6573015"/>
                <a:ext cx="118810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Generation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184902" y="6563201"/>
                <a:ext cx="122414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chemeClr val="accent4">
                        <a:lumMod val="50000"/>
                      </a:schemeClr>
                    </a:solidFill>
                  </a:rPr>
                  <a:t>S&amp;D</a:t>
                </a:r>
                <a:r>
                  <a:rPr lang="en-GB" sz="1300" b="1" dirty="0" smtClean="0">
                    <a:solidFill>
                      <a:srgbClr val="5C5E4E"/>
                    </a:solidFill>
                  </a:rPr>
                  <a:t> </a:t>
                </a:r>
                <a:r>
                  <a:rPr lang="en-GB" sz="1300" b="1" dirty="0">
                    <a:solidFill>
                      <a:schemeClr val="accent4">
                        <a:lumMod val="50000"/>
                      </a:schemeClr>
                    </a:solidFill>
                  </a:rPr>
                  <a:t>Match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076056" y="6573015"/>
                <a:ext cx="1188108" cy="292388"/>
              </a:xfrm>
              <a:prstGeom prst="rect">
                <a:avLst/>
              </a:prstGeom>
              <a:noFill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rgbClr val="5C5E4E"/>
                    </a:solidFill>
                  </a:rPr>
                  <a:t>Storage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7487558" y="6572418"/>
                <a:ext cx="129653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Conclusions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</p:grpSp>
        <p:sp>
          <p:nvSpPr>
            <p:cNvPr id="45" name="Rounded Rectangle 44"/>
            <p:cNvSpPr/>
            <p:nvPr/>
          </p:nvSpPr>
          <p:spPr>
            <a:xfrm>
              <a:off x="5436096" y="6385816"/>
              <a:ext cx="216000" cy="144000"/>
            </a:xfrm>
            <a:prstGeom prst="roundRect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31957" y="6529816"/>
              <a:ext cx="138314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b="1" dirty="0">
                  <a:solidFill>
                    <a:srgbClr val="5C5E4E"/>
                  </a:solidFill>
                </a:rPr>
                <a:t>Methodology</a:t>
              </a:r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263026" y="6283083"/>
            <a:ext cx="835291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83568" y="2473959"/>
            <a:ext cx="371197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 smtClean="0"/>
              <a:t>Time (Hours)</a:t>
            </a:r>
            <a:endParaRPr lang="en-GB" sz="6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814404" y="2464305"/>
            <a:ext cx="372817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 smtClean="0"/>
              <a:t>Time (Hours)</a:t>
            </a:r>
            <a:endParaRPr lang="en-GB" sz="600" b="1" dirty="0"/>
          </a:p>
        </p:txBody>
      </p:sp>
      <p:sp>
        <p:nvSpPr>
          <p:cNvPr id="39" name="Curved Left Arrow 38"/>
          <p:cNvSpPr/>
          <p:nvPr/>
        </p:nvSpPr>
        <p:spPr>
          <a:xfrm rot="10800000">
            <a:off x="2559732" y="3275692"/>
            <a:ext cx="672606" cy="1737484"/>
          </a:xfrm>
          <a:prstGeom prst="curvedLeftArrow">
            <a:avLst>
              <a:gd name="adj1" fmla="val 25000"/>
              <a:gd name="adj2" fmla="val 48889"/>
              <a:gd name="adj3" fmla="val 25000"/>
            </a:avLst>
          </a:prstGeom>
          <a:solidFill>
            <a:srgbClr val="FC211C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814404" y="3789040"/>
            <a:ext cx="3746586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 smtClean="0"/>
              <a:t>Time (Hours)</a:t>
            </a:r>
            <a:endParaRPr lang="en-GB" sz="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433121" y="3059613"/>
            <a:ext cx="1659159" cy="923330"/>
          </a:xfrm>
          <a:prstGeom prst="roundRect">
            <a:avLst/>
          </a:prstGeom>
          <a:solidFill>
            <a:srgbClr val="685448">
              <a:alpha val="8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GB" dirty="0"/>
              <a:t>Deficit Reduction:          </a:t>
            </a:r>
            <a:r>
              <a:rPr lang="en-GB" dirty="0" smtClean="0"/>
              <a:t>17MWh</a:t>
            </a:r>
            <a:endParaRPr lang="en-GB" dirty="0"/>
          </a:p>
        </p:txBody>
      </p:sp>
      <p:sp>
        <p:nvSpPr>
          <p:cNvPr id="40" name="Curved Left Arrow 39"/>
          <p:cNvSpPr/>
          <p:nvPr/>
        </p:nvSpPr>
        <p:spPr>
          <a:xfrm rot="10800000" flipH="1">
            <a:off x="7143066" y="3266911"/>
            <a:ext cx="704577" cy="1737484"/>
          </a:xfrm>
          <a:prstGeom prst="curvedLeftArrow">
            <a:avLst>
              <a:gd name="adj1" fmla="val 25000"/>
              <a:gd name="adj2" fmla="val 48889"/>
              <a:gd name="adj3" fmla="val 25000"/>
            </a:avLst>
          </a:prstGeom>
          <a:solidFill>
            <a:srgbClr val="FC211C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 rot="16200000">
            <a:off x="63372" y="3253067"/>
            <a:ext cx="1214610" cy="1846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 smtClean="0"/>
              <a:t>Power (kW)</a:t>
            </a:r>
            <a:endParaRPr lang="en-GB" sz="600" b="1" dirty="0"/>
          </a:p>
        </p:txBody>
      </p:sp>
      <p:sp>
        <p:nvSpPr>
          <p:cNvPr id="66" name="TextBox 65"/>
          <p:cNvSpPr txBox="1"/>
          <p:nvPr/>
        </p:nvSpPr>
        <p:spPr>
          <a:xfrm rot="16200000">
            <a:off x="4225005" y="1998607"/>
            <a:ext cx="111606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 smtClean="0"/>
              <a:t>Power (kW)</a:t>
            </a:r>
            <a:endParaRPr lang="en-GB" sz="600" b="1" dirty="0"/>
          </a:p>
        </p:txBody>
      </p:sp>
      <p:sp>
        <p:nvSpPr>
          <p:cNvPr id="67" name="TextBox 66"/>
          <p:cNvSpPr txBox="1"/>
          <p:nvPr/>
        </p:nvSpPr>
        <p:spPr>
          <a:xfrm rot="16200000">
            <a:off x="4191635" y="3262476"/>
            <a:ext cx="123342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 smtClean="0"/>
              <a:t>Power (KW)</a:t>
            </a:r>
            <a:endParaRPr lang="en-GB" sz="600" b="1" dirty="0"/>
          </a:p>
        </p:txBody>
      </p:sp>
      <p:sp>
        <p:nvSpPr>
          <p:cNvPr id="68" name="TextBox 67"/>
          <p:cNvSpPr txBox="1"/>
          <p:nvPr/>
        </p:nvSpPr>
        <p:spPr>
          <a:xfrm rot="16200000">
            <a:off x="155928" y="2010940"/>
            <a:ext cx="1110701" cy="1846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 smtClean="0"/>
              <a:t>Power (kW)</a:t>
            </a:r>
            <a:endParaRPr lang="en-GB" sz="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275856" y="3060331"/>
            <a:ext cx="1800200" cy="923330"/>
          </a:xfrm>
          <a:prstGeom prst="roundRect">
            <a:avLst/>
          </a:prstGeom>
          <a:solidFill>
            <a:srgbClr val="685448">
              <a:alpha val="8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GB" dirty="0" smtClean="0"/>
              <a:t>Demand Reduction: 50MWh</a:t>
            </a:r>
            <a:endParaRPr lang="en-GB" dirty="0"/>
          </a:p>
        </p:txBody>
      </p:sp>
      <p:sp>
        <p:nvSpPr>
          <p:cNvPr id="69" name="Rectangle 68"/>
          <p:cNvSpPr/>
          <p:nvPr/>
        </p:nvSpPr>
        <p:spPr>
          <a:xfrm>
            <a:off x="4824407" y="121815"/>
            <a:ext cx="35641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700" b="1" dirty="0" smtClean="0">
                <a:solidFill>
                  <a:srgbClr val="94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Heating System</a:t>
            </a:r>
            <a:endParaRPr lang="en-GB" sz="2700" b="1" dirty="0">
              <a:solidFill>
                <a:srgbClr val="94C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553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39" grpId="0" animBg="1"/>
      <p:bldP spid="38" grpId="0" animBg="1"/>
      <p:bldP spid="40" grpId="0" animBg="1"/>
      <p:bldP spid="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ttp://cms.mecheng.strath.ac.uk/jwfluidslab/img/newUniLogo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24192" y="-13241"/>
            <a:ext cx="719807" cy="77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345134"/>
            <a:ext cx="5619599" cy="173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852727"/>
              </p:ext>
            </p:extLst>
          </p:nvPr>
        </p:nvGraphicFramePr>
        <p:xfrm>
          <a:off x="1614413" y="3796620"/>
          <a:ext cx="6053931" cy="17926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193830"/>
                <a:gridCol w="1071570"/>
                <a:gridCol w="1143008"/>
                <a:gridCol w="1214446"/>
                <a:gridCol w="1431077"/>
              </a:tblGrid>
              <a:tr h="4286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noProof="0" dirty="0" smtClean="0"/>
                        <a:t>Generation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noProof="0" dirty="0" smtClean="0"/>
                        <a:t>Demand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noProof="0" dirty="0" smtClean="0"/>
                        <a:t>Generation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noProof="0" dirty="0" smtClean="0"/>
                        <a:t>Surplus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noProof="0" dirty="0" smtClean="0"/>
                        <a:t>Deficit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</a:tr>
              <a:tr h="56816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Wind</a:t>
                      </a:r>
                      <a:endParaRPr lang="en-GB" sz="1200" b="1" u="none" strike="noStrike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27" marR="7327" marT="73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 smtClean="0"/>
                        <a:t> 1.19 </a:t>
                      </a:r>
                      <a:r>
                        <a:rPr lang="en-GB" sz="1400" u="none" strike="noStrike" noProof="0" dirty="0" err="1" smtClean="0"/>
                        <a:t>GWh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 smtClean="0"/>
                        <a:t>1.65 </a:t>
                      </a:r>
                      <a:r>
                        <a:rPr lang="en-GB" sz="1400" u="none" strike="noStrike" noProof="0" dirty="0" err="1" smtClean="0"/>
                        <a:t>GWh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 smtClean="0"/>
                        <a:t>  858.27 </a:t>
                      </a:r>
                      <a:r>
                        <a:rPr lang="en-GB" sz="1400" u="none" strike="noStrike" noProof="0" dirty="0" err="1" smtClean="0"/>
                        <a:t>MWh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 smtClean="0"/>
                        <a:t> 410.55 </a:t>
                      </a:r>
                      <a:r>
                        <a:rPr lang="en-GB" sz="1400" u="none" strike="noStrike" noProof="0" dirty="0" err="1" smtClean="0"/>
                        <a:t>MWh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</a:tr>
              <a:tr h="79582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b="1" u="none" strike="noStrike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Wind &amp;</a:t>
                      </a:r>
                      <a:endParaRPr lang="en-GB" sz="1200" b="1" u="none" strike="noStrike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GB" sz="1200" b="1" u="none" strike="noStrike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Tidal</a:t>
                      </a:r>
                    </a:p>
                  </a:txBody>
                  <a:tcPr marL="7327" marR="7327" marT="73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 smtClean="0"/>
                        <a:t> 1.19 </a:t>
                      </a:r>
                      <a:r>
                        <a:rPr lang="en-GB" sz="1400" u="none" strike="noStrike" noProof="0" dirty="0" err="1" smtClean="0"/>
                        <a:t>GWh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 smtClean="0"/>
                        <a:t> 1.85 </a:t>
                      </a:r>
                      <a:r>
                        <a:rPr lang="en-GB" sz="1400" u="none" strike="noStrike" noProof="0" dirty="0" err="1" smtClean="0"/>
                        <a:t>GWh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 smtClean="0"/>
                        <a:t>  968.90 </a:t>
                      </a:r>
                      <a:r>
                        <a:rPr lang="en-GB" sz="1400" u="none" strike="noStrike" noProof="0" dirty="0" err="1" smtClean="0"/>
                        <a:t>MWh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 smtClean="0"/>
                        <a:t>  316.41 </a:t>
                      </a:r>
                      <a:r>
                        <a:rPr lang="en-GB" sz="1400" u="none" strike="noStrike" noProof="0" dirty="0" err="1" smtClean="0"/>
                        <a:t>MWh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</a:tr>
            </a:tbl>
          </a:graphicData>
        </a:graphic>
      </p:graphicFrame>
      <p:sp>
        <p:nvSpPr>
          <p:cNvPr id="21" name="Rectangle 10"/>
          <p:cNvSpPr/>
          <p:nvPr/>
        </p:nvSpPr>
        <p:spPr>
          <a:xfrm>
            <a:off x="3568896" y="865778"/>
            <a:ext cx="17331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u="sng" dirty="0" smtClean="0"/>
              <a:t>Month Analysis</a:t>
            </a:r>
            <a:endParaRPr lang="en-GB" sz="1600" b="1" u="sng" dirty="0"/>
          </a:p>
        </p:txBody>
      </p:sp>
      <p:sp>
        <p:nvSpPr>
          <p:cNvPr id="22" name="Rectangle 2061"/>
          <p:cNvSpPr/>
          <p:nvPr/>
        </p:nvSpPr>
        <p:spPr>
          <a:xfrm>
            <a:off x="206695" y="1708388"/>
            <a:ext cx="14478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Demand</a:t>
            </a:r>
          </a:p>
          <a:p>
            <a:endParaRPr lang="en-GB" b="1" dirty="0" smtClean="0"/>
          </a:p>
          <a:p>
            <a:r>
              <a:rPr lang="en-GB" b="1" dirty="0" smtClean="0"/>
              <a:t>Generation</a:t>
            </a:r>
          </a:p>
          <a:p>
            <a:endParaRPr lang="en-GB" b="1" dirty="0" smtClean="0"/>
          </a:p>
        </p:txBody>
      </p:sp>
      <p:cxnSp>
        <p:nvCxnSpPr>
          <p:cNvPr id="23" name="26 Conector recto de flecha"/>
          <p:cNvCxnSpPr/>
          <p:nvPr/>
        </p:nvCxnSpPr>
        <p:spPr>
          <a:xfrm>
            <a:off x="965650" y="2644492"/>
            <a:ext cx="1446110" cy="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9 Conector recto de flecha"/>
          <p:cNvCxnSpPr/>
          <p:nvPr/>
        </p:nvCxnSpPr>
        <p:spPr>
          <a:xfrm>
            <a:off x="956147" y="2068428"/>
            <a:ext cx="1383605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0"/>
          <p:cNvSpPr/>
          <p:nvPr/>
        </p:nvSpPr>
        <p:spPr>
          <a:xfrm>
            <a:off x="3540638" y="3250118"/>
            <a:ext cx="17604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u="sng" dirty="0" smtClean="0"/>
              <a:t>Annual Analysis</a:t>
            </a:r>
            <a:endParaRPr lang="en-GB" sz="1600" b="1" u="sng" dirty="0"/>
          </a:p>
        </p:txBody>
      </p:sp>
      <p:sp>
        <p:nvSpPr>
          <p:cNvPr id="27" name="TextBox 26"/>
          <p:cNvSpPr txBox="1"/>
          <p:nvPr/>
        </p:nvSpPr>
        <p:spPr>
          <a:xfrm>
            <a:off x="3707904" y="3796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3851921" y="2788958"/>
            <a:ext cx="1800200" cy="923330"/>
          </a:xfrm>
          <a:prstGeom prst="roundRect">
            <a:avLst/>
          </a:prstGeom>
          <a:solidFill>
            <a:srgbClr val="685448">
              <a:alpha val="9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GB" dirty="0"/>
              <a:t>Generation </a:t>
            </a:r>
          </a:p>
          <a:p>
            <a:r>
              <a:rPr lang="en-GB" dirty="0"/>
              <a:t>Increase: </a:t>
            </a:r>
            <a:r>
              <a:rPr lang="en-GB" dirty="0" smtClean="0"/>
              <a:t>200MWh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5930949" y="2788453"/>
            <a:ext cx="1659159" cy="923330"/>
          </a:xfrm>
          <a:prstGeom prst="roundRect">
            <a:avLst/>
          </a:prstGeom>
          <a:solidFill>
            <a:srgbClr val="685448">
              <a:alpha val="9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GB" dirty="0"/>
              <a:t>Deficit Reduction:          </a:t>
            </a:r>
            <a:r>
              <a:rPr lang="en-GB" dirty="0" smtClean="0"/>
              <a:t>94.14MWh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6348485" y="3868628"/>
            <a:ext cx="1224136" cy="15841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918988" y="3868628"/>
            <a:ext cx="1157068" cy="15841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Curved Left Arrow 31"/>
          <p:cNvSpPr/>
          <p:nvPr/>
        </p:nvSpPr>
        <p:spPr>
          <a:xfrm rot="10800000">
            <a:off x="3131804" y="3004532"/>
            <a:ext cx="720116" cy="1737484"/>
          </a:xfrm>
          <a:prstGeom prst="curvedLeftArrow">
            <a:avLst>
              <a:gd name="adj1" fmla="val 25000"/>
              <a:gd name="adj2" fmla="val 48889"/>
              <a:gd name="adj3" fmla="val 25000"/>
            </a:avLst>
          </a:prstGeom>
          <a:solidFill>
            <a:srgbClr val="FC211C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Curved Left Arrow 32"/>
          <p:cNvSpPr/>
          <p:nvPr/>
        </p:nvSpPr>
        <p:spPr>
          <a:xfrm rot="10800000" flipH="1">
            <a:off x="7618633" y="2995751"/>
            <a:ext cx="793033" cy="1737484"/>
          </a:xfrm>
          <a:prstGeom prst="curvedLeftArrow">
            <a:avLst>
              <a:gd name="adj1" fmla="val 25000"/>
              <a:gd name="adj2" fmla="val 48889"/>
              <a:gd name="adj3" fmla="val 25000"/>
            </a:avLst>
          </a:prstGeom>
          <a:solidFill>
            <a:srgbClr val="FC211C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34" name="29 Conector recto de flecha"/>
          <p:cNvCxnSpPr>
            <a:stCxn id="36" idx="1"/>
          </p:cNvCxnSpPr>
          <p:nvPr/>
        </p:nvCxnSpPr>
        <p:spPr>
          <a:xfrm flipH="1" flipV="1">
            <a:off x="6929274" y="2259309"/>
            <a:ext cx="907816" cy="16969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2061"/>
          <p:cNvSpPr/>
          <p:nvPr/>
        </p:nvSpPr>
        <p:spPr>
          <a:xfrm>
            <a:off x="7837090" y="2059670"/>
            <a:ext cx="11491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Peak Power </a:t>
            </a:r>
            <a:endParaRPr lang="en-GB" sz="1400" b="1" dirty="0"/>
          </a:p>
          <a:p>
            <a:r>
              <a:rPr lang="en-GB" sz="1400" b="1" dirty="0" smtClean="0"/>
              <a:t>100 kW</a:t>
            </a:r>
            <a:endParaRPr lang="en-GB" sz="1400" b="1" dirty="0"/>
          </a:p>
        </p:txBody>
      </p:sp>
      <p:sp>
        <p:nvSpPr>
          <p:cNvPr id="37" name="Rectangle 111"/>
          <p:cNvSpPr/>
          <p:nvPr/>
        </p:nvSpPr>
        <p:spPr>
          <a:xfrm>
            <a:off x="280688" y="216024"/>
            <a:ext cx="3485737" cy="692696"/>
          </a:xfrm>
          <a:prstGeom prst="roundRect">
            <a:avLst/>
          </a:prstGeom>
          <a:solidFill>
            <a:srgbClr val="685448">
              <a:alpha val="8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285750" indent="-203200">
              <a:buFont typeface="Arial" panose="020B0604020202020204" pitchFamily="34" charset="0"/>
              <a:buChar char="•"/>
            </a:pPr>
            <a:r>
              <a:rPr lang="en-GB" sz="1600" dirty="0" smtClean="0"/>
              <a:t>4 turbines:   25 kW rated Power</a:t>
            </a:r>
            <a:endParaRPr lang="en-GB" sz="1600" dirty="0"/>
          </a:p>
        </p:txBody>
      </p:sp>
      <p:sp>
        <p:nvSpPr>
          <p:cNvPr id="38" name="Rectangle 2061"/>
          <p:cNvSpPr/>
          <p:nvPr/>
        </p:nvSpPr>
        <p:spPr>
          <a:xfrm>
            <a:off x="7847643" y="1250176"/>
            <a:ext cx="11491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Peak Power </a:t>
            </a:r>
            <a:endParaRPr lang="en-GB" sz="1400" b="1" dirty="0"/>
          </a:p>
          <a:p>
            <a:r>
              <a:rPr lang="en-GB" sz="1400" b="1" dirty="0" smtClean="0"/>
              <a:t>240 kW</a:t>
            </a:r>
            <a:endParaRPr lang="en-GB" sz="1400" b="1" dirty="0"/>
          </a:p>
        </p:txBody>
      </p:sp>
      <p:cxnSp>
        <p:nvCxnSpPr>
          <p:cNvPr id="39" name="29 Conector recto de flecha"/>
          <p:cNvCxnSpPr>
            <a:stCxn id="38" idx="1"/>
          </p:cNvCxnSpPr>
          <p:nvPr/>
        </p:nvCxnSpPr>
        <p:spPr>
          <a:xfrm flipH="1" flipV="1">
            <a:off x="6929274" y="1401158"/>
            <a:ext cx="918369" cy="2183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79512" y="6216287"/>
            <a:ext cx="8519944" cy="641713"/>
            <a:chOff x="179512" y="6216287"/>
            <a:chExt cx="8519944" cy="641713"/>
          </a:xfrm>
        </p:grpSpPr>
        <p:grpSp>
          <p:nvGrpSpPr>
            <p:cNvPr id="41" name="Group 40"/>
            <p:cNvGrpSpPr/>
            <p:nvPr/>
          </p:nvGrpSpPr>
          <p:grpSpPr>
            <a:xfrm>
              <a:off x="179512" y="6216287"/>
              <a:ext cx="8519944" cy="641713"/>
              <a:chOff x="264152" y="6250391"/>
              <a:chExt cx="8519944" cy="641713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264152" y="6250391"/>
                <a:ext cx="8519944" cy="641713"/>
              </a:xfrm>
              <a:prstGeom prst="rect">
                <a:avLst/>
              </a:prstGeom>
              <a:gradFill flip="none" rotWithShape="1">
                <a:gsLst>
                  <a:gs pos="0">
                    <a:srgbClr val="FFEFD1">
                      <a:alpha val="50000"/>
                    </a:srgbClr>
                  </a:gs>
                  <a:gs pos="16000">
                    <a:schemeClr val="accent2">
                      <a:lumMod val="60000"/>
                      <a:lumOff val="40000"/>
                      <a:alpha val="35000"/>
                    </a:schemeClr>
                  </a:gs>
                  <a:gs pos="60000">
                    <a:schemeClr val="accent2">
                      <a:lumMod val="75000"/>
                      <a:alpha val="35000"/>
                    </a:schemeClr>
                  </a:gs>
                  <a:gs pos="88000">
                    <a:schemeClr val="accent2">
                      <a:lumMod val="50000"/>
                      <a:alpha val="3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840197" y="6407764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3216504" y="6407213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4368632" y="6415448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6654888" y="6396210"/>
                <a:ext cx="234000" cy="162000"/>
              </a:xfrm>
              <a:prstGeom prst="roundRect">
                <a:avLst/>
              </a:prstGeom>
              <a:solidFill>
                <a:schemeClr val="bg2">
                  <a:lumMod val="75000"/>
                  <a:alpha val="7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1848328" y="6411259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7969032" y="6412556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08137" y="6563920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Intro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770946" y="6572548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Thermal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930070" y="6573015"/>
                <a:ext cx="118810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Generation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184902" y="6563201"/>
                <a:ext cx="122414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chemeClr val="accent4">
                        <a:lumMod val="50000"/>
                      </a:schemeClr>
                    </a:solidFill>
                  </a:rPr>
                  <a:t>S&amp;D</a:t>
                </a:r>
                <a:r>
                  <a:rPr lang="en-GB" sz="1300" b="1" dirty="0" smtClean="0">
                    <a:solidFill>
                      <a:srgbClr val="5C5E4E"/>
                    </a:solidFill>
                  </a:rPr>
                  <a:t> </a:t>
                </a:r>
                <a:r>
                  <a:rPr lang="en-GB" sz="1300" b="1" dirty="0">
                    <a:solidFill>
                      <a:schemeClr val="accent4">
                        <a:lumMod val="50000"/>
                      </a:schemeClr>
                    </a:solidFill>
                  </a:rPr>
                  <a:t>Match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076056" y="6573015"/>
                <a:ext cx="1188108" cy="292388"/>
              </a:xfrm>
              <a:prstGeom prst="rect">
                <a:avLst/>
              </a:prstGeom>
              <a:noFill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rgbClr val="5C5E4E"/>
                    </a:solidFill>
                  </a:rPr>
                  <a:t>Storage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487558" y="6572418"/>
                <a:ext cx="129653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Conclusions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</p:grpSp>
        <p:sp>
          <p:nvSpPr>
            <p:cNvPr id="42" name="Rounded Rectangle 41"/>
            <p:cNvSpPr/>
            <p:nvPr/>
          </p:nvSpPr>
          <p:spPr>
            <a:xfrm>
              <a:off x="5436096" y="6385816"/>
              <a:ext cx="216000" cy="144000"/>
            </a:xfrm>
            <a:prstGeom prst="roundRect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31957" y="6529816"/>
              <a:ext cx="138314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b="1" dirty="0">
                  <a:solidFill>
                    <a:srgbClr val="5C5E4E"/>
                  </a:solidFill>
                </a:rPr>
                <a:t>Methodology</a:t>
              </a:r>
            </a:p>
          </p:txBody>
        </p:sp>
      </p:grpSp>
      <p:cxnSp>
        <p:nvCxnSpPr>
          <p:cNvPr id="57" name="Straight Connector 56"/>
          <p:cNvCxnSpPr/>
          <p:nvPr/>
        </p:nvCxnSpPr>
        <p:spPr>
          <a:xfrm>
            <a:off x="263026" y="6283083"/>
            <a:ext cx="835291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4824407" y="121815"/>
            <a:ext cx="35641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700" b="1" dirty="0" smtClean="0">
                <a:solidFill>
                  <a:srgbClr val="94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Tidal Generation</a:t>
            </a:r>
            <a:endParaRPr lang="en-GB" sz="2700" b="1" dirty="0">
              <a:solidFill>
                <a:srgbClr val="94C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42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ttp://cms.mecheng.strath.ac.uk/jwfluidslab/img/newUniLogo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24192" y="-13241"/>
            <a:ext cx="719807" cy="77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2996952"/>
            <a:ext cx="48245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01" y="4889433"/>
            <a:ext cx="4824536" cy="11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7" name="2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44802"/>
              </p:ext>
            </p:extLst>
          </p:nvPr>
        </p:nvGraphicFramePr>
        <p:xfrm>
          <a:off x="5076056" y="2700987"/>
          <a:ext cx="3960439" cy="270130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341065"/>
                <a:gridCol w="1341065"/>
                <a:gridCol w="1278309"/>
              </a:tblGrid>
              <a:tr h="4286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noProof="0" dirty="0" smtClean="0"/>
                        <a:t>Storage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noProof="0" dirty="0" smtClean="0"/>
                        <a:t>Surplus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noProof="0" dirty="0" smtClean="0"/>
                        <a:t>Deficit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</a:tr>
              <a:tr h="56816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noProof="0" dirty="0" smtClean="0"/>
                        <a:t>NULL</a:t>
                      </a:r>
                      <a:endParaRPr lang="en-GB" sz="12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noProof="0" dirty="0" smtClean="0"/>
                        <a:t>  858.27 </a:t>
                      </a:r>
                      <a:r>
                        <a:rPr lang="en-GB" sz="1400" b="0" u="none" strike="noStrike" noProof="0" dirty="0" err="1" smtClean="0"/>
                        <a:t>MWh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noProof="0" dirty="0" smtClean="0"/>
                        <a:t>  410.55 </a:t>
                      </a:r>
                      <a:r>
                        <a:rPr lang="en-GB" sz="1400" b="0" u="none" strike="noStrike" noProof="0" dirty="0" err="1" smtClean="0"/>
                        <a:t>MWh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</a:tr>
              <a:tr h="56816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noProof="0" dirty="0" smtClean="0"/>
                        <a:t>CAES - 900 kWh - 60kW</a:t>
                      </a:r>
                      <a:endParaRPr lang="en-GB" sz="12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noProof="0" dirty="0" smtClean="0"/>
                        <a:t>  750.86 </a:t>
                      </a:r>
                      <a:r>
                        <a:rPr lang="en-GB" sz="1400" b="0" u="none" strike="noStrike" noProof="0" dirty="0" err="1" smtClean="0"/>
                        <a:t>MWh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noProof="0" dirty="0" smtClean="0"/>
                        <a:t>  326.75 </a:t>
                      </a:r>
                      <a:r>
                        <a:rPr lang="en-GB" sz="1400" b="0" u="none" strike="noStrike" noProof="0" dirty="0" err="1" smtClean="0"/>
                        <a:t>MWh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</a:tr>
              <a:tr h="56816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none" strike="noStrike" noProof="0" dirty="0" smtClean="0"/>
                        <a:t>CAES - 1.5 </a:t>
                      </a:r>
                      <a:r>
                        <a:rPr lang="en-GB" sz="1200" b="1" u="none" strike="noStrike" noProof="0" dirty="0" err="1" smtClean="0"/>
                        <a:t>MWh</a:t>
                      </a:r>
                      <a:r>
                        <a:rPr lang="en-GB" sz="1200" b="1" u="none" strike="noStrike" noProof="0" dirty="0" smtClean="0"/>
                        <a:t>- 60kW</a:t>
                      </a:r>
                      <a:endParaRPr lang="en-GB" sz="1200" b="1" i="0" u="none" strike="noStrike" noProof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u="none" strike="noStrike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400" b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721.72</a:t>
                      </a:r>
                      <a:r>
                        <a:rPr lang="en-GB" sz="1400" b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u="none" strike="noStrike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MWh</a:t>
                      </a:r>
                      <a:endParaRPr lang="en-GB" sz="1400" b="0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u="none" strike="noStrike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305.01 </a:t>
                      </a:r>
                      <a:r>
                        <a:rPr lang="en-GB" sz="1400" b="0" u="none" strike="noStrike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MWh</a:t>
                      </a:r>
                      <a:endParaRPr lang="en-GB" sz="1400" b="0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6816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noProof="0" dirty="0" smtClean="0"/>
                        <a:t>CAES - 1.5 </a:t>
                      </a:r>
                      <a:r>
                        <a:rPr lang="en-GB" sz="1200" b="1" u="none" strike="noStrike" noProof="0" dirty="0" err="1" smtClean="0"/>
                        <a:t>MWh</a:t>
                      </a:r>
                      <a:r>
                        <a:rPr lang="en-GB" sz="1200" b="1" u="none" strike="noStrike" noProof="0" dirty="0" smtClean="0"/>
                        <a:t>- 120kW</a:t>
                      </a:r>
                      <a:endParaRPr lang="en-GB" sz="12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noProof="0" dirty="0" smtClean="0"/>
                        <a:t>  688.46 </a:t>
                      </a:r>
                      <a:r>
                        <a:rPr lang="en-GB" sz="1400" b="0" u="none" strike="noStrike" noProof="0" dirty="0" err="1" smtClean="0"/>
                        <a:t>MWh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noProof="0" dirty="0" smtClean="0"/>
                        <a:t>  284.30 </a:t>
                      </a:r>
                      <a:r>
                        <a:rPr lang="en-GB" sz="1400" b="0" u="none" strike="noStrike" noProof="0" dirty="0" err="1" smtClean="0"/>
                        <a:t>MWh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/>
                </a:tc>
              </a:tr>
            </a:tbl>
          </a:graphicData>
        </a:graphic>
      </p:graphicFrame>
      <p:sp>
        <p:nvSpPr>
          <p:cNvPr id="38" name="Rectangle 10"/>
          <p:cNvSpPr/>
          <p:nvPr/>
        </p:nvSpPr>
        <p:spPr>
          <a:xfrm>
            <a:off x="5932390" y="2348880"/>
            <a:ext cx="18181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/>
              <a:t>Annual Analysis:</a:t>
            </a:r>
            <a:endParaRPr lang="en-GB" sz="1600" b="1" dirty="0"/>
          </a:p>
        </p:txBody>
      </p:sp>
      <p:sp>
        <p:nvSpPr>
          <p:cNvPr id="39" name="Rectangle 10"/>
          <p:cNvSpPr/>
          <p:nvPr/>
        </p:nvSpPr>
        <p:spPr>
          <a:xfrm>
            <a:off x="195627" y="2492896"/>
            <a:ext cx="33554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/>
              <a:t>Week Analysis: </a:t>
            </a:r>
            <a:r>
              <a:rPr lang="en-GB" sz="1600" b="1" dirty="0"/>
              <a:t>– </a:t>
            </a:r>
            <a:r>
              <a:rPr lang="en-GB" sz="1600" b="1" dirty="0" smtClean="0"/>
              <a:t>Initial Scenario</a:t>
            </a:r>
            <a:endParaRPr lang="en-GB" sz="1600" b="1" dirty="0"/>
          </a:p>
        </p:txBody>
      </p:sp>
      <p:sp>
        <p:nvSpPr>
          <p:cNvPr id="40" name="Rectangle 111"/>
          <p:cNvSpPr/>
          <p:nvPr/>
        </p:nvSpPr>
        <p:spPr>
          <a:xfrm>
            <a:off x="251496" y="685599"/>
            <a:ext cx="4464496" cy="1644214"/>
          </a:xfrm>
          <a:prstGeom prst="roundRect">
            <a:avLst/>
          </a:prstGeom>
          <a:solidFill>
            <a:srgbClr val="685448">
              <a:alpha val="8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spcAft>
                <a:spcPts val="600"/>
              </a:spcAft>
            </a:pPr>
            <a:r>
              <a:rPr lang="en-GB" sz="1600" b="1" u="sng" dirty="0"/>
              <a:t>Model CAES</a:t>
            </a:r>
            <a:r>
              <a:rPr lang="en-GB" sz="1600" b="1" u="sng" dirty="0" smtClean="0"/>
              <a:t>:</a:t>
            </a:r>
            <a:endParaRPr lang="en-GB" sz="16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Capacity: 900kWh – 10 </a:t>
            </a:r>
            <a:r>
              <a:rPr lang="en-GB" sz="1600" dirty="0" err="1" smtClean="0"/>
              <a:t>MWh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Discharge time: 12 hours (max. power)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Charge </a:t>
            </a:r>
            <a:r>
              <a:rPr lang="en-GB" sz="1600" dirty="0"/>
              <a:t>power 60 kW – 120kW</a:t>
            </a:r>
          </a:p>
          <a:p>
            <a:pPr algn="ctr"/>
            <a:endParaRPr lang="en-GB" sz="1600" dirty="0"/>
          </a:p>
        </p:txBody>
      </p:sp>
      <p:pic>
        <p:nvPicPr>
          <p:cNvPr id="41" name="Picture 1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2996952"/>
            <a:ext cx="48245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14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2996952"/>
            <a:ext cx="48245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4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6795" y="4875270"/>
            <a:ext cx="4824536" cy="115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Rectangle 2061"/>
          <p:cNvSpPr/>
          <p:nvPr/>
        </p:nvSpPr>
        <p:spPr>
          <a:xfrm>
            <a:off x="1196909" y="4504252"/>
            <a:ext cx="8803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/>
              <a:t>Surplus</a:t>
            </a:r>
            <a:endParaRPr lang="en-GB" b="1" dirty="0" smtClean="0"/>
          </a:p>
        </p:txBody>
      </p:sp>
      <p:cxnSp>
        <p:nvCxnSpPr>
          <p:cNvPr id="45" name="32 Conector recto de flecha"/>
          <p:cNvCxnSpPr/>
          <p:nvPr/>
        </p:nvCxnSpPr>
        <p:spPr>
          <a:xfrm flipH="1" flipV="1">
            <a:off x="611560" y="3399352"/>
            <a:ext cx="1022782" cy="1115104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35 Conector recto de flecha"/>
          <p:cNvCxnSpPr>
            <a:stCxn id="47" idx="0"/>
          </p:cNvCxnSpPr>
          <p:nvPr/>
        </p:nvCxnSpPr>
        <p:spPr>
          <a:xfrm flipH="1" flipV="1">
            <a:off x="2874112" y="4077073"/>
            <a:ext cx="686846" cy="43631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156039" y="4513383"/>
            <a:ext cx="8098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Deficit</a:t>
            </a:r>
            <a:endParaRPr lang="en-GB" b="1" dirty="0"/>
          </a:p>
        </p:txBody>
      </p:sp>
      <p:sp>
        <p:nvSpPr>
          <p:cNvPr id="48" name="Rectangle 10"/>
          <p:cNvSpPr/>
          <p:nvPr/>
        </p:nvSpPr>
        <p:spPr>
          <a:xfrm>
            <a:off x="195627" y="2492896"/>
            <a:ext cx="42530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/>
              <a:t>Week Analysis – Storage: 1.5MWh – 60kW</a:t>
            </a:r>
            <a:endParaRPr lang="en-GB" sz="1600" b="1" dirty="0"/>
          </a:p>
        </p:txBody>
      </p:sp>
      <p:sp>
        <p:nvSpPr>
          <p:cNvPr id="49" name="Rectangle 10"/>
          <p:cNvSpPr/>
          <p:nvPr/>
        </p:nvSpPr>
        <p:spPr>
          <a:xfrm>
            <a:off x="189197" y="2492896"/>
            <a:ext cx="43107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Week Analysis – Storage: </a:t>
            </a:r>
            <a:r>
              <a:rPr lang="en-GB" sz="1600" b="1" dirty="0" smtClean="0"/>
              <a:t>10MWh </a:t>
            </a:r>
            <a:r>
              <a:rPr lang="en-GB" sz="1600" b="1" dirty="0"/>
              <a:t>– </a:t>
            </a:r>
            <a:r>
              <a:rPr lang="en-GB" sz="1600" b="1" dirty="0" smtClean="0"/>
              <a:t>120kW</a:t>
            </a:r>
            <a:endParaRPr lang="en-GB" sz="1600" b="1" dirty="0"/>
          </a:p>
        </p:txBody>
      </p:sp>
      <p:sp>
        <p:nvSpPr>
          <p:cNvPr id="50" name="Rectangle 10"/>
          <p:cNvSpPr/>
          <p:nvPr/>
        </p:nvSpPr>
        <p:spPr>
          <a:xfrm>
            <a:off x="309903" y="4498102"/>
            <a:ext cx="21018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/>
              <a:t>State of charge (%)</a:t>
            </a:r>
            <a:endParaRPr lang="en-GB" sz="1600" b="1" dirty="0"/>
          </a:p>
        </p:txBody>
      </p:sp>
      <p:sp>
        <p:nvSpPr>
          <p:cNvPr id="51" name="Rectangle 50"/>
          <p:cNvSpPr/>
          <p:nvPr/>
        </p:nvSpPr>
        <p:spPr>
          <a:xfrm>
            <a:off x="5076056" y="4271610"/>
            <a:ext cx="3960440" cy="5760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5085056" y="2721694"/>
            <a:ext cx="1659159" cy="923330"/>
          </a:xfrm>
          <a:prstGeom prst="roundRect">
            <a:avLst/>
          </a:prstGeom>
          <a:solidFill>
            <a:srgbClr val="685448">
              <a:alpha val="9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GB" dirty="0"/>
              <a:t>Deficit Reduction:          </a:t>
            </a:r>
            <a:r>
              <a:rPr lang="en-GB" dirty="0" smtClean="0"/>
              <a:t>105MWh</a:t>
            </a:r>
            <a:endParaRPr lang="en-GB" dirty="0"/>
          </a:p>
        </p:txBody>
      </p:sp>
      <p:sp>
        <p:nvSpPr>
          <p:cNvPr id="55" name="Curved Left Arrow 54"/>
          <p:cNvSpPr/>
          <p:nvPr/>
        </p:nvSpPr>
        <p:spPr>
          <a:xfrm rot="10800000">
            <a:off x="4364940" y="2983998"/>
            <a:ext cx="720116" cy="1737484"/>
          </a:xfrm>
          <a:prstGeom prst="curvedLeftArrow">
            <a:avLst>
              <a:gd name="adj1" fmla="val 25000"/>
              <a:gd name="adj2" fmla="val 48889"/>
              <a:gd name="adj3" fmla="val 26512"/>
            </a:avLst>
          </a:prstGeom>
          <a:solidFill>
            <a:srgbClr val="FC211C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79512" y="6216287"/>
            <a:ext cx="8519944" cy="641713"/>
            <a:chOff x="179512" y="6216287"/>
            <a:chExt cx="8519944" cy="641713"/>
          </a:xfrm>
        </p:grpSpPr>
        <p:grpSp>
          <p:nvGrpSpPr>
            <p:cNvPr id="56" name="Group 55"/>
            <p:cNvGrpSpPr/>
            <p:nvPr/>
          </p:nvGrpSpPr>
          <p:grpSpPr>
            <a:xfrm>
              <a:off x="179512" y="6216287"/>
              <a:ext cx="8519944" cy="641713"/>
              <a:chOff x="264152" y="6250391"/>
              <a:chExt cx="8519944" cy="641713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264152" y="6250391"/>
                <a:ext cx="8519944" cy="641713"/>
              </a:xfrm>
              <a:prstGeom prst="rect">
                <a:avLst/>
              </a:prstGeom>
              <a:gradFill flip="none" rotWithShape="1">
                <a:gsLst>
                  <a:gs pos="0">
                    <a:srgbClr val="FFEFD1">
                      <a:alpha val="50000"/>
                    </a:srgbClr>
                  </a:gs>
                  <a:gs pos="16000">
                    <a:schemeClr val="accent2">
                      <a:lumMod val="60000"/>
                      <a:lumOff val="40000"/>
                      <a:alpha val="35000"/>
                    </a:schemeClr>
                  </a:gs>
                  <a:gs pos="60000">
                    <a:schemeClr val="accent2">
                      <a:lumMod val="75000"/>
                      <a:alpha val="35000"/>
                    </a:schemeClr>
                  </a:gs>
                  <a:gs pos="88000">
                    <a:schemeClr val="accent2">
                      <a:lumMod val="50000"/>
                      <a:alpha val="3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840197" y="6407764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3216504" y="6407213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4368632" y="6415448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6654888" y="6396210"/>
                <a:ext cx="234000" cy="162000"/>
              </a:xfrm>
              <a:prstGeom prst="roundRect">
                <a:avLst/>
              </a:prstGeom>
              <a:solidFill>
                <a:schemeClr val="bg2">
                  <a:lumMod val="75000"/>
                  <a:alpha val="7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1848328" y="6411259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7969032" y="6412556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08137" y="6563920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Intro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770946" y="6572548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Thermal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3930070" y="6573015"/>
                <a:ext cx="118810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Generation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184902" y="6563201"/>
                <a:ext cx="122414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chemeClr val="accent4">
                        <a:lumMod val="50000"/>
                      </a:schemeClr>
                    </a:solidFill>
                  </a:rPr>
                  <a:t>S&amp;D</a:t>
                </a:r>
                <a:r>
                  <a:rPr lang="en-GB" sz="1300" b="1" dirty="0" smtClean="0">
                    <a:solidFill>
                      <a:srgbClr val="5C5E4E"/>
                    </a:solidFill>
                  </a:rPr>
                  <a:t> </a:t>
                </a:r>
                <a:r>
                  <a:rPr lang="en-GB" sz="1300" b="1" dirty="0">
                    <a:solidFill>
                      <a:schemeClr val="accent4">
                        <a:lumMod val="50000"/>
                      </a:schemeClr>
                    </a:solidFill>
                  </a:rPr>
                  <a:t>Match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5076056" y="6573015"/>
                <a:ext cx="1188108" cy="292388"/>
              </a:xfrm>
              <a:prstGeom prst="rect">
                <a:avLst/>
              </a:prstGeom>
              <a:noFill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rgbClr val="5C5E4E"/>
                    </a:solidFill>
                  </a:rPr>
                  <a:t>Storage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7487558" y="6572418"/>
                <a:ext cx="129653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Conclusions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</p:grpSp>
        <p:sp>
          <p:nvSpPr>
            <p:cNvPr id="57" name="Rounded Rectangle 56"/>
            <p:cNvSpPr/>
            <p:nvPr/>
          </p:nvSpPr>
          <p:spPr>
            <a:xfrm>
              <a:off x="5436096" y="6385816"/>
              <a:ext cx="216000" cy="144000"/>
            </a:xfrm>
            <a:prstGeom prst="roundRect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231957" y="6529816"/>
              <a:ext cx="138314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b="1" dirty="0">
                  <a:solidFill>
                    <a:srgbClr val="5C5E4E"/>
                  </a:solidFill>
                </a:rPr>
                <a:t>Methodology</a:t>
              </a:r>
            </a:p>
          </p:txBody>
        </p:sp>
      </p:grpSp>
      <p:cxnSp>
        <p:nvCxnSpPr>
          <p:cNvPr id="72" name="Straight Connector 71"/>
          <p:cNvCxnSpPr/>
          <p:nvPr/>
        </p:nvCxnSpPr>
        <p:spPr>
          <a:xfrm>
            <a:off x="263026" y="6283083"/>
            <a:ext cx="835291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4824407" y="121815"/>
            <a:ext cx="35641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700" b="1" dirty="0" smtClean="0">
                <a:solidFill>
                  <a:srgbClr val="94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Electricity Storage</a:t>
            </a:r>
            <a:endParaRPr lang="en-GB" sz="2700" b="1" dirty="0">
              <a:solidFill>
                <a:srgbClr val="94C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350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4" grpId="0"/>
      <p:bldP spid="47" grpId="0"/>
      <p:bldP spid="48" grpId="0"/>
      <p:bldP spid="48" grpId="1"/>
      <p:bldP spid="49" grpId="0"/>
      <p:bldP spid="50" grpId="0"/>
      <p:bldP spid="51" grpId="0" animBg="1"/>
      <p:bldP spid="52" grpId="0" animBg="1"/>
      <p:bldP spid="5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ttp://cms.mecheng.strath.ac.uk/jwfluidslab/img/newUniLogo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24192" y="-13241"/>
            <a:ext cx="719807" cy="77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854490"/>
              </p:ext>
            </p:extLst>
          </p:nvPr>
        </p:nvGraphicFramePr>
        <p:xfrm>
          <a:off x="395536" y="1340768"/>
          <a:ext cx="8292495" cy="68280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25731"/>
                <a:gridCol w="906899"/>
                <a:gridCol w="976660"/>
                <a:gridCol w="976660"/>
                <a:gridCol w="1108808"/>
                <a:gridCol w="1108808"/>
                <a:gridCol w="2188929"/>
              </a:tblGrid>
              <a:tr h="68280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1" u="none" strike="noStrike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Technology</a:t>
                      </a:r>
                      <a:endParaRPr lang="en-GB" sz="1400" b="1" u="none" strike="noStrike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27" marR="7327" marT="732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1" u="none" strike="noStrike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Benefits/ year</a:t>
                      </a:r>
                      <a:endParaRPr lang="en-GB" sz="1400" b="1" u="none" strike="noStrike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27" marR="7327" marT="732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1" u="none" strike="noStrike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Life time</a:t>
                      </a:r>
                      <a:endParaRPr lang="en-GB" sz="1400" b="1" u="none" strike="noStrike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27" marR="7327" marT="732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1" u="none" strike="noStrike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Installation</a:t>
                      </a:r>
                      <a:r>
                        <a:rPr lang="en-GB" sz="1400" b="1" u="none" strike="noStrike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u="none" strike="noStrike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cost</a:t>
                      </a:r>
                      <a:endParaRPr lang="en-GB" sz="1400" b="1" u="none" strike="noStrike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27" marR="7327" marT="732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1" u="none" strike="noStrike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Payback period</a:t>
                      </a:r>
                      <a:endParaRPr lang="en-GB" sz="1400" b="1" u="none" strike="noStrike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27" marR="7327" marT="732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1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Deficit</a:t>
                      </a:r>
                      <a:r>
                        <a:rPr lang="en-GB" sz="1400" b="1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reduction</a:t>
                      </a:r>
                      <a:endParaRPr lang="en-GB" sz="1400" b="1" u="none" strike="noStrik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27" marR="7327" marT="732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1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Conclusions</a:t>
                      </a:r>
                      <a:endParaRPr lang="en-GB" sz="1400" b="1" u="none" strike="noStrik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27" marR="7327" marT="7327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725852"/>
              </p:ext>
            </p:extLst>
          </p:nvPr>
        </p:nvGraphicFramePr>
        <p:xfrm>
          <a:off x="395536" y="2161326"/>
          <a:ext cx="8292495" cy="90509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25731"/>
                <a:gridCol w="906899"/>
                <a:gridCol w="976660"/>
                <a:gridCol w="976660"/>
                <a:gridCol w="1108808"/>
                <a:gridCol w="1108808"/>
                <a:gridCol w="2188929"/>
              </a:tblGrid>
              <a:tr h="90509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Thermal</a:t>
                      </a:r>
                    </a:p>
                    <a:p>
                      <a:pPr algn="ctr" fontAlgn="b"/>
                      <a:r>
                        <a:rPr lang="en-GB" sz="1400" b="1" u="none" strike="noStrike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(10 houses)</a:t>
                      </a:r>
                      <a:endParaRPr lang="en-GB" sz="1400" b="1" u="none" strike="noStrike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27" marR="7327" marT="732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b="1" u="none" strike="noStrike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£5,710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1" u="none" strike="noStrike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25 Years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b="1" u="none" strike="noStrike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£50,000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b="1" u="none" strike="noStrike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8.7 </a:t>
                      </a:r>
                      <a:r>
                        <a:rPr lang="es-ES" sz="1400" b="1" u="none" strike="noStrike" kern="1200" noProof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Years</a:t>
                      </a:r>
                      <a:endParaRPr lang="es-ES" sz="1400" b="1" u="none" strike="noStrike" kern="1200" noProof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b="1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Economic benefits</a:t>
                      </a:r>
                    </a:p>
                    <a:p>
                      <a:pPr marL="177800" indent="-17780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Demand</a:t>
                      </a:r>
                      <a:r>
                        <a:rPr lang="en-GB" sz="1400" b="1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reduction</a:t>
                      </a:r>
                    </a:p>
                    <a:p>
                      <a:pPr marL="177800" indent="-17780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significant deficit reduction</a:t>
                      </a:r>
                      <a:endParaRPr lang="en-GB" sz="1400" b="1" u="none" strike="noStrike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0337"/>
              </p:ext>
            </p:extLst>
          </p:nvPr>
        </p:nvGraphicFramePr>
        <p:xfrm>
          <a:off x="395536" y="3210434"/>
          <a:ext cx="8292495" cy="92160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25731"/>
                <a:gridCol w="906899"/>
                <a:gridCol w="976660"/>
                <a:gridCol w="976660"/>
                <a:gridCol w="1108808"/>
                <a:gridCol w="1108808"/>
                <a:gridCol w="2188929"/>
              </a:tblGrid>
              <a:tr h="92160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1" u="none" strike="noStrike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Tidal</a:t>
                      </a:r>
                      <a:endParaRPr lang="en-GB" sz="1400" b="1" u="none" strike="noStrike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27" marR="7327" marT="732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1" u="none" strike="noStrike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£23,000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1" u="none" strike="noStrike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 Years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£196,000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1" u="none" strike="noStrike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8.5 Years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Economic benefits</a:t>
                      </a:r>
                    </a:p>
                    <a:p>
                      <a:pPr marL="177800" indent="-17780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Generation Increase</a:t>
                      </a:r>
                    </a:p>
                    <a:p>
                      <a:pPr marL="177800" marR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1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Significant deficit reduction</a:t>
                      </a:r>
                      <a:endParaRPr lang="en-GB" sz="1400" b="1" u="none" strike="noStrike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828672"/>
              </p:ext>
            </p:extLst>
          </p:nvPr>
        </p:nvGraphicFramePr>
        <p:xfrm>
          <a:off x="407111" y="4274777"/>
          <a:ext cx="8280920" cy="951881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25731"/>
                <a:gridCol w="906899"/>
                <a:gridCol w="976660"/>
                <a:gridCol w="976660"/>
                <a:gridCol w="1108808"/>
                <a:gridCol w="1108808"/>
                <a:gridCol w="2177354"/>
              </a:tblGrid>
              <a:tr h="9518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1" u="none" strike="noStrike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Storage</a:t>
                      </a:r>
                      <a:endParaRPr lang="en-GB" sz="1400" b="1" u="none" strike="noStrike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27" marR="7327" marT="7327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1" u="none" strike="noStrike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£2,340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1" u="none" strike="noStrike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40 Years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1" u="none" strike="noStrike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£200,000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1" u="none" strike="noStrike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85 Years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Expensive</a:t>
                      </a:r>
                    </a:p>
                    <a:p>
                      <a:pPr marL="177800" marR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1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Significant deficit reduction</a:t>
                      </a:r>
                      <a:endParaRPr lang="en-GB" sz="1400" b="1" u="none" strike="noStrike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pSp>
        <p:nvGrpSpPr>
          <p:cNvPr id="48" name="Group 47"/>
          <p:cNvGrpSpPr/>
          <p:nvPr/>
        </p:nvGrpSpPr>
        <p:grpSpPr>
          <a:xfrm>
            <a:off x="179512" y="6216287"/>
            <a:ext cx="8519944" cy="641713"/>
            <a:chOff x="179512" y="6216287"/>
            <a:chExt cx="8519944" cy="641713"/>
          </a:xfrm>
        </p:grpSpPr>
        <p:grpSp>
          <p:nvGrpSpPr>
            <p:cNvPr id="49" name="Group 48"/>
            <p:cNvGrpSpPr/>
            <p:nvPr/>
          </p:nvGrpSpPr>
          <p:grpSpPr>
            <a:xfrm>
              <a:off x="179512" y="6216287"/>
              <a:ext cx="8519944" cy="641713"/>
              <a:chOff x="264152" y="6250391"/>
              <a:chExt cx="8519944" cy="64171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264152" y="6250391"/>
                <a:ext cx="8519944" cy="641713"/>
              </a:xfrm>
              <a:prstGeom prst="rect">
                <a:avLst/>
              </a:prstGeom>
              <a:gradFill flip="none" rotWithShape="1">
                <a:gsLst>
                  <a:gs pos="0">
                    <a:srgbClr val="FFEFD1">
                      <a:alpha val="50000"/>
                    </a:srgbClr>
                  </a:gs>
                  <a:gs pos="16000">
                    <a:schemeClr val="accent2">
                      <a:lumMod val="60000"/>
                      <a:lumOff val="40000"/>
                      <a:alpha val="35000"/>
                    </a:schemeClr>
                  </a:gs>
                  <a:gs pos="60000">
                    <a:schemeClr val="accent2">
                      <a:lumMod val="75000"/>
                      <a:alpha val="35000"/>
                    </a:schemeClr>
                  </a:gs>
                  <a:gs pos="88000">
                    <a:schemeClr val="accent2">
                      <a:lumMod val="50000"/>
                      <a:alpha val="3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840197" y="6407764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3216504" y="6407213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4368632" y="6415448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8041016" y="6396210"/>
                <a:ext cx="234000" cy="162000"/>
              </a:xfrm>
              <a:prstGeom prst="roundRect">
                <a:avLst/>
              </a:prstGeom>
              <a:solidFill>
                <a:schemeClr val="bg2">
                  <a:lumMod val="75000"/>
                  <a:alpha val="7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6600880" y="6411259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1920360" y="6412556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08137" y="6563920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Intro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770946" y="6572548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Thermal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930070" y="6573015"/>
                <a:ext cx="118810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Generation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6184902" y="6563201"/>
                <a:ext cx="122414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S&amp;D Match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076056" y="6573015"/>
                <a:ext cx="1188108" cy="292388"/>
              </a:xfrm>
              <a:prstGeom prst="rect">
                <a:avLst/>
              </a:prstGeom>
              <a:noFill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rgbClr val="5C5E4E"/>
                    </a:solidFill>
                  </a:rPr>
                  <a:t>Storage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7487558" y="6572418"/>
                <a:ext cx="129653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chemeClr val="accent4">
                        <a:lumMod val="50000"/>
                      </a:schemeClr>
                    </a:solidFill>
                  </a:rPr>
                  <a:t>Conclusions</a:t>
                </a:r>
              </a:p>
            </p:txBody>
          </p:sp>
        </p:grpSp>
        <p:sp>
          <p:nvSpPr>
            <p:cNvPr id="50" name="Rounded Rectangle 49"/>
            <p:cNvSpPr/>
            <p:nvPr/>
          </p:nvSpPr>
          <p:spPr>
            <a:xfrm>
              <a:off x="5436096" y="6385816"/>
              <a:ext cx="216000" cy="144000"/>
            </a:xfrm>
            <a:prstGeom prst="roundRect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231957" y="6529816"/>
              <a:ext cx="138314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b="1" dirty="0">
                  <a:solidFill>
                    <a:srgbClr val="5C5E4E"/>
                  </a:solidFill>
                </a:rPr>
                <a:t>Methodology</a:t>
              </a:r>
            </a:p>
          </p:txBody>
        </p:sp>
      </p:grpSp>
      <p:cxnSp>
        <p:nvCxnSpPr>
          <p:cNvPr id="65" name="Straight Connector 64"/>
          <p:cNvCxnSpPr/>
          <p:nvPr/>
        </p:nvCxnSpPr>
        <p:spPr>
          <a:xfrm>
            <a:off x="263026" y="6283083"/>
            <a:ext cx="835291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824407" y="121815"/>
            <a:ext cx="35641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700" b="1" dirty="0" smtClean="0">
                <a:solidFill>
                  <a:srgbClr val="94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GB" sz="2700" b="1" dirty="0">
              <a:solidFill>
                <a:srgbClr val="94C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244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67677" y="109273"/>
            <a:ext cx="338437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7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</a:t>
            </a:r>
            <a:endParaRPr lang="en-GB" sz="2700" dirty="0"/>
          </a:p>
        </p:txBody>
      </p:sp>
      <p:sp>
        <p:nvSpPr>
          <p:cNvPr id="4" name="Rounded Rectangle 3"/>
          <p:cNvSpPr/>
          <p:nvPr/>
        </p:nvSpPr>
        <p:spPr>
          <a:xfrm>
            <a:off x="694336" y="1268760"/>
            <a:ext cx="2866253" cy="518420"/>
          </a:xfrm>
          <a:prstGeom prst="roundRect">
            <a:avLst>
              <a:gd name="adj" fmla="val 50000"/>
            </a:avLst>
          </a:prstGeom>
          <a:solidFill>
            <a:srgbClr val="756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situation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8647" y="2246084"/>
            <a:ext cx="3662625" cy="936104"/>
          </a:xfrm>
          <a:prstGeom prst="roundRect">
            <a:avLst>
              <a:gd name="adj" fmla="val 50000"/>
            </a:avLst>
          </a:prstGeom>
          <a:solidFill>
            <a:srgbClr val="756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Demand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3497" y="4602993"/>
            <a:ext cx="3611223" cy="878460"/>
          </a:xfrm>
          <a:prstGeom prst="roundRect">
            <a:avLst>
              <a:gd name="adj" fmla="val 50000"/>
            </a:avLst>
          </a:prstGeom>
          <a:solidFill>
            <a:srgbClr val="756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Unused on-site generation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03750" y="2246084"/>
            <a:ext cx="2164660" cy="920301"/>
          </a:xfrm>
          <a:prstGeom prst="rect">
            <a:avLst/>
          </a:prstGeom>
          <a:solidFill>
            <a:srgbClr val="FC311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dirty="0"/>
              <a:t>Heating</a:t>
            </a:r>
            <a:r>
              <a:rPr lang="en-GB" b="1" dirty="0" smtClean="0"/>
              <a:t> system improvement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03750" y="3388326"/>
            <a:ext cx="2217172" cy="97677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dirty="0" smtClean="0"/>
              <a:t>Generation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03750" y="4643938"/>
            <a:ext cx="2217172" cy="976778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dirty="0" smtClean="0"/>
              <a:t>Storage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3934720" y="2564904"/>
            <a:ext cx="1589607" cy="298464"/>
          </a:xfrm>
          <a:prstGeom prst="rightArrow">
            <a:avLst/>
          </a:prstGeom>
          <a:solidFill>
            <a:srgbClr val="FC311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b="1"/>
          </a:p>
        </p:txBody>
      </p:sp>
      <p:sp>
        <p:nvSpPr>
          <p:cNvPr id="28" name="Right Arrow 27"/>
          <p:cNvSpPr/>
          <p:nvPr/>
        </p:nvSpPr>
        <p:spPr>
          <a:xfrm>
            <a:off x="3950941" y="3727483"/>
            <a:ext cx="1589607" cy="298464"/>
          </a:xfrm>
          <a:prstGeom prst="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b="1"/>
          </a:p>
        </p:txBody>
      </p:sp>
      <p:sp>
        <p:nvSpPr>
          <p:cNvPr id="29" name="Right Arrow 28"/>
          <p:cNvSpPr/>
          <p:nvPr/>
        </p:nvSpPr>
        <p:spPr>
          <a:xfrm>
            <a:off x="3934719" y="4892991"/>
            <a:ext cx="1589607" cy="298464"/>
          </a:xfrm>
          <a:prstGeom prst="rightArrow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b="1"/>
          </a:p>
        </p:txBody>
      </p:sp>
      <p:sp>
        <p:nvSpPr>
          <p:cNvPr id="31" name="Oval 30"/>
          <p:cNvSpPr/>
          <p:nvPr/>
        </p:nvSpPr>
        <p:spPr>
          <a:xfrm>
            <a:off x="1096199" y="2664499"/>
            <a:ext cx="2181822" cy="212596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dirty="0" smtClean="0"/>
              <a:t>Supply Demand Match</a:t>
            </a:r>
            <a:endParaRPr lang="en-GB" b="1" dirty="0"/>
          </a:p>
        </p:txBody>
      </p:sp>
      <p:sp>
        <p:nvSpPr>
          <p:cNvPr id="32" name="Right Arrow 31"/>
          <p:cNvSpPr/>
          <p:nvPr/>
        </p:nvSpPr>
        <p:spPr>
          <a:xfrm rot="10006156">
            <a:off x="3240356" y="2669902"/>
            <a:ext cx="2282257" cy="386932"/>
          </a:xfrm>
          <a:prstGeom prst="rightArrow">
            <a:avLst>
              <a:gd name="adj1" fmla="val 31741"/>
              <a:gd name="adj2" fmla="val 50000"/>
            </a:avLst>
          </a:prstGeom>
          <a:solidFill>
            <a:srgbClr val="FC311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b="1"/>
          </a:p>
        </p:txBody>
      </p:sp>
      <p:sp>
        <p:nvSpPr>
          <p:cNvPr id="33" name="Right Arrow 32"/>
          <p:cNvSpPr/>
          <p:nvPr/>
        </p:nvSpPr>
        <p:spPr>
          <a:xfrm rot="10800000">
            <a:off x="3419871" y="3783823"/>
            <a:ext cx="2081007" cy="298465"/>
          </a:xfrm>
          <a:prstGeom prst="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b="1"/>
          </a:p>
        </p:txBody>
      </p:sp>
      <p:sp>
        <p:nvSpPr>
          <p:cNvPr id="34" name="Right Arrow 33"/>
          <p:cNvSpPr/>
          <p:nvPr/>
        </p:nvSpPr>
        <p:spPr>
          <a:xfrm rot="11898868">
            <a:off x="2998305" y="4744008"/>
            <a:ext cx="2472956" cy="269344"/>
          </a:xfrm>
          <a:prstGeom prst="rightArrow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b="1"/>
          </a:p>
        </p:txBody>
      </p:sp>
      <p:sp>
        <p:nvSpPr>
          <p:cNvPr id="7" name="Rounded Rectangle 6"/>
          <p:cNvSpPr/>
          <p:nvPr/>
        </p:nvSpPr>
        <p:spPr>
          <a:xfrm>
            <a:off x="282242" y="3501008"/>
            <a:ext cx="3652478" cy="864096"/>
          </a:xfrm>
          <a:prstGeom prst="roundRect">
            <a:avLst>
              <a:gd name="adj" fmla="val 50000"/>
            </a:avLst>
          </a:prstGeom>
          <a:solidFill>
            <a:srgbClr val="756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Increment of demand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79512" y="6216287"/>
            <a:ext cx="8519944" cy="641713"/>
            <a:chOff x="179512" y="6216287"/>
            <a:chExt cx="8519944" cy="641713"/>
          </a:xfrm>
        </p:grpSpPr>
        <p:grpSp>
          <p:nvGrpSpPr>
            <p:cNvPr id="12" name="Group 11"/>
            <p:cNvGrpSpPr/>
            <p:nvPr/>
          </p:nvGrpSpPr>
          <p:grpSpPr>
            <a:xfrm>
              <a:off x="179512" y="6216287"/>
              <a:ext cx="8519944" cy="641713"/>
              <a:chOff x="264152" y="6250391"/>
              <a:chExt cx="8519944" cy="641713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64152" y="6250391"/>
                <a:ext cx="8519944" cy="641713"/>
              </a:xfrm>
              <a:prstGeom prst="rect">
                <a:avLst/>
              </a:prstGeom>
              <a:gradFill flip="none" rotWithShape="1">
                <a:gsLst>
                  <a:gs pos="0">
                    <a:srgbClr val="FFEFD1">
                      <a:alpha val="50000"/>
                    </a:srgbClr>
                  </a:gs>
                  <a:gs pos="16000">
                    <a:schemeClr val="accent2">
                      <a:lumMod val="60000"/>
                      <a:lumOff val="40000"/>
                      <a:alpha val="35000"/>
                    </a:schemeClr>
                  </a:gs>
                  <a:gs pos="60000">
                    <a:schemeClr val="accent2">
                      <a:lumMod val="75000"/>
                      <a:alpha val="35000"/>
                    </a:schemeClr>
                  </a:gs>
                  <a:gs pos="88000">
                    <a:schemeClr val="accent2">
                      <a:lumMod val="50000"/>
                      <a:alpha val="3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840197" y="6407764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3216504" y="6407213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4368632" y="6415448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1830352" y="6396210"/>
                <a:ext cx="234000" cy="162000"/>
              </a:xfrm>
              <a:prstGeom prst="roundRect">
                <a:avLst/>
              </a:prstGeom>
              <a:solidFill>
                <a:schemeClr val="bg2">
                  <a:lumMod val="75000"/>
                  <a:alpha val="7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600880" y="6411259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7969032" y="6412556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08137" y="6563920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Intro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770946" y="6572548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Thermal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930070" y="6573015"/>
                <a:ext cx="118810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Generation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184902" y="6563201"/>
                <a:ext cx="122414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S&amp;D Match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076056" y="6573015"/>
                <a:ext cx="1188108" cy="292388"/>
              </a:xfrm>
              <a:prstGeom prst="rect">
                <a:avLst/>
              </a:prstGeom>
              <a:noFill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rgbClr val="5C5E4E"/>
                    </a:solidFill>
                  </a:rPr>
                  <a:t>Storage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487558" y="6572418"/>
                <a:ext cx="129653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Conclusions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</p:grpSp>
        <p:sp>
          <p:nvSpPr>
            <p:cNvPr id="36" name="Rounded Rectangle 35"/>
            <p:cNvSpPr/>
            <p:nvPr/>
          </p:nvSpPr>
          <p:spPr>
            <a:xfrm>
              <a:off x="5436096" y="6385816"/>
              <a:ext cx="216000" cy="144000"/>
            </a:xfrm>
            <a:prstGeom prst="roundRect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31957" y="6529816"/>
              <a:ext cx="138314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b="1" dirty="0">
                  <a:solidFill>
                    <a:schemeClr val="accent4">
                      <a:lumMod val="50000"/>
                    </a:schemeClr>
                  </a:solidFill>
                </a:rPr>
                <a:t>Methodology</a:t>
              </a:r>
            </a:p>
          </p:txBody>
        </p:sp>
      </p:grpSp>
      <p:pic>
        <p:nvPicPr>
          <p:cNvPr id="35" name="Picture 34" descr="http://cms.mecheng.strath.ac.uk/jwfluidslab/img/newUniLogo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24192" y="-13241"/>
            <a:ext cx="719807" cy="77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Connector 38"/>
          <p:cNvCxnSpPr/>
          <p:nvPr/>
        </p:nvCxnSpPr>
        <p:spPr>
          <a:xfrm>
            <a:off x="263026" y="6283083"/>
            <a:ext cx="835291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40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2" grpId="0" animBg="1"/>
      <p:bldP spid="33" grpId="0" animBg="1"/>
      <p:bldP spid="34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79" y="53166"/>
            <a:ext cx="8988489" cy="6741367"/>
          </a:xfrm>
          <a:prstGeom prst="rect">
            <a:avLst/>
          </a:prstGeom>
          <a:noFill/>
          <a:ln w="76200">
            <a:solidFill>
              <a:srgbClr val="756C5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124288" y="404664"/>
            <a:ext cx="6902069" cy="1682069"/>
          </a:xfrm>
          <a:prstGeom prst="roundRect">
            <a:avLst/>
          </a:prstGeom>
          <a:solidFill>
            <a:srgbClr val="685448">
              <a:alpha val="88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spcAft>
                <a:spcPts val="600"/>
              </a:spcAft>
            </a:pPr>
            <a:r>
              <a:rPr lang="en-GB" sz="1600" b="1" u="sng" dirty="0"/>
              <a:t>Acknowledgments:</a:t>
            </a:r>
          </a:p>
          <a:p>
            <a:pPr marL="354013" indent="-171450">
              <a:buFont typeface="Arial" panose="020B0604020202020204" pitchFamily="34" charset="0"/>
              <a:buChar char="•"/>
            </a:pPr>
            <a:r>
              <a:rPr lang="en-GB" sz="1600" dirty="0"/>
              <a:t>Supervisor Paul </a:t>
            </a:r>
            <a:r>
              <a:rPr lang="en-GB" sz="1600" dirty="0" err="1"/>
              <a:t>Tuohy</a:t>
            </a:r>
            <a:endParaRPr lang="en-GB" sz="1600" dirty="0"/>
          </a:p>
          <a:p>
            <a:pPr marL="354013" indent="-171450">
              <a:buFont typeface="Arial" panose="020B0604020202020204" pitchFamily="34" charset="0"/>
              <a:buChar char="•"/>
            </a:pPr>
            <a:r>
              <a:rPr lang="en-GB" sz="1600" dirty="0"/>
              <a:t>Findhorn </a:t>
            </a:r>
            <a:r>
              <a:rPr lang="en-GB" sz="1600" dirty="0" smtClean="0"/>
              <a:t>Foundation: Vera, Michael, Paddy, Mari.</a:t>
            </a:r>
          </a:p>
          <a:p>
            <a:pPr marL="354013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Findhorn Marine: Pippa.</a:t>
            </a:r>
          </a:p>
          <a:p>
            <a:pPr marL="354013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University </a:t>
            </a:r>
            <a:r>
              <a:rPr lang="en-GB" sz="1600" dirty="0"/>
              <a:t>of Strathclyde </a:t>
            </a:r>
            <a:r>
              <a:rPr lang="en-GB" sz="1600" dirty="0" smtClean="0"/>
              <a:t>staff</a:t>
            </a:r>
            <a:r>
              <a:rPr lang="en-GB" sz="1600" dirty="0"/>
              <a:t>.</a:t>
            </a:r>
            <a:r>
              <a:rPr lang="en-GB" sz="1600" dirty="0" smtClean="0"/>
              <a:t> </a:t>
            </a:r>
            <a:endParaRPr lang="en-GB" sz="1600" dirty="0"/>
          </a:p>
          <a:p>
            <a:pPr marL="354013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SAUER Industrial compressors.</a:t>
            </a:r>
            <a:endParaRPr lang="en-GB" sz="1600" dirty="0"/>
          </a:p>
          <a:p>
            <a:pPr marL="354013" indent="-171450" algn="ctr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2432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79512" y="6216287"/>
            <a:ext cx="8519944" cy="641713"/>
            <a:chOff x="179512" y="6216287"/>
            <a:chExt cx="8519944" cy="641713"/>
          </a:xfrm>
        </p:grpSpPr>
        <p:grpSp>
          <p:nvGrpSpPr>
            <p:cNvPr id="21" name="Group 20"/>
            <p:cNvGrpSpPr/>
            <p:nvPr/>
          </p:nvGrpSpPr>
          <p:grpSpPr>
            <a:xfrm>
              <a:off x="179512" y="6216287"/>
              <a:ext cx="8519944" cy="641713"/>
              <a:chOff x="179512" y="6216287"/>
              <a:chExt cx="8519944" cy="641713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79512" y="6216287"/>
                <a:ext cx="8519944" cy="641713"/>
                <a:chOff x="264152" y="6250391"/>
                <a:chExt cx="8519944" cy="641713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264152" y="6250391"/>
                  <a:ext cx="8519944" cy="64171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FD1">
                        <a:alpha val="50000"/>
                      </a:srgbClr>
                    </a:gs>
                    <a:gs pos="16000">
                      <a:schemeClr val="accent2">
                        <a:lumMod val="60000"/>
                        <a:lumOff val="40000"/>
                        <a:alpha val="35000"/>
                      </a:schemeClr>
                    </a:gs>
                    <a:gs pos="60000">
                      <a:schemeClr val="accent2">
                        <a:lumMod val="75000"/>
                        <a:alpha val="35000"/>
                      </a:schemeClr>
                    </a:gs>
                    <a:gs pos="88000">
                      <a:schemeClr val="accent2">
                        <a:lumMod val="50000"/>
                        <a:alpha val="35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840197" y="6407764"/>
                  <a:ext cx="216000" cy="144000"/>
                </a:xfrm>
                <a:prstGeom prst="roundRect">
                  <a:avLst/>
                </a:prstGeom>
                <a:solidFill>
                  <a:schemeClr val="accent2">
                    <a:lumMod val="50000"/>
                    <a:alpha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216504" y="6407213"/>
                  <a:ext cx="216000" cy="144000"/>
                </a:xfrm>
                <a:prstGeom prst="roundRect">
                  <a:avLst/>
                </a:prstGeom>
                <a:solidFill>
                  <a:schemeClr val="accent2">
                    <a:lumMod val="50000"/>
                    <a:alpha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Rounded Rectangle 28"/>
                <p:cNvSpPr/>
                <p:nvPr/>
              </p:nvSpPr>
              <p:spPr>
                <a:xfrm>
                  <a:off x="4368632" y="6415448"/>
                  <a:ext cx="216000" cy="144000"/>
                </a:xfrm>
                <a:prstGeom prst="roundRect">
                  <a:avLst/>
                </a:prstGeom>
                <a:solidFill>
                  <a:schemeClr val="accent2">
                    <a:lumMod val="50000"/>
                    <a:alpha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Rounded Rectangle 29"/>
                <p:cNvSpPr/>
                <p:nvPr/>
              </p:nvSpPr>
              <p:spPr>
                <a:xfrm>
                  <a:off x="5574768" y="6415432"/>
                  <a:ext cx="234000" cy="162000"/>
                </a:xfrm>
                <a:prstGeom prst="roundRect">
                  <a:avLst/>
                </a:prstGeom>
                <a:solidFill>
                  <a:schemeClr val="accent2">
                    <a:lumMod val="50000"/>
                    <a:alpha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Rounded Rectangle 30"/>
                <p:cNvSpPr/>
                <p:nvPr/>
              </p:nvSpPr>
              <p:spPr>
                <a:xfrm>
                  <a:off x="6600880" y="6411259"/>
                  <a:ext cx="216000" cy="144000"/>
                </a:xfrm>
                <a:prstGeom prst="roundRect">
                  <a:avLst/>
                </a:prstGeom>
                <a:solidFill>
                  <a:schemeClr val="accent2">
                    <a:lumMod val="50000"/>
                    <a:alpha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Rounded Rectangle 31"/>
                <p:cNvSpPr/>
                <p:nvPr/>
              </p:nvSpPr>
              <p:spPr>
                <a:xfrm>
                  <a:off x="7969032" y="6412556"/>
                  <a:ext cx="216000" cy="144000"/>
                </a:xfrm>
                <a:prstGeom prst="roundRect">
                  <a:avLst/>
                </a:prstGeom>
                <a:solidFill>
                  <a:schemeClr val="accent2">
                    <a:lumMod val="50000"/>
                    <a:alpha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408137" y="6563920"/>
                  <a:ext cx="1080120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00" b="1" dirty="0" smtClean="0">
                      <a:solidFill>
                        <a:srgbClr val="5C5E4E"/>
                      </a:solidFill>
                    </a:rPr>
                    <a:t>Intro</a:t>
                  </a:r>
                  <a:endParaRPr lang="en-GB" sz="1300" b="1" dirty="0">
                    <a:solidFill>
                      <a:srgbClr val="5C5E4E"/>
                    </a:solidFill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2770946" y="6572548"/>
                  <a:ext cx="1080120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00" b="1" dirty="0" smtClean="0">
                      <a:solidFill>
                        <a:srgbClr val="5C5E4E"/>
                      </a:solidFill>
                    </a:rPr>
                    <a:t>Thermal</a:t>
                  </a:r>
                  <a:endParaRPr lang="en-GB" sz="1300" b="1" dirty="0">
                    <a:solidFill>
                      <a:srgbClr val="5C5E4E"/>
                    </a:solidFill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3930070" y="6573015"/>
                  <a:ext cx="1188108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00" b="1" dirty="0" smtClean="0">
                      <a:solidFill>
                        <a:srgbClr val="5C5E4E"/>
                      </a:solidFill>
                    </a:rPr>
                    <a:t>Generation</a:t>
                  </a:r>
                  <a:endParaRPr lang="en-GB" sz="1300" b="1" dirty="0">
                    <a:solidFill>
                      <a:srgbClr val="5C5E4E"/>
                    </a:solidFill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6184902" y="6563201"/>
                  <a:ext cx="1224148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00" b="1" dirty="0" smtClean="0">
                      <a:solidFill>
                        <a:srgbClr val="5C5E4E"/>
                      </a:solidFill>
                    </a:rPr>
                    <a:t>S&amp;D Match</a:t>
                  </a:r>
                  <a:endParaRPr lang="en-GB" sz="1300" b="1" dirty="0">
                    <a:solidFill>
                      <a:srgbClr val="5C5E4E"/>
                    </a:solidFill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5114730" y="6559448"/>
                  <a:ext cx="1188108" cy="292388"/>
                </a:xfrm>
                <a:prstGeom prst="rect">
                  <a:avLst/>
                </a:prstGeom>
                <a:noFill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00" b="1" dirty="0">
                      <a:solidFill>
                        <a:srgbClr val="5C5E4E"/>
                      </a:solidFill>
                    </a:rPr>
                    <a:t>Storage</a:t>
                  </a: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7487558" y="6572418"/>
                  <a:ext cx="1296538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300" b="1" dirty="0" smtClean="0">
                      <a:solidFill>
                        <a:srgbClr val="5C5E4E"/>
                      </a:solidFill>
                    </a:rPr>
                    <a:t>Conclusions</a:t>
                  </a:r>
                  <a:endParaRPr lang="en-GB" sz="1300" b="1" dirty="0">
                    <a:solidFill>
                      <a:srgbClr val="5C5E4E"/>
                    </a:solidFill>
                  </a:endParaRPr>
                </a:p>
              </p:txBody>
            </p:sp>
          </p:grpSp>
          <p:sp>
            <p:nvSpPr>
              <p:cNvPr id="24" name="Rounded Rectangle 23"/>
              <p:cNvSpPr/>
              <p:nvPr/>
            </p:nvSpPr>
            <p:spPr>
              <a:xfrm>
                <a:off x="1835720" y="6385816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231957" y="6529816"/>
                <a:ext cx="1383147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rgbClr val="5C5E4E"/>
                    </a:solidFill>
                  </a:rPr>
                  <a:t>Methodology</a:t>
                </a:r>
              </a:p>
            </p:txBody>
          </p:sp>
        </p:grpSp>
        <p:sp>
          <p:nvSpPr>
            <p:cNvPr id="22" name="Right Arrow 21"/>
            <p:cNvSpPr/>
            <p:nvPr/>
          </p:nvSpPr>
          <p:spPr>
            <a:xfrm>
              <a:off x="2267744" y="6381328"/>
              <a:ext cx="648072" cy="2268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1231957" y="1916832"/>
            <a:ext cx="6508395" cy="2880320"/>
          </a:xfrm>
          <a:prstGeom prst="roundRect">
            <a:avLst>
              <a:gd name="adj" fmla="val 50000"/>
            </a:avLst>
          </a:prstGeom>
          <a:solidFill>
            <a:srgbClr val="756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thermal storage be used for load shifting and demand reduction?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263026" y="6283083"/>
            <a:ext cx="835291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8383" y="-17592"/>
            <a:ext cx="3854251" cy="88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 descr="http://cms.mecheng.strath.ac.uk/jwfluidslab/img/newUniLogo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19343" y="-13241"/>
            <a:ext cx="724656" cy="78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8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0" y="3429000"/>
            <a:ext cx="8892480" cy="2808312"/>
          </a:xfrm>
          <a:prstGeom prst="roundRect">
            <a:avLst/>
          </a:prstGeom>
          <a:solidFill>
            <a:srgbClr val="685448">
              <a:alpha val="8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whit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white"/>
                </a:solidFill>
              </a:rPr>
              <a:t>Variety of Heating Systems at Findhorn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whit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white"/>
                </a:solidFill>
              </a:rPr>
              <a:t>Our Focus refined to </a:t>
            </a:r>
            <a:r>
              <a:rPr lang="en-GB" sz="2000" dirty="0" err="1">
                <a:solidFill>
                  <a:prstClr val="white"/>
                </a:solidFill>
              </a:rPr>
              <a:t>Centini</a:t>
            </a:r>
            <a:r>
              <a:rPr lang="en-GB" sz="2000" dirty="0">
                <a:solidFill>
                  <a:prstClr val="white"/>
                </a:solidFill>
              </a:rPr>
              <a:t> houses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whit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white"/>
                </a:solidFill>
              </a:rPr>
              <a:t>They present load reduction and shifting opportunities because:                                 </a:t>
            </a:r>
          </a:p>
          <a:p>
            <a:r>
              <a:rPr lang="en-GB" sz="2000" dirty="0">
                <a:solidFill>
                  <a:prstClr val="white"/>
                </a:solidFill>
              </a:rPr>
              <a:t>                          1) Large storage tanks</a:t>
            </a:r>
          </a:p>
          <a:p>
            <a:r>
              <a:rPr lang="en-GB" sz="2000" dirty="0">
                <a:solidFill>
                  <a:prstClr val="white"/>
                </a:solidFill>
              </a:rPr>
              <a:t>                          2) Solar thermal technology</a:t>
            </a:r>
          </a:p>
          <a:p>
            <a:r>
              <a:rPr lang="en-GB" sz="2000" dirty="0">
                <a:solidFill>
                  <a:prstClr val="white"/>
                </a:solidFill>
              </a:rPr>
              <a:t>                          3) Electric immersion back Up</a:t>
            </a:r>
          </a:p>
          <a:p>
            <a:r>
              <a:rPr lang="en-GB" sz="1600" dirty="0">
                <a:solidFill>
                  <a:prstClr val="white"/>
                </a:solidFill>
              </a:rPr>
              <a:t>                           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9512" y="6216287"/>
            <a:ext cx="8519944" cy="641713"/>
            <a:chOff x="179512" y="6216287"/>
            <a:chExt cx="8519944" cy="641713"/>
          </a:xfrm>
        </p:grpSpPr>
        <p:grpSp>
          <p:nvGrpSpPr>
            <p:cNvPr id="4" name="Group 3"/>
            <p:cNvGrpSpPr/>
            <p:nvPr/>
          </p:nvGrpSpPr>
          <p:grpSpPr>
            <a:xfrm>
              <a:off x="179512" y="6216287"/>
              <a:ext cx="8519944" cy="641713"/>
              <a:chOff x="264152" y="6250391"/>
              <a:chExt cx="8519944" cy="641713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64152" y="6250391"/>
                <a:ext cx="8519944" cy="641713"/>
              </a:xfrm>
              <a:prstGeom prst="rect">
                <a:avLst/>
              </a:prstGeom>
              <a:gradFill flip="none" rotWithShape="1">
                <a:gsLst>
                  <a:gs pos="0">
                    <a:srgbClr val="FFEFD1">
                      <a:alpha val="50000"/>
                    </a:srgbClr>
                  </a:gs>
                  <a:gs pos="16000">
                    <a:schemeClr val="accent2">
                      <a:lumMod val="60000"/>
                      <a:lumOff val="40000"/>
                      <a:alpha val="35000"/>
                    </a:schemeClr>
                  </a:gs>
                  <a:gs pos="60000">
                    <a:schemeClr val="accent2">
                      <a:lumMod val="75000"/>
                      <a:alpha val="35000"/>
                    </a:schemeClr>
                  </a:gs>
                  <a:gs pos="88000">
                    <a:schemeClr val="accent2">
                      <a:lumMod val="50000"/>
                      <a:alpha val="3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840197" y="6407764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1848328" y="6407213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4368632" y="6415448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3216480" y="6396210"/>
                <a:ext cx="234000" cy="162000"/>
              </a:xfrm>
              <a:prstGeom prst="roundRect">
                <a:avLst/>
              </a:prstGeom>
              <a:solidFill>
                <a:schemeClr val="bg2">
                  <a:lumMod val="75000"/>
                  <a:alpha val="7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6600880" y="6411259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7969032" y="6412556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08137" y="6563920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Intro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770946" y="6572548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chemeClr val="accent4">
                        <a:lumMod val="50000"/>
                      </a:schemeClr>
                    </a:solidFill>
                  </a:rPr>
                  <a:t>Thermal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930070" y="6573015"/>
                <a:ext cx="118810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Generation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184902" y="6563201"/>
                <a:ext cx="122414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S&amp;D Match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076056" y="6573015"/>
                <a:ext cx="1188108" cy="292388"/>
              </a:xfrm>
              <a:prstGeom prst="rect">
                <a:avLst/>
              </a:prstGeom>
              <a:noFill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rgbClr val="5C5E4E"/>
                    </a:solidFill>
                  </a:rPr>
                  <a:t>Storage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487558" y="6572418"/>
                <a:ext cx="129653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Conclusions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</p:grpSp>
        <p:sp>
          <p:nvSpPr>
            <p:cNvPr id="5" name="Rounded Rectangle 4"/>
            <p:cNvSpPr/>
            <p:nvPr/>
          </p:nvSpPr>
          <p:spPr>
            <a:xfrm>
              <a:off x="5436096" y="6385816"/>
              <a:ext cx="216000" cy="144000"/>
            </a:xfrm>
            <a:prstGeom prst="roundRect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31957" y="6529816"/>
              <a:ext cx="138314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b="1" dirty="0">
                  <a:solidFill>
                    <a:srgbClr val="5C5E4E"/>
                  </a:solidFill>
                </a:rPr>
                <a:t>Methodology</a:t>
              </a:r>
            </a:p>
          </p:txBody>
        </p:sp>
      </p:grp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5484" y="816082"/>
            <a:ext cx="1771829" cy="227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http://cms.mecheng.strath.ac.uk/jwfluidslab/img/newUniLogo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24192" y="-13241"/>
            <a:ext cx="719807" cy="77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4788024" y="-63518"/>
            <a:ext cx="35381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100" b="1" dirty="0">
                <a:solidFill>
                  <a:srgbClr val="94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Thermal Systems at Findhorn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67542" y="87464"/>
            <a:ext cx="2509113" cy="3200400"/>
          </a:xfrm>
          <a:prstGeom prst="round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Rectangle 35"/>
          <p:cNvSpPr/>
          <p:nvPr/>
        </p:nvSpPr>
        <p:spPr>
          <a:xfrm>
            <a:off x="3373698" y="2547816"/>
            <a:ext cx="1295400" cy="540146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b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Woodstoves</a:t>
            </a:r>
            <a:endParaRPr lang="en-GB" sz="1600" kern="12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373780" y="0"/>
            <a:ext cx="2709469" cy="816082"/>
            <a:chOff x="23460" y="144021"/>
            <a:chExt cx="2709469" cy="816082"/>
          </a:xfrm>
        </p:grpSpPr>
        <p:sp>
          <p:nvSpPr>
            <p:cNvPr id="38" name="Rectangle 37"/>
            <p:cNvSpPr/>
            <p:nvPr/>
          </p:nvSpPr>
          <p:spPr>
            <a:xfrm>
              <a:off x="72015" y="144021"/>
              <a:ext cx="2599529" cy="816082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ectangle 38"/>
            <p:cNvSpPr/>
            <p:nvPr/>
          </p:nvSpPr>
          <p:spPr>
            <a:xfrm>
              <a:off x="23460" y="144021"/>
              <a:ext cx="2709469" cy="8160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b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700" kern="1200" dirty="0" smtClean="0"/>
                <a:t>Biomass Boilers</a:t>
              </a:r>
              <a:endParaRPr lang="en-GB" sz="2700" kern="1200" dirty="0"/>
            </a:p>
          </p:txBody>
        </p:sp>
      </p:grpSp>
      <p:pic>
        <p:nvPicPr>
          <p:cNvPr id="40" name="Picture 2" descr="C:\Users\yxb13200\AppData\Local\Temp\DSCN992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44134" y="950006"/>
            <a:ext cx="3754372" cy="21379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1" name="Rectangle 40"/>
          <p:cNvSpPr/>
          <p:nvPr/>
        </p:nvSpPr>
        <p:spPr>
          <a:xfrm>
            <a:off x="4980494" y="2236784"/>
            <a:ext cx="3911985" cy="842579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b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smtClean="0"/>
              <a:t>Solar Thermal Panels</a:t>
            </a:r>
            <a:endParaRPr lang="en-GB" sz="2400" kern="1200" dirty="0"/>
          </a:p>
        </p:txBody>
      </p:sp>
    </p:spTree>
    <p:extLst>
      <p:ext uri="{BB962C8B-B14F-4D97-AF65-F5344CB8AC3E}">
        <p14:creationId xmlns:p14="http://schemas.microsoft.com/office/powerpoint/2010/main" val="122189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64152" y="6250391"/>
            <a:ext cx="8519944" cy="641713"/>
          </a:xfrm>
          <a:prstGeom prst="rect">
            <a:avLst/>
          </a:prstGeom>
          <a:gradFill flip="none" rotWithShape="1">
            <a:gsLst>
              <a:gs pos="0">
                <a:srgbClr val="FFEFD1">
                  <a:alpha val="50000"/>
                </a:srgbClr>
              </a:gs>
              <a:gs pos="16000">
                <a:schemeClr val="accent2">
                  <a:lumMod val="60000"/>
                  <a:lumOff val="40000"/>
                  <a:alpha val="35000"/>
                </a:schemeClr>
              </a:gs>
              <a:gs pos="60000">
                <a:schemeClr val="accent2">
                  <a:lumMod val="75000"/>
                  <a:alpha val="35000"/>
                </a:schemeClr>
              </a:gs>
              <a:gs pos="88000">
                <a:schemeClr val="accent2">
                  <a:lumMod val="50000"/>
                  <a:alpha val="35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http://cms.mecheng.strath.ac.uk/jwfluidslab/img/newUniLogo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24192" y="-13241"/>
            <a:ext cx="719807" cy="77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67544" y="2348880"/>
            <a:ext cx="7848872" cy="3600400"/>
          </a:xfrm>
          <a:prstGeom prst="roundRect">
            <a:avLst/>
          </a:prstGeom>
          <a:solidFill>
            <a:srgbClr val="685448">
              <a:alpha val="8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GB" dirty="0" smtClean="0">
                <a:solidFill>
                  <a:prstClr val="white"/>
                </a:solidFill>
              </a:rPr>
              <a:t>Storage capacity varies depending on temperature that tank is heated to</a:t>
            </a:r>
          </a:p>
          <a:p>
            <a:endParaRPr lang="en-GB" dirty="0" smtClean="0">
              <a:solidFill>
                <a:prstClr val="white"/>
              </a:solidFill>
            </a:endParaRPr>
          </a:p>
          <a:p>
            <a:r>
              <a:rPr lang="en-GB" dirty="0" smtClean="0">
                <a:solidFill>
                  <a:prstClr val="white"/>
                </a:solidFill>
              </a:rPr>
              <a:t>Approximate losses of  &lt; 0.4°C per hour but dissipated as heat in house.  (Useful in winter)</a:t>
            </a:r>
          </a:p>
          <a:p>
            <a:endParaRPr lang="en-GB" dirty="0" smtClean="0">
              <a:solidFill>
                <a:prstClr val="white"/>
              </a:solidFill>
            </a:endParaRPr>
          </a:p>
          <a:p>
            <a:r>
              <a:rPr lang="en-GB" dirty="0" smtClean="0">
                <a:solidFill>
                  <a:prstClr val="white"/>
                </a:solidFill>
              </a:rPr>
              <a:t>Plenty storage potential to pre-charge tank during night or excess wind generation and then “coast” on this energy, avoiding future electrical load for heating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91911" y="-87517"/>
            <a:ext cx="36724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100" b="1" dirty="0" smtClean="0">
                <a:solidFill>
                  <a:srgbClr val="94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 Shifting Utilising Thermal Storage</a:t>
            </a:r>
            <a:endParaRPr lang="en-GB" sz="2100" b="1" dirty="0">
              <a:solidFill>
                <a:srgbClr val="94C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30583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179512" y="6216287"/>
            <a:ext cx="8519944" cy="641713"/>
            <a:chOff x="179512" y="6216287"/>
            <a:chExt cx="8519944" cy="641713"/>
          </a:xfrm>
        </p:grpSpPr>
        <p:grpSp>
          <p:nvGrpSpPr>
            <p:cNvPr id="37" name="Group 36"/>
            <p:cNvGrpSpPr/>
            <p:nvPr/>
          </p:nvGrpSpPr>
          <p:grpSpPr>
            <a:xfrm>
              <a:off x="179512" y="6216287"/>
              <a:ext cx="8519944" cy="641713"/>
              <a:chOff x="264152" y="6250391"/>
              <a:chExt cx="8519944" cy="641713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264152" y="6250391"/>
                <a:ext cx="8519944" cy="641713"/>
              </a:xfrm>
              <a:prstGeom prst="rect">
                <a:avLst/>
              </a:prstGeom>
              <a:gradFill flip="none" rotWithShape="1">
                <a:gsLst>
                  <a:gs pos="0">
                    <a:srgbClr val="FFEFD1">
                      <a:alpha val="50000"/>
                    </a:srgbClr>
                  </a:gs>
                  <a:gs pos="16000">
                    <a:schemeClr val="accent2">
                      <a:lumMod val="60000"/>
                      <a:lumOff val="40000"/>
                      <a:alpha val="35000"/>
                    </a:schemeClr>
                  </a:gs>
                  <a:gs pos="60000">
                    <a:schemeClr val="accent2">
                      <a:lumMod val="75000"/>
                      <a:alpha val="35000"/>
                    </a:schemeClr>
                  </a:gs>
                  <a:gs pos="88000">
                    <a:schemeClr val="accent2">
                      <a:lumMod val="50000"/>
                      <a:alpha val="3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840197" y="6407764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1848328" y="6407213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4368632" y="6415448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3216480" y="6396210"/>
                <a:ext cx="234000" cy="162000"/>
              </a:xfrm>
              <a:prstGeom prst="roundRect">
                <a:avLst/>
              </a:prstGeom>
              <a:solidFill>
                <a:schemeClr val="bg2">
                  <a:lumMod val="75000"/>
                  <a:alpha val="7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6600880" y="6411259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7969032" y="6412556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08137" y="6563920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Intro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770946" y="6572548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chemeClr val="accent4">
                        <a:lumMod val="50000"/>
                      </a:schemeClr>
                    </a:solidFill>
                  </a:rPr>
                  <a:t>Thermal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930070" y="6573015"/>
                <a:ext cx="118810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Generation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184902" y="6563201"/>
                <a:ext cx="122414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S&amp;D Match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076056" y="6573015"/>
                <a:ext cx="1188108" cy="292388"/>
              </a:xfrm>
              <a:prstGeom prst="rect">
                <a:avLst/>
              </a:prstGeom>
              <a:noFill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rgbClr val="5C5E4E"/>
                    </a:solidFill>
                  </a:rPr>
                  <a:t>Storage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487558" y="6572418"/>
                <a:ext cx="129653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Conclusions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</p:grpSp>
        <p:sp>
          <p:nvSpPr>
            <p:cNvPr id="38" name="Rounded Rectangle 37"/>
            <p:cNvSpPr/>
            <p:nvPr/>
          </p:nvSpPr>
          <p:spPr>
            <a:xfrm>
              <a:off x="5436096" y="6385816"/>
              <a:ext cx="216000" cy="144000"/>
            </a:xfrm>
            <a:prstGeom prst="roundRect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31957" y="6529816"/>
              <a:ext cx="138314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b="1" dirty="0">
                  <a:solidFill>
                    <a:srgbClr val="5C5E4E"/>
                  </a:solidFill>
                </a:rPr>
                <a:t>Methodology</a:t>
              </a:r>
            </a:p>
          </p:txBody>
        </p:sp>
      </p:grpSp>
      <p:cxnSp>
        <p:nvCxnSpPr>
          <p:cNvPr id="53" name="Straight Connector 52"/>
          <p:cNvCxnSpPr/>
          <p:nvPr/>
        </p:nvCxnSpPr>
        <p:spPr>
          <a:xfrm>
            <a:off x="263026" y="6283083"/>
            <a:ext cx="835291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98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ttp://cms.mecheng.strath.ac.uk/jwfluidslab/img/newUniLogo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24192" y="-13241"/>
            <a:ext cx="719807" cy="77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251521" y="5135695"/>
            <a:ext cx="8430578" cy="1110983"/>
          </a:xfrm>
          <a:prstGeom prst="roundRect">
            <a:avLst/>
          </a:prstGeom>
          <a:solidFill>
            <a:srgbClr val="685448">
              <a:alpha val="8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600" dirty="0" smtClean="0"/>
          </a:p>
          <a:p>
            <a:r>
              <a:rPr lang="en-GB" sz="1600" dirty="0" smtClean="0"/>
              <a:t>We analysed monitored data from Findhorn</a:t>
            </a:r>
          </a:p>
          <a:p>
            <a:r>
              <a:rPr lang="en-GB" sz="1600" dirty="0" smtClean="0"/>
              <a:t>From graph we can observe: 1) Solar gain</a:t>
            </a:r>
          </a:p>
          <a:p>
            <a:r>
              <a:rPr lang="en-GB" sz="1600" dirty="0"/>
              <a:t> </a:t>
            </a:r>
            <a:r>
              <a:rPr lang="en-GB" sz="1600" dirty="0" smtClean="0"/>
              <a:t>                                                    2) Losses</a:t>
            </a:r>
          </a:p>
          <a:p>
            <a:r>
              <a:rPr lang="en-GB" sz="1600" dirty="0" smtClean="0"/>
              <a:t>                                                     3) Shifting ability of regular significant load (red line) </a:t>
            </a:r>
          </a:p>
          <a:p>
            <a:pPr algn="ctr"/>
            <a:r>
              <a:rPr lang="en-GB" sz="1600" dirty="0"/>
              <a:t> </a:t>
            </a:r>
            <a:r>
              <a:rPr lang="en-GB" sz="1600" dirty="0" smtClean="0"/>
              <a:t>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60032" y="-71250"/>
            <a:ext cx="3564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100" b="1" dirty="0" smtClean="0">
                <a:solidFill>
                  <a:srgbClr val="94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 Shifting Utilising Thermal Storage</a:t>
            </a:r>
            <a:endParaRPr lang="en-GB" sz="2100" b="1" dirty="0">
              <a:solidFill>
                <a:srgbClr val="94C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448271"/>
              </p:ext>
            </p:extLst>
          </p:nvPr>
        </p:nvGraphicFramePr>
        <p:xfrm>
          <a:off x="5436096" y="1052737"/>
          <a:ext cx="3528392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512168"/>
                <a:gridCol w="864096"/>
              </a:tblGrid>
              <a:tr h="1440159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Shifting Options</a:t>
                      </a:r>
                    </a:p>
                    <a:p>
                      <a:endParaRPr lang="en-GB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Immersion Timing</a:t>
                      </a:r>
                    </a:p>
                    <a:p>
                      <a:r>
                        <a:rPr lang="en-GB" sz="1600" b="0" dirty="0" smtClean="0">
                          <a:solidFill>
                            <a:srgbClr val="0070C0"/>
                          </a:solidFill>
                        </a:rPr>
                        <a:t>Before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and </a:t>
                      </a:r>
                      <a:r>
                        <a:rPr lang="en-GB" sz="1600" b="0" dirty="0" smtClean="0">
                          <a:solidFill>
                            <a:srgbClr val="FF0000"/>
                          </a:solidFill>
                        </a:rPr>
                        <a:t>After</a:t>
                      </a:r>
                    </a:p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Shift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to</a:t>
                      </a:r>
                      <a:endParaRPr lang="en-GB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Night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time  (off peak)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match with excess wind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70312">
                <a:tc>
                  <a:txBody>
                    <a:bodyPr/>
                    <a:lstStyle/>
                    <a:p>
                      <a:r>
                        <a:rPr lang="en-GB" dirty="0" smtClean="0"/>
                        <a:t>Winter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0070C0"/>
                          </a:solidFill>
                        </a:rPr>
                        <a:t>07:00 →9:30 &amp;</a:t>
                      </a:r>
                    </a:p>
                    <a:p>
                      <a:r>
                        <a:rPr lang="en-GB" sz="1600" dirty="0" smtClean="0">
                          <a:solidFill>
                            <a:srgbClr val="0070C0"/>
                          </a:solidFill>
                        </a:rPr>
                        <a:t>19:00 → 21:30</a:t>
                      </a:r>
                    </a:p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23:30 → 5:00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?</a:t>
                      </a:r>
                      <a:endParaRPr lang="en-GB" dirty="0"/>
                    </a:p>
                  </a:txBody>
                  <a:tcPr/>
                </a:tc>
              </a:tr>
              <a:tr h="895178">
                <a:tc>
                  <a:txBody>
                    <a:bodyPr/>
                    <a:lstStyle/>
                    <a:p>
                      <a:r>
                        <a:rPr lang="en-GB" dirty="0" smtClean="0"/>
                        <a:t>Summer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0070C0"/>
                          </a:solidFill>
                        </a:rPr>
                        <a:t>06:00 →07:30</a:t>
                      </a:r>
                    </a:p>
                    <a:p>
                      <a:endParaRPr lang="en-GB" sz="1600" dirty="0" smtClean="0">
                        <a:solidFill>
                          <a:schemeClr val="dk1"/>
                        </a:solidFill>
                      </a:endParaRPr>
                    </a:p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00:30 → 04:00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?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980728"/>
            <a:ext cx="497391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79512" y="6216287"/>
            <a:ext cx="8519944" cy="641713"/>
            <a:chOff x="179512" y="6216287"/>
            <a:chExt cx="8519944" cy="641713"/>
          </a:xfrm>
        </p:grpSpPr>
        <p:grpSp>
          <p:nvGrpSpPr>
            <p:cNvPr id="24" name="Group 23"/>
            <p:cNvGrpSpPr/>
            <p:nvPr/>
          </p:nvGrpSpPr>
          <p:grpSpPr>
            <a:xfrm>
              <a:off x="179512" y="6216287"/>
              <a:ext cx="8519944" cy="641713"/>
              <a:chOff x="264152" y="6250391"/>
              <a:chExt cx="8519944" cy="641713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264152" y="6250391"/>
                <a:ext cx="8519944" cy="641713"/>
              </a:xfrm>
              <a:prstGeom prst="rect">
                <a:avLst/>
              </a:prstGeom>
              <a:gradFill flip="none" rotWithShape="1">
                <a:gsLst>
                  <a:gs pos="0">
                    <a:srgbClr val="FFEFD1">
                      <a:alpha val="50000"/>
                    </a:srgbClr>
                  </a:gs>
                  <a:gs pos="16000">
                    <a:schemeClr val="accent2">
                      <a:lumMod val="60000"/>
                      <a:lumOff val="40000"/>
                      <a:alpha val="35000"/>
                    </a:schemeClr>
                  </a:gs>
                  <a:gs pos="60000">
                    <a:schemeClr val="accent2">
                      <a:lumMod val="75000"/>
                      <a:alpha val="35000"/>
                    </a:schemeClr>
                  </a:gs>
                  <a:gs pos="88000">
                    <a:schemeClr val="accent2">
                      <a:lumMod val="50000"/>
                      <a:alpha val="3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840197" y="6407764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1848328" y="6407213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4368632" y="6415448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3216480" y="6396210"/>
                <a:ext cx="234000" cy="162000"/>
              </a:xfrm>
              <a:prstGeom prst="roundRect">
                <a:avLst/>
              </a:prstGeom>
              <a:solidFill>
                <a:schemeClr val="bg2">
                  <a:lumMod val="75000"/>
                  <a:alpha val="7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6600880" y="6411259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7969032" y="6412556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08137" y="6563920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Intro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770946" y="6572548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chemeClr val="accent4">
                        <a:lumMod val="50000"/>
                      </a:schemeClr>
                    </a:solidFill>
                  </a:rPr>
                  <a:t>Thermal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930070" y="6573015"/>
                <a:ext cx="118810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Generation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184902" y="6563201"/>
                <a:ext cx="122414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S&amp;D Match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076056" y="6573015"/>
                <a:ext cx="1188108" cy="292388"/>
              </a:xfrm>
              <a:prstGeom prst="rect">
                <a:avLst/>
              </a:prstGeom>
              <a:noFill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rgbClr val="5C5E4E"/>
                    </a:solidFill>
                  </a:rPr>
                  <a:t>Storage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487558" y="6572418"/>
                <a:ext cx="129653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Conclusions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</p:grpSp>
        <p:sp>
          <p:nvSpPr>
            <p:cNvPr id="37" name="Rounded Rectangle 36"/>
            <p:cNvSpPr/>
            <p:nvPr/>
          </p:nvSpPr>
          <p:spPr>
            <a:xfrm>
              <a:off x="5436096" y="6385816"/>
              <a:ext cx="216000" cy="144000"/>
            </a:xfrm>
            <a:prstGeom prst="roundRect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31957" y="6529816"/>
              <a:ext cx="138314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b="1" dirty="0">
                  <a:solidFill>
                    <a:srgbClr val="5C5E4E"/>
                  </a:solidFill>
                </a:rPr>
                <a:t>Methodology</a:t>
              </a:r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263026" y="6283083"/>
            <a:ext cx="835291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24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ttp://cms.mecheng.strath.ac.uk/jwfluidslab/img/newUniLogo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24192" y="-13241"/>
            <a:ext cx="719807" cy="77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611560" y="980728"/>
            <a:ext cx="7560840" cy="1368152"/>
          </a:xfrm>
          <a:prstGeom prst="roundRect">
            <a:avLst/>
          </a:prstGeom>
          <a:solidFill>
            <a:srgbClr val="685448">
              <a:alpha val="8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600" dirty="0" smtClean="0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457042"/>
            <a:ext cx="5832648" cy="358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55556" y="1084094"/>
            <a:ext cx="74168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GB" dirty="0" smtClean="0">
                <a:solidFill>
                  <a:schemeClr val="bg1"/>
                </a:solidFill>
              </a:rPr>
              <a:t>We Investigated a verified C# Program and modified the code to suit systems at the </a:t>
            </a:r>
            <a:r>
              <a:rPr lang="en-GB" dirty="0" err="1" smtClean="0">
                <a:solidFill>
                  <a:schemeClr val="bg1"/>
                </a:solidFill>
              </a:rPr>
              <a:t>Centini</a:t>
            </a:r>
            <a:r>
              <a:rPr lang="en-GB" dirty="0" smtClean="0">
                <a:solidFill>
                  <a:schemeClr val="bg1"/>
                </a:solidFill>
              </a:rPr>
              <a:t> houses</a:t>
            </a:r>
          </a:p>
          <a:p>
            <a:pPr marL="285750" indent="-285750"/>
            <a:endParaRPr lang="en-GB" dirty="0" smtClean="0">
              <a:solidFill>
                <a:schemeClr val="bg1"/>
              </a:solidFill>
            </a:endParaRPr>
          </a:p>
          <a:p>
            <a:pPr marL="285750" indent="-285750"/>
            <a:r>
              <a:rPr lang="en-GB" dirty="0" smtClean="0">
                <a:solidFill>
                  <a:schemeClr val="bg1"/>
                </a:solidFill>
              </a:rPr>
              <a:t>Example of programme display below</a:t>
            </a:r>
            <a:endParaRPr lang="en-GB" dirty="0">
              <a:solidFill>
                <a:schemeClr val="bg1"/>
              </a:solidFill>
            </a:endParaRPr>
          </a:p>
          <a:p>
            <a:pPr marL="285750" indent="-285750"/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9512" y="6216287"/>
            <a:ext cx="8519944" cy="641713"/>
            <a:chOff x="179512" y="6216287"/>
            <a:chExt cx="8519944" cy="641713"/>
          </a:xfrm>
        </p:grpSpPr>
        <p:grpSp>
          <p:nvGrpSpPr>
            <p:cNvPr id="23" name="Group 22"/>
            <p:cNvGrpSpPr/>
            <p:nvPr/>
          </p:nvGrpSpPr>
          <p:grpSpPr>
            <a:xfrm>
              <a:off x="179512" y="6216287"/>
              <a:ext cx="8519944" cy="641713"/>
              <a:chOff x="264152" y="6250391"/>
              <a:chExt cx="8519944" cy="641713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64152" y="6250391"/>
                <a:ext cx="8519944" cy="641713"/>
              </a:xfrm>
              <a:prstGeom prst="rect">
                <a:avLst/>
              </a:prstGeom>
              <a:gradFill flip="none" rotWithShape="1">
                <a:gsLst>
                  <a:gs pos="0">
                    <a:srgbClr val="FFEFD1">
                      <a:alpha val="50000"/>
                    </a:srgbClr>
                  </a:gs>
                  <a:gs pos="16000">
                    <a:schemeClr val="accent2">
                      <a:lumMod val="60000"/>
                      <a:lumOff val="40000"/>
                      <a:alpha val="35000"/>
                    </a:schemeClr>
                  </a:gs>
                  <a:gs pos="60000">
                    <a:schemeClr val="accent2">
                      <a:lumMod val="75000"/>
                      <a:alpha val="35000"/>
                    </a:schemeClr>
                  </a:gs>
                  <a:gs pos="88000">
                    <a:schemeClr val="accent2">
                      <a:lumMod val="50000"/>
                      <a:alpha val="3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840197" y="6407764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1848328" y="6407213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4368632" y="6415448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216480" y="6396210"/>
                <a:ext cx="234000" cy="162000"/>
              </a:xfrm>
              <a:prstGeom prst="roundRect">
                <a:avLst/>
              </a:prstGeom>
              <a:solidFill>
                <a:schemeClr val="bg2">
                  <a:lumMod val="75000"/>
                  <a:alpha val="7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6600880" y="6411259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7969032" y="6412556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08137" y="6563920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Intro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770946" y="6572548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chemeClr val="accent4">
                        <a:lumMod val="50000"/>
                      </a:schemeClr>
                    </a:solidFill>
                  </a:rPr>
                  <a:t>Thermal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930070" y="6573015"/>
                <a:ext cx="118810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Generation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184902" y="6563201"/>
                <a:ext cx="122414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S&amp;D Match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076056" y="6573015"/>
                <a:ext cx="1188108" cy="292388"/>
              </a:xfrm>
              <a:prstGeom prst="rect">
                <a:avLst/>
              </a:prstGeom>
              <a:noFill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rgbClr val="5C5E4E"/>
                    </a:solidFill>
                  </a:rPr>
                  <a:t>Storage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487558" y="6572418"/>
                <a:ext cx="129653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Conclusions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</p:grpSp>
        <p:sp>
          <p:nvSpPr>
            <p:cNvPr id="24" name="Rounded Rectangle 23"/>
            <p:cNvSpPr/>
            <p:nvPr/>
          </p:nvSpPr>
          <p:spPr>
            <a:xfrm>
              <a:off x="5436096" y="6385816"/>
              <a:ext cx="216000" cy="144000"/>
            </a:xfrm>
            <a:prstGeom prst="roundRect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31957" y="6529816"/>
              <a:ext cx="138314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b="1" dirty="0">
                  <a:solidFill>
                    <a:srgbClr val="5C5E4E"/>
                  </a:solidFill>
                </a:rPr>
                <a:t>Methodology</a:t>
              </a:r>
            </a:p>
          </p:txBody>
        </p:sp>
      </p:grpSp>
      <p:cxnSp>
        <p:nvCxnSpPr>
          <p:cNvPr id="53" name="Straight Connector 52"/>
          <p:cNvCxnSpPr/>
          <p:nvPr/>
        </p:nvCxnSpPr>
        <p:spPr>
          <a:xfrm>
            <a:off x="263026" y="6283083"/>
            <a:ext cx="835291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860032" y="-47500"/>
            <a:ext cx="3564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100" b="1" dirty="0" smtClean="0">
                <a:solidFill>
                  <a:srgbClr val="94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 Reduction using Controls</a:t>
            </a:r>
            <a:endParaRPr lang="en-GB" sz="2100" b="1" dirty="0">
              <a:solidFill>
                <a:srgbClr val="94C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196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ttp://cms.mecheng.strath.ac.uk/jwfluidslab/img/newUniLogo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24192" y="-13241"/>
            <a:ext cx="719807" cy="77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323527" y="4509121"/>
            <a:ext cx="8460568" cy="1707166"/>
          </a:xfrm>
          <a:prstGeom prst="roundRect">
            <a:avLst/>
          </a:prstGeom>
          <a:solidFill>
            <a:srgbClr val="685448">
              <a:alpha val="8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+mj-lt"/>
              </a:rPr>
              <a:t>We programmed specific draw profiles weather data and tank </a:t>
            </a:r>
            <a:r>
              <a:rPr lang="en-GB" dirty="0" smtClean="0">
                <a:solidFill>
                  <a:schemeClr val="bg1"/>
                </a:solidFill>
                <a:latin typeface="+mj-lt"/>
              </a:rPr>
              <a:t>specifications</a:t>
            </a:r>
            <a:endParaRPr lang="en-GB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+mj-lt"/>
              </a:rPr>
              <a:t>Programme gives output of auxiliary energy use and solar factor 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+mj-lt"/>
              </a:rPr>
              <a:t>Model shows that auxiliary use can be reduced with the use of an intelligent control </a:t>
            </a:r>
            <a:r>
              <a:rPr lang="en-GB" dirty="0" smtClean="0">
                <a:solidFill>
                  <a:schemeClr val="bg1"/>
                </a:solidFill>
                <a:latin typeface="+mj-lt"/>
              </a:rPr>
              <a:t>system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90951" y="160287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92D05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907" y="764704"/>
            <a:ext cx="3267373" cy="362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1492" y="729695"/>
            <a:ext cx="3545124" cy="367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179512" y="6216287"/>
            <a:ext cx="8519944" cy="641713"/>
            <a:chOff x="179512" y="6216287"/>
            <a:chExt cx="8519944" cy="641713"/>
          </a:xfrm>
        </p:grpSpPr>
        <p:grpSp>
          <p:nvGrpSpPr>
            <p:cNvPr id="37" name="Group 36"/>
            <p:cNvGrpSpPr/>
            <p:nvPr/>
          </p:nvGrpSpPr>
          <p:grpSpPr>
            <a:xfrm>
              <a:off x="179512" y="6216287"/>
              <a:ext cx="8519944" cy="641713"/>
              <a:chOff x="264152" y="6250391"/>
              <a:chExt cx="8519944" cy="641713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264152" y="6250391"/>
                <a:ext cx="8519944" cy="641713"/>
              </a:xfrm>
              <a:prstGeom prst="rect">
                <a:avLst/>
              </a:prstGeom>
              <a:gradFill flip="none" rotWithShape="1">
                <a:gsLst>
                  <a:gs pos="0">
                    <a:srgbClr val="FFEFD1">
                      <a:alpha val="50000"/>
                    </a:srgbClr>
                  </a:gs>
                  <a:gs pos="16000">
                    <a:schemeClr val="accent2">
                      <a:lumMod val="60000"/>
                      <a:lumOff val="40000"/>
                      <a:alpha val="35000"/>
                    </a:schemeClr>
                  </a:gs>
                  <a:gs pos="60000">
                    <a:schemeClr val="accent2">
                      <a:lumMod val="75000"/>
                      <a:alpha val="35000"/>
                    </a:schemeClr>
                  </a:gs>
                  <a:gs pos="88000">
                    <a:schemeClr val="accent2">
                      <a:lumMod val="50000"/>
                      <a:alpha val="3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840197" y="6407764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1848328" y="6407213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4368632" y="6415448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3216480" y="6396210"/>
                <a:ext cx="234000" cy="162000"/>
              </a:xfrm>
              <a:prstGeom prst="roundRect">
                <a:avLst/>
              </a:prstGeom>
              <a:solidFill>
                <a:schemeClr val="bg2">
                  <a:lumMod val="75000"/>
                  <a:alpha val="7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6600880" y="6411259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7969032" y="6412556"/>
                <a:ext cx="216000" cy="144000"/>
              </a:xfrm>
              <a:prstGeom prst="roundRect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08137" y="6563920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Intro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770946" y="6572548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chemeClr val="accent4">
                        <a:lumMod val="50000"/>
                      </a:schemeClr>
                    </a:solidFill>
                  </a:rPr>
                  <a:t>Thermal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930070" y="6573015"/>
                <a:ext cx="118810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Generation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184902" y="6563201"/>
                <a:ext cx="122414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S&amp;D Match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076056" y="6573015"/>
                <a:ext cx="1188108" cy="292388"/>
              </a:xfrm>
              <a:prstGeom prst="rect">
                <a:avLst/>
              </a:prstGeom>
              <a:noFill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>
                    <a:solidFill>
                      <a:srgbClr val="5C5E4E"/>
                    </a:solidFill>
                  </a:rPr>
                  <a:t>Storage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487558" y="6572418"/>
                <a:ext cx="129653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00" b="1" dirty="0" smtClean="0">
                    <a:solidFill>
                      <a:srgbClr val="5C5E4E"/>
                    </a:solidFill>
                  </a:rPr>
                  <a:t>Conclusions</a:t>
                </a:r>
                <a:endParaRPr lang="en-GB" sz="1300" b="1" dirty="0">
                  <a:solidFill>
                    <a:srgbClr val="5C5E4E"/>
                  </a:solidFill>
                </a:endParaRPr>
              </a:p>
            </p:txBody>
          </p:sp>
        </p:grpSp>
        <p:sp>
          <p:nvSpPr>
            <p:cNvPr id="38" name="Rounded Rectangle 37"/>
            <p:cNvSpPr/>
            <p:nvPr/>
          </p:nvSpPr>
          <p:spPr>
            <a:xfrm>
              <a:off x="5436096" y="6385816"/>
              <a:ext cx="216000" cy="144000"/>
            </a:xfrm>
            <a:prstGeom prst="roundRect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31957" y="6529816"/>
              <a:ext cx="138314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b="1" dirty="0">
                  <a:solidFill>
                    <a:srgbClr val="5C5E4E"/>
                  </a:solidFill>
                </a:rPr>
                <a:t>Methodology</a:t>
              </a:r>
            </a:p>
          </p:txBody>
        </p:sp>
      </p:grpSp>
      <p:cxnSp>
        <p:nvCxnSpPr>
          <p:cNvPr id="53" name="Straight Connector 52"/>
          <p:cNvCxnSpPr/>
          <p:nvPr/>
        </p:nvCxnSpPr>
        <p:spPr>
          <a:xfrm>
            <a:off x="263026" y="6283083"/>
            <a:ext cx="835291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860032" y="-47500"/>
            <a:ext cx="3564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100" b="1" dirty="0" smtClean="0">
                <a:solidFill>
                  <a:srgbClr val="94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 Reduction using Controls</a:t>
            </a:r>
            <a:endParaRPr lang="en-GB" sz="2100" b="1" dirty="0">
              <a:solidFill>
                <a:srgbClr val="94C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608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60C1117DB6364490A8522FE99F2BF0" ma:contentTypeVersion="0" ma:contentTypeDescription="Create a new document." ma:contentTypeScope="" ma:versionID="388b5c043124c734992de69109b2f04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c96ba11fc0b0f11135d6dc28d8a2ff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F9FC65-4671-4C76-ACBB-7ADAFAB157FE}">
  <ds:schemaRefs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0CFD1CF-ED07-4B49-8F2C-23BBF85B5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D364005-F031-415A-9B85-584D0E39C0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2291</TotalTime>
  <Words>1812</Words>
  <Application>Microsoft Office PowerPoint</Application>
  <PresentationFormat>On-screen Show (4:3)</PresentationFormat>
  <Paragraphs>768</Paragraphs>
  <Slides>30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</vt:lpstr>
      <vt:lpstr>Technologies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Strathclyde Standard Desktop</dc:creator>
  <cp:lastModifiedBy>LAURA</cp:lastModifiedBy>
  <cp:revision>206</cp:revision>
  <dcterms:created xsi:type="dcterms:W3CDTF">2014-01-28T18:13:36Z</dcterms:created>
  <dcterms:modified xsi:type="dcterms:W3CDTF">2014-05-14T14:06:02Z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0x0101004A60C1117DB6364490A8522FE99F2BF0</vt:lpwstr>
  </property>
</Properties>
</file>