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2"/>
  </p:notesMasterIdLst>
  <p:sldIdLst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266" r:id="rId24"/>
    <p:sldId id="290" r:id="rId25"/>
    <p:sldId id="292" r:id="rId26"/>
    <p:sldId id="294" r:id="rId27"/>
    <p:sldId id="293" r:id="rId28"/>
    <p:sldId id="295" r:id="rId29"/>
    <p:sldId id="308" r:id="rId30"/>
    <p:sldId id="309" r:id="rId31"/>
  </p:sldIdLst>
  <p:sldSz cx="9144000" cy="6858000" type="overhead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8512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4" autoAdjust="0"/>
    <p:restoredTop sz="83453" autoAdjust="0"/>
  </p:normalViewPr>
  <p:slideViewPr>
    <p:cSldViewPr snapToGrid="0">
      <p:cViewPr varScale="1">
        <p:scale>
          <a:sx n="76" d="100"/>
          <a:sy n="76" d="100"/>
        </p:scale>
        <p:origin x="-167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isb14155\Downloads\storagecalculator(matchmainte23.04).xlsm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image" Target="../media/image11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areaChart>
        <c:grouping val="stacked"/>
        <c:varyColors val="0"/>
        <c:ser>
          <c:idx val="0"/>
          <c:order val="0"/>
          <c:tx>
            <c:v>Biogas</c:v>
          </c:tx>
          <c:spPr>
            <a:solidFill>
              <a:srgbClr val="00B0F0"/>
            </a:solidFill>
          </c:spPr>
          <c:val>
            <c:numRef>
              <c:f>Hoja1!$B$2:$B$8761</c:f>
              <c:numCache>
                <c:formatCode>General</c:formatCode>
                <c:ptCount val="8760"/>
                <c:pt idx="0">
                  <c:v>0.87248000000000003</c:v>
                </c:pt>
                <c:pt idx="1">
                  <c:v>0.87248000000000003</c:v>
                </c:pt>
                <c:pt idx="2">
                  <c:v>0.87248000000000003</c:v>
                </c:pt>
                <c:pt idx="3">
                  <c:v>0.87248000000000003</c:v>
                </c:pt>
                <c:pt idx="4">
                  <c:v>0.87248000000000003</c:v>
                </c:pt>
                <c:pt idx="5">
                  <c:v>0.87248000000000003</c:v>
                </c:pt>
                <c:pt idx="6">
                  <c:v>0.87248000000000003</c:v>
                </c:pt>
                <c:pt idx="7">
                  <c:v>0.87248000000000003</c:v>
                </c:pt>
                <c:pt idx="8">
                  <c:v>0.87248000000000003</c:v>
                </c:pt>
                <c:pt idx="9">
                  <c:v>0.87248000000000003</c:v>
                </c:pt>
                <c:pt idx="10">
                  <c:v>0.87248000000000003</c:v>
                </c:pt>
                <c:pt idx="11">
                  <c:v>0.87248000000000003</c:v>
                </c:pt>
                <c:pt idx="12">
                  <c:v>0.87248000000000003</c:v>
                </c:pt>
                <c:pt idx="13">
                  <c:v>0.87248000000000003</c:v>
                </c:pt>
                <c:pt idx="14">
                  <c:v>0.87248000000000003</c:v>
                </c:pt>
                <c:pt idx="15">
                  <c:v>0.87248000000000003</c:v>
                </c:pt>
                <c:pt idx="16">
                  <c:v>0.87248000000000003</c:v>
                </c:pt>
                <c:pt idx="17">
                  <c:v>0.87248000000000003</c:v>
                </c:pt>
                <c:pt idx="18">
                  <c:v>0.87248000000000003</c:v>
                </c:pt>
                <c:pt idx="19">
                  <c:v>0.87248000000000003</c:v>
                </c:pt>
                <c:pt idx="20">
                  <c:v>0.87248000000000003</c:v>
                </c:pt>
                <c:pt idx="21">
                  <c:v>0.87248000000000003</c:v>
                </c:pt>
                <c:pt idx="22">
                  <c:v>0.87248000000000003</c:v>
                </c:pt>
                <c:pt idx="23">
                  <c:v>0.87248000000000003</c:v>
                </c:pt>
                <c:pt idx="24">
                  <c:v>0.87248000000000003</c:v>
                </c:pt>
                <c:pt idx="25">
                  <c:v>0.87248000000000003</c:v>
                </c:pt>
                <c:pt idx="26">
                  <c:v>0.87248000000000003</c:v>
                </c:pt>
                <c:pt idx="27">
                  <c:v>0.87248000000000003</c:v>
                </c:pt>
                <c:pt idx="28">
                  <c:v>0.87248000000000003</c:v>
                </c:pt>
                <c:pt idx="29">
                  <c:v>0.87248000000000003</c:v>
                </c:pt>
                <c:pt idx="30">
                  <c:v>0.87248000000000003</c:v>
                </c:pt>
                <c:pt idx="31">
                  <c:v>0.87248000000000003</c:v>
                </c:pt>
                <c:pt idx="32">
                  <c:v>0.87248000000000003</c:v>
                </c:pt>
                <c:pt idx="33">
                  <c:v>0.87248000000000003</c:v>
                </c:pt>
                <c:pt idx="34">
                  <c:v>0.87248000000000003</c:v>
                </c:pt>
                <c:pt idx="35">
                  <c:v>0.87248000000000003</c:v>
                </c:pt>
                <c:pt idx="36">
                  <c:v>0.87248000000000003</c:v>
                </c:pt>
                <c:pt idx="37">
                  <c:v>0.87248000000000003</c:v>
                </c:pt>
                <c:pt idx="38">
                  <c:v>0.87248000000000003</c:v>
                </c:pt>
                <c:pt idx="39">
                  <c:v>0.87248000000000003</c:v>
                </c:pt>
                <c:pt idx="40">
                  <c:v>0.87248000000000003</c:v>
                </c:pt>
                <c:pt idx="41">
                  <c:v>0.87248000000000003</c:v>
                </c:pt>
                <c:pt idx="42">
                  <c:v>0.87248000000000003</c:v>
                </c:pt>
                <c:pt idx="43">
                  <c:v>0.87248000000000003</c:v>
                </c:pt>
                <c:pt idx="44">
                  <c:v>0.87248000000000003</c:v>
                </c:pt>
                <c:pt idx="45">
                  <c:v>0.87248000000000003</c:v>
                </c:pt>
                <c:pt idx="46">
                  <c:v>0.87248000000000003</c:v>
                </c:pt>
                <c:pt idx="47">
                  <c:v>0.87248000000000003</c:v>
                </c:pt>
                <c:pt idx="48">
                  <c:v>0.87248000000000003</c:v>
                </c:pt>
                <c:pt idx="49">
                  <c:v>0.87248000000000003</c:v>
                </c:pt>
                <c:pt idx="50">
                  <c:v>0.87248000000000003</c:v>
                </c:pt>
                <c:pt idx="51">
                  <c:v>0.87248000000000003</c:v>
                </c:pt>
                <c:pt idx="52">
                  <c:v>0.87248000000000003</c:v>
                </c:pt>
                <c:pt idx="53">
                  <c:v>0.87248000000000003</c:v>
                </c:pt>
                <c:pt idx="54">
                  <c:v>0.87248000000000003</c:v>
                </c:pt>
                <c:pt idx="55">
                  <c:v>0.87248000000000003</c:v>
                </c:pt>
                <c:pt idx="56">
                  <c:v>0.87248000000000003</c:v>
                </c:pt>
                <c:pt idx="57">
                  <c:v>0.87248000000000003</c:v>
                </c:pt>
                <c:pt idx="58">
                  <c:v>0.87248000000000003</c:v>
                </c:pt>
                <c:pt idx="59">
                  <c:v>0.87248000000000003</c:v>
                </c:pt>
                <c:pt idx="60">
                  <c:v>0.87248000000000003</c:v>
                </c:pt>
                <c:pt idx="61">
                  <c:v>0.87248000000000003</c:v>
                </c:pt>
                <c:pt idx="62">
                  <c:v>0.87248000000000003</c:v>
                </c:pt>
                <c:pt idx="63">
                  <c:v>0.87248000000000003</c:v>
                </c:pt>
                <c:pt idx="64">
                  <c:v>0.87248000000000003</c:v>
                </c:pt>
                <c:pt idx="65">
                  <c:v>0.87248000000000003</c:v>
                </c:pt>
                <c:pt idx="66">
                  <c:v>0.87248000000000003</c:v>
                </c:pt>
                <c:pt idx="67">
                  <c:v>0.87248000000000003</c:v>
                </c:pt>
                <c:pt idx="68">
                  <c:v>0.87248000000000003</c:v>
                </c:pt>
                <c:pt idx="69">
                  <c:v>0.87248000000000003</c:v>
                </c:pt>
                <c:pt idx="70">
                  <c:v>0.87248000000000003</c:v>
                </c:pt>
                <c:pt idx="71">
                  <c:v>0.87248000000000003</c:v>
                </c:pt>
                <c:pt idx="72">
                  <c:v>0.87248000000000003</c:v>
                </c:pt>
                <c:pt idx="73">
                  <c:v>0.87248000000000003</c:v>
                </c:pt>
                <c:pt idx="74">
                  <c:v>0.87248000000000003</c:v>
                </c:pt>
                <c:pt idx="75">
                  <c:v>0.87248000000000003</c:v>
                </c:pt>
                <c:pt idx="76">
                  <c:v>0.87248000000000003</c:v>
                </c:pt>
                <c:pt idx="77">
                  <c:v>0.87248000000000003</c:v>
                </c:pt>
                <c:pt idx="78">
                  <c:v>0.87248000000000003</c:v>
                </c:pt>
                <c:pt idx="79">
                  <c:v>0.87248000000000003</c:v>
                </c:pt>
                <c:pt idx="80">
                  <c:v>0.87248000000000003</c:v>
                </c:pt>
                <c:pt idx="81">
                  <c:v>0.87248000000000003</c:v>
                </c:pt>
                <c:pt idx="82">
                  <c:v>0.87248000000000003</c:v>
                </c:pt>
                <c:pt idx="83">
                  <c:v>0.87248000000000003</c:v>
                </c:pt>
                <c:pt idx="84">
                  <c:v>0.87248000000000003</c:v>
                </c:pt>
                <c:pt idx="85">
                  <c:v>0.87248000000000003</c:v>
                </c:pt>
                <c:pt idx="86">
                  <c:v>0.87248000000000003</c:v>
                </c:pt>
                <c:pt idx="87">
                  <c:v>0.87248000000000003</c:v>
                </c:pt>
                <c:pt idx="88">
                  <c:v>0.87248000000000003</c:v>
                </c:pt>
                <c:pt idx="89">
                  <c:v>0.87248000000000003</c:v>
                </c:pt>
                <c:pt idx="90">
                  <c:v>0.87248000000000003</c:v>
                </c:pt>
                <c:pt idx="91">
                  <c:v>0.87248000000000003</c:v>
                </c:pt>
                <c:pt idx="92">
                  <c:v>0.87248000000000003</c:v>
                </c:pt>
                <c:pt idx="93">
                  <c:v>0.87248000000000003</c:v>
                </c:pt>
                <c:pt idx="94">
                  <c:v>0.87248000000000003</c:v>
                </c:pt>
                <c:pt idx="95">
                  <c:v>0.87248000000000003</c:v>
                </c:pt>
                <c:pt idx="96">
                  <c:v>0.87248000000000003</c:v>
                </c:pt>
                <c:pt idx="97">
                  <c:v>0.87248000000000003</c:v>
                </c:pt>
                <c:pt idx="98">
                  <c:v>0.87248000000000003</c:v>
                </c:pt>
                <c:pt idx="99">
                  <c:v>0.87248000000000003</c:v>
                </c:pt>
                <c:pt idx="100">
                  <c:v>0.87248000000000003</c:v>
                </c:pt>
                <c:pt idx="101">
                  <c:v>0.87248000000000003</c:v>
                </c:pt>
                <c:pt idx="102">
                  <c:v>0.87248000000000003</c:v>
                </c:pt>
                <c:pt idx="103">
                  <c:v>0.87248000000000003</c:v>
                </c:pt>
                <c:pt idx="104">
                  <c:v>0.87248000000000003</c:v>
                </c:pt>
                <c:pt idx="105">
                  <c:v>0.87248000000000003</c:v>
                </c:pt>
                <c:pt idx="106">
                  <c:v>0.87248000000000003</c:v>
                </c:pt>
                <c:pt idx="107">
                  <c:v>0.87248000000000003</c:v>
                </c:pt>
                <c:pt idx="108">
                  <c:v>0.87248000000000003</c:v>
                </c:pt>
                <c:pt idx="109">
                  <c:v>0.87248000000000003</c:v>
                </c:pt>
                <c:pt idx="110">
                  <c:v>0.87248000000000003</c:v>
                </c:pt>
                <c:pt idx="111">
                  <c:v>0.87248000000000003</c:v>
                </c:pt>
                <c:pt idx="112">
                  <c:v>0.87248000000000003</c:v>
                </c:pt>
                <c:pt idx="113">
                  <c:v>0.87248000000000003</c:v>
                </c:pt>
                <c:pt idx="114">
                  <c:v>0.87248000000000003</c:v>
                </c:pt>
                <c:pt idx="115">
                  <c:v>0.87248000000000003</c:v>
                </c:pt>
                <c:pt idx="116">
                  <c:v>0.87248000000000003</c:v>
                </c:pt>
                <c:pt idx="117">
                  <c:v>0.87248000000000003</c:v>
                </c:pt>
                <c:pt idx="118">
                  <c:v>0.87248000000000003</c:v>
                </c:pt>
                <c:pt idx="119">
                  <c:v>0.87248000000000003</c:v>
                </c:pt>
                <c:pt idx="120">
                  <c:v>0.87248000000000003</c:v>
                </c:pt>
                <c:pt idx="121">
                  <c:v>0.87248000000000003</c:v>
                </c:pt>
                <c:pt idx="122">
                  <c:v>0.87248000000000003</c:v>
                </c:pt>
                <c:pt idx="123">
                  <c:v>0.87248000000000003</c:v>
                </c:pt>
                <c:pt idx="124">
                  <c:v>0.87248000000000003</c:v>
                </c:pt>
                <c:pt idx="125">
                  <c:v>0.87248000000000003</c:v>
                </c:pt>
                <c:pt idx="126">
                  <c:v>0.87248000000000003</c:v>
                </c:pt>
                <c:pt idx="127">
                  <c:v>0.87248000000000003</c:v>
                </c:pt>
                <c:pt idx="128">
                  <c:v>0.87248000000000003</c:v>
                </c:pt>
                <c:pt idx="129">
                  <c:v>0.87248000000000003</c:v>
                </c:pt>
                <c:pt idx="130">
                  <c:v>0.87248000000000003</c:v>
                </c:pt>
                <c:pt idx="131">
                  <c:v>0.87248000000000003</c:v>
                </c:pt>
                <c:pt idx="132">
                  <c:v>0.87248000000000003</c:v>
                </c:pt>
                <c:pt idx="133">
                  <c:v>0.87248000000000003</c:v>
                </c:pt>
                <c:pt idx="134">
                  <c:v>0.87248000000000003</c:v>
                </c:pt>
                <c:pt idx="135">
                  <c:v>0.87248000000000003</c:v>
                </c:pt>
                <c:pt idx="136">
                  <c:v>0.87248000000000003</c:v>
                </c:pt>
                <c:pt idx="137">
                  <c:v>0.87248000000000003</c:v>
                </c:pt>
                <c:pt idx="138">
                  <c:v>0.87248000000000003</c:v>
                </c:pt>
                <c:pt idx="139">
                  <c:v>0.87248000000000003</c:v>
                </c:pt>
                <c:pt idx="140">
                  <c:v>0.87248000000000003</c:v>
                </c:pt>
                <c:pt idx="141">
                  <c:v>0.87248000000000003</c:v>
                </c:pt>
                <c:pt idx="142">
                  <c:v>0.87248000000000003</c:v>
                </c:pt>
                <c:pt idx="143">
                  <c:v>0.87248000000000003</c:v>
                </c:pt>
                <c:pt idx="144">
                  <c:v>0.87248000000000003</c:v>
                </c:pt>
                <c:pt idx="145">
                  <c:v>0.87248000000000003</c:v>
                </c:pt>
                <c:pt idx="146">
                  <c:v>0.87248000000000003</c:v>
                </c:pt>
                <c:pt idx="147">
                  <c:v>0.87248000000000003</c:v>
                </c:pt>
                <c:pt idx="148">
                  <c:v>0.87248000000000003</c:v>
                </c:pt>
                <c:pt idx="149">
                  <c:v>0.87248000000000003</c:v>
                </c:pt>
                <c:pt idx="150">
                  <c:v>0.87248000000000003</c:v>
                </c:pt>
                <c:pt idx="151">
                  <c:v>0.87248000000000003</c:v>
                </c:pt>
                <c:pt idx="152">
                  <c:v>0.87248000000000003</c:v>
                </c:pt>
                <c:pt idx="153">
                  <c:v>0.87248000000000003</c:v>
                </c:pt>
                <c:pt idx="154">
                  <c:v>0.87248000000000003</c:v>
                </c:pt>
                <c:pt idx="155">
                  <c:v>0.87248000000000003</c:v>
                </c:pt>
                <c:pt idx="156">
                  <c:v>0.87248000000000003</c:v>
                </c:pt>
                <c:pt idx="157">
                  <c:v>0.87248000000000003</c:v>
                </c:pt>
                <c:pt idx="158">
                  <c:v>0.87248000000000003</c:v>
                </c:pt>
                <c:pt idx="159">
                  <c:v>0.87248000000000003</c:v>
                </c:pt>
                <c:pt idx="160">
                  <c:v>0.87248000000000003</c:v>
                </c:pt>
                <c:pt idx="161">
                  <c:v>0.87248000000000003</c:v>
                </c:pt>
                <c:pt idx="162">
                  <c:v>0.87248000000000003</c:v>
                </c:pt>
                <c:pt idx="163">
                  <c:v>0.87248000000000003</c:v>
                </c:pt>
                <c:pt idx="164">
                  <c:v>0.87248000000000003</c:v>
                </c:pt>
                <c:pt idx="165">
                  <c:v>0.87248000000000003</c:v>
                </c:pt>
                <c:pt idx="166">
                  <c:v>0.87248000000000003</c:v>
                </c:pt>
                <c:pt idx="167">
                  <c:v>0.87248000000000003</c:v>
                </c:pt>
                <c:pt idx="168">
                  <c:v>0.87248000000000003</c:v>
                </c:pt>
                <c:pt idx="169">
                  <c:v>0.87248000000000003</c:v>
                </c:pt>
                <c:pt idx="170">
                  <c:v>0.87248000000000003</c:v>
                </c:pt>
                <c:pt idx="171">
                  <c:v>0.87248000000000003</c:v>
                </c:pt>
                <c:pt idx="172">
                  <c:v>0.87248000000000003</c:v>
                </c:pt>
                <c:pt idx="173">
                  <c:v>0.87248000000000003</c:v>
                </c:pt>
                <c:pt idx="174">
                  <c:v>0.87248000000000003</c:v>
                </c:pt>
                <c:pt idx="175">
                  <c:v>0.87248000000000003</c:v>
                </c:pt>
                <c:pt idx="176">
                  <c:v>0.87248000000000003</c:v>
                </c:pt>
                <c:pt idx="177">
                  <c:v>0.87248000000000003</c:v>
                </c:pt>
                <c:pt idx="178">
                  <c:v>0.87248000000000003</c:v>
                </c:pt>
                <c:pt idx="179">
                  <c:v>0.87248000000000003</c:v>
                </c:pt>
                <c:pt idx="180">
                  <c:v>0.87248000000000003</c:v>
                </c:pt>
                <c:pt idx="181">
                  <c:v>0.87248000000000003</c:v>
                </c:pt>
                <c:pt idx="182">
                  <c:v>0.87248000000000003</c:v>
                </c:pt>
                <c:pt idx="183">
                  <c:v>0.87248000000000003</c:v>
                </c:pt>
                <c:pt idx="184">
                  <c:v>0.87248000000000003</c:v>
                </c:pt>
                <c:pt idx="185">
                  <c:v>0.87248000000000003</c:v>
                </c:pt>
                <c:pt idx="186">
                  <c:v>0.87248000000000003</c:v>
                </c:pt>
                <c:pt idx="187">
                  <c:v>0.87248000000000003</c:v>
                </c:pt>
                <c:pt idx="188">
                  <c:v>0.87248000000000003</c:v>
                </c:pt>
                <c:pt idx="189">
                  <c:v>0.87248000000000003</c:v>
                </c:pt>
                <c:pt idx="190">
                  <c:v>0.87248000000000003</c:v>
                </c:pt>
                <c:pt idx="191">
                  <c:v>0.87248000000000003</c:v>
                </c:pt>
                <c:pt idx="192">
                  <c:v>0.87248000000000003</c:v>
                </c:pt>
                <c:pt idx="193">
                  <c:v>0.87248000000000003</c:v>
                </c:pt>
                <c:pt idx="194">
                  <c:v>0.87248000000000003</c:v>
                </c:pt>
                <c:pt idx="195">
                  <c:v>0.87248000000000003</c:v>
                </c:pt>
                <c:pt idx="196">
                  <c:v>0.87248000000000003</c:v>
                </c:pt>
                <c:pt idx="197">
                  <c:v>0.87248000000000003</c:v>
                </c:pt>
                <c:pt idx="198">
                  <c:v>0.87248000000000003</c:v>
                </c:pt>
                <c:pt idx="199">
                  <c:v>0.87248000000000003</c:v>
                </c:pt>
                <c:pt idx="200">
                  <c:v>0.87248000000000003</c:v>
                </c:pt>
                <c:pt idx="201">
                  <c:v>0.87248000000000003</c:v>
                </c:pt>
                <c:pt idx="202">
                  <c:v>0.87248000000000003</c:v>
                </c:pt>
                <c:pt idx="203">
                  <c:v>0.87248000000000003</c:v>
                </c:pt>
                <c:pt idx="204">
                  <c:v>0.87248000000000003</c:v>
                </c:pt>
                <c:pt idx="205">
                  <c:v>0.87248000000000003</c:v>
                </c:pt>
                <c:pt idx="206">
                  <c:v>0.87248000000000003</c:v>
                </c:pt>
                <c:pt idx="207">
                  <c:v>0.87248000000000003</c:v>
                </c:pt>
                <c:pt idx="208">
                  <c:v>0.87248000000000003</c:v>
                </c:pt>
                <c:pt idx="209">
                  <c:v>0.87248000000000003</c:v>
                </c:pt>
                <c:pt idx="210">
                  <c:v>0.87248000000000003</c:v>
                </c:pt>
                <c:pt idx="211">
                  <c:v>0.87248000000000003</c:v>
                </c:pt>
                <c:pt idx="212">
                  <c:v>0.87248000000000003</c:v>
                </c:pt>
                <c:pt idx="213">
                  <c:v>0.87248000000000003</c:v>
                </c:pt>
                <c:pt idx="214">
                  <c:v>0.87248000000000003</c:v>
                </c:pt>
                <c:pt idx="215">
                  <c:v>0.87248000000000003</c:v>
                </c:pt>
                <c:pt idx="216">
                  <c:v>0.87248000000000003</c:v>
                </c:pt>
                <c:pt idx="217">
                  <c:v>0.87248000000000003</c:v>
                </c:pt>
                <c:pt idx="218">
                  <c:v>0.87248000000000003</c:v>
                </c:pt>
                <c:pt idx="219">
                  <c:v>0.87248000000000003</c:v>
                </c:pt>
                <c:pt idx="220">
                  <c:v>0.87248000000000003</c:v>
                </c:pt>
                <c:pt idx="221">
                  <c:v>0.87248000000000003</c:v>
                </c:pt>
                <c:pt idx="222">
                  <c:v>0.87248000000000003</c:v>
                </c:pt>
                <c:pt idx="223">
                  <c:v>0.87248000000000003</c:v>
                </c:pt>
                <c:pt idx="224">
                  <c:v>0.87248000000000003</c:v>
                </c:pt>
                <c:pt idx="225">
                  <c:v>0.87248000000000003</c:v>
                </c:pt>
                <c:pt idx="226">
                  <c:v>0.87248000000000003</c:v>
                </c:pt>
                <c:pt idx="227">
                  <c:v>0.87248000000000003</c:v>
                </c:pt>
                <c:pt idx="228">
                  <c:v>0.87248000000000003</c:v>
                </c:pt>
                <c:pt idx="229">
                  <c:v>0.87248000000000003</c:v>
                </c:pt>
                <c:pt idx="230">
                  <c:v>0.87248000000000003</c:v>
                </c:pt>
                <c:pt idx="231">
                  <c:v>0.87248000000000003</c:v>
                </c:pt>
                <c:pt idx="232">
                  <c:v>0.87248000000000003</c:v>
                </c:pt>
                <c:pt idx="233">
                  <c:v>0.87248000000000003</c:v>
                </c:pt>
                <c:pt idx="234">
                  <c:v>0.87248000000000003</c:v>
                </c:pt>
                <c:pt idx="235">
                  <c:v>0.87248000000000003</c:v>
                </c:pt>
                <c:pt idx="236">
                  <c:v>0.87248000000000003</c:v>
                </c:pt>
                <c:pt idx="237">
                  <c:v>0.87248000000000003</c:v>
                </c:pt>
                <c:pt idx="238">
                  <c:v>0.87248000000000003</c:v>
                </c:pt>
                <c:pt idx="239">
                  <c:v>0.87248000000000003</c:v>
                </c:pt>
                <c:pt idx="240">
                  <c:v>0.87248000000000003</c:v>
                </c:pt>
                <c:pt idx="241">
                  <c:v>0.87248000000000003</c:v>
                </c:pt>
                <c:pt idx="242">
                  <c:v>0.87248000000000003</c:v>
                </c:pt>
                <c:pt idx="243">
                  <c:v>0.87248000000000003</c:v>
                </c:pt>
                <c:pt idx="244">
                  <c:v>0.87248000000000003</c:v>
                </c:pt>
                <c:pt idx="245">
                  <c:v>0.87248000000000003</c:v>
                </c:pt>
                <c:pt idx="246">
                  <c:v>0.87248000000000003</c:v>
                </c:pt>
                <c:pt idx="247">
                  <c:v>0.87248000000000003</c:v>
                </c:pt>
                <c:pt idx="248">
                  <c:v>0.87248000000000003</c:v>
                </c:pt>
                <c:pt idx="249">
                  <c:v>0.87248000000000003</c:v>
                </c:pt>
                <c:pt idx="250">
                  <c:v>0.87248000000000003</c:v>
                </c:pt>
                <c:pt idx="251">
                  <c:v>0.87248000000000003</c:v>
                </c:pt>
                <c:pt idx="252">
                  <c:v>0.87248000000000003</c:v>
                </c:pt>
                <c:pt idx="253">
                  <c:v>0.87248000000000003</c:v>
                </c:pt>
                <c:pt idx="254">
                  <c:v>0.87248000000000003</c:v>
                </c:pt>
                <c:pt idx="255">
                  <c:v>0.87248000000000003</c:v>
                </c:pt>
                <c:pt idx="256">
                  <c:v>0.87248000000000003</c:v>
                </c:pt>
                <c:pt idx="257">
                  <c:v>0.87248000000000003</c:v>
                </c:pt>
                <c:pt idx="258">
                  <c:v>0.87248000000000003</c:v>
                </c:pt>
                <c:pt idx="259">
                  <c:v>0.87248000000000003</c:v>
                </c:pt>
                <c:pt idx="260">
                  <c:v>0.87248000000000003</c:v>
                </c:pt>
                <c:pt idx="261">
                  <c:v>0.87248000000000003</c:v>
                </c:pt>
                <c:pt idx="262">
                  <c:v>0.87248000000000003</c:v>
                </c:pt>
                <c:pt idx="263">
                  <c:v>0.87248000000000003</c:v>
                </c:pt>
                <c:pt idx="264">
                  <c:v>0.87248000000000003</c:v>
                </c:pt>
                <c:pt idx="265">
                  <c:v>0.87248000000000003</c:v>
                </c:pt>
                <c:pt idx="266">
                  <c:v>0.87248000000000003</c:v>
                </c:pt>
                <c:pt idx="267">
                  <c:v>0.87248000000000003</c:v>
                </c:pt>
                <c:pt idx="268">
                  <c:v>0.87248000000000003</c:v>
                </c:pt>
                <c:pt idx="269">
                  <c:v>0.87248000000000003</c:v>
                </c:pt>
                <c:pt idx="270">
                  <c:v>0.87248000000000003</c:v>
                </c:pt>
                <c:pt idx="271">
                  <c:v>0.87248000000000003</c:v>
                </c:pt>
                <c:pt idx="272">
                  <c:v>0.87248000000000003</c:v>
                </c:pt>
                <c:pt idx="273">
                  <c:v>0.87248000000000003</c:v>
                </c:pt>
                <c:pt idx="274">
                  <c:v>0.87248000000000003</c:v>
                </c:pt>
                <c:pt idx="275">
                  <c:v>0.87248000000000003</c:v>
                </c:pt>
                <c:pt idx="276">
                  <c:v>0.87248000000000003</c:v>
                </c:pt>
                <c:pt idx="277">
                  <c:v>0.87248000000000003</c:v>
                </c:pt>
                <c:pt idx="278">
                  <c:v>0.87248000000000003</c:v>
                </c:pt>
                <c:pt idx="279">
                  <c:v>0.87248000000000003</c:v>
                </c:pt>
                <c:pt idx="280">
                  <c:v>0.87248000000000003</c:v>
                </c:pt>
                <c:pt idx="281">
                  <c:v>0.87248000000000003</c:v>
                </c:pt>
                <c:pt idx="282">
                  <c:v>0.87248000000000003</c:v>
                </c:pt>
                <c:pt idx="283">
                  <c:v>0.87248000000000003</c:v>
                </c:pt>
                <c:pt idx="284">
                  <c:v>0.87248000000000003</c:v>
                </c:pt>
                <c:pt idx="285">
                  <c:v>0.87248000000000003</c:v>
                </c:pt>
                <c:pt idx="286">
                  <c:v>0.87248000000000003</c:v>
                </c:pt>
                <c:pt idx="287">
                  <c:v>0.87248000000000003</c:v>
                </c:pt>
                <c:pt idx="288">
                  <c:v>0.87248000000000003</c:v>
                </c:pt>
                <c:pt idx="289">
                  <c:v>0.87248000000000003</c:v>
                </c:pt>
                <c:pt idx="290">
                  <c:v>0.87248000000000003</c:v>
                </c:pt>
                <c:pt idx="291">
                  <c:v>0.87248000000000003</c:v>
                </c:pt>
                <c:pt idx="292">
                  <c:v>0.87248000000000003</c:v>
                </c:pt>
                <c:pt idx="293">
                  <c:v>0.87248000000000003</c:v>
                </c:pt>
                <c:pt idx="294">
                  <c:v>0.87248000000000003</c:v>
                </c:pt>
                <c:pt idx="295">
                  <c:v>0.87248000000000003</c:v>
                </c:pt>
                <c:pt idx="296">
                  <c:v>0.87248000000000003</c:v>
                </c:pt>
                <c:pt idx="297">
                  <c:v>0.87248000000000003</c:v>
                </c:pt>
                <c:pt idx="298">
                  <c:v>0.87248000000000003</c:v>
                </c:pt>
                <c:pt idx="299">
                  <c:v>0.87248000000000003</c:v>
                </c:pt>
                <c:pt idx="300">
                  <c:v>0.87248000000000003</c:v>
                </c:pt>
                <c:pt idx="301">
                  <c:v>0.87248000000000003</c:v>
                </c:pt>
                <c:pt idx="302">
                  <c:v>0.87248000000000003</c:v>
                </c:pt>
                <c:pt idx="303">
                  <c:v>0.87248000000000003</c:v>
                </c:pt>
                <c:pt idx="304">
                  <c:v>0.87248000000000003</c:v>
                </c:pt>
                <c:pt idx="305">
                  <c:v>0.87248000000000003</c:v>
                </c:pt>
                <c:pt idx="306">
                  <c:v>0.87248000000000003</c:v>
                </c:pt>
                <c:pt idx="307">
                  <c:v>0.87248000000000003</c:v>
                </c:pt>
                <c:pt idx="308">
                  <c:v>0.87248000000000003</c:v>
                </c:pt>
                <c:pt idx="309">
                  <c:v>0.87248000000000003</c:v>
                </c:pt>
                <c:pt idx="310">
                  <c:v>0.87248000000000003</c:v>
                </c:pt>
                <c:pt idx="311">
                  <c:v>0.87248000000000003</c:v>
                </c:pt>
                <c:pt idx="312">
                  <c:v>0.87248000000000003</c:v>
                </c:pt>
                <c:pt idx="313">
                  <c:v>0.87248000000000003</c:v>
                </c:pt>
                <c:pt idx="314">
                  <c:v>0.87248000000000003</c:v>
                </c:pt>
                <c:pt idx="315">
                  <c:v>0.87248000000000003</c:v>
                </c:pt>
                <c:pt idx="316">
                  <c:v>0.87248000000000003</c:v>
                </c:pt>
                <c:pt idx="317">
                  <c:v>0.87248000000000003</c:v>
                </c:pt>
                <c:pt idx="318">
                  <c:v>0.87248000000000003</c:v>
                </c:pt>
                <c:pt idx="319">
                  <c:v>0.87248000000000003</c:v>
                </c:pt>
                <c:pt idx="320">
                  <c:v>0.87248000000000003</c:v>
                </c:pt>
                <c:pt idx="321">
                  <c:v>0.87248000000000003</c:v>
                </c:pt>
                <c:pt idx="322">
                  <c:v>0.87248000000000003</c:v>
                </c:pt>
                <c:pt idx="323">
                  <c:v>0.87248000000000003</c:v>
                </c:pt>
                <c:pt idx="324">
                  <c:v>0.87248000000000003</c:v>
                </c:pt>
                <c:pt idx="325">
                  <c:v>0.87248000000000003</c:v>
                </c:pt>
                <c:pt idx="326">
                  <c:v>0.87248000000000003</c:v>
                </c:pt>
                <c:pt idx="327">
                  <c:v>0.87248000000000003</c:v>
                </c:pt>
                <c:pt idx="328">
                  <c:v>0.87248000000000003</c:v>
                </c:pt>
                <c:pt idx="329">
                  <c:v>0.87248000000000003</c:v>
                </c:pt>
                <c:pt idx="330">
                  <c:v>0.87248000000000003</c:v>
                </c:pt>
                <c:pt idx="331">
                  <c:v>0.87248000000000003</c:v>
                </c:pt>
                <c:pt idx="332">
                  <c:v>0.87248000000000003</c:v>
                </c:pt>
                <c:pt idx="333">
                  <c:v>0.87248000000000003</c:v>
                </c:pt>
                <c:pt idx="334">
                  <c:v>0.87248000000000003</c:v>
                </c:pt>
                <c:pt idx="335">
                  <c:v>0.87248000000000003</c:v>
                </c:pt>
                <c:pt idx="336">
                  <c:v>0.87248000000000003</c:v>
                </c:pt>
                <c:pt idx="337">
                  <c:v>0.87248000000000003</c:v>
                </c:pt>
                <c:pt idx="338">
                  <c:v>0.87248000000000003</c:v>
                </c:pt>
                <c:pt idx="339">
                  <c:v>0.87248000000000003</c:v>
                </c:pt>
                <c:pt idx="340">
                  <c:v>0.87248000000000003</c:v>
                </c:pt>
                <c:pt idx="341">
                  <c:v>0.87248000000000003</c:v>
                </c:pt>
                <c:pt idx="342">
                  <c:v>0.87248000000000003</c:v>
                </c:pt>
                <c:pt idx="343">
                  <c:v>0.87248000000000003</c:v>
                </c:pt>
                <c:pt idx="344">
                  <c:v>0.87248000000000003</c:v>
                </c:pt>
                <c:pt idx="345">
                  <c:v>0.87248000000000003</c:v>
                </c:pt>
                <c:pt idx="346">
                  <c:v>0.87248000000000003</c:v>
                </c:pt>
                <c:pt idx="347">
                  <c:v>0.87248000000000003</c:v>
                </c:pt>
                <c:pt idx="348">
                  <c:v>0.87248000000000003</c:v>
                </c:pt>
                <c:pt idx="349">
                  <c:v>0.87248000000000003</c:v>
                </c:pt>
                <c:pt idx="350">
                  <c:v>0.87248000000000003</c:v>
                </c:pt>
                <c:pt idx="351">
                  <c:v>0.87248000000000003</c:v>
                </c:pt>
                <c:pt idx="352">
                  <c:v>0.87248000000000003</c:v>
                </c:pt>
                <c:pt idx="353">
                  <c:v>0.87248000000000003</c:v>
                </c:pt>
                <c:pt idx="354">
                  <c:v>0.87248000000000003</c:v>
                </c:pt>
                <c:pt idx="355">
                  <c:v>0.87248000000000003</c:v>
                </c:pt>
                <c:pt idx="356">
                  <c:v>0.87248000000000003</c:v>
                </c:pt>
                <c:pt idx="357">
                  <c:v>0.87248000000000003</c:v>
                </c:pt>
                <c:pt idx="358">
                  <c:v>0.87248000000000003</c:v>
                </c:pt>
                <c:pt idx="359">
                  <c:v>0.87248000000000003</c:v>
                </c:pt>
                <c:pt idx="360">
                  <c:v>0.87248000000000003</c:v>
                </c:pt>
                <c:pt idx="361">
                  <c:v>0.87248000000000003</c:v>
                </c:pt>
                <c:pt idx="362">
                  <c:v>0.87248000000000003</c:v>
                </c:pt>
                <c:pt idx="363">
                  <c:v>0.87248000000000003</c:v>
                </c:pt>
                <c:pt idx="364">
                  <c:v>0.87248000000000003</c:v>
                </c:pt>
                <c:pt idx="365">
                  <c:v>0.87248000000000003</c:v>
                </c:pt>
                <c:pt idx="366">
                  <c:v>0.87248000000000003</c:v>
                </c:pt>
                <c:pt idx="367">
                  <c:v>0.87248000000000003</c:v>
                </c:pt>
                <c:pt idx="368">
                  <c:v>0.87248000000000003</c:v>
                </c:pt>
                <c:pt idx="369">
                  <c:v>0.87248000000000003</c:v>
                </c:pt>
                <c:pt idx="370">
                  <c:v>0.87248000000000003</c:v>
                </c:pt>
                <c:pt idx="371">
                  <c:v>0.87248000000000003</c:v>
                </c:pt>
                <c:pt idx="372">
                  <c:v>0.87248000000000003</c:v>
                </c:pt>
                <c:pt idx="373">
                  <c:v>0.87248000000000003</c:v>
                </c:pt>
                <c:pt idx="374">
                  <c:v>0.87248000000000003</c:v>
                </c:pt>
                <c:pt idx="375">
                  <c:v>0.87248000000000003</c:v>
                </c:pt>
                <c:pt idx="376">
                  <c:v>0.87248000000000003</c:v>
                </c:pt>
                <c:pt idx="377">
                  <c:v>0.87248000000000003</c:v>
                </c:pt>
                <c:pt idx="378">
                  <c:v>0.87248000000000003</c:v>
                </c:pt>
                <c:pt idx="379">
                  <c:v>0.87248000000000003</c:v>
                </c:pt>
                <c:pt idx="380">
                  <c:v>0.87248000000000003</c:v>
                </c:pt>
                <c:pt idx="381">
                  <c:v>0.87248000000000003</c:v>
                </c:pt>
                <c:pt idx="382">
                  <c:v>0.87248000000000003</c:v>
                </c:pt>
                <c:pt idx="383">
                  <c:v>0.87248000000000003</c:v>
                </c:pt>
                <c:pt idx="384">
                  <c:v>0.87248000000000003</c:v>
                </c:pt>
                <c:pt idx="385">
                  <c:v>0.87248000000000003</c:v>
                </c:pt>
                <c:pt idx="386">
                  <c:v>0.87248000000000003</c:v>
                </c:pt>
                <c:pt idx="387">
                  <c:v>0.87248000000000003</c:v>
                </c:pt>
                <c:pt idx="388">
                  <c:v>0.87248000000000003</c:v>
                </c:pt>
                <c:pt idx="389">
                  <c:v>0.87248000000000003</c:v>
                </c:pt>
                <c:pt idx="390">
                  <c:v>0.87248000000000003</c:v>
                </c:pt>
                <c:pt idx="391">
                  <c:v>0.87248000000000003</c:v>
                </c:pt>
                <c:pt idx="392">
                  <c:v>0.87248000000000003</c:v>
                </c:pt>
                <c:pt idx="393">
                  <c:v>0.87248000000000003</c:v>
                </c:pt>
                <c:pt idx="394">
                  <c:v>0.87248000000000003</c:v>
                </c:pt>
                <c:pt idx="395">
                  <c:v>0.87248000000000003</c:v>
                </c:pt>
                <c:pt idx="396">
                  <c:v>0.87248000000000003</c:v>
                </c:pt>
                <c:pt idx="397">
                  <c:v>0.87248000000000003</c:v>
                </c:pt>
                <c:pt idx="398">
                  <c:v>0.87248000000000003</c:v>
                </c:pt>
                <c:pt idx="399">
                  <c:v>0.87248000000000003</c:v>
                </c:pt>
                <c:pt idx="400">
                  <c:v>0.87248000000000003</c:v>
                </c:pt>
                <c:pt idx="401">
                  <c:v>0.87248000000000003</c:v>
                </c:pt>
                <c:pt idx="402">
                  <c:v>0.87248000000000003</c:v>
                </c:pt>
                <c:pt idx="403">
                  <c:v>0.87248000000000003</c:v>
                </c:pt>
                <c:pt idx="404">
                  <c:v>0.87248000000000003</c:v>
                </c:pt>
                <c:pt idx="405">
                  <c:v>0.87248000000000003</c:v>
                </c:pt>
                <c:pt idx="406">
                  <c:v>0.87248000000000003</c:v>
                </c:pt>
                <c:pt idx="407">
                  <c:v>0.87248000000000003</c:v>
                </c:pt>
                <c:pt idx="408">
                  <c:v>0.87248000000000003</c:v>
                </c:pt>
                <c:pt idx="409">
                  <c:v>0.87248000000000003</c:v>
                </c:pt>
                <c:pt idx="410">
                  <c:v>0.87248000000000003</c:v>
                </c:pt>
                <c:pt idx="411">
                  <c:v>0.87248000000000003</c:v>
                </c:pt>
                <c:pt idx="412">
                  <c:v>0.87248000000000003</c:v>
                </c:pt>
                <c:pt idx="413">
                  <c:v>0.87248000000000003</c:v>
                </c:pt>
                <c:pt idx="414">
                  <c:v>0.87248000000000003</c:v>
                </c:pt>
                <c:pt idx="415">
                  <c:v>0.87248000000000003</c:v>
                </c:pt>
                <c:pt idx="416">
                  <c:v>0.87248000000000003</c:v>
                </c:pt>
                <c:pt idx="417">
                  <c:v>0.87248000000000003</c:v>
                </c:pt>
                <c:pt idx="418">
                  <c:v>0.87248000000000003</c:v>
                </c:pt>
                <c:pt idx="419">
                  <c:v>0.87248000000000003</c:v>
                </c:pt>
                <c:pt idx="420">
                  <c:v>0.87248000000000003</c:v>
                </c:pt>
                <c:pt idx="421">
                  <c:v>0.87248000000000003</c:v>
                </c:pt>
                <c:pt idx="422">
                  <c:v>0.87248000000000003</c:v>
                </c:pt>
                <c:pt idx="423">
                  <c:v>0.87248000000000003</c:v>
                </c:pt>
                <c:pt idx="424">
                  <c:v>0.87248000000000003</c:v>
                </c:pt>
                <c:pt idx="425">
                  <c:v>0.87248000000000003</c:v>
                </c:pt>
                <c:pt idx="426">
                  <c:v>0.87248000000000003</c:v>
                </c:pt>
                <c:pt idx="427">
                  <c:v>0.87248000000000003</c:v>
                </c:pt>
                <c:pt idx="428">
                  <c:v>0.87248000000000003</c:v>
                </c:pt>
                <c:pt idx="429">
                  <c:v>0.87248000000000003</c:v>
                </c:pt>
                <c:pt idx="430">
                  <c:v>0.87248000000000003</c:v>
                </c:pt>
                <c:pt idx="431">
                  <c:v>0.87248000000000003</c:v>
                </c:pt>
                <c:pt idx="432">
                  <c:v>0.87248000000000003</c:v>
                </c:pt>
                <c:pt idx="433">
                  <c:v>0.87248000000000003</c:v>
                </c:pt>
                <c:pt idx="434">
                  <c:v>0.87248000000000003</c:v>
                </c:pt>
                <c:pt idx="435">
                  <c:v>0.87248000000000003</c:v>
                </c:pt>
                <c:pt idx="436">
                  <c:v>0.87248000000000003</c:v>
                </c:pt>
                <c:pt idx="437">
                  <c:v>0.87248000000000003</c:v>
                </c:pt>
                <c:pt idx="438">
                  <c:v>0.87248000000000003</c:v>
                </c:pt>
                <c:pt idx="439">
                  <c:v>0.87248000000000003</c:v>
                </c:pt>
                <c:pt idx="440">
                  <c:v>0.87248000000000003</c:v>
                </c:pt>
                <c:pt idx="441">
                  <c:v>0.87248000000000003</c:v>
                </c:pt>
                <c:pt idx="442">
                  <c:v>0.87248000000000003</c:v>
                </c:pt>
                <c:pt idx="443">
                  <c:v>0.87248000000000003</c:v>
                </c:pt>
                <c:pt idx="444">
                  <c:v>0.87248000000000003</c:v>
                </c:pt>
                <c:pt idx="445">
                  <c:v>0.87248000000000003</c:v>
                </c:pt>
                <c:pt idx="446">
                  <c:v>0.87248000000000003</c:v>
                </c:pt>
                <c:pt idx="447">
                  <c:v>0.87248000000000003</c:v>
                </c:pt>
                <c:pt idx="448">
                  <c:v>0.87248000000000003</c:v>
                </c:pt>
                <c:pt idx="449">
                  <c:v>0.87248000000000003</c:v>
                </c:pt>
                <c:pt idx="450">
                  <c:v>0.87248000000000003</c:v>
                </c:pt>
                <c:pt idx="451">
                  <c:v>0.87248000000000003</c:v>
                </c:pt>
                <c:pt idx="452">
                  <c:v>0.87248000000000003</c:v>
                </c:pt>
                <c:pt idx="453">
                  <c:v>0.87248000000000003</c:v>
                </c:pt>
                <c:pt idx="454">
                  <c:v>0.87248000000000003</c:v>
                </c:pt>
                <c:pt idx="455">
                  <c:v>0.87248000000000003</c:v>
                </c:pt>
                <c:pt idx="456">
                  <c:v>0.87248000000000003</c:v>
                </c:pt>
                <c:pt idx="457">
                  <c:v>0.87248000000000003</c:v>
                </c:pt>
                <c:pt idx="458">
                  <c:v>0.87248000000000003</c:v>
                </c:pt>
                <c:pt idx="459">
                  <c:v>0.87248000000000003</c:v>
                </c:pt>
                <c:pt idx="460">
                  <c:v>0.87248000000000003</c:v>
                </c:pt>
                <c:pt idx="461">
                  <c:v>0.87248000000000003</c:v>
                </c:pt>
                <c:pt idx="462">
                  <c:v>0.87248000000000003</c:v>
                </c:pt>
                <c:pt idx="463">
                  <c:v>0.87248000000000003</c:v>
                </c:pt>
                <c:pt idx="464">
                  <c:v>0.87248000000000003</c:v>
                </c:pt>
                <c:pt idx="465">
                  <c:v>0.87248000000000003</c:v>
                </c:pt>
                <c:pt idx="466">
                  <c:v>0.87248000000000003</c:v>
                </c:pt>
                <c:pt idx="467">
                  <c:v>0.87248000000000003</c:v>
                </c:pt>
                <c:pt idx="468">
                  <c:v>0.87248000000000003</c:v>
                </c:pt>
                <c:pt idx="469">
                  <c:v>0.87248000000000003</c:v>
                </c:pt>
                <c:pt idx="470">
                  <c:v>0.87248000000000003</c:v>
                </c:pt>
                <c:pt idx="471">
                  <c:v>0.87248000000000003</c:v>
                </c:pt>
                <c:pt idx="472">
                  <c:v>0.87248000000000003</c:v>
                </c:pt>
                <c:pt idx="473">
                  <c:v>0.87248000000000003</c:v>
                </c:pt>
                <c:pt idx="474">
                  <c:v>0.87248000000000003</c:v>
                </c:pt>
                <c:pt idx="475">
                  <c:v>0.87248000000000003</c:v>
                </c:pt>
                <c:pt idx="476">
                  <c:v>0.87248000000000003</c:v>
                </c:pt>
                <c:pt idx="477">
                  <c:v>0.87248000000000003</c:v>
                </c:pt>
                <c:pt idx="478">
                  <c:v>0.87248000000000003</c:v>
                </c:pt>
                <c:pt idx="479">
                  <c:v>0.87248000000000003</c:v>
                </c:pt>
                <c:pt idx="480">
                  <c:v>0.87248000000000003</c:v>
                </c:pt>
                <c:pt idx="481">
                  <c:v>0.87248000000000003</c:v>
                </c:pt>
                <c:pt idx="482">
                  <c:v>0.87248000000000003</c:v>
                </c:pt>
                <c:pt idx="483">
                  <c:v>0.87248000000000003</c:v>
                </c:pt>
                <c:pt idx="484">
                  <c:v>0.87248000000000003</c:v>
                </c:pt>
                <c:pt idx="485">
                  <c:v>0.87248000000000003</c:v>
                </c:pt>
                <c:pt idx="486">
                  <c:v>0.87248000000000003</c:v>
                </c:pt>
                <c:pt idx="487">
                  <c:v>0.87248000000000003</c:v>
                </c:pt>
                <c:pt idx="488">
                  <c:v>0.87248000000000003</c:v>
                </c:pt>
                <c:pt idx="489">
                  <c:v>0.87248000000000003</c:v>
                </c:pt>
                <c:pt idx="490">
                  <c:v>0.87248000000000003</c:v>
                </c:pt>
                <c:pt idx="491">
                  <c:v>0.87248000000000003</c:v>
                </c:pt>
                <c:pt idx="492">
                  <c:v>0.87248000000000003</c:v>
                </c:pt>
                <c:pt idx="493">
                  <c:v>0.87248000000000003</c:v>
                </c:pt>
                <c:pt idx="494">
                  <c:v>0.87248000000000003</c:v>
                </c:pt>
                <c:pt idx="495">
                  <c:v>0.87248000000000003</c:v>
                </c:pt>
                <c:pt idx="496">
                  <c:v>0.87248000000000003</c:v>
                </c:pt>
                <c:pt idx="497">
                  <c:v>0.87248000000000003</c:v>
                </c:pt>
                <c:pt idx="498">
                  <c:v>0.87248000000000003</c:v>
                </c:pt>
                <c:pt idx="499">
                  <c:v>0.87248000000000003</c:v>
                </c:pt>
                <c:pt idx="500">
                  <c:v>0.87248000000000003</c:v>
                </c:pt>
                <c:pt idx="501">
                  <c:v>0.87248000000000003</c:v>
                </c:pt>
                <c:pt idx="502">
                  <c:v>0.87248000000000003</c:v>
                </c:pt>
                <c:pt idx="503">
                  <c:v>0.87248000000000003</c:v>
                </c:pt>
                <c:pt idx="504">
                  <c:v>0.87248000000000003</c:v>
                </c:pt>
                <c:pt idx="505">
                  <c:v>0.87248000000000003</c:v>
                </c:pt>
                <c:pt idx="506">
                  <c:v>0.87248000000000003</c:v>
                </c:pt>
                <c:pt idx="507">
                  <c:v>0.87248000000000003</c:v>
                </c:pt>
                <c:pt idx="508">
                  <c:v>0.87248000000000003</c:v>
                </c:pt>
                <c:pt idx="509">
                  <c:v>0.87248000000000003</c:v>
                </c:pt>
                <c:pt idx="510">
                  <c:v>0.87248000000000003</c:v>
                </c:pt>
                <c:pt idx="511">
                  <c:v>0.87248000000000003</c:v>
                </c:pt>
                <c:pt idx="512">
                  <c:v>0.87248000000000003</c:v>
                </c:pt>
                <c:pt idx="513">
                  <c:v>0.87248000000000003</c:v>
                </c:pt>
                <c:pt idx="514">
                  <c:v>0.87248000000000003</c:v>
                </c:pt>
                <c:pt idx="515">
                  <c:v>0.87248000000000003</c:v>
                </c:pt>
                <c:pt idx="516">
                  <c:v>0.87248000000000003</c:v>
                </c:pt>
                <c:pt idx="517">
                  <c:v>0.87248000000000003</c:v>
                </c:pt>
                <c:pt idx="518">
                  <c:v>0.87248000000000003</c:v>
                </c:pt>
                <c:pt idx="519">
                  <c:v>0.87248000000000003</c:v>
                </c:pt>
                <c:pt idx="520">
                  <c:v>0.87248000000000003</c:v>
                </c:pt>
                <c:pt idx="521">
                  <c:v>0.87248000000000003</c:v>
                </c:pt>
                <c:pt idx="522">
                  <c:v>0.87248000000000003</c:v>
                </c:pt>
                <c:pt idx="523">
                  <c:v>0.87248000000000003</c:v>
                </c:pt>
                <c:pt idx="524">
                  <c:v>0.87248000000000003</c:v>
                </c:pt>
                <c:pt idx="525">
                  <c:v>0.87248000000000003</c:v>
                </c:pt>
                <c:pt idx="526">
                  <c:v>0.87248000000000003</c:v>
                </c:pt>
                <c:pt idx="527">
                  <c:v>0.87248000000000003</c:v>
                </c:pt>
                <c:pt idx="528">
                  <c:v>0.87248000000000003</c:v>
                </c:pt>
                <c:pt idx="529">
                  <c:v>0.87248000000000003</c:v>
                </c:pt>
                <c:pt idx="530">
                  <c:v>0.87248000000000003</c:v>
                </c:pt>
                <c:pt idx="531">
                  <c:v>0.87248000000000003</c:v>
                </c:pt>
                <c:pt idx="532">
                  <c:v>0.87248000000000003</c:v>
                </c:pt>
                <c:pt idx="533">
                  <c:v>0.87248000000000003</c:v>
                </c:pt>
                <c:pt idx="534">
                  <c:v>0.87248000000000003</c:v>
                </c:pt>
                <c:pt idx="535">
                  <c:v>0.87248000000000003</c:v>
                </c:pt>
                <c:pt idx="536">
                  <c:v>0.87248000000000003</c:v>
                </c:pt>
                <c:pt idx="537">
                  <c:v>0.87248000000000003</c:v>
                </c:pt>
                <c:pt idx="538">
                  <c:v>0.87248000000000003</c:v>
                </c:pt>
                <c:pt idx="539">
                  <c:v>0.87248000000000003</c:v>
                </c:pt>
                <c:pt idx="540">
                  <c:v>0.87248000000000003</c:v>
                </c:pt>
                <c:pt idx="541">
                  <c:v>0.87248000000000003</c:v>
                </c:pt>
                <c:pt idx="542">
                  <c:v>0.87248000000000003</c:v>
                </c:pt>
                <c:pt idx="543">
                  <c:v>0.87248000000000003</c:v>
                </c:pt>
                <c:pt idx="544">
                  <c:v>0.87248000000000003</c:v>
                </c:pt>
                <c:pt idx="545">
                  <c:v>0.87248000000000003</c:v>
                </c:pt>
                <c:pt idx="546">
                  <c:v>0.87248000000000003</c:v>
                </c:pt>
                <c:pt idx="547">
                  <c:v>0.87248000000000003</c:v>
                </c:pt>
                <c:pt idx="548">
                  <c:v>0.87248000000000003</c:v>
                </c:pt>
                <c:pt idx="549">
                  <c:v>0.87248000000000003</c:v>
                </c:pt>
                <c:pt idx="550">
                  <c:v>0.87248000000000003</c:v>
                </c:pt>
                <c:pt idx="551">
                  <c:v>0.87248000000000003</c:v>
                </c:pt>
                <c:pt idx="552">
                  <c:v>0.87248000000000003</c:v>
                </c:pt>
                <c:pt idx="553">
                  <c:v>0.87248000000000003</c:v>
                </c:pt>
                <c:pt idx="554">
                  <c:v>0.87248000000000003</c:v>
                </c:pt>
                <c:pt idx="555">
                  <c:v>0.87248000000000003</c:v>
                </c:pt>
                <c:pt idx="556">
                  <c:v>0.87248000000000003</c:v>
                </c:pt>
                <c:pt idx="557">
                  <c:v>0.87248000000000003</c:v>
                </c:pt>
                <c:pt idx="558">
                  <c:v>0.87248000000000003</c:v>
                </c:pt>
                <c:pt idx="559">
                  <c:v>0.87248000000000003</c:v>
                </c:pt>
                <c:pt idx="560">
                  <c:v>0.87248000000000003</c:v>
                </c:pt>
                <c:pt idx="561">
                  <c:v>0.87248000000000003</c:v>
                </c:pt>
                <c:pt idx="562">
                  <c:v>0.87248000000000003</c:v>
                </c:pt>
                <c:pt idx="563">
                  <c:v>0.87248000000000003</c:v>
                </c:pt>
                <c:pt idx="564">
                  <c:v>0.87248000000000003</c:v>
                </c:pt>
                <c:pt idx="565">
                  <c:v>0.87248000000000003</c:v>
                </c:pt>
                <c:pt idx="566">
                  <c:v>0.87248000000000003</c:v>
                </c:pt>
                <c:pt idx="567">
                  <c:v>0.87248000000000003</c:v>
                </c:pt>
                <c:pt idx="568">
                  <c:v>0.87248000000000003</c:v>
                </c:pt>
                <c:pt idx="569">
                  <c:v>0.87248000000000003</c:v>
                </c:pt>
                <c:pt idx="570">
                  <c:v>0.87248000000000003</c:v>
                </c:pt>
                <c:pt idx="571">
                  <c:v>0.87248000000000003</c:v>
                </c:pt>
                <c:pt idx="572">
                  <c:v>0.87248000000000003</c:v>
                </c:pt>
                <c:pt idx="573">
                  <c:v>0.87248000000000003</c:v>
                </c:pt>
                <c:pt idx="574">
                  <c:v>0.87248000000000003</c:v>
                </c:pt>
                <c:pt idx="575">
                  <c:v>0.87248000000000003</c:v>
                </c:pt>
                <c:pt idx="576">
                  <c:v>0.87248000000000003</c:v>
                </c:pt>
                <c:pt idx="577">
                  <c:v>0.87248000000000003</c:v>
                </c:pt>
                <c:pt idx="578">
                  <c:v>0.87248000000000003</c:v>
                </c:pt>
                <c:pt idx="579">
                  <c:v>0.87248000000000003</c:v>
                </c:pt>
                <c:pt idx="580">
                  <c:v>0.87248000000000003</c:v>
                </c:pt>
                <c:pt idx="581">
                  <c:v>0.87248000000000003</c:v>
                </c:pt>
                <c:pt idx="582">
                  <c:v>0.87248000000000003</c:v>
                </c:pt>
                <c:pt idx="583">
                  <c:v>0.87248000000000003</c:v>
                </c:pt>
                <c:pt idx="584">
                  <c:v>0.87248000000000003</c:v>
                </c:pt>
                <c:pt idx="585">
                  <c:v>0.87248000000000003</c:v>
                </c:pt>
                <c:pt idx="586">
                  <c:v>0.87248000000000003</c:v>
                </c:pt>
                <c:pt idx="587">
                  <c:v>0.87248000000000003</c:v>
                </c:pt>
                <c:pt idx="588">
                  <c:v>0.87248000000000003</c:v>
                </c:pt>
                <c:pt idx="589">
                  <c:v>0.87248000000000003</c:v>
                </c:pt>
                <c:pt idx="590">
                  <c:v>0.87248000000000003</c:v>
                </c:pt>
                <c:pt idx="591">
                  <c:v>0.87248000000000003</c:v>
                </c:pt>
                <c:pt idx="592">
                  <c:v>0.87248000000000003</c:v>
                </c:pt>
                <c:pt idx="593">
                  <c:v>0.87248000000000003</c:v>
                </c:pt>
                <c:pt idx="594">
                  <c:v>0.87248000000000003</c:v>
                </c:pt>
                <c:pt idx="595">
                  <c:v>0.87248000000000003</c:v>
                </c:pt>
                <c:pt idx="596">
                  <c:v>0.87248000000000003</c:v>
                </c:pt>
                <c:pt idx="597">
                  <c:v>0.87248000000000003</c:v>
                </c:pt>
                <c:pt idx="598">
                  <c:v>0.87248000000000003</c:v>
                </c:pt>
                <c:pt idx="599">
                  <c:v>0.87248000000000003</c:v>
                </c:pt>
                <c:pt idx="600">
                  <c:v>0.87248000000000003</c:v>
                </c:pt>
                <c:pt idx="601">
                  <c:v>0.87248000000000003</c:v>
                </c:pt>
                <c:pt idx="602">
                  <c:v>0.87248000000000003</c:v>
                </c:pt>
                <c:pt idx="603">
                  <c:v>0.87248000000000003</c:v>
                </c:pt>
                <c:pt idx="604">
                  <c:v>0.87248000000000003</c:v>
                </c:pt>
                <c:pt idx="605">
                  <c:v>0.87248000000000003</c:v>
                </c:pt>
                <c:pt idx="606">
                  <c:v>0.87248000000000003</c:v>
                </c:pt>
                <c:pt idx="607">
                  <c:v>0.87248000000000003</c:v>
                </c:pt>
                <c:pt idx="608">
                  <c:v>0.87248000000000003</c:v>
                </c:pt>
                <c:pt idx="609">
                  <c:v>0.87248000000000003</c:v>
                </c:pt>
                <c:pt idx="610">
                  <c:v>0.87248000000000003</c:v>
                </c:pt>
                <c:pt idx="611">
                  <c:v>0.87248000000000003</c:v>
                </c:pt>
                <c:pt idx="612">
                  <c:v>0.87248000000000003</c:v>
                </c:pt>
                <c:pt idx="613">
                  <c:v>0.87248000000000003</c:v>
                </c:pt>
                <c:pt idx="614">
                  <c:v>0.87248000000000003</c:v>
                </c:pt>
                <c:pt idx="615">
                  <c:v>0.87248000000000003</c:v>
                </c:pt>
                <c:pt idx="616">
                  <c:v>0.87248000000000003</c:v>
                </c:pt>
                <c:pt idx="617">
                  <c:v>0.87248000000000003</c:v>
                </c:pt>
                <c:pt idx="618">
                  <c:v>0.87248000000000003</c:v>
                </c:pt>
                <c:pt idx="619">
                  <c:v>0.87248000000000003</c:v>
                </c:pt>
                <c:pt idx="620">
                  <c:v>0.87248000000000003</c:v>
                </c:pt>
                <c:pt idx="621">
                  <c:v>0.87248000000000003</c:v>
                </c:pt>
                <c:pt idx="622">
                  <c:v>0.87248000000000003</c:v>
                </c:pt>
                <c:pt idx="623">
                  <c:v>0.87248000000000003</c:v>
                </c:pt>
                <c:pt idx="624">
                  <c:v>0.87248000000000003</c:v>
                </c:pt>
                <c:pt idx="625">
                  <c:v>0.87248000000000003</c:v>
                </c:pt>
                <c:pt idx="626">
                  <c:v>0.87248000000000003</c:v>
                </c:pt>
                <c:pt idx="627">
                  <c:v>0.87248000000000003</c:v>
                </c:pt>
                <c:pt idx="628">
                  <c:v>0.87248000000000003</c:v>
                </c:pt>
                <c:pt idx="629">
                  <c:v>0.87248000000000003</c:v>
                </c:pt>
                <c:pt idx="630">
                  <c:v>0.87248000000000003</c:v>
                </c:pt>
                <c:pt idx="631">
                  <c:v>0.87248000000000003</c:v>
                </c:pt>
                <c:pt idx="632">
                  <c:v>0.87248000000000003</c:v>
                </c:pt>
                <c:pt idx="633">
                  <c:v>0.87248000000000003</c:v>
                </c:pt>
                <c:pt idx="634">
                  <c:v>0.87248000000000003</c:v>
                </c:pt>
                <c:pt idx="635">
                  <c:v>0.87248000000000003</c:v>
                </c:pt>
                <c:pt idx="636">
                  <c:v>0.87248000000000003</c:v>
                </c:pt>
                <c:pt idx="637">
                  <c:v>0.87248000000000003</c:v>
                </c:pt>
                <c:pt idx="638">
                  <c:v>0.87248000000000003</c:v>
                </c:pt>
                <c:pt idx="639">
                  <c:v>0.87248000000000003</c:v>
                </c:pt>
                <c:pt idx="640">
                  <c:v>0.87248000000000003</c:v>
                </c:pt>
                <c:pt idx="641">
                  <c:v>0.87248000000000003</c:v>
                </c:pt>
                <c:pt idx="642">
                  <c:v>0.87248000000000003</c:v>
                </c:pt>
                <c:pt idx="643">
                  <c:v>0.87248000000000003</c:v>
                </c:pt>
                <c:pt idx="644">
                  <c:v>0.87248000000000003</c:v>
                </c:pt>
                <c:pt idx="645">
                  <c:v>0.87248000000000003</c:v>
                </c:pt>
                <c:pt idx="646">
                  <c:v>0.87248000000000003</c:v>
                </c:pt>
                <c:pt idx="647">
                  <c:v>0.87248000000000003</c:v>
                </c:pt>
                <c:pt idx="648">
                  <c:v>0.87248000000000003</c:v>
                </c:pt>
                <c:pt idx="649">
                  <c:v>0.87248000000000003</c:v>
                </c:pt>
                <c:pt idx="650">
                  <c:v>0.87248000000000003</c:v>
                </c:pt>
                <c:pt idx="651">
                  <c:v>0.87248000000000003</c:v>
                </c:pt>
                <c:pt idx="652">
                  <c:v>0.87248000000000003</c:v>
                </c:pt>
                <c:pt idx="653">
                  <c:v>0.87248000000000003</c:v>
                </c:pt>
                <c:pt idx="654">
                  <c:v>0.87248000000000003</c:v>
                </c:pt>
                <c:pt idx="655">
                  <c:v>0.87248000000000003</c:v>
                </c:pt>
                <c:pt idx="656">
                  <c:v>0.87248000000000003</c:v>
                </c:pt>
                <c:pt idx="657">
                  <c:v>0.87248000000000003</c:v>
                </c:pt>
                <c:pt idx="658">
                  <c:v>0.87248000000000003</c:v>
                </c:pt>
                <c:pt idx="659">
                  <c:v>0.87248000000000003</c:v>
                </c:pt>
                <c:pt idx="660">
                  <c:v>0.87248000000000003</c:v>
                </c:pt>
                <c:pt idx="661">
                  <c:v>0.87248000000000003</c:v>
                </c:pt>
                <c:pt idx="662">
                  <c:v>0.87248000000000003</c:v>
                </c:pt>
                <c:pt idx="663">
                  <c:v>0.87248000000000003</c:v>
                </c:pt>
                <c:pt idx="664">
                  <c:v>0.87248000000000003</c:v>
                </c:pt>
                <c:pt idx="665">
                  <c:v>0.87248000000000003</c:v>
                </c:pt>
                <c:pt idx="666">
                  <c:v>0.87248000000000003</c:v>
                </c:pt>
                <c:pt idx="667">
                  <c:v>0.87248000000000003</c:v>
                </c:pt>
                <c:pt idx="668">
                  <c:v>0.87248000000000003</c:v>
                </c:pt>
                <c:pt idx="669">
                  <c:v>0.87248000000000003</c:v>
                </c:pt>
                <c:pt idx="670">
                  <c:v>0.87248000000000003</c:v>
                </c:pt>
                <c:pt idx="671">
                  <c:v>0.87248000000000003</c:v>
                </c:pt>
                <c:pt idx="672">
                  <c:v>0.87248000000000003</c:v>
                </c:pt>
                <c:pt idx="673">
                  <c:v>0.87248000000000003</c:v>
                </c:pt>
                <c:pt idx="674">
                  <c:v>0.87248000000000003</c:v>
                </c:pt>
                <c:pt idx="675">
                  <c:v>0.87248000000000003</c:v>
                </c:pt>
                <c:pt idx="676">
                  <c:v>0.87248000000000003</c:v>
                </c:pt>
                <c:pt idx="677">
                  <c:v>0.87248000000000003</c:v>
                </c:pt>
                <c:pt idx="678">
                  <c:v>0.87248000000000003</c:v>
                </c:pt>
                <c:pt idx="679">
                  <c:v>0.87248000000000003</c:v>
                </c:pt>
                <c:pt idx="680">
                  <c:v>0.87248000000000003</c:v>
                </c:pt>
                <c:pt idx="681">
                  <c:v>0.87248000000000003</c:v>
                </c:pt>
                <c:pt idx="682">
                  <c:v>0.87248000000000003</c:v>
                </c:pt>
                <c:pt idx="683">
                  <c:v>0.87248000000000003</c:v>
                </c:pt>
                <c:pt idx="684">
                  <c:v>0.87248000000000003</c:v>
                </c:pt>
                <c:pt idx="685">
                  <c:v>0.87248000000000003</c:v>
                </c:pt>
                <c:pt idx="686">
                  <c:v>0.87248000000000003</c:v>
                </c:pt>
                <c:pt idx="687">
                  <c:v>0.87248000000000003</c:v>
                </c:pt>
                <c:pt idx="688">
                  <c:v>0.87248000000000003</c:v>
                </c:pt>
                <c:pt idx="689">
                  <c:v>0.87248000000000003</c:v>
                </c:pt>
                <c:pt idx="690">
                  <c:v>0.87248000000000003</c:v>
                </c:pt>
                <c:pt idx="691">
                  <c:v>0.87248000000000003</c:v>
                </c:pt>
                <c:pt idx="692">
                  <c:v>0.87248000000000003</c:v>
                </c:pt>
                <c:pt idx="693">
                  <c:v>0.87248000000000003</c:v>
                </c:pt>
                <c:pt idx="694">
                  <c:v>0.87248000000000003</c:v>
                </c:pt>
                <c:pt idx="695">
                  <c:v>0.87248000000000003</c:v>
                </c:pt>
                <c:pt idx="696">
                  <c:v>0.87248000000000003</c:v>
                </c:pt>
                <c:pt idx="697">
                  <c:v>0.87248000000000003</c:v>
                </c:pt>
                <c:pt idx="698">
                  <c:v>0.87248000000000003</c:v>
                </c:pt>
                <c:pt idx="699">
                  <c:v>0.87248000000000003</c:v>
                </c:pt>
                <c:pt idx="700">
                  <c:v>0.87248000000000003</c:v>
                </c:pt>
                <c:pt idx="701">
                  <c:v>0.87248000000000003</c:v>
                </c:pt>
                <c:pt idx="702">
                  <c:v>0.87248000000000003</c:v>
                </c:pt>
                <c:pt idx="703">
                  <c:v>0.87248000000000003</c:v>
                </c:pt>
                <c:pt idx="704">
                  <c:v>0.87248000000000003</c:v>
                </c:pt>
                <c:pt idx="705">
                  <c:v>0.87248000000000003</c:v>
                </c:pt>
                <c:pt idx="706">
                  <c:v>0.87248000000000003</c:v>
                </c:pt>
                <c:pt idx="707">
                  <c:v>0.87248000000000003</c:v>
                </c:pt>
                <c:pt idx="708">
                  <c:v>0.87248000000000003</c:v>
                </c:pt>
                <c:pt idx="709">
                  <c:v>0.87248000000000003</c:v>
                </c:pt>
                <c:pt idx="710">
                  <c:v>0.87248000000000003</c:v>
                </c:pt>
                <c:pt idx="711">
                  <c:v>0.87248000000000003</c:v>
                </c:pt>
                <c:pt idx="712">
                  <c:v>0.87248000000000003</c:v>
                </c:pt>
                <c:pt idx="713">
                  <c:v>0.87248000000000003</c:v>
                </c:pt>
                <c:pt idx="714">
                  <c:v>0.87248000000000003</c:v>
                </c:pt>
                <c:pt idx="715">
                  <c:v>0.87248000000000003</c:v>
                </c:pt>
                <c:pt idx="716">
                  <c:v>0.87248000000000003</c:v>
                </c:pt>
                <c:pt idx="717">
                  <c:v>0.87248000000000003</c:v>
                </c:pt>
                <c:pt idx="718">
                  <c:v>0.87248000000000003</c:v>
                </c:pt>
                <c:pt idx="719">
                  <c:v>0.87248000000000003</c:v>
                </c:pt>
                <c:pt idx="720">
                  <c:v>0.87248000000000003</c:v>
                </c:pt>
                <c:pt idx="721">
                  <c:v>0.87248000000000003</c:v>
                </c:pt>
                <c:pt idx="722">
                  <c:v>0.87248000000000003</c:v>
                </c:pt>
                <c:pt idx="723">
                  <c:v>0.87248000000000003</c:v>
                </c:pt>
                <c:pt idx="724">
                  <c:v>0.87248000000000003</c:v>
                </c:pt>
                <c:pt idx="725">
                  <c:v>0.87248000000000003</c:v>
                </c:pt>
                <c:pt idx="726">
                  <c:v>0.87248000000000003</c:v>
                </c:pt>
                <c:pt idx="727">
                  <c:v>0.87248000000000003</c:v>
                </c:pt>
                <c:pt idx="728">
                  <c:v>0.87248000000000003</c:v>
                </c:pt>
                <c:pt idx="729">
                  <c:v>0.87248000000000003</c:v>
                </c:pt>
                <c:pt idx="730">
                  <c:v>0.87248000000000003</c:v>
                </c:pt>
                <c:pt idx="731">
                  <c:v>0.87248000000000003</c:v>
                </c:pt>
                <c:pt idx="732">
                  <c:v>0.87248000000000003</c:v>
                </c:pt>
                <c:pt idx="733">
                  <c:v>0.87248000000000003</c:v>
                </c:pt>
                <c:pt idx="734">
                  <c:v>0.87248000000000003</c:v>
                </c:pt>
                <c:pt idx="735">
                  <c:v>0.87248000000000003</c:v>
                </c:pt>
                <c:pt idx="736">
                  <c:v>0.87248000000000003</c:v>
                </c:pt>
                <c:pt idx="737">
                  <c:v>0.87248000000000003</c:v>
                </c:pt>
                <c:pt idx="738">
                  <c:v>0.87248000000000003</c:v>
                </c:pt>
                <c:pt idx="739">
                  <c:v>0.87248000000000003</c:v>
                </c:pt>
                <c:pt idx="740">
                  <c:v>0.87248000000000003</c:v>
                </c:pt>
                <c:pt idx="741">
                  <c:v>0.87248000000000003</c:v>
                </c:pt>
                <c:pt idx="742">
                  <c:v>0.87248000000000003</c:v>
                </c:pt>
                <c:pt idx="743">
                  <c:v>0.87248000000000003</c:v>
                </c:pt>
                <c:pt idx="744">
                  <c:v>0.87248000000000003</c:v>
                </c:pt>
                <c:pt idx="745">
                  <c:v>0.87248000000000003</c:v>
                </c:pt>
                <c:pt idx="746">
                  <c:v>0.87248000000000003</c:v>
                </c:pt>
                <c:pt idx="747">
                  <c:v>0.87248000000000003</c:v>
                </c:pt>
                <c:pt idx="748">
                  <c:v>0.87248000000000003</c:v>
                </c:pt>
                <c:pt idx="749">
                  <c:v>0.87248000000000003</c:v>
                </c:pt>
                <c:pt idx="750">
                  <c:v>0.87248000000000003</c:v>
                </c:pt>
                <c:pt idx="751">
                  <c:v>0.87248000000000003</c:v>
                </c:pt>
                <c:pt idx="752">
                  <c:v>0.87248000000000003</c:v>
                </c:pt>
                <c:pt idx="753">
                  <c:v>0.87248000000000003</c:v>
                </c:pt>
                <c:pt idx="754">
                  <c:v>0.87248000000000003</c:v>
                </c:pt>
                <c:pt idx="755">
                  <c:v>0.87248000000000003</c:v>
                </c:pt>
                <c:pt idx="756">
                  <c:v>0.87248000000000003</c:v>
                </c:pt>
                <c:pt idx="757">
                  <c:v>0.87248000000000003</c:v>
                </c:pt>
                <c:pt idx="758">
                  <c:v>0.87248000000000003</c:v>
                </c:pt>
                <c:pt idx="759">
                  <c:v>0.87248000000000003</c:v>
                </c:pt>
                <c:pt idx="760">
                  <c:v>0.87248000000000003</c:v>
                </c:pt>
                <c:pt idx="761">
                  <c:v>0.87248000000000003</c:v>
                </c:pt>
                <c:pt idx="762">
                  <c:v>0.87248000000000003</c:v>
                </c:pt>
                <c:pt idx="763">
                  <c:v>0.87248000000000003</c:v>
                </c:pt>
                <c:pt idx="764">
                  <c:v>0.87248000000000003</c:v>
                </c:pt>
                <c:pt idx="765">
                  <c:v>0.87248000000000003</c:v>
                </c:pt>
                <c:pt idx="766">
                  <c:v>0.87248000000000003</c:v>
                </c:pt>
                <c:pt idx="767">
                  <c:v>0.87248000000000003</c:v>
                </c:pt>
                <c:pt idx="768">
                  <c:v>0.87248000000000003</c:v>
                </c:pt>
                <c:pt idx="769">
                  <c:v>0.87248000000000003</c:v>
                </c:pt>
                <c:pt idx="770">
                  <c:v>0.87248000000000003</c:v>
                </c:pt>
                <c:pt idx="771">
                  <c:v>0.87248000000000003</c:v>
                </c:pt>
                <c:pt idx="772">
                  <c:v>0.87248000000000003</c:v>
                </c:pt>
                <c:pt idx="773">
                  <c:v>0.87248000000000003</c:v>
                </c:pt>
                <c:pt idx="774">
                  <c:v>0.87248000000000003</c:v>
                </c:pt>
                <c:pt idx="775">
                  <c:v>0.87248000000000003</c:v>
                </c:pt>
                <c:pt idx="776">
                  <c:v>0.87248000000000003</c:v>
                </c:pt>
                <c:pt idx="777">
                  <c:v>0.87248000000000003</c:v>
                </c:pt>
                <c:pt idx="778">
                  <c:v>0.87248000000000003</c:v>
                </c:pt>
                <c:pt idx="779">
                  <c:v>0.87248000000000003</c:v>
                </c:pt>
                <c:pt idx="780">
                  <c:v>0.87248000000000003</c:v>
                </c:pt>
                <c:pt idx="781">
                  <c:v>0.87248000000000003</c:v>
                </c:pt>
                <c:pt idx="782">
                  <c:v>0.87248000000000003</c:v>
                </c:pt>
                <c:pt idx="783">
                  <c:v>0.87248000000000003</c:v>
                </c:pt>
                <c:pt idx="784">
                  <c:v>0.87248000000000003</c:v>
                </c:pt>
                <c:pt idx="785">
                  <c:v>0.87248000000000003</c:v>
                </c:pt>
                <c:pt idx="786">
                  <c:v>0.87248000000000003</c:v>
                </c:pt>
                <c:pt idx="787">
                  <c:v>0.87248000000000003</c:v>
                </c:pt>
                <c:pt idx="788">
                  <c:v>0.87248000000000003</c:v>
                </c:pt>
                <c:pt idx="789">
                  <c:v>0.87248000000000003</c:v>
                </c:pt>
                <c:pt idx="790">
                  <c:v>0.87248000000000003</c:v>
                </c:pt>
                <c:pt idx="791">
                  <c:v>0.87248000000000003</c:v>
                </c:pt>
                <c:pt idx="792">
                  <c:v>0.87248000000000003</c:v>
                </c:pt>
                <c:pt idx="793">
                  <c:v>0.87248000000000003</c:v>
                </c:pt>
                <c:pt idx="794">
                  <c:v>0.87248000000000003</c:v>
                </c:pt>
                <c:pt idx="795">
                  <c:v>0.87248000000000003</c:v>
                </c:pt>
                <c:pt idx="796">
                  <c:v>0.87248000000000003</c:v>
                </c:pt>
                <c:pt idx="797">
                  <c:v>0.87248000000000003</c:v>
                </c:pt>
                <c:pt idx="798">
                  <c:v>0.87248000000000003</c:v>
                </c:pt>
                <c:pt idx="799">
                  <c:v>0.87248000000000003</c:v>
                </c:pt>
                <c:pt idx="800">
                  <c:v>0.87248000000000003</c:v>
                </c:pt>
                <c:pt idx="801">
                  <c:v>0.87248000000000003</c:v>
                </c:pt>
                <c:pt idx="802">
                  <c:v>0.87248000000000003</c:v>
                </c:pt>
                <c:pt idx="803">
                  <c:v>0.87248000000000003</c:v>
                </c:pt>
                <c:pt idx="804">
                  <c:v>0.87248000000000003</c:v>
                </c:pt>
                <c:pt idx="805">
                  <c:v>0.87248000000000003</c:v>
                </c:pt>
                <c:pt idx="806">
                  <c:v>0.87248000000000003</c:v>
                </c:pt>
                <c:pt idx="807">
                  <c:v>0.87248000000000003</c:v>
                </c:pt>
                <c:pt idx="808">
                  <c:v>0.87248000000000003</c:v>
                </c:pt>
                <c:pt idx="809">
                  <c:v>0.87248000000000003</c:v>
                </c:pt>
                <c:pt idx="810">
                  <c:v>0.87248000000000003</c:v>
                </c:pt>
                <c:pt idx="811">
                  <c:v>0.87248000000000003</c:v>
                </c:pt>
                <c:pt idx="812">
                  <c:v>0.87248000000000003</c:v>
                </c:pt>
                <c:pt idx="813">
                  <c:v>0.87248000000000003</c:v>
                </c:pt>
                <c:pt idx="814">
                  <c:v>0.87248000000000003</c:v>
                </c:pt>
                <c:pt idx="815">
                  <c:v>0.87248000000000003</c:v>
                </c:pt>
                <c:pt idx="816">
                  <c:v>0.87248000000000003</c:v>
                </c:pt>
                <c:pt idx="817">
                  <c:v>0.87248000000000003</c:v>
                </c:pt>
                <c:pt idx="818">
                  <c:v>0.87248000000000003</c:v>
                </c:pt>
                <c:pt idx="819">
                  <c:v>0.87248000000000003</c:v>
                </c:pt>
                <c:pt idx="820">
                  <c:v>0.87248000000000003</c:v>
                </c:pt>
                <c:pt idx="821">
                  <c:v>0.87248000000000003</c:v>
                </c:pt>
                <c:pt idx="822">
                  <c:v>0.87248000000000003</c:v>
                </c:pt>
                <c:pt idx="823">
                  <c:v>0.87248000000000003</c:v>
                </c:pt>
                <c:pt idx="824">
                  <c:v>0.87248000000000003</c:v>
                </c:pt>
                <c:pt idx="825">
                  <c:v>0.87248000000000003</c:v>
                </c:pt>
                <c:pt idx="826">
                  <c:v>0.87248000000000003</c:v>
                </c:pt>
                <c:pt idx="827">
                  <c:v>0.87248000000000003</c:v>
                </c:pt>
                <c:pt idx="828">
                  <c:v>0.87248000000000003</c:v>
                </c:pt>
                <c:pt idx="829">
                  <c:v>0.87248000000000003</c:v>
                </c:pt>
                <c:pt idx="830">
                  <c:v>0.87248000000000003</c:v>
                </c:pt>
                <c:pt idx="831">
                  <c:v>0.87248000000000003</c:v>
                </c:pt>
                <c:pt idx="832">
                  <c:v>0.87248000000000003</c:v>
                </c:pt>
                <c:pt idx="833">
                  <c:v>0.87248000000000003</c:v>
                </c:pt>
                <c:pt idx="834">
                  <c:v>0.87248000000000003</c:v>
                </c:pt>
                <c:pt idx="835">
                  <c:v>0.87248000000000003</c:v>
                </c:pt>
                <c:pt idx="836">
                  <c:v>0.87248000000000003</c:v>
                </c:pt>
                <c:pt idx="837">
                  <c:v>0.87248000000000003</c:v>
                </c:pt>
                <c:pt idx="838">
                  <c:v>0.87248000000000003</c:v>
                </c:pt>
                <c:pt idx="839">
                  <c:v>0.87248000000000003</c:v>
                </c:pt>
                <c:pt idx="840">
                  <c:v>0.87248000000000003</c:v>
                </c:pt>
                <c:pt idx="841">
                  <c:v>0.87248000000000003</c:v>
                </c:pt>
                <c:pt idx="842">
                  <c:v>0.87248000000000003</c:v>
                </c:pt>
                <c:pt idx="843">
                  <c:v>0.87248000000000003</c:v>
                </c:pt>
                <c:pt idx="844">
                  <c:v>0.87248000000000003</c:v>
                </c:pt>
                <c:pt idx="845">
                  <c:v>0.87248000000000003</c:v>
                </c:pt>
                <c:pt idx="846">
                  <c:v>0.87248000000000003</c:v>
                </c:pt>
                <c:pt idx="847">
                  <c:v>0.87248000000000003</c:v>
                </c:pt>
                <c:pt idx="848">
                  <c:v>0.87248000000000003</c:v>
                </c:pt>
                <c:pt idx="849">
                  <c:v>0.87248000000000003</c:v>
                </c:pt>
                <c:pt idx="850">
                  <c:v>0.87248000000000003</c:v>
                </c:pt>
                <c:pt idx="851">
                  <c:v>0.87248000000000003</c:v>
                </c:pt>
                <c:pt idx="852">
                  <c:v>0.87248000000000003</c:v>
                </c:pt>
                <c:pt idx="853">
                  <c:v>0.87248000000000003</c:v>
                </c:pt>
                <c:pt idx="854">
                  <c:v>0.87248000000000003</c:v>
                </c:pt>
                <c:pt idx="855">
                  <c:v>0.87248000000000003</c:v>
                </c:pt>
                <c:pt idx="856">
                  <c:v>0.87248000000000003</c:v>
                </c:pt>
                <c:pt idx="857">
                  <c:v>0.87248000000000003</c:v>
                </c:pt>
                <c:pt idx="858">
                  <c:v>0.87248000000000003</c:v>
                </c:pt>
                <c:pt idx="859">
                  <c:v>0.87248000000000003</c:v>
                </c:pt>
                <c:pt idx="860">
                  <c:v>0.87248000000000003</c:v>
                </c:pt>
                <c:pt idx="861">
                  <c:v>0.87248000000000003</c:v>
                </c:pt>
                <c:pt idx="862">
                  <c:v>0.87248000000000003</c:v>
                </c:pt>
                <c:pt idx="863">
                  <c:v>0.87248000000000003</c:v>
                </c:pt>
                <c:pt idx="864">
                  <c:v>0.87248000000000003</c:v>
                </c:pt>
                <c:pt idx="865">
                  <c:v>0.87248000000000003</c:v>
                </c:pt>
                <c:pt idx="866">
                  <c:v>0.87248000000000003</c:v>
                </c:pt>
                <c:pt idx="867">
                  <c:v>0.87248000000000003</c:v>
                </c:pt>
                <c:pt idx="868">
                  <c:v>0.87248000000000003</c:v>
                </c:pt>
                <c:pt idx="869">
                  <c:v>0.87248000000000003</c:v>
                </c:pt>
                <c:pt idx="870">
                  <c:v>0.87248000000000003</c:v>
                </c:pt>
                <c:pt idx="871">
                  <c:v>0.87248000000000003</c:v>
                </c:pt>
                <c:pt idx="872">
                  <c:v>0.87248000000000003</c:v>
                </c:pt>
                <c:pt idx="873">
                  <c:v>0.87248000000000003</c:v>
                </c:pt>
                <c:pt idx="874">
                  <c:v>0.87248000000000003</c:v>
                </c:pt>
                <c:pt idx="875">
                  <c:v>0.87248000000000003</c:v>
                </c:pt>
                <c:pt idx="876">
                  <c:v>0.87248000000000003</c:v>
                </c:pt>
                <c:pt idx="877">
                  <c:v>0.87248000000000003</c:v>
                </c:pt>
                <c:pt idx="878">
                  <c:v>0.87248000000000003</c:v>
                </c:pt>
                <c:pt idx="879">
                  <c:v>0.87248000000000003</c:v>
                </c:pt>
                <c:pt idx="880">
                  <c:v>0.87248000000000003</c:v>
                </c:pt>
                <c:pt idx="881">
                  <c:v>0.87248000000000003</c:v>
                </c:pt>
                <c:pt idx="882">
                  <c:v>0.87248000000000003</c:v>
                </c:pt>
                <c:pt idx="883">
                  <c:v>0.87248000000000003</c:v>
                </c:pt>
                <c:pt idx="884">
                  <c:v>0.87248000000000003</c:v>
                </c:pt>
                <c:pt idx="885">
                  <c:v>0.87248000000000003</c:v>
                </c:pt>
                <c:pt idx="886">
                  <c:v>0.87248000000000003</c:v>
                </c:pt>
                <c:pt idx="887">
                  <c:v>0.87248000000000003</c:v>
                </c:pt>
                <c:pt idx="888">
                  <c:v>0.87248000000000003</c:v>
                </c:pt>
                <c:pt idx="889">
                  <c:v>0.87248000000000003</c:v>
                </c:pt>
                <c:pt idx="890">
                  <c:v>0.87248000000000003</c:v>
                </c:pt>
                <c:pt idx="891">
                  <c:v>0.87248000000000003</c:v>
                </c:pt>
                <c:pt idx="892">
                  <c:v>0.87248000000000003</c:v>
                </c:pt>
                <c:pt idx="893">
                  <c:v>0.87248000000000003</c:v>
                </c:pt>
                <c:pt idx="894">
                  <c:v>0.87248000000000003</c:v>
                </c:pt>
                <c:pt idx="895">
                  <c:v>0.87248000000000003</c:v>
                </c:pt>
                <c:pt idx="896">
                  <c:v>0.87248000000000003</c:v>
                </c:pt>
                <c:pt idx="897">
                  <c:v>0.87248000000000003</c:v>
                </c:pt>
                <c:pt idx="898">
                  <c:v>0.87248000000000003</c:v>
                </c:pt>
                <c:pt idx="899">
                  <c:v>0.87248000000000003</c:v>
                </c:pt>
                <c:pt idx="900">
                  <c:v>0.87248000000000003</c:v>
                </c:pt>
                <c:pt idx="901">
                  <c:v>0.87248000000000003</c:v>
                </c:pt>
                <c:pt idx="902">
                  <c:v>0.87248000000000003</c:v>
                </c:pt>
                <c:pt idx="903">
                  <c:v>0.87248000000000003</c:v>
                </c:pt>
                <c:pt idx="904">
                  <c:v>0.87248000000000003</c:v>
                </c:pt>
                <c:pt idx="905">
                  <c:v>0.87248000000000003</c:v>
                </c:pt>
                <c:pt idx="906">
                  <c:v>0.87248000000000003</c:v>
                </c:pt>
                <c:pt idx="907">
                  <c:v>0.87248000000000003</c:v>
                </c:pt>
                <c:pt idx="908">
                  <c:v>0.87248000000000003</c:v>
                </c:pt>
                <c:pt idx="909">
                  <c:v>0.87248000000000003</c:v>
                </c:pt>
                <c:pt idx="910">
                  <c:v>0.87248000000000003</c:v>
                </c:pt>
                <c:pt idx="911">
                  <c:v>0.87248000000000003</c:v>
                </c:pt>
                <c:pt idx="912">
                  <c:v>0.87248000000000003</c:v>
                </c:pt>
                <c:pt idx="913">
                  <c:v>0.87248000000000003</c:v>
                </c:pt>
                <c:pt idx="914">
                  <c:v>0.87248000000000003</c:v>
                </c:pt>
                <c:pt idx="915">
                  <c:v>0.87248000000000003</c:v>
                </c:pt>
                <c:pt idx="916">
                  <c:v>0.87248000000000003</c:v>
                </c:pt>
                <c:pt idx="917">
                  <c:v>0.87248000000000003</c:v>
                </c:pt>
                <c:pt idx="918">
                  <c:v>0.87248000000000003</c:v>
                </c:pt>
                <c:pt idx="919">
                  <c:v>0.87248000000000003</c:v>
                </c:pt>
                <c:pt idx="920">
                  <c:v>0.87248000000000003</c:v>
                </c:pt>
                <c:pt idx="921">
                  <c:v>0.87248000000000003</c:v>
                </c:pt>
                <c:pt idx="922">
                  <c:v>0.87248000000000003</c:v>
                </c:pt>
                <c:pt idx="923">
                  <c:v>0.87248000000000003</c:v>
                </c:pt>
                <c:pt idx="924">
                  <c:v>0.87248000000000003</c:v>
                </c:pt>
                <c:pt idx="925">
                  <c:v>0.87248000000000003</c:v>
                </c:pt>
                <c:pt idx="926">
                  <c:v>0.87248000000000003</c:v>
                </c:pt>
                <c:pt idx="927">
                  <c:v>0.87248000000000003</c:v>
                </c:pt>
                <c:pt idx="928">
                  <c:v>0.87248000000000003</c:v>
                </c:pt>
                <c:pt idx="929">
                  <c:v>0.87248000000000003</c:v>
                </c:pt>
                <c:pt idx="930">
                  <c:v>0.87248000000000003</c:v>
                </c:pt>
                <c:pt idx="931">
                  <c:v>0.87248000000000003</c:v>
                </c:pt>
                <c:pt idx="932">
                  <c:v>0.87248000000000003</c:v>
                </c:pt>
                <c:pt idx="933">
                  <c:v>0.87248000000000003</c:v>
                </c:pt>
                <c:pt idx="934">
                  <c:v>0.87248000000000003</c:v>
                </c:pt>
                <c:pt idx="935">
                  <c:v>0.87248000000000003</c:v>
                </c:pt>
                <c:pt idx="936">
                  <c:v>0.87248000000000003</c:v>
                </c:pt>
                <c:pt idx="937">
                  <c:v>0.87248000000000003</c:v>
                </c:pt>
                <c:pt idx="938">
                  <c:v>0.87248000000000003</c:v>
                </c:pt>
                <c:pt idx="939">
                  <c:v>0.87248000000000003</c:v>
                </c:pt>
                <c:pt idx="940">
                  <c:v>0.87248000000000003</c:v>
                </c:pt>
                <c:pt idx="941">
                  <c:v>0.87248000000000003</c:v>
                </c:pt>
                <c:pt idx="942">
                  <c:v>0.87248000000000003</c:v>
                </c:pt>
                <c:pt idx="943">
                  <c:v>0.87248000000000003</c:v>
                </c:pt>
                <c:pt idx="944">
                  <c:v>0.87248000000000003</c:v>
                </c:pt>
                <c:pt idx="945">
                  <c:v>0.87248000000000003</c:v>
                </c:pt>
                <c:pt idx="946">
                  <c:v>0.87248000000000003</c:v>
                </c:pt>
                <c:pt idx="947">
                  <c:v>0.87248000000000003</c:v>
                </c:pt>
                <c:pt idx="948">
                  <c:v>0.87248000000000003</c:v>
                </c:pt>
                <c:pt idx="949">
                  <c:v>0.87248000000000003</c:v>
                </c:pt>
                <c:pt idx="950">
                  <c:v>0.87248000000000003</c:v>
                </c:pt>
                <c:pt idx="951">
                  <c:v>0.87248000000000003</c:v>
                </c:pt>
                <c:pt idx="952">
                  <c:v>0.87248000000000003</c:v>
                </c:pt>
                <c:pt idx="953">
                  <c:v>0.87248000000000003</c:v>
                </c:pt>
                <c:pt idx="954">
                  <c:v>0.87248000000000003</c:v>
                </c:pt>
                <c:pt idx="955">
                  <c:v>0.87248000000000003</c:v>
                </c:pt>
                <c:pt idx="956">
                  <c:v>0.87248000000000003</c:v>
                </c:pt>
                <c:pt idx="957">
                  <c:v>0.87248000000000003</c:v>
                </c:pt>
                <c:pt idx="958">
                  <c:v>0.87248000000000003</c:v>
                </c:pt>
                <c:pt idx="959">
                  <c:v>0.87248000000000003</c:v>
                </c:pt>
                <c:pt idx="960">
                  <c:v>0.87248000000000003</c:v>
                </c:pt>
                <c:pt idx="961">
                  <c:v>0.87248000000000003</c:v>
                </c:pt>
                <c:pt idx="962">
                  <c:v>0.87248000000000003</c:v>
                </c:pt>
                <c:pt idx="963">
                  <c:v>0.87248000000000003</c:v>
                </c:pt>
                <c:pt idx="964">
                  <c:v>0.87248000000000003</c:v>
                </c:pt>
                <c:pt idx="965">
                  <c:v>0.87248000000000003</c:v>
                </c:pt>
                <c:pt idx="966">
                  <c:v>0.87248000000000003</c:v>
                </c:pt>
                <c:pt idx="967">
                  <c:v>0.87248000000000003</c:v>
                </c:pt>
                <c:pt idx="968">
                  <c:v>0.87248000000000003</c:v>
                </c:pt>
                <c:pt idx="969">
                  <c:v>0.87248000000000003</c:v>
                </c:pt>
                <c:pt idx="970">
                  <c:v>0.87248000000000003</c:v>
                </c:pt>
                <c:pt idx="971">
                  <c:v>0.87248000000000003</c:v>
                </c:pt>
                <c:pt idx="972">
                  <c:v>0.87248000000000003</c:v>
                </c:pt>
                <c:pt idx="973">
                  <c:v>0.87248000000000003</c:v>
                </c:pt>
                <c:pt idx="974">
                  <c:v>0.87248000000000003</c:v>
                </c:pt>
                <c:pt idx="975">
                  <c:v>0.87248000000000003</c:v>
                </c:pt>
                <c:pt idx="976">
                  <c:v>0.87248000000000003</c:v>
                </c:pt>
                <c:pt idx="977">
                  <c:v>0.87248000000000003</c:v>
                </c:pt>
                <c:pt idx="978">
                  <c:v>0.87248000000000003</c:v>
                </c:pt>
                <c:pt idx="979">
                  <c:v>0.87248000000000003</c:v>
                </c:pt>
                <c:pt idx="980">
                  <c:v>0.87248000000000003</c:v>
                </c:pt>
                <c:pt idx="981">
                  <c:v>0.87248000000000003</c:v>
                </c:pt>
                <c:pt idx="982">
                  <c:v>0.87248000000000003</c:v>
                </c:pt>
                <c:pt idx="983">
                  <c:v>0.87248000000000003</c:v>
                </c:pt>
                <c:pt idx="984">
                  <c:v>0.87248000000000003</c:v>
                </c:pt>
                <c:pt idx="985">
                  <c:v>0.87248000000000003</c:v>
                </c:pt>
                <c:pt idx="986">
                  <c:v>0.87248000000000003</c:v>
                </c:pt>
                <c:pt idx="987">
                  <c:v>0.87248000000000003</c:v>
                </c:pt>
                <c:pt idx="988">
                  <c:v>0.87248000000000003</c:v>
                </c:pt>
                <c:pt idx="989">
                  <c:v>0.87248000000000003</c:v>
                </c:pt>
                <c:pt idx="990">
                  <c:v>0.87248000000000003</c:v>
                </c:pt>
                <c:pt idx="991">
                  <c:v>0.87248000000000003</c:v>
                </c:pt>
                <c:pt idx="992">
                  <c:v>0.87248000000000003</c:v>
                </c:pt>
                <c:pt idx="993">
                  <c:v>0.87248000000000003</c:v>
                </c:pt>
                <c:pt idx="994">
                  <c:v>0.87248000000000003</c:v>
                </c:pt>
                <c:pt idx="995">
                  <c:v>0.87248000000000003</c:v>
                </c:pt>
                <c:pt idx="996">
                  <c:v>0.87248000000000003</c:v>
                </c:pt>
                <c:pt idx="997">
                  <c:v>0.87248000000000003</c:v>
                </c:pt>
                <c:pt idx="998">
                  <c:v>0.87248000000000003</c:v>
                </c:pt>
                <c:pt idx="999">
                  <c:v>0.87248000000000003</c:v>
                </c:pt>
                <c:pt idx="1000">
                  <c:v>0.87248000000000003</c:v>
                </c:pt>
                <c:pt idx="1001">
                  <c:v>0.87248000000000003</c:v>
                </c:pt>
                <c:pt idx="1002">
                  <c:v>0.87248000000000003</c:v>
                </c:pt>
                <c:pt idx="1003">
                  <c:v>0.87248000000000003</c:v>
                </c:pt>
                <c:pt idx="1004">
                  <c:v>0.87248000000000003</c:v>
                </c:pt>
                <c:pt idx="1005">
                  <c:v>0.87248000000000003</c:v>
                </c:pt>
                <c:pt idx="1006">
                  <c:v>0.87248000000000003</c:v>
                </c:pt>
                <c:pt idx="1007">
                  <c:v>0.87248000000000003</c:v>
                </c:pt>
                <c:pt idx="1008">
                  <c:v>0.87248000000000003</c:v>
                </c:pt>
                <c:pt idx="1009">
                  <c:v>0.87248000000000003</c:v>
                </c:pt>
                <c:pt idx="1010">
                  <c:v>0.87248000000000003</c:v>
                </c:pt>
                <c:pt idx="1011">
                  <c:v>0.87248000000000003</c:v>
                </c:pt>
                <c:pt idx="1012">
                  <c:v>0.87248000000000003</c:v>
                </c:pt>
                <c:pt idx="1013">
                  <c:v>0.87248000000000003</c:v>
                </c:pt>
                <c:pt idx="1014">
                  <c:v>0.87248000000000003</c:v>
                </c:pt>
                <c:pt idx="1015">
                  <c:v>0.87248000000000003</c:v>
                </c:pt>
                <c:pt idx="1016">
                  <c:v>0.87248000000000003</c:v>
                </c:pt>
                <c:pt idx="1017">
                  <c:v>0.87248000000000003</c:v>
                </c:pt>
                <c:pt idx="1018">
                  <c:v>0.87248000000000003</c:v>
                </c:pt>
                <c:pt idx="1019">
                  <c:v>0.87248000000000003</c:v>
                </c:pt>
                <c:pt idx="1020">
                  <c:v>0.87248000000000003</c:v>
                </c:pt>
                <c:pt idx="1021">
                  <c:v>0.87248000000000003</c:v>
                </c:pt>
                <c:pt idx="1022">
                  <c:v>0.87248000000000003</c:v>
                </c:pt>
                <c:pt idx="1023">
                  <c:v>0.87248000000000003</c:v>
                </c:pt>
                <c:pt idx="1024">
                  <c:v>0.87248000000000003</c:v>
                </c:pt>
                <c:pt idx="1025">
                  <c:v>0.87248000000000003</c:v>
                </c:pt>
                <c:pt idx="1026">
                  <c:v>0.87248000000000003</c:v>
                </c:pt>
                <c:pt idx="1027">
                  <c:v>0.87248000000000003</c:v>
                </c:pt>
                <c:pt idx="1028">
                  <c:v>0.87248000000000003</c:v>
                </c:pt>
                <c:pt idx="1029">
                  <c:v>0.87248000000000003</c:v>
                </c:pt>
                <c:pt idx="1030">
                  <c:v>0.87248000000000003</c:v>
                </c:pt>
                <c:pt idx="1031">
                  <c:v>0.87248000000000003</c:v>
                </c:pt>
                <c:pt idx="1032">
                  <c:v>0.87248000000000003</c:v>
                </c:pt>
                <c:pt idx="1033">
                  <c:v>0.87248000000000003</c:v>
                </c:pt>
                <c:pt idx="1034">
                  <c:v>0.87248000000000003</c:v>
                </c:pt>
                <c:pt idx="1035">
                  <c:v>0.87248000000000003</c:v>
                </c:pt>
                <c:pt idx="1036">
                  <c:v>0.87248000000000003</c:v>
                </c:pt>
                <c:pt idx="1037">
                  <c:v>0.87248000000000003</c:v>
                </c:pt>
                <c:pt idx="1038">
                  <c:v>0.87248000000000003</c:v>
                </c:pt>
                <c:pt idx="1039">
                  <c:v>0.87248000000000003</c:v>
                </c:pt>
                <c:pt idx="1040">
                  <c:v>0.87248000000000003</c:v>
                </c:pt>
                <c:pt idx="1041">
                  <c:v>0.87248000000000003</c:v>
                </c:pt>
                <c:pt idx="1042">
                  <c:v>0.87248000000000003</c:v>
                </c:pt>
                <c:pt idx="1043">
                  <c:v>0.87248000000000003</c:v>
                </c:pt>
                <c:pt idx="1044">
                  <c:v>0.87248000000000003</c:v>
                </c:pt>
                <c:pt idx="1045">
                  <c:v>0.87248000000000003</c:v>
                </c:pt>
                <c:pt idx="1046">
                  <c:v>0.87248000000000003</c:v>
                </c:pt>
                <c:pt idx="1047">
                  <c:v>0.87248000000000003</c:v>
                </c:pt>
                <c:pt idx="1048">
                  <c:v>0.87248000000000003</c:v>
                </c:pt>
                <c:pt idx="1049">
                  <c:v>0.87248000000000003</c:v>
                </c:pt>
                <c:pt idx="1050">
                  <c:v>0.87248000000000003</c:v>
                </c:pt>
                <c:pt idx="1051">
                  <c:v>0.87248000000000003</c:v>
                </c:pt>
                <c:pt idx="1052">
                  <c:v>0.87248000000000003</c:v>
                </c:pt>
                <c:pt idx="1053">
                  <c:v>0.87248000000000003</c:v>
                </c:pt>
                <c:pt idx="1054">
                  <c:v>0.87248000000000003</c:v>
                </c:pt>
                <c:pt idx="1055">
                  <c:v>0.87248000000000003</c:v>
                </c:pt>
                <c:pt idx="1056">
                  <c:v>0.87248000000000003</c:v>
                </c:pt>
                <c:pt idx="1057">
                  <c:v>0.87248000000000003</c:v>
                </c:pt>
                <c:pt idx="1058">
                  <c:v>0.87248000000000003</c:v>
                </c:pt>
                <c:pt idx="1059">
                  <c:v>0.87248000000000003</c:v>
                </c:pt>
                <c:pt idx="1060">
                  <c:v>0.87248000000000003</c:v>
                </c:pt>
                <c:pt idx="1061">
                  <c:v>0.87248000000000003</c:v>
                </c:pt>
                <c:pt idx="1062">
                  <c:v>0.87248000000000003</c:v>
                </c:pt>
                <c:pt idx="1063">
                  <c:v>0.87248000000000003</c:v>
                </c:pt>
                <c:pt idx="1064">
                  <c:v>0.87248000000000003</c:v>
                </c:pt>
                <c:pt idx="1065">
                  <c:v>0.87248000000000003</c:v>
                </c:pt>
                <c:pt idx="1066">
                  <c:v>0.87248000000000003</c:v>
                </c:pt>
                <c:pt idx="1067">
                  <c:v>0.87248000000000003</c:v>
                </c:pt>
                <c:pt idx="1068">
                  <c:v>0.87248000000000003</c:v>
                </c:pt>
                <c:pt idx="1069">
                  <c:v>0.87248000000000003</c:v>
                </c:pt>
                <c:pt idx="1070">
                  <c:v>0.87248000000000003</c:v>
                </c:pt>
                <c:pt idx="1071">
                  <c:v>0.87248000000000003</c:v>
                </c:pt>
                <c:pt idx="1072">
                  <c:v>0.87248000000000003</c:v>
                </c:pt>
                <c:pt idx="1073">
                  <c:v>0.87248000000000003</c:v>
                </c:pt>
                <c:pt idx="1074">
                  <c:v>0.87248000000000003</c:v>
                </c:pt>
                <c:pt idx="1075">
                  <c:v>0.87248000000000003</c:v>
                </c:pt>
                <c:pt idx="1076">
                  <c:v>0.87248000000000003</c:v>
                </c:pt>
                <c:pt idx="1077">
                  <c:v>0.87248000000000003</c:v>
                </c:pt>
                <c:pt idx="1078">
                  <c:v>0.87248000000000003</c:v>
                </c:pt>
                <c:pt idx="1079">
                  <c:v>0.87248000000000003</c:v>
                </c:pt>
                <c:pt idx="1080">
                  <c:v>0.87248000000000003</c:v>
                </c:pt>
                <c:pt idx="1081">
                  <c:v>0.87248000000000003</c:v>
                </c:pt>
                <c:pt idx="1082">
                  <c:v>0.87248000000000003</c:v>
                </c:pt>
                <c:pt idx="1083">
                  <c:v>0.87248000000000003</c:v>
                </c:pt>
                <c:pt idx="1084">
                  <c:v>0.87248000000000003</c:v>
                </c:pt>
                <c:pt idx="1085">
                  <c:v>0.87248000000000003</c:v>
                </c:pt>
                <c:pt idx="1086">
                  <c:v>0.87248000000000003</c:v>
                </c:pt>
                <c:pt idx="1087">
                  <c:v>0.87248000000000003</c:v>
                </c:pt>
                <c:pt idx="1088">
                  <c:v>0.87248000000000003</c:v>
                </c:pt>
                <c:pt idx="1089">
                  <c:v>0.87248000000000003</c:v>
                </c:pt>
                <c:pt idx="1090">
                  <c:v>0.87248000000000003</c:v>
                </c:pt>
                <c:pt idx="1091">
                  <c:v>0.87248000000000003</c:v>
                </c:pt>
                <c:pt idx="1092">
                  <c:v>0.87248000000000003</c:v>
                </c:pt>
                <c:pt idx="1093">
                  <c:v>0.87248000000000003</c:v>
                </c:pt>
                <c:pt idx="1094">
                  <c:v>0.87248000000000003</c:v>
                </c:pt>
                <c:pt idx="1095">
                  <c:v>0.87248000000000003</c:v>
                </c:pt>
                <c:pt idx="1096">
                  <c:v>0.87248000000000003</c:v>
                </c:pt>
                <c:pt idx="1097">
                  <c:v>0.87248000000000003</c:v>
                </c:pt>
                <c:pt idx="1098">
                  <c:v>0.87248000000000003</c:v>
                </c:pt>
                <c:pt idx="1099">
                  <c:v>0.87248000000000003</c:v>
                </c:pt>
                <c:pt idx="1100">
                  <c:v>0.87248000000000003</c:v>
                </c:pt>
                <c:pt idx="1101">
                  <c:v>0.87248000000000003</c:v>
                </c:pt>
                <c:pt idx="1102">
                  <c:v>0.87248000000000003</c:v>
                </c:pt>
                <c:pt idx="1103">
                  <c:v>0.87248000000000003</c:v>
                </c:pt>
                <c:pt idx="1104">
                  <c:v>0.87248000000000003</c:v>
                </c:pt>
                <c:pt idx="1105">
                  <c:v>0.87248000000000003</c:v>
                </c:pt>
                <c:pt idx="1106">
                  <c:v>0.87248000000000003</c:v>
                </c:pt>
                <c:pt idx="1107">
                  <c:v>0.87248000000000003</c:v>
                </c:pt>
                <c:pt idx="1108">
                  <c:v>0.87248000000000003</c:v>
                </c:pt>
                <c:pt idx="1109">
                  <c:v>0.87248000000000003</c:v>
                </c:pt>
                <c:pt idx="1110">
                  <c:v>0.87248000000000003</c:v>
                </c:pt>
                <c:pt idx="1111">
                  <c:v>0.87248000000000003</c:v>
                </c:pt>
                <c:pt idx="1112">
                  <c:v>0.87248000000000003</c:v>
                </c:pt>
                <c:pt idx="1113">
                  <c:v>0.87248000000000003</c:v>
                </c:pt>
                <c:pt idx="1114">
                  <c:v>0.87248000000000003</c:v>
                </c:pt>
                <c:pt idx="1115">
                  <c:v>0.87248000000000003</c:v>
                </c:pt>
                <c:pt idx="1116">
                  <c:v>0.87248000000000003</c:v>
                </c:pt>
                <c:pt idx="1117">
                  <c:v>0.87248000000000003</c:v>
                </c:pt>
                <c:pt idx="1118">
                  <c:v>0.87248000000000003</c:v>
                </c:pt>
                <c:pt idx="1119">
                  <c:v>0.87248000000000003</c:v>
                </c:pt>
                <c:pt idx="1120">
                  <c:v>0.87248000000000003</c:v>
                </c:pt>
                <c:pt idx="1121">
                  <c:v>0.87248000000000003</c:v>
                </c:pt>
                <c:pt idx="1122">
                  <c:v>0.87248000000000003</c:v>
                </c:pt>
                <c:pt idx="1123">
                  <c:v>0.87248000000000003</c:v>
                </c:pt>
                <c:pt idx="1124">
                  <c:v>0.87248000000000003</c:v>
                </c:pt>
                <c:pt idx="1125">
                  <c:v>0.87248000000000003</c:v>
                </c:pt>
                <c:pt idx="1126">
                  <c:v>0.87248000000000003</c:v>
                </c:pt>
                <c:pt idx="1127">
                  <c:v>0.87248000000000003</c:v>
                </c:pt>
                <c:pt idx="1128">
                  <c:v>0.87248000000000003</c:v>
                </c:pt>
                <c:pt idx="1129">
                  <c:v>0.87248000000000003</c:v>
                </c:pt>
                <c:pt idx="1130">
                  <c:v>0.87248000000000003</c:v>
                </c:pt>
                <c:pt idx="1131">
                  <c:v>0.87248000000000003</c:v>
                </c:pt>
                <c:pt idx="1132">
                  <c:v>0.87248000000000003</c:v>
                </c:pt>
                <c:pt idx="1133">
                  <c:v>0.87248000000000003</c:v>
                </c:pt>
                <c:pt idx="1134">
                  <c:v>0.87248000000000003</c:v>
                </c:pt>
                <c:pt idx="1135">
                  <c:v>0.87248000000000003</c:v>
                </c:pt>
                <c:pt idx="1136">
                  <c:v>0.87248000000000003</c:v>
                </c:pt>
                <c:pt idx="1137">
                  <c:v>0.87248000000000003</c:v>
                </c:pt>
                <c:pt idx="1138">
                  <c:v>0.87248000000000003</c:v>
                </c:pt>
                <c:pt idx="1139">
                  <c:v>0.87248000000000003</c:v>
                </c:pt>
                <c:pt idx="1140">
                  <c:v>0.87248000000000003</c:v>
                </c:pt>
                <c:pt idx="1141">
                  <c:v>0.87248000000000003</c:v>
                </c:pt>
                <c:pt idx="1142">
                  <c:v>0.87248000000000003</c:v>
                </c:pt>
                <c:pt idx="1143">
                  <c:v>0.87248000000000003</c:v>
                </c:pt>
                <c:pt idx="1144">
                  <c:v>0.87248000000000003</c:v>
                </c:pt>
                <c:pt idx="1145">
                  <c:v>0.87248000000000003</c:v>
                </c:pt>
                <c:pt idx="1146">
                  <c:v>0.87248000000000003</c:v>
                </c:pt>
                <c:pt idx="1147">
                  <c:v>0.87248000000000003</c:v>
                </c:pt>
                <c:pt idx="1148">
                  <c:v>0.87248000000000003</c:v>
                </c:pt>
                <c:pt idx="1149">
                  <c:v>0.87248000000000003</c:v>
                </c:pt>
                <c:pt idx="1150">
                  <c:v>0.87248000000000003</c:v>
                </c:pt>
                <c:pt idx="1151">
                  <c:v>0.87248000000000003</c:v>
                </c:pt>
                <c:pt idx="1152">
                  <c:v>0.87248000000000003</c:v>
                </c:pt>
                <c:pt idx="1153">
                  <c:v>0.87248000000000003</c:v>
                </c:pt>
                <c:pt idx="1154">
                  <c:v>0.87248000000000003</c:v>
                </c:pt>
                <c:pt idx="1155">
                  <c:v>0.87248000000000003</c:v>
                </c:pt>
                <c:pt idx="1156">
                  <c:v>0.87248000000000003</c:v>
                </c:pt>
                <c:pt idx="1157">
                  <c:v>0.87248000000000003</c:v>
                </c:pt>
                <c:pt idx="1158">
                  <c:v>0.87248000000000003</c:v>
                </c:pt>
                <c:pt idx="1159">
                  <c:v>0.87248000000000003</c:v>
                </c:pt>
                <c:pt idx="1160">
                  <c:v>0.87248000000000003</c:v>
                </c:pt>
                <c:pt idx="1161">
                  <c:v>0.87248000000000003</c:v>
                </c:pt>
                <c:pt idx="1162">
                  <c:v>0.87248000000000003</c:v>
                </c:pt>
                <c:pt idx="1163">
                  <c:v>0.87248000000000003</c:v>
                </c:pt>
                <c:pt idx="1164">
                  <c:v>0.87248000000000003</c:v>
                </c:pt>
                <c:pt idx="1165">
                  <c:v>0.87248000000000003</c:v>
                </c:pt>
                <c:pt idx="1166">
                  <c:v>0.87248000000000003</c:v>
                </c:pt>
                <c:pt idx="1167">
                  <c:v>0.87248000000000003</c:v>
                </c:pt>
                <c:pt idx="1168">
                  <c:v>0.87248000000000003</c:v>
                </c:pt>
                <c:pt idx="1169">
                  <c:v>0.87248000000000003</c:v>
                </c:pt>
                <c:pt idx="1170">
                  <c:v>0.87248000000000003</c:v>
                </c:pt>
                <c:pt idx="1171">
                  <c:v>0.87248000000000003</c:v>
                </c:pt>
                <c:pt idx="1172">
                  <c:v>0.87248000000000003</c:v>
                </c:pt>
                <c:pt idx="1173">
                  <c:v>0.87248000000000003</c:v>
                </c:pt>
                <c:pt idx="1174">
                  <c:v>0.87248000000000003</c:v>
                </c:pt>
                <c:pt idx="1175">
                  <c:v>0.87248000000000003</c:v>
                </c:pt>
                <c:pt idx="1176">
                  <c:v>0.87248000000000003</c:v>
                </c:pt>
                <c:pt idx="1177">
                  <c:v>0.87248000000000003</c:v>
                </c:pt>
                <c:pt idx="1178">
                  <c:v>0.87248000000000003</c:v>
                </c:pt>
                <c:pt idx="1179">
                  <c:v>0.87248000000000003</c:v>
                </c:pt>
                <c:pt idx="1180">
                  <c:v>0.87248000000000003</c:v>
                </c:pt>
                <c:pt idx="1181">
                  <c:v>0.87248000000000003</c:v>
                </c:pt>
                <c:pt idx="1182">
                  <c:v>0.87248000000000003</c:v>
                </c:pt>
                <c:pt idx="1183">
                  <c:v>0.87248000000000003</c:v>
                </c:pt>
                <c:pt idx="1184">
                  <c:v>0.87248000000000003</c:v>
                </c:pt>
                <c:pt idx="1185">
                  <c:v>0.87248000000000003</c:v>
                </c:pt>
                <c:pt idx="1186">
                  <c:v>0.87248000000000003</c:v>
                </c:pt>
                <c:pt idx="1187">
                  <c:v>0.87248000000000003</c:v>
                </c:pt>
                <c:pt idx="1188">
                  <c:v>0.87248000000000003</c:v>
                </c:pt>
                <c:pt idx="1189">
                  <c:v>0.87248000000000003</c:v>
                </c:pt>
                <c:pt idx="1190">
                  <c:v>0.87248000000000003</c:v>
                </c:pt>
                <c:pt idx="1191">
                  <c:v>0.87248000000000003</c:v>
                </c:pt>
                <c:pt idx="1192">
                  <c:v>0.87248000000000003</c:v>
                </c:pt>
                <c:pt idx="1193">
                  <c:v>0.87248000000000003</c:v>
                </c:pt>
                <c:pt idx="1194">
                  <c:v>0.87248000000000003</c:v>
                </c:pt>
                <c:pt idx="1195">
                  <c:v>0.87248000000000003</c:v>
                </c:pt>
                <c:pt idx="1196">
                  <c:v>0.87248000000000003</c:v>
                </c:pt>
                <c:pt idx="1197">
                  <c:v>0.87248000000000003</c:v>
                </c:pt>
                <c:pt idx="1198">
                  <c:v>0.87248000000000003</c:v>
                </c:pt>
                <c:pt idx="1199">
                  <c:v>0.87248000000000003</c:v>
                </c:pt>
                <c:pt idx="1200">
                  <c:v>0.87248000000000003</c:v>
                </c:pt>
                <c:pt idx="1201">
                  <c:v>0.87248000000000003</c:v>
                </c:pt>
                <c:pt idx="1202">
                  <c:v>0.87248000000000003</c:v>
                </c:pt>
                <c:pt idx="1203">
                  <c:v>0.87248000000000003</c:v>
                </c:pt>
                <c:pt idx="1204">
                  <c:v>0.87248000000000003</c:v>
                </c:pt>
                <c:pt idx="1205">
                  <c:v>0.87248000000000003</c:v>
                </c:pt>
                <c:pt idx="1206">
                  <c:v>0.87248000000000003</c:v>
                </c:pt>
                <c:pt idx="1207">
                  <c:v>0.87248000000000003</c:v>
                </c:pt>
                <c:pt idx="1208">
                  <c:v>0.87248000000000003</c:v>
                </c:pt>
                <c:pt idx="1209">
                  <c:v>0.87248000000000003</c:v>
                </c:pt>
                <c:pt idx="1210">
                  <c:v>0.87248000000000003</c:v>
                </c:pt>
                <c:pt idx="1211">
                  <c:v>0.87248000000000003</c:v>
                </c:pt>
                <c:pt idx="1212">
                  <c:v>0.87248000000000003</c:v>
                </c:pt>
                <c:pt idx="1213">
                  <c:v>0.87248000000000003</c:v>
                </c:pt>
                <c:pt idx="1214">
                  <c:v>0.87248000000000003</c:v>
                </c:pt>
                <c:pt idx="1215">
                  <c:v>0.87248000000000003</c:v>
                </c:pt>
                <c:pt idx="1216">
                  <c:v>0.87248000000000003</c:v>
                </c:pt>
                <c:pt idx="1217">
                  <c:v>0.87248000000000003</c:v>
                </c:pt>
                <c:pt idx="1218">
                  <c:v>0.87248000000000003</c:v>
                </c:pt>
                <c:pt idx="1219">
                  <c:v>0.87248000000000003</c:v>
                </c:pt>
                <c:pt idx="1220">
                  <c:v>0.87248000000000003</c:v>
                </c:pt>
                <c:pt idx="1221">
                  <c:v>0.87248000000000003</c:v>
                </c:pt>
                <c:pt idx="1222">
                  <c:v>0.87248000000000003</c:v>
                </c:pt>
                <c:pt idx="1223">
                  <c:v>0.87248000000000003</c:v>
                </c:pt>
                <c:pt idx="1224">
                  <c:v>0.87248000000000003</c:v>
                </c:pt>
                <c:pt idx="1225">
                  <c:v>0.87248000000000003</c:v>
                </c:pt>
                <c:pt idx="1226">
                  <c:v>0.87248000000000003</c:v>
                </c:pt>
                <c:pt idx="1227">
                  <c:v>0.87248000000000003</c:v>
                </c:pt>
                <c:pt idx="1228">
                  <c:v>0.87248000000000003</c:v>
                </c:pt>
                <c:pt idx="1229">
                  <c:v>0.87248000000000003</c:v>
                </c:pt>
                <c:pt idx="1230">
                  <c:v>0.87248000000000003</c:v>
                </c:pt>
                <c:pt idx="1231">
                  <c:v>0.87248000000000003</c:v>
                </c:pt>
                <c:pt idx="1232">
                  <c:v>0.87248000000000003</c:v>
                </c:pt>
                <c:pt idx="1233">
                  <c:v>0.87248000000000003</c:v>
                </c:pt>
                <c:pt idx="1234">
                  <c:v>0.87248000000000003</c:v>
                </c:pt>
                <c:pt idx="1235">
                  <c:v>0.87248000000000003</c:v>
                </c:pt>
                <c:pt idx="1236">
                  <c:v>0.87248000000000003</c:v>
                </c:pt>
                <c:pt idx="1237">
                  <c:v>0.87248000000000003</c:v>
                </c:pt>
                <c:pt idx="1238">
                  <c:v>0.87248000000000003</c:v>
                </c:pt>
                <c:pt idx="1239">
                  <c:v>0.87248000000000003</c:v>
                </c:pt>
                <c:pt idx="1240">
                  <c:v>0.87248000000000003</c:v>
                </c:pt>
                <c:pt idx="1241">
                  <c:v>0.87248000000000003</c:v>
                </c:pt>
                <c:pt idx="1242">
                  <c:v>0.87248000000000003</c:v>
                </c:pt>
                <c:pt idx="1243">
                  <c:v>0.87248000000000003</c:v>
                </c:pt>
                <c:pt idx="1244">
                  <c:v>0.87248000000000003</c:v>
                </c:pt>
                <c:pt idx="1245">
                  <c:v>0.87248000000000003</c:v>
                </c:pt>
                <c:pt idx="1246">
                  <c:v>0.87248000000000003</c:v>
                </c:pt>
                <c:pt idx="1247">
                  <c:v>0.87248000000000003</c:v>
                </c:pt>
                <c:pt idx="1248">
                  <c:v>0.87248000000000003</c:v>
                </c:pt>
                <c:pt idx="1249">
                  <c:v>0.87248000000000003</c:v>
                </c:pt>
                <c:pt idx="1250">
                  <c:v>0.87248000000000003</c:v>
                </c:pt>
                <c:pt idx="1251">
                  <c:v>0.87248000000000003</c:v>
                </c:pt>
                <c:pt idx="1252">
                  <c:v>0.87248000000000003</c:v>
                </c:pt>
                <c:pt idx="1253">
                  <c:v>0.87248000000000003</c:v>
                </c:pt>
                <c:pt idx="1254">
                  <c:v>0.87248000000000003</c:v>
                </c:pt>
                <c:pt idx="1255">
                  <c:v>0.87248000000000003</c:v>
                </c:pt>
                <c:pt idx="1256">
                  <c:v>0.87248000000000003</c:v>
                </c:pt>
                <c:pt idx="1257">
                  <c:v>0.87248000000000003</c:v>
                </c:pt>
                <c:pt idx="1258">
                  <c:v>0.87248000000000003</c:v>
                </c:pt>
                <c:pt idx="1259">
                  <c:v>0.87248000000000003</c:v>
                </c:pt>
                <c:pt idx="1260">
                  <c:v>0.87248000000000003</c:v>
                </c:pt>
                <c:pt idx="1261">
                  <c:v>0.87248000000000003</c:v>
                </c:pt>
                <c:pt idx="1262">
                  <c:v>0.87248000000000003</c:v>
                </c:pt>
                <c:pt idx="1263">
                  <c:v>0.87248000000000003</c:v>
                </c:pt>
                <c:pt idx="1264">
                  <c:v>0.87248000000000003</c:v>
                </c:pt>
                <c:pt idx="1265">
                  <c:v>0.87248000000000003</c:v>
                </c:pt>
                <c:pt idx="1266">
                  <c:v>0.87248000000000003</c:v>
                </c:pt>
                <c:pt idx="1267">
                  <c:v>0.87248000000000003</c:v>
                </c:pt>
                <c:pt idx="1268">
                  <c:v>0.87248000000000003</c:v>
                </c:pt>
                <c:pt idx="1269">
                  <c:v>0.87248000000000003</c:v>
                </c:pt>
                <c:pt idx="1270">
                  <c:v>0.87248000000000003</c:v>
                </c:pt>
                <c:pt idx="1271">
                  <c:v>0.87248000000000003</c:v>
                </c:pt>
                <c:pt idx="1272">
                  <c:v>0.87248000000000003</c:v>
                </c:pt>
                <c:pt idx="1273">
                  <c:v>0.87248000000000003</c:v>
                </c:pt>
                <c:pt idx="1274">
                  <c:v>0.87248000000000003</c:v>
                </c:pt>
                <c:pt idx="1275">
                  <c:v>0.87248000000000003</c:v>
                </c:pt>
                <c:pt idx="1276">
                  <c:v>0.87248000000000003</c:v>
                </c:pt>
                <c:pt idx="1277">
                  <c:v>0.87248000000000003</c:v>
                </c:pt>
                <c:pt idx="1278">
                  <c:v>0.87248000000000003</c:v>
                </c:pt>
                <c:pt idx="1279">
                  <c:v>0.87248000000000003</c:v>
                </c:pt>
                <c:pt idx="1280">
                  <c:v>0.87248000000000003</c:v>
                </c:pt>
                <c:pt idx="1281">
                  <c:v>0.87248000000000003</c:v>
                </c:pt>
                <c:pt idx="1282">
                  <c:v>0.87248000000000003</c:v>
                </c:pt>
                <c:pt idx="1283">
                  <c:v>0.87248000000000003</c:v>
                </c:pt>
                <c:pt idx="1284">
                  <c:v>0.87248000000000003</c:v>
                </c:pt>
                <c:pt idx="1285">
                  <c:v>0.87248000000000003</c:v>
                </c:pt>
                <c:pt idx="1286">
                  <c:v>0.87248000000000003</c:v>
                </c:pt>
                <c:pt idx="1287">
                  <c:v>0.87248000000000003</c:v>
                </c:pt>
                <c:pt idx="1288">
                  <c:v>0.87248000000000003</c:v>
                </c:pt>
                <c:pt idx="1289">
                  <c:v>0.87248000000000003</c:v>
                </c:pt>
                <c:pt idx="1290">
                  <c:v>0.87248000000000003</c:v>
                </c:pt>
                <c:pt idx="1291">
                  <c:v>0.87248000000000003</c:v>
                </c:pt>
                <c:pt idx="1292">
                  <c:v>0.87248000000000003</c:v>
                </c:pt>
                <c:pt idx="1293">
                  <c:v>0.87248000000000003</c:v>
                </c:pt>
                <c:pt idx="1294">
                  <c:v>0.87248000000000003</c:v>
                </c:pt>
                <c:pt idx="1295">
                  <c:v>0.87248000000000003</c:v>
                </c:pt>
                <c:pt idx="1296">
                  <c:v>0.87248000000000003</c:v>
                </c:pt>
                <c:pt idx="1297">
                  <c:v>0.87248000000000003</c:v>
                </c:pt>
                <c:pt idx="1298">
                  <c:v>0.87248000000000003</c:v>
                </c:pt>
                <c:pt idx="1299">
                  <c:v>0.87248000000000003</c:v>
                </c:pt>
                <c:pt idx="1300">
                  <c:v>0.87248000000000003</c:v>
                </c:pt>
                <c:pt idx="1301">
                  <c:v>0.87248000000000003</c:v>
                </c:pt>
                <c:pt idx="1302">
                  <c:v>0.87248000000000003</c:v>
                </c:pt>
                <c:pt idx="1303">
                  <c:v>0.87248000000000003</c:v>
                </c:pt>
                <c:pt idx="1304">
                  <c:v>0.87248000000000003</c:v>
                </c:pt>
                <c:pt idx="1305">
                  <c:v>0.87248000000000003</c:v>
                </c:pt>
                <c:pt idx="1306">
                  <c:v>0.87248000000000003</c:v>
                </c:pt>
                <c:pt idx="1307">
                  <c:v>0.87248000000000003</c:v>
                </c:pt>
                <c:pt idx="1308">
                  <c:v>0.87248000000000003</c:v>
                </c:pt>
                <c:pt idx="1309">
                  <c:v>0.87248000000000003</c:v>
                </c:pt>
                <c:pt idx="1310">
                  <c:v>0.87248000000000003</c:v>
                </c:pt>
                <c:pt idx="1311">
                  <c:v>0.87248000000000003</c:v>
                </c:pt>
                <c:pt idx="1312">
                  <c:v>0.87248000000000003</c:v>
                </c:pt>
                <c:pt idx="1313">
                  <c:v>0.87248000000000003</c:v>
                </c:pt>
                <c:pt idx="1314">
                  <c:v>0.87248000000000003</c:v>
                </c:pt>
                <c:pt idx="1315">
                  <c:v>0.87248000000000003</c:v>
                </c:pt>
                <c:pt idx="1316">
                  <c:v>0.87248000000000003</c:v>
                </c:pt>
                <c:pt idx="1317">
                  <c:v>0.87248000000000003</c:v>
                </c:pt>
                <c:pt idx="1318">
                  <c:v>0.87248000000000003</c:v>
                </c:pt>
                <c:pt idx="1319">
                  <c:v>0.87248000000000003</c:v>
                </c:pt>
                <c:pt idx="1320">
                  <c:v>0.87248000000000003</c:v>
                </c:pt>
                <c:pt idx="1321">
                  <c:v>0.87248000000000003</c:v>
                </c:pt>
                <c:pt idx="1322">
                  <c:v>0.87248000000000003</c:v>
                </c:pt>
                <c:pt idx="1323">
                  <c:v>0.87248000000000003</c:v>
                </c:pt>
                <c:pt idx="1324">
                  <c:v>0.87248000000000003</c:v>
                </c:pt>
                <c:pt idx="1325">
                  <c:v>0.87248000000000003</c:v>
                </c:pt>
                <c:pt idx="1326">
                  <c:v>0.87248000000000003</c:v>
                </c:pt>
                <c:pt idx="1327">
                  <c:v>0.87248000000000003</c:v>
                </c:pt>
                <c:pt idx="1328">
                  <c:v>0.87248000000000003</c:v>
                </c:pt>
                <c:pt idx="1329">
                  <c:v>0.87248000000000003</c:v>
                </c:pt>
                <c:pt idx="1330">
                  <c:v>0.87248000000000003</c:v>
                </c:pt>
                <c:pt idx="1331">
                  <c:v>0.87248000000000003</c:v>
                </c:pt>
                <c:pt idx="1332">
                  <c:v>0.87248000000000003</c:v>
                </c:pt>
                <c:pt idx="1333">
                  <c:v>0.87248000000000003</c:v>
                </c:pt>
                <c:pt idx="1334">
                  <c:v>0.87248000000000003</c:v>
                </c:pt>
                <c:pt idx="1335">
                  <c:v>0.87248000000000003</c:v>
                </c:pt>
                <c:pt idx="1336">
                  <c:v>0.87248000000000003</c:v>
                </c:pt>
                <c:pt idx="1337">
                  <c:v>0.87248000000000003</c:v>
                </c:pt>
                <c:pt idx="1338">
                  <c:v>0.87248000000000003</c:v>
                </c:pt>
                <c:pt idx="1339">
                  <c:v>0.87248000000000003</c:v>
                </c:pt>
                <c:pt idx="1340">
                  <c:v>0.87248000000000003</c:v>
                </c:pt>
                <c:pt idx="1341">
                  <c:v>0.87248000000000003</c:v>
                </c:pt>
                <c:pt idx="1342">
                  <c:v>0.87248000000000003</c:v>
                </c:pt>
                <c:pt idx="1343">
                  <c:v>0.87248000000000003</c:v>
                </c:pt>
                <c:pt idx="1344">
                  <c:v>0.87248000000000003</c:v>
                </c:pt>
                <c:pt idx="1345">
                  <c:v>0.87248000000000003</c:v>
                </c:pt>
                <c:pt idx="1346">
                  <c:v>0.87248000000000003</c:v>
                </c:pt>
                <c:pt idx="1347">
                  <c:v>0.87248000000000003</c:v>
                </c:pt>
                <c:pt idx="1348">
                  <c:v>0.87248000000000003</c:v>
                </c:pt>
                <c:pt idx="1349">
                  <c:v>0.87248000000000003</c:v>
                </c:pt>
                <c:pt idx="1350">
                  <c:v>0.87248000000000003</c:v>
                </c:pt>
                <c:pt idx="1351">
                  <c:v>0.87248000000000003</c:v>
                </c:pt>
                <c:pt idx="1352">
                  <c:v>0.87248000000000003</c:v>
                </c:pt>
                <c:pt idx="1353">
                  <c:v>0.87248000000000003</c:v>
                </c:pt>
                <c:pt idx="1354">
                  <c:v>0.87248000000000003</c:v>
                </c:pt>
                <c:pt idx="1355">
                  <c:v>0.87248000000000003</c:v>
                </c:pt>
                <c:pt idx="1356">
                  <c:v>0.87248000000000003</c:v>
                </c:pt>
                <c:pt idx="1357">
                  <c:v>0.87248000000000003</c:v>
                </c:pt>
                <c:pt idx="1358">
                  <c:v>0.87248000000000003</c:v>
                </c:pt>
                <c:pt idx="1359">
                  <c:v>0.87248000000000003</c:v>
                </c:pt>
                <c:pt idx="1360">
                  <c:v>0.87248000000000003</c:v>
                </c:pt>
                <c:pt idx="1361">
                  <c:v>0.87248000000000003</c:v>
                </c:pt>
                <c:pt idx="1362">
                  <c:v>0.87248000000000003</c:v>
                </c:pt>
                <c:pt idx="1363">
                  <c:v>0.87248000000000003</c:v>
                </c:pt>
                <c:pt idx="1364">
                  <c:v>0.87248000000000003</c:v>
                </c:pt>
                <c:pt idx="1365">
                  <c:v>0.87248000000000003</c:v>
                </c:pt>
                <c:pt idx="1366">
                  <c:v>0.87248000000000003</c:v>
                </c:pt>
                <c:pt idx="1367">
                  <c:v>0.87248000000000003</c:v>
                </c:pt>
                <c:pt idx="1368">
                  <c:v>0.87248000000000003</c:v>
                </c:pt>
                <c:pt idx="1369">
                  <c:v>0.87248000000000003</c:v>
                </c:pt>
                <c:pt idx="1370">
                  <c:v>0.87248000000000003</c:v>
                </c:pt>
                <c:pt idx="1371">
                  <c:v>0.87248000000000003</c:v>
                </c:pt>
                <c:pt idx="1372">
                  <c:v>0.87248000000000003</c:v>
                </c:pt>
                <c:pt idx="1373">
                  <c:v>0.87248000000000003</c:v>
                </c:pt>
                <c:pt idx="1374">
                  <c:v>0.87248000000000003</c:v>
                </c:pt>
                <c:pt idx="1375">
                  <c:v>0.87248000000000003</c:v>
                </c:pt>
                <c:pt idx="1376">
                  <c:v>0.87248000000000003</c:v>
                </c:pt>
                <c:pt idx="1377">
                  <c:v>0.87248000000000003</c:v>
                </c:pt>
                <c:pt idx="1378">
                  <c:v>0.87248000000000003</c:v>
                </c:pt>
                <c:pt idx="1379">
                  <c:v>0.87248000000000003</c:v>
                </c:pt>
                <c:pt idx="1380">
                  <c:v>0.87248000000000003</c:v>
                </c:pt>
                <c:pt idx="1381">
                  <c:v>0.87248000000000003</c:v>
                </c:pt>
                <c:pt idx="1382">
                  <c:v>0.87248000000000003</c:v>
                </c:pt>
                <c:pt idx="1383">
                  <c:v>0.87248000000000003</c:v>
                </c:pt>
                <c:pt idx="1384">
                  <c:v>0.87248000000000003</c:v>
                </c:pt>
                <c:pt idx="1385">
                  <c:v>0.87248000000000003</c:v>
                </c:pt>
                <c:pt idx="1386">
                  <c:v>0.87248000000000003</c:v>
                </c:pt>
                <c:pt idx="1387">
                  <c:v>0.87248000000000003</c:v>
                </c:pt>
                <c:pt idx="1388">
                  <c:v>0.87248000000000003</c:v>
                </c:pt>
                <c:pt idx="1389">
                  <c:v>0.87248000000000003</c:v>
                </c:pt>
                <c:pt idx="1390">
                  <c:v>0.87248000000000003</c:v>
                </c:pt>
                <c:pt idx="1391">
                  <c:v>0.87248000000000003</c:v>
                </c:pt>
                <c:pt idx="1392">
                  <c:v>0.87248000000000003</c:v>
                </c:pt>
                <c:pt idx="1393">
                  <c:v>0.87248000000000003</c:v>
                </c:pt>
                <c:pt idx="1394">
                  <c:v>0.87248000000000003</c:v>
                </c:pt>
                <c:pt idx="1395">
                  <c:v>0.87248000000000003</c:v>
                </c:pt>
                <c:pt idx="1396">
                  <c:v>0.87248000000000003</c:v>
                </c:pt>
                <c:pt idx="1397">
                  <c:v>0.87248000000000003</c:v>
                </c:pt>
                <c:pt idx="1398">
                  <c:v>0.87248000000000003</c:v>
                </c:pt>
                <c:pt idx="1399">
                  <c:v>0.87248000000000003</c:v>
                </c:pt>
                <c:pt idx="1400">
                  <c:v>0.87248000000000003</c:v>
                </c:pt>
                <c:pt idx="1401">
                  <c:v>0.87248000000000003</c:v>
                </c:pt>
                <c:pt idx="1402">
                  <c:v>0.87248000000000003</c:v>
                </c:pt>
                <c:pt idx="1403">
                  <c:v>0.87248000000000003</c:v>
                </c:pt>
                <c:pt idx="1404">
                  <c:v>0.87248000000000003</c:v>
                </c:pt>
                <c:pt idx="1405">
                  <c:v>0.87248000000000003</c:v>
                </c:pt>
                <c:pt idx="1406">
                  <c:v>0.87248000000000003</c:v>
                </c:pt>
                <c:pt idx="1407">
                  <c:v>0.87248000000000003</c:v>
                </c:pt>
                <c:pt idx="1408">
                  <c:v>0.87248000000000003</c:v>
                </c:pt>
                <c:pt idx="1409">
                  <c:v>0.87248000000000003</c:v>
                </c:pt>
                <c:pt idx="1410">
                  <c:v>0.87248000000000003</c:v>
                </c:pt>
                <c:pt idx="1411">
                  <c:v>0.87248000000000003</c:v>
                </c:pt>
                <c:pt idx="1412">
                  <c:v>0.87248000000000003</c:v>
                </c:pt>
                <c:pt idx="1413">
                  <c:v>0.87248000000000003</c:v>
                </c:pt>
                <c:pt idx="1414">
                  <c:v>0.87248000000000003</c:v>
                </c:pt>
                <c:pt idx="1415">
                  <c:v>0.87248000000000003</c:v>
                </c:pt>
                <c:pt idx="1416">
                  <c:v>0.87248000000000003</c:v>
                </c:pt>
                <c:pt idx="1417">
                  <c:v>0.87248000000000003</c:v>
                </c:pt>
                <c:pt idx="1418">
                  <c:v>0.87248000000000003</c:v>
                </c:pt>
                <c:pt idx="1419">
                  <c:v>0.87248000000000003</c:v>
                </c:pt>
                <c:pt idx="1420">
                  <c:v>0.87248000000000003</c:v>
                </c:pt>
                <c:pt idx="1421">
                  <c:v>0.87248000000000003</c:v>
                </c:pt>
                <c:pt idx="1422">
                  <c:v>0.87248000000000003</c:v>
                </c:pt>
                <c:pt idx="1423">
                  <c:v>0.87248000000000003</c:v>
                </c:pt>
                <c:pt idx="1424">
                  <c:v>0.87248000000000003</c:v>
                </c:pt>
                <c:pt idx="1425">
                  <c:v>0.87248000000000003</c:v>
                </c:pt>
                <c:pt idx="1426">
                  <c:v>0.87248000000000003</c:v>
                </c:pt>
                <c:pt idx="1427">
                  <c:v>0.87248000000000003</c:v>
                </c:pt>
                <c:pt idx="1428">
                  <c:v>0.87248000000000003</c:v>
                </c:pt>
                <c:pt idx="1429">
                  <c:v>0.87248000000000003</c:v>
                </c:pt>
                <c:pt idx="1430">
                  <c:v>0.87248000000000003</c:v>
                </c:pt>
                <c:pt idx="1431">
                  <c:v>0.87248000000000003</c:v>
                </c:pt>
                <c:pt idx="1432">
                  <c:v>0.87248000000000003</c:v>
                </c:pt>
                <c:pt idx="1433">
                  <c:v>0.87248000000000003</c:v>
                </c:pt>
                <c:pt idx="1434">
                  <c:v>0.87248000000000003</c:v>
                </c:pt>
                <c:pt idx="1435">
                  <c:v>0.87248000000000003</c:v>
                </c:pt>
                <c:pt idx="1436">
                  <c:v>0.87248000000000003</c:v>
                </c:pt>
                <c:pt idx="1437">
                  <c:v>0.87248000000000003</c:v>
                </c:pt>
                <c:pt idx="1438">
                  <c:v>0.87248000000000003</c:v>
                </c:pt>
                <c:pt idx="1439">
                  <c:v>0.87248000000000003</c:v>
                </c:pt>
                <c:pt idx="1440">
                  <c:v>0.87248000000000003</c:v>
                </c:pt>
                <c:pt idx="1441">
                  <c:v>0.87248000000000003</c:v>
                </c:pt>
                <c:pt idx="1442">
                  <c:v>0.87248000000000003</c:v>
                </c:pt>
                <c:pt idx="1443">
                  <c:v>0.87248000000000003</c:v>
                </c:pt>
                <c:pt idx="1444">
                  <c:v>0.87248000000000003</c:v>
                </c:pt>
                <c:pt idx="1445">
                  <c:v>0.87248000000000003</c:v>
                </c:pt>
                <c:pt idx="1446">
                  <c:v>0.87248000000000003</c:v>
                </c:pt>
                <c:pt idx="1447">
                  <c:v>0.87248000000000003</c:v>
                </c:pt>
                <c:pt idx="1448">
                  <c:v>0.87248000000000003</c:v>
                </c:pt>
                <c:pt idx="1449">
                  <c:v>0.87248000000000003</c:v>
                </c:pt>
                <c:pt idx="1450">
                  <c:v>0.87248000000000003</c:v>
                </c:pt>
                <c:pt idx="1451">
                  <c:v>0.87248000000000003</c:v>
                </c:pt>
                <c:pt idx="1452">
                  <c:v>0.87248000000000003</c:v>
                </c:pt>
                <c:pt idx="1453">
                  <c:v>0.87248000000000003</c:v>
                </c:pt>
                <c:pt idx="1454">
                  <c:v>0.87248000000000003</c:v>
                </c:pt>
                <c:pt idx="1455">
                  <c:v>0.87248000000000003</c:v>
                </c:pt>
                <c:pt idx="1456">
                  <c:v>0.87248000000000003</c:v>
                </c:pt>
                <c:pt idx="1457">
                  <c:v>0.87248000000000003</c:v>
                </c:pt>
                <c:pt idx="1458">
                  <c:v>0.87248000000000003</c:v>
                </c:pt>
                <c:pt idx="1459">
                  <c:v>0.87248000000000003</c:v>
                </c:pt>
                <c:pt idx="1460">
                  <c:v>0.87248000000000003</c:v>
                </c:pt>
                <c:pt idx="1461">
                  <c:v>0.87248000000000003</c:v>
                </c:pt>
                <c:pt idx="1462">
                  <c:v>0.87248000000000003</c:v>
                </c:pt>
                <c:pt idx="1463">
                  <c:v>0.87248000000000003</c:v>
                </c:pt>
                <c:pt idx="1464">
                  <c:v>0.87248000000000003</c:v>
                </c:pt>
                <c:pt idx="1465">
                  <c:v>0.87248000000000003</c:v>
                </c:pt>
                <c:pt idx="1466">
                  <c:v>0.87248000000000003</c:v>
                </c:pt>
                <c:pt idx="1467">
                  <c:v>0.87248000000000003</c:v>
                </c:pt>
                <c:pt idx="1468">
                  <c:v>0.87248000000000003</c:v>
                </c:pt>
                <c:pt idx="1469">
                  <c:v>0.87248000000000003</c:v>
                </c:pt>
                <c:pt idx="1470">
                  <c:v>0.87248000000000003</c:v>
                </c:pt>
                <c:pt idx="1471">
                  <c:v>0.87248000000000003</c:v>
                </c:pt>
                <c:pt idx="1472">
                  <c:v>0.87248000000000003</c:v>
                </c:pt>
                <c:pt idx="1473">
                  <c:v>0.87248000000000003</c:v>
                </c:pt>
                <c:pt idx="1474">
                  <c:v>0.87248000000000003</c:v>
                </c:pt>
                <c:pt idx="1475">
                  <c:v>0.87248000000000003</c:v>
                </c:pt>
                <c:pt idx="1476">
                  <c:v>0.87248000000000003</c:v>
                </c:pt>
                <c:pt idx="1477">
                  <c:v>0.87248000000000003</c:v>
                </c:pt>
                <c:pt idx="1478">
                  <c:v>0.87248000000000003</c:v>
                </c:pt>
                <c:pt idx="1479">
                  <c:v>0.87248000000000003</c:v>
                </c:pt>
                <c:pt idx="1480">
                  <c:v>0.87248000000000003</c:v>
                </c:pt>
                <c:pt idx="1481">
                  <c:v>0.87248000000000003</c:v>
                </c:pt>
                <c:pt idx="1482">
                  <c:v>0.87248000000000003</c:v>
                </c:pt>
                <c:pt idx="1483">
                  <c:v>0.87248000000000003</c:v>
                </c:pt>
                <c:pt idx="1484">
                  <c:v>0.87248000000000003</c:v>
                </c:pt>
                <c:pt idx="1485">
                  <c:v>0.87248000000000003</c:v>
                </c:pt>
                <c:pt idx="1486">
                  <c:v>0.87248000000000003</c:v>
                </c:pt>
                <c:pt idx="1487">
                  <c:v>0.87248000000000003</c:v>
                </c:pt>
                <c:pt idx="1488">
                  <c:v>0.87248000000000003</c:v>
                </c:pt>
                <c:pt idx="1489">
                  <c:v>0.87248000000000003</c:v>
                </c:pt>
                <c:pt idx="1490">
                  <c:v>0.87248000000000003</c:v>
                </c:pt>
                <c:pt idx="1491">
                  <c:v>0.87248000000000003</c:v>
                </c:pt>
                <c:pt idx="1492">
                  <c:v>0.87248000000000003</c:v>
                </c:pt>
                <c:pt idx="1493">
                  <c:v>0.87248000000000003</c:v>
                </c:pt>
                <c:pt idx="1494">
                  <c:v>0.87248000000000003</c:v>
                </c:pt>
                <c:pt idx="1495">
                  <c:v>0.87248000000000003</c:v>
                </c:pt>
                <c:pt idx="1496">
                  <c:v>0.87248000000000003</c:v>
                </c:pt>
                <c:pt idx="1497">
                  <c:v>0.87248000000000003</c:v>
                </c:pt>
                <c:pt idx="1498">
                  <c:v>0.87248000000000003</c:v>
                </c:pt>
                <c:pt idx="1499">
                  <c:v>0.87248000000000003</c:v>
                </c:pt>
                <c:pt idx="1500">
                  <c:v>0.87248000000000003</c:v>
                </c:pt>
                <c:pt idx="1501">
                  <c:v>0.87248000000000003</c:v>
                </c:pt>
                <c:pt idx="1502">
                  <c:v>0.87248000000000003</c:v>
                </c:pt>
                <c:pt idx="1503">
                  <c:v>0.87248000000000003</c:v>
                </c:pt>
                <c:pt idx="1504">
                  <c:v>0.87248000000000003</c:v>
                </c:pt>
                <c:pt idx="1505">
                  <c:v>0.87248000000000003</c:v>
                </c:pt>
                <c:pt idx="1506">
                  <c:v>0.87248000000000003</c:v>
                </c:pt>
                <c:pt idx="1507">
                  <c:v>0.87248000000000003</c:v>
                </c:pt>
                <c:pt idx="1508">
                  <c:v>0.87248000000000003</c:v>
                </c:pt>
                <c:pt idx="1509">
                  <c:v>0.87248000000000003</c:v>
                </c:pt>
                <c:pt idx="1510">
                  <c:v>0.87248000000000003</c:v>
                </c:pt>
                <c:pt idx="1511">
                  <c:v>0.87248000000000003</c:v>
                </c:pt>
                <c:pt idx="1512">
                  <c:v>0.87248000000000003</c:v>
                </c:pt>
                <c:pt idx="1513">
                  <c:v>0.87248000000000003</c:v>
                </c:pt>
                <c:pt idx="1514">
                  <c:v>0.87248000000000003</c:v>
                </c:pt>
                <c:pt idx="1515">
                  <c:v>0.87248000000000003</c:v>
                </c:pt>
                <c:pt idx="1516">
                  <c:v>0.87248000000000003</c:v>
                </c:pt>
                <c:pt idx="1517">
                  <c:v>0.87248000000000003</c:v>
                </c:pt>
                <c:pt idx="1518">
                  <c:v>0.87248000000000003</c:v>
                </c:pt>
                <c:pt idx="1519">
                  <c:v>0.87248000000000003</c:v>
                </c:pt>
                <c:pt idx="1520">
                  <c:v>0.87248000000000003</c:v>
                </c:pt>
                <c:pt idx="1521">
                  <c:v>0.87248000000000003</c:v>
                </c:pt>
                <c:pt idx="1522">
                  <c:v>0.87248000000000003</c:v>
                </c:pt>
                <c:pt idx="1523">
                  <c:v>0.87248000000000003</c:v>
                </c:pt>
                <c:pt idx="1524">
                  <c:v>0.87248000000000003</c:v>
                </c:pt>
                <c:pt idx="1525">
                  <c:v>0.87248000000000003</c:v>
                </c:pt>
                <c:pt idx="1526">
                  <c:v>0.87248000000000003</c:v>
                </c:pt>
                <c:pt idx="1527">
                  <c:v>0.87248000000000003</c:v>
                </c:pt>
                <c:pt idx="1528">
                  <c:v>0.87248000000000003</c:v>
                </c:pt>
                <c:pt idx="1529">
                  <c:v>0.87248000000000003</c:v>
                </c:pt>
                <c:pt idx="1530">
                  <c:v>0.87248000000000003</c:v>
                </c:pt>
                <c:pt idx="1531">
                  <c:v>0.87248000000000003</c:v>
                </c:pt>
                <c:pt idx="1532">
                  <c:v>0.87248000000000003</c:v>
                </c:pt>
                <c:pt idx="1533">
                  <c:v>0.87248000000000003</c:v>
                </c:pt>
                <c:pt idx="1534">
                  <c:v>0.87248000000000003</c:v>
                </c:pt>
                <c:pt idx="1535">
                  <c:v>0.87248000000000003</c:v>
                </c:pt>
                <c:pt idx="1536">
                  <c:v>0.87248000000000003</c:v>
                </c:pt>
                <c:pt idx="1537">
                  <c:v>0.87248000000000003</c:v>
                </c:pt>
                <c:pt idx="1538">
                  <c:v>0.87248000000000003</c:v>
                </c:pt>
                <c:pt idx="1539">
                  <c:v>0.87248000000000003</c:v>
                </c:pt>
                <c:pt idx="1540">
                  <c:v>0.87248000000000003</c:v>
                </c:pt>
                <c:pt idx="1541">
                  <c:v>0.87248000000000003</c:v>
                </c:pt>
                <c:pt idx="1542">
                  <c:v>0.87248000000000003</c:v>
                </c:pt>
                <c:pt idx="1543">
                  <c:v>0.87248000000000003</c:v>
                </c:pt>
                <c:pt idx="1544">
                  <c:v>0.87248000000000003</c:v>
                </c:pt>
                <c:pt idx="1545">
                  <c:v>0.87248000000000003</c:v>
                </c:pt>
                <c:pt idx="1546">
                  <c:v>0.87248000000000003</c:v>
                </c:pt>
                <c:pt idx="1547">
                  <c:v>0.87248000000000003</c:v>
                </c:pt>
                <c:pt idx="1548">
                  <c:v>0.87248000000000003</c:v>
                </c:pt>
                <c:pt idx="1549">
                  <c:v>0.87248000000000003</c:v>
                </c:pt>
                <c:pt idx="1550">
                  <c:v>0.87248000000000003</c:v>
                </c:pt>
                <c:pt idx="1551">
                  <c:v>0.87248000000000003</c:v>
                </c:pt>
                <c:pt idx="1552">
                  <c:v>0.87248000000000003</c:v>
                </c:pt>
                <c:pt idx="1553">
                  <c:v>0.87248000000000003</c:v>
                </c:pt>
                <c:pt idx="1554">
                  <c:v>0.87248000000000003</c:v>
                </c:pt>
                <c:pt idx="1555">
                  <c:v>0.87248000000000003</c:v>
                </c:pt>
                <c:pt idx="1556">
                  <c:v>0.87248000000000003</c:v>
                </c:pt>
                <c:pt idx="1557">
                  <c:v>0.87248000000000003</c:v>
                </c:pt>
                <c:pt idx="1558">
                  <c:v>0.87248000000000003</c:v>
                </c:pt>
                <c:pt idx="1559">
                  <c:v>0.87248000000000003</c:v>
                </c:pt>
                <c:pt idx="1560">
                  <c:v>0.87248000000000003</c:v>
                </c:pt>
                <c:pt idx="1561">
                  <c:v>0.87248000000000003</c:v>
                </c:pt>
                <c:pt idx="1562">
                  <c:v>0.87248000000000003</c:v>
                </c:pt>
                <c:pt idx="1563">
                  <c:v>0.87248000000000003</c:v>
                </c:pt>
                <c:pt idx="1564">
                  <c:v>0.87248000000000003</c:v>
                </c:pt>
                <c:pt idx="1565">
                  <c:v>0.87248000000000003</c:v>
                </c:pt>
                <c:pt idx="1566">
                  <c:v>0.87248000000000003</c:v>
                </c:pt>
                <c:pt idx="1567">
                  <c:v>0.87248000000000003</c:v>
                </c:pt>
                <c:pt idx="1568">
                  <c:v>0.87248000000000003</c:v>
                </c:pt>
                <c:pt idx="1569">
                  <c:v>0.87248000000000003</c:v>
                </c:pt>
                <c:pt idx="1570">
                  <c:v>0.87248000000000003</c:v>
                </c:pt>
                <c:pt idx="1571">
                  <c:v>0.87248000000000003</c:v>
                </c:pt>
                <c:pt idx="1572">
                  <c:v>0.87248000000000003</c:v>
                </c:pt>
                <c:pt idx="1573">
                  <c:v>0.87248000000000003</c:v>
                </c:pt>
                <c:pt idx="1574">
                  <c:v>0.87248000000000003</c:v>
                </c:pt>
                <c:pt idx="1575">
                  <c:v>0.87248000000000003</c:v>
                </c:pt>
                <c:pt idx="1576">
                  <c:v>0.87248000000000003</c:v>
                </c:pt>
                <c:pt idx="1577">
                  <c:v>0.87248000000000003</c:v>
                </c:pt>
                <c:pt idx="1578">
                  <c:v>0.87248000000000003</c:v>
                </c:pt>
                <c:pt idx="1579">
                  <c:v>0.87248000000000003</c:v>
                </c:pt>
                <c:pt idx="1580">
                  <c:v>0.87248000000000003</c:v>
                </c:pt>
                <c:pt idx="1581">
                  <c:v>0.87248000000000003</c:v>
                </c:pt>
                <c:pt idx="1582">
                  <c:v>0.87248000000000003</c:v>
                </c:pt>
                <c:pt idx="1583">
                  <c:v>0.87248000000000003</c:v>
                </c:pt>
                <c:pt idx="1584">
                  <c:v>0.87248000000000003</c:v>
                </c:pt>
                <c:pt idx="1585">
                  <c:v>0.87248000000000003</c:v>
                </c:pt>
                <c:pt idx="1586">
                  <c:v>0.87248000000000003</c:v>
                </c:pt>
                <c:pt idx="1587">
                  <c:v>0.87248000000000003</c:v>
                </c:pt>
                <c:pt idx="1588">
                  <c:v>0.87248000000000003</c:v>
                </c:pt>
                <c:pt idx="1589">
                  <c:v>0.87248000000000003</c:v>
                </c:pt>
                <c:pt idx="1590">
                  <c:v>0.87248000000000003</c:v>
                </c:pt>
                <c:pt idx="1591">
                  <c:v>0.87248000000000003</c:v>
                </c:pt>
                <c:pt idx="1592">
                  <c:v>0.87248000000000003</c:v>
                </c:pt>
                <c:pt idx="1593">
                  <c:v>0.87248000000000003</c:v>
                </c:pt>
                <c:pt idx="1594">
                  <c:v>0.87248000000000003</c:v>
                </c:pt>
                <c:pt idx="1595">
                  <c:v>0.87248000000000003</c:v>
                </c:pt>
                <c:pt idx="1596">
                  <c:v>0.87248000000000003</c:v>
                </c:pt>
                <c:pt idx="1597">
                  <c:v>0.87248000000000003</c:v>
                </c:pt>
                <c:pt idx="1598">
                  <c:v>0.87248000000000003</c:v>
                </c:pt>
                <c:pt idx="1599">
                  <c:v>0.87248000000000003</c:v>
                </c:pt>
                <c:pt idx="1600">
                  <c:v>0.87248000000000003</c:v>
                </c:pt>
                <c:pt idx="1601">
                  <c:v>0.87248000000000003</c:v>
                </c:pt>
                <c:pt idx="1602">
                  <c:v>0.87248000000000003</c:v>
                </c:pt>
                <c:pt idx="1603">
                  <c:v>0.87248000000000003</c:v>
                </c:pt>
                <c:pt idx="1604">
                  <c:v>0.87248000000000003</c:v>
                </c:pt>
                <c:pt idx="1605">
                  <c:v>0.87248000000000003</c:v>
                </c:pt>
                <c:pt idx="1606">
                  <c:v>0.87248000000000003</c:v>
                </c:pt>
                <c:pt idx="1607">
                  <c:v>0.87248000000000003</c:v>
                </c:pt>
                <c:pt idx="1608">
                  <c:v>0.87248000000000003</c:v>
                </c:pt>
                <c:pt idx="1609">
                  <c:v>0.87248000000000003</c:v>
                </c:pt>
                <c:pt idx="1610">
                  <c:v>0.87248000000000003</c:v>
                </c:pt>
                <c:pt idx="1611">
                  <c:v>0.87248000000000003</c:v>
                </c:pt>
                <c:pt idx="1612">
                  <c:v>0.87248000000000003</c:v>
                </c:pt>
                <c:pt idx="1613">
                  <c:v>0.87248000000000003</c:v>
                </c:pt>
                <c:pt idx="1614">
                  <c:v>0.87248000000000003</c:v>
                </c:pt>
                <c:pt idx="1615">
                  <c:v>0.87248000000000003</c:v>
                </c:pt>
                <c:pt idx="1616">
                  <c:v>0.87248000000000003</c:v>
                </c:pt>
                <c:pt idx="1617">
                  <c:v>0.87248000000000003</c:v>
                </c:pt>
                <c:pt idx="1618">
                  <c:v>0.87248000000000003</c:v>
                </c:pt>
                <c:pt idx="1619">
                  <c:v>0.87248000000000003</c:v>
                </c:pt>
                <c:pt idx="1620">
                  <c:v>0.87248000000000003</c:v>
                </c:pt>
                <c:pt idx="1621">
                  <c:v>0.87248000000000003</c:v>
                </c:pt>
                <c:pt idx="1622">
                  <c:v>0.87248000000000003</c:v>
                </c:pt>
                <c:pt idx="1623">
                  <c:v>0.87248000000000003</c:v>
                </c:pt>
                <c:pt idx="1624">
                  <c:v>0.87248000000000003</c:v>
                </c:pt>
                <c:pt idx="1625">
                  <c:v>0.87248000000000003</c:v>
                </c:pt>
                <c:pt idx="1626">
                  <c:v>0.87248000000000003</c:v>
                </c:pt>
                <c:pt idx="1627">
                  <c:v>0.87248000000000003</c:v>
                </c:pt>
                <c:pt idx="1628">
                  <c:v>0.87248000000000003</c:v>
                </c:pt>
                <c:pt idx="1629">
                  <c:v>0.87248000000000003</c:v>
                </c:pt>
                <c:pt idx="1630">
                  <c:v>0.87248000000000003</c:v>
                </c:pt>
                <c:pt idx="1631">
                  <c:v>0.87248000000000003</c:v>
                </c:pt>
                <c:pt idx="1632">
                  <c:v>0.87248000000000003</c:v>
                </c:pt>
                <c:pt idx="1633">
                  <c:v>0.87248000000000003</c:v>
                </c:pt>
                <c:pt idx="1634">
                  <c:v>0.87248000000000003</c:v>
                </c:pt>
                <c:pt idx="1635">
                  <c:v>0.87248000000000003</c:v>
                </c:pt>
                <c:pt idx="1636">
                  <c:v>0.87248000000000003</c:v>
                </c:pt>
                <c:pt idx="1637">
                  <c:v>0.87248000000000003</c:v>
                </c:pt>
                <c:pt idx="1638">
                  <c:v>0.87248000000000003</c:v>
                </c:pt>
                <c:pt idx="1639">
                  <c:v>0.87248000000000003</c:v>
                </c:pt>
                <c:pt idx="1640">
                  <c:v>0.87248000000000003</c:v>
                </c:pt>
                <c:pt idx="1641">
                  <c:v>0.87248000000000003</c:v>
                </c:pt>
                <c:pt idx="1642">
                  <c:v>0.87248000000000003</c:v>
                </c:pt>
                <c:pt idx="1643">
                  <c:v>0.87248000000000003</c:v>
                </c:pt>
                <c:pt idx="1644">
                  <c:v>0.87248000000000003</c:v>
                </c:pt>
                <c:pt idx="1645">
                  <c:v>0.87248000000000003</c:v>
                </c:pt>
                <c:pt idx="1646">
                  <c:v>0.87248000000000003</c:v>
                </c:pt>
                <c:pt idx="1647">
                  <c:v>0.87248000000000003</c:v>
                </c:pt>
                <c:pt idx="1648">
                  <c:v>0.87248000000000003</c:v>
                </c:pt>
                <c:pt idx="1649">
                  <c:v>0.87248000000000003</c:v>
                </c:pt>
                <c:pt idx="1650">
                  <c:v>0.87248000000000003</c:v>
                </c:pt>
                <c:pt idx="1651">
                  <c:v>0.87248000000000003</c:v>
                </c:pt>
                <c:pt idx="1652">
                  <c:v>0.87248000000000003</c:v>
                </c:pt>
                <c:pt idx="1653">
                  <c:v>0.87248000000000003</c:v>
                </c:pt>
                <c:pt idx="1654">
                  <c:v>0.87248000000000003</c:v>
                </c:pt>
                <c:pt idx="1655">
                  <c:v>0.87248000000000003</c:v>
                </c:pt>
                <c:pt idx="1656">
                  <c:v>0.87248000000000003</c:v>
                </c:pt>
                <c:pt idx="1657">
                  <c:v>0.87248000000000003</c:v>
                </c:pt>
                <c:pt idx="1658">
                  <c:v>0.87248000000000003</c:v>
                </c:pt>
                <c:pt idx="1659">
                  <c:v>0.87248000000000003</c:v>
                </c:pt>
                <c:pt idx="1660">
                  <c:v>0.87248000000000003</c:v>
                </c:pt>
                <c:pt idx="1661">
                  <c:v>0.87248000000000003</c:v>
                </c:pt>
                <c:pt idx="1662">
                  <c:v>0.87248000000000003</c:v>
                </c:pt>
                <c:pt idx="1663">
                  <c:v>0.87248000000000003</c:v>
                </c:pt>
                <c:pt idx="1664">
                  <c:v>0.87248000000000003</c:v>
                </c:pt>
                <c:pt idx="1665">
                  <c:v>0.87248000000000003</c:v>
                </c:pt>
                <c:pt idx="1666">
                  <c:v>0.87248000000000003</c:v>
                </c:pt>
                <c:pt idx="1667">
                  <c:v>0.87248000000000003</c:v>
                </c:pt>
                <c:pt idx="1668">
                  <c:v>0.87248000000000003</c:v>
                </c:pt>
                <c:pt idx="1669">
                  <c:v>0.87248000000000003</c:v>
                </c:pt>
                <c:pt idx="1670">
                  <c:v>0.87248000000000003</c:v>
                </c:pt>
                <c:pt idx="1671">
                  <c:v>0.87248000000000003</c:v>
                </c:pt>
                <c:pt idx="1672">
                  <c:v>0.87248000000000003</c:v>
                </c:pt>
                <c:pt idx="1673">
                  <c:v>0.87248000000000003</c:v>
                </c:pt>
                <c:pt idx="1674">
                  <c:v>0.87248000000000003</c:v>
                </c:pt>
                <c:pt idx="1675">
                  <c:v>0.87248000000000003</c:v>
                </c:pt>
                <c:pt idx="1676">
                  <c:v>0.87248000000000003</c:v>
                </c:pt>
                <c:pt idx="1677">
                  <c:v>0.87248000000000003</c:v>
                </c:pt>
                <c:pt idx="1678">
                  <c:v>0.87248000000000003</c:v>
                </c:pt>
                <c:pt idx="1679">
                  <c:v>0.87248000000000003</c:v>
                </c:pt>
                <c:pt idx="1680">
                  <c:v>0.87248000000000003</c:v>
                </c:pt>
                <c:pt idx="1681">
                  <c:v>0.87248000000000003</c:v>
                </c:pt>
                <c:pt idx="1682">
                  <c:v>0.87248000000000003</c:v>
                </c:pt>
                <c:pt idx="1683">
                  <c:v>0.87248000000000003</c:v>
                </c:pt>
                <c:pt idx="1684">
                  <c:v>0.87248000000000003</c:v>
                </c:pt>
                <c:pt idx="1685">
                  <c:v>0.87248000000000003</c:v>
                </c:pt>
                <c:pt idx="1686">
                  <c:v>0.87248000000000003</c:v>
                </c:pt>
                <c:pt idx="1687">
                  <c:v>0.87248000000000003</c:v>
                </c:pt>
                <c:pt idx="1688">
                  <c:v>0.87248000000000003</c:v>
                </c:pt>
                <c:pt idx="1689">
                  <c:v>0.87248000000000003</c:v>
                </c:pt>
                <c:pt idx="1690">
                  <c:v>0.87248000000000003</c:v>
                </c:pt>
                <c:pt idx="1691">
                  <c:v>0.87248000000000003</c:v>
                </c:pt>
                <c:pt idx="1692">
                  <c:v>0.87248000000000003</c:v>
                </c:pt>
                <c:pt idx="1693">
                  <c:v>0.87248000000000003</c:v>
                </c:pt>
                <c:pt idx="1694">
                  <c:v>0.87248000000000003</c:v>
                </c:pt>
                <c:pt idx="1695">
                  <c:v>0.87248000000000003</c:v>
                </c:pt>
                <c:pt idx="1696">
                  <c:v>0.87248000000000003</c:v>
                </c:pt>
                <c:pt idx="1697">
                  <c:v>0.87248000000000003</c:v>
                </c:pt>
                <c:pt idx="1698">
                  <c:v>0.87248000000000003</c:v>
                </c:pt>
                <c:pt idx="1699">
                  <c:v>0.87248000000000003</c:v>
                </c:pt>
                <c:pt idx="1700">
                  <c:v>0.87248000000000003</c:v>
                </c:pt>
                <c:pt idx="1701">
                  <c:v>0.87248000000000003</c:v>
                </c:pt>
                <c:pt idx="1702">
                  <c:v>0.87248000000000003</c:v>
                </c:pt>
                <c:pt idx="1703">
                  <c:v>0.87248000000000003</c:v>
                </c:pt>
                <c:pt idx="1704">
                  <c:v>0.87248000000000003</c:v>
                </c:pt>
                <c:pt idx="1705">
                  <c:v>0.87248000000000003</c:v>
                </c:pt>
                <c:pt idx="1706">
                  <c:v>0.87248000000000003</c:v>
                </c:pt>
                <c:pt idx="1707">
                  <c:v>0.87248000000000003</c:v>
                </c:pt>
                <c:pt idx="1708">
                  <c:v>0.87248000000000003</c:v>
                </c:pt>
                <c:pt idx="1709">
                  <c:v>0.87248000000000003</c:v>
                </c:pt>
                <c:pt idx="1710">
                  <c:v>0.87248000000000003</c:v>
                </c:pt>
                <c:pt idx="1711">
                  <c:v>0.87248000000000003</c:v>
                </c:pt>
                <c:pt idx="1712">
                  <c:v>0.87248000000000003</c:v>
                </c:pt>
                <c:pt idx="1713">
                  <c:v>0.87248000000000003</c:v>
                </c:pt>
                <c:pt idx="1714">
                  <c:v>0.87248000000000003</c:v>
                </c:pt>
                <c:pt idx="1715">
                  <c:v>0.87248000000000003</c:v>
                </c:pt>
                <c:pt idx="1716">
                  <c:v>0.87248000000000003</c:v>
                </c:pt>
                <c:pt idx="1717">
                  <c:v>0.87248000000000003</c:v>
                </c:pt>
                <c:pt idx="1718">
                  <c:v>0.87248000000000003</c:v>
                </c:pt>
                <c:pt idx="1719">
                  <c:v>0.87248000000000003</c:v>
                </c:pt>
                <c:pt idx="1720">
                  <c:v>0.87248000000000003</c:v>
                </c:pt>
                <c:pt idx="1721">
                  <c:v>0.87248000000000003</c:v>
                </c:pt>
                <c:pt idx="1722">
                  <c:v>0.87248000000000003</c:v>
                </c:pt>
                <c:pt idx="1723">
                  <c:v>0.87248000000000003</c:v>
                </c:pt>
                <c:pt idx="1724">
                  <c:v>0.87248000000000003</c:v>
                </c:pt>
                <c:pt idx="1725">
                  <c:v>0.87248000000000003</c:v>
                </c:pt>
                <c:pt idx="1726">
                  <c:v>0.87248000000000003</c:v>
                </c:pt>
                <c:pt idx="1727">
                  <c:v>0.87248000000000003</c:v>
                </c:pt>
                <c:pt idx="1728">
                  <c:v>0.87248000000000003</c:v>
                </c:pt>
                <c:pt idx="1729">
                  <c:v>0.87248000000000003</c:v>
                </c:pt>
                <c:pt idx="1730">
                  <c:v>0.87248000000000003</c:v>
                </c:pt>
                <c:pt idx="1731">
                  <c:v>0.87248000000000003</c:v>
                </c:pt>
                <c:pt idx="1732">
                  <c:v>0.87248000000000003</c:v>
                </c:pt>
                <c:pt idx="1733">
                  <c:v>0.87248000000000003</c:v>
                </c:pt>
                <c:pt idx="1734">
                  <c:v>0.87248000000000003</c:v>
                </c:pt>
                <c:pt idx="1735">
                  <c:v>0.87248000000000003</c:v>
                </c:pt>
                <c:pt idx="1736">
                  <c:v>0.87248000000000003</c:v>
                </c:pt>
                <c:pt idx="1737">
                  <c:v>0.87248000000000003</c:v>
                </c:pt>
                <c:pt idx="1738">
                  <c:v>0.87248000000000003</c:v>
                </c:pt>
                <c:pt idx="1739">
                  <c:v>0.87248000000000003</c:v>
                </c:pt>
                <c:pt idx="1740">
                  <c:v>0.87248000000000003</c:v>
                </c:pt>
                <c:pt idx="1741">
                  <c:v>0.87248000000000003</c:v>
                </c:pt>
                <c:pt idx="1742">
                  <c:v>0.87248000000000003</c:v>
                </c:pt>
                <c:pt idx="1743">
                  <c:v>0.87248000000000003</c:v>
                </c:pt>
                <c:pt idx="1744">
                  <c:v>0.87248000000000003</c:v>
                </c:pt>
                <c:pt idx="1745">
                  <c:v>0.87248000000000003</c:v>
                </c:pt>
                <c:pt idx="1746">
                  <c:v>0.87248000000000003</c:v>
                </c:pt>
                <c:pt idx="1747">
                  <c:v>0.87248000000000003</c:v>
                </c:pt>
                <c:pt idx="1748">
                  <c:v>0.87248000000000003</c:v>
                </c:pt>
                <c:pt idx="1749">
                  <c:v>0.87248000000000003</c:v>
                </c:pt>
                <c:pt idx="1750">
                  <c:v>0.87248000000000003</c:v>
                </c:pt>
                <c:pt idx="1751">
                  <c:v>0.87248000000000003</c:v>
                </c:pt>
                <c:pt idx="1752">
                  <c:v>0.87248000000000003</c:v>
                </c:pt>
                <c:pt idx="1753">
                  <c:v>0.87248000000000003</c:v>
                </c:pt>
                <c:pt idx="1754">
                  <c:v>0.87248000000000003</c:v>
                </c:pt>
                <c:pt idx="1755">
                  <c:v>0.87248000000000003</c:v>
                </c:pt>
                <c:pt idx="1756">
                  <c:v>0.87248000000000003</c:v>
                </c:pt>
                <c:pt idx="1757">
                  <c:v>0.87248000000000003</c:v>
                </c:pt>
                <c:pt idx="1758">
                  <c:v>0.87248000000000003</c:v>
                </c:pt>
                <c:pt idx="1759">
                  <c:v>0.87248000000000003</c:v>
                </c:pt>
                <c:pt idx="1760">
                  <c:v>0.87248000000000003</c:v>
                </c:pt>
                <c:pt idx="1761">
                  <c:v>0.87248000000000003</c:v>
                </c:pt>
                <c:pt idx="1762">
                  <c:v>0.87248000000000003</c:v>
                </c:pt>
                <c:pt idx="1763">
                  <c:v>0.87248000000000003</c:v>
                </c:pt>
                <c:pt idx="1764">
                  <c:v>0.87248000000000003</c:v>
                </c:pt>
                <c:pt idx="1765">
                  <c:v>0.87248000000000003</c:v>
                </c:pt>
                <c:pt idx="1766">
                  <c:v>0.87248000000000003</c:v>
                </c:pt>
                <c:pt idx="1767">
                  <c:v>0.87248000000000003</c:v>
                </c:pt>
                <c:pt idx="1768">
                  <c:v>0.87248000000000003</c:v>
                </c:pt>
                <c:pt idx="1769">
                  <c:v>0.87248000000000003</c:v>
                </c:pt>
                <c:pt idx="1770">
                  <c:v>0.87248000000000003</c:v>
                </c:pt>
                <c:pt idx="1771">
                  <c:v>0.87248000000000003</c:v>
                </c:pt>
                <c:pt idx="1772">
                  <c:v>0.87248000000000003</c:v>
                </c:pt>
                <c:pt idx="1773">
                  <c:v>0.87248000000000003</c:v>
                </c:pt>
                <c:pt idx="1774">
                  <c:v>0.87248000000000003</c:v>
                </c:pt>
                <c:pt idx="1775">
                  <c:v>0.87248000000000003</c:v>
                </c:pt>
                <c:pt idx="1776">
                  <c:v>0.87248000000000003</c:v>
                </c:pt>
                <c:pt idx="1777">
                  <c:v>0.87248000000000003</c:v>
                </c:pt>
                <c:pt idx="1778">
                  <c:v>0.87248000000000003</c:v>
                </c:pt>
                <c:pt idx="1779">
                  <c:v>0.87248000000000003</c:v>
                </c:pt>
                <c:pt idx="1780">
                  <c:v>0.87248000000000003</c:v>
                </c:pt>
                <c:pt idx="1781">
                  <c:v>0.87248000000000003</c:v>
                </c:pt>
                <c:pt idx="1782">
                  <c:v>0.87248000000000003</c:v>
                </c:pt>
                <c:pt idx="1783">
                  <c:v>0.87248000000000003</c:v>
                </c:pt>
                <c:pt idx="1784">
                  <c:v>0.87248000000000003</c:v>
                </c:pt>
                <c:pt idx="1785">
                  <c:v>0.87248000000000003</c:v>
                </c:pt>
                <c:pt idx="1786">
                  <c:v>0.87248000000000003</c:v>
                </c:pt>
                <c:pt idx="1787">
                  <c:v>0.87248000000000003</c:v>
                </c:pt>
                <c:pt idx="1788">
                  <c:v>0.87248000000000003</c:v>
                </c:pt>
                <c:pt idx="1789">
                  <c:v>0.87248000000000003</c:v>
                </c:pt>
                <c:pt idx="1790">
                  <c:v>0.87248000000000003</c:v>
                </c:pt>
                <c:pt idx="1791">
                  <c:v>0.87248000000000003</c:v>
                </c:pt>
                <c:pt idx="1792">
                  <c:v>0.87248000000000003</c:v>
                </c:pt>
                <c:pt idx="1793">
                  <c:v>0.87248000000000003</c:v>
                </c:pt>
                <c:pt idx="1794">
                  <c:v>0.87248000000000003</c:v>
                </c:pt>
                <c:pt idx="1795">
                  <c:v>0.87248000000000003</c:v>
                </c:pt>
                <c:pt idx="1796">
                  <c:v>0.87248000000000003</c:v>
                </c:pt>
                <c:pt idx="1797">
                  <c:v>0.87248000000000003</c:v>
                </c:pt>
                <c:pt idx="1798">
                  <c:v>0.87248000000000003</c:v>
                </c:pt>
                <c:pt idx="1799">
                  <c:v>0.87248000000000003</c:v>
                </c:pt>
                <c:pt idx="1800">
                  <c:v>0.87248000000000003</c:v>
                </c:pt>
                <c:pt idx="1801">
                  <c:v>0.87248000000000003</c:v>
                </c:pt>
                <c:pt idx="1802">
                  <c:v>0.87248000000000003</c:v>
                </c:pt>
                <c:pt idx="1803">
                  <c:v>0.87248000000000003</c:v>
                </c:pt>
                <c:pt idx="1804">
                  <c:v>0.87248000000000003</c:v>
                </c:pt>
                <c:pt idx="1805">
                  <c:v>0.87248000000000003</c:v>
                </c:pt>
                <c:pt idx="1806">
                  <c:v>0.87248000000000003</c:v>
                </c:pt>
                <c:pt idx="1807">
                  <c:v>0.87248000000000003</c:v>
                </c:pt>
                <c:pt idx="1808">
                  <c:v>0.87248000000000003</c:v>
                </c:pt>
                <c:pt idx="1809">
                  <c:v>0.87248000000000003</c:v>
                </c:pt>
                <c:pt idx="1810">
                  <c:v>0.87248000000000003</c:v>
                </c:pt>
                <c:pt idx="1811">
                  <c:v>0.87248000000000003</c:v>
                </c:pt>
                <c:pt idx="1812">
                  <c:v>0.87248000000000003</c:v>
                </c:pt>
                <c:pt idx="1813">
                  <c:v>0.87248000000000003</c:v>
                </c:pt>
                <c:pt idx="1814">
                  <c:v>0.87248000000000003</c:v>
                </c:pt>
                <c:pt idx="1815">
                  <c:v>0.87248000000000003</c:v>
                </c:pt>
                <c:pt idx="1816">
                  <c:v>0.87248000000000003</c:v>
                </c:pt>
                <c:pt idx="1817">
                  <c:v>0.87248000000000003</c:v>
                </c:pt>
                <c:pt idx="1818">
                  <c:v>0.87248000000000003</c:v>
                </c:pt>
                <c:pt idx="1819">
                  <c:v>0.87248000000000003</c:v>
                </c:pt>
                <c:pt idx="1820">
                  <c:v>0.87248000000000003</c:v>
                </c:pt>
                <c:pt idx="1821">
                  <c:v>0.87248000000000003</c:v>
                </c:pt>
                <c:pt idx="1822">
                  <c:v>0.87248000000000003</c:v>
                </c:pt>
                <c:pt idx="1823">
                  <c:v>0.87248000000000003</c:v>
                </c:pt>
                <c:pt idx="1824">
                  <c:v>0.87248000000000003</c:v>
                </c:pt>
                <c:pt idx="1825">
                  <c:v>0.87248000000000003</c:v>
                </c:pt>
                <c:pt idx="1826">
                  <c:v>0.87248000000000003</c:v>
                </c:pt>
                <c:pt idx="1827">
                  <c:v>0.87248000000000003</c:v>
                </c:pt>
                <c:pt idx="1828">
                  <c:v>0.87248000000000003</c:v>
                </c:pt>
                <c:pt idx="1829">
                  <c:v>0.87248000000000003</c:v>
                </c:pt>
                <c:pt idx="1830">
                  <c:v>0.87248000000000003</c:v>
                </c:pt>
                <c:pt idx="1831">
                  <c:v>0.87248000000000003</c:v>
                </c:pt>
                <c:pt idx="1832">
                  <c:v>0.87248000000000003</c:v>
                </c:pt>
                <c:pt idx="1833">
                  <c:v>0.87248000000000003</c:v>
                </c:pt>
                <c:pt idx="1834">
                  <c:v>0.87248000000000003</c:v>
                </c:pt>
                <c:pt idx="1835">
                  <c:v>0.87248000000000003</c:v>
                </c:pt>
                <c:pt idx="1836">
                  <c:v>0.87248000000000003</c:v>
                </c:pt>
                <c:pt idx="1837">
                  <c:v>0.87248000000000003</c:v>
                </c:pt>
                <c:pt idx="1838">
                  <c:v>0.87248000000000003</c:v>
                </c:pt>
                <c:pt idx="1839">
                  <c:v>0.87248000000000003</c:v>
                </c:pt>
                <c:pt idx="1840">
                  <c:v>0.87248000000000003</c:v>
                </c:pt>
                <c:pt idx="1841">
                  <c:v>0.87248000000000003</c:v>
                </c:pt>
                <c:pt idx="1842">
                  <c:v>0.87248000000000003</c:v>
                </c:pt>
                <c:pt idx="1843">
                  <c:v>0.87248000000000003</c:v>
                </c:pt>
                <c:pt idx="1844">
                  <c:v>0.87248000000000003</c:v>
                </c:pt>
                <c:pt idx="1845">
                  <c:v>0.87248000000000003</c:v>
                </c:pt>
                <c:pt idx="1846">
                  <c:v>0.87248000000000003</c:v>
                </c:pt>
                <c:pt idx="1847">
                  <c:v>0.87248000000000003</c:v>
                </c:pt>
                <c:pt idx="1848">
                  <c:v>0.87248000000000003</c:v>
                </c:pt>
                <c:pt idx="1849">
                  <c:v>0.87248000000000003</c:v>
                </c:pt>
                <c:pt idx="1850">
                  <c:v>0.87248000000000003</c:v>
                </c:pt>
                <c:pt idx="1851">
                  <c:v>0.87248000000000003</c:v>
                </c:pt>
                <c:pt idx="1852">
                  <c:v>0.87248000000000003</c:v>
                </c:pt>
                <c:pt idx="1853">
                  <c:v>0.87248000000000003</c:v>
                </c:pt>
                <c:pt idx="1854">
                  <c:v>0.87248000000000003</c:v>
                </c:pt>
                <c:pt idx="1855">
                  <c:v>0.87248000000000003</c:v>
                </c:pt>
                <c:pt idx="1856">
                  <c:v>0.87248000000000003</c:v>
                </c:pt>
                <c:pt idx="1857">
                  <c:v>0.87248000000000003</c:v>
                </c:pt>
                <c:pt idx="1858">
                  <c:v>0.87248000000000003</c:v>
                </c:pt>
                <c:pt idx="1859">
                  <c:v>0.87248000000000003</c:v>
                </c:pt>
                <c:pt idx="1860">
                  <c:v>0.87248000000000003</c:v>
                </c:pt>
                <c:pt idx="1861">
                  <c:v>0.87248000000000003</c:v>
                </c:pt>
                <c:pt idx="1862">
                  <c:v>0.87248000000000003</c:v>
                </c:pt>
                <c:pt idx="1863">
                  <c:v>0.87248000000000003</c:v>
                </c:pt>
                <c:pt idx="1864">
                  <c:v>0.87248000000000003</c:v>
                </c:pt>
                <c:pt idx="1865">
                  <c:v>0.87248000000000003</c:v>
                </c:pt>
                <c:pt idx="1866">
                  <c:v>0.87248000000000003</c:v>
                </c:pt>
                <c:pt idx="1867">
                  <c:v>0.87248000000000003</c:v>
                </c:pt>
                <c:pt idx="1868">
                  <c:v>0.87248000000000003</c:v>
                </c:pt>
                <c:pt idx="1869">
                  <c:v>0.87248000000000003</c:v>
                </c:pt>
                <c:pt idx="1870">
                  <c:v>0.87248000000000003</c:v>
                </c:pt>
                <c:pt idx="1871">
                  <c:v>0.87248000000000003</c:v>
                </c:pt>
                <c:pt idx="1872">
                  <c:v>0.87248000000000003</c:v>
                </c:pt>
                <c:pt idx="1873">
                  <c:v>0.87248000000000003</c:v>
                </c:pt>
                <c:pt idx="1874">
                  <c:v>0.87248000000000003</c:v>
                </c:pt>
                <c:pt idx="1875">
                  <c:v>0.87248000000000003</c:v>
                </c:pt>
                <c:pt idx="1876">
                  <c:v>0.87248000000000003</c:v>
                </c:pt>
                <c:pt idx="1877">
                  <c:v>0.87248000000000003</c:v>
                </c:pt>
                <c:pt idx="1878">
                  <c:v>0.87248000000000003</c:v>
                </c:pt>
                <c:pt idx="1879">
                  <c:v>0.87248000000000003</c:v>
                </c:pt>
                <c:pt idx="1880">
                  <c:v>0.87248000000000003</c:v>
                </c:pt>
                <c:pt idx="1881">
                  <c:v>0.87248000000000003</c:v>
                </c:pt>
                <c:pt idx="1882">
                  <c:v>0.87248000000000003</c:v>
                </c:pt>
                <c:pt idx="1883">
                  <c:v>0.87248000000000003</c:v>
                </c:pt>
                <c:pt idx="1884">
                  <c:v>0.87248000000000003</c:v>
                </c:pt>
                <c:pt idx="1885">
                  <c:v>0.87248000000000003</c:v>
                </c:pt>
                <c:pt idx="1886">
                  <c:v>0.87248000000000003</c:v>
                </c:pt>
                <c:pt idx="1887">
                  <c:v>0.87248000000000003</c:v>
                </c:pt>
                <c:pt idx="1888">
                  <c:v>0.87248000000000003</c:v>
                </c:pt>
                <c:pt idx="1889">
                  <c:v>0.87248000000000003</c:v>
                </c:pt>
                <c:pt idx="1890">
                  <c:v>0.87248000000000003</c:v>
                </c:pt>
                <c:pt idx="1891">
                  <c:v>0.87248000000000003</c:v>
                </c:pt>
                <c:pt idx="1892">
                  <c:v>0.87248000000000003</c:v>
                </c:pt>
                <c:pt idx="1893">
                  <c:v>0.87248000000000003</c:v>
                </c:pt>
                <c:pt idx="1894">
                  <c:v>0.87248000000000003</c:v>
                </c:pt>
                <c:pt idx="1895">
                  <c:v>0.87248000000000003</c:v>
                </c:pt>
                <c:pt idx="1896">
                  <c:v>0.87248000000000003</c:v>
                </c:pt>
                <c:pt idx="1897">
                  <c:v>0.87248000000000003</c:v>
                </c:pt>
                <c:pt idx="1898">
                  <c:v>0.87248000000000003</c:v>
                </c:pt>
                <c:pt idx="1899">
                  <c:v>0.87248000000000003</c:v>
                </c:pt>
                <c:pt idx="1900">
                  <c:v>0.87248000000000003</c:v>
                </c:pt>
                <c:pt idx="1901">
                  <c:v>0.87248000000000003</c:v>
                </c:pt>
                <c:pt idx="1902">
                  <c:v>0.87248000000000003</c:v>
                </c:pt>
                <c:pt idx="1903">
                  <c:v>0.87248000000000003</c:v>
                </c:pt>
                <c:pt idx="1904">
                  <c:v>0.87248000000000003</c:v>
                </c:pt>
                <c:pt idx="1905">
                  <c:v>0.87248000000000003</c:v>
                </c:pt>
                <c:pt idx="1906">
                  <c:v>0.87248000000000003</c:v>
                </c:pt>
                <c:pt idx="1907">
                  <c:v>0.87248000000000003</c:v>
                </c:pt>
                <c:pt idx="1908">
                  <c:v>0.87248000000000003</c:v>
                </c:pt>
                <c:pt idx="1909">
                  <c:v>0.87248000000000003</c:v>
                </c:pt>
                <c:pt idx="1910">
                  <c:v>0.87248000000000003</c:v>
                </c:pt>
                <c:pt idx="1911">
                  <c:v>0.87248000000000003</c:v>
                </c:pt>
                <c:pt idx="1912">
                  <c:v>0.87248000000000003</c:v>
                </c:pt>
                <c:pt idx="1913">
                  <c:v>0.87248000000000003</c:v>
                </c:pt>
                <c:pt idx="1914">
                  <c:v>0.87248000000000003</c:v>
                </c:pt>
                <c:pt idx="1915">
                  <c:v>0.87248000000000003</c:v>
                </c:pt>
                <c:pt idx="1916">
                  <c:v>0.87248000000000003</c:v>
                </c:pt>
                <c:pt idx="1917">
                  <c:v>0.87248000000000003</c:v>
                </c:pt>
                <c:pt idx="1918">
                  <c:v>0.87248000000000003</c:v>
                </c:pt>
                <c:pt idx="1919">
                  <c:v>0.87248000000000003</c:v>
                </c:pt>
                <c:pt idx="1920">
                  <c:v>0.87248000000000003</c:v>
                </c:pt>
                <c:pt idx="1921">
                  <c:v>0.87248000000000003</c:v>
                </c:pt>
                <c:pt idx="1922">
                  <c:v>0.87248000000000003</c:v>
                </c:pt>
                <c:pt idx="1923">
                  <c:v>0.87248000000000003</c:v>
                </c:pt>
                <c:pt idx="1924">
                  <c:v>0.87248000000000003</c:v>
                </c:pt>
                <c:pt idx="1925">
                  <c:v>0.87248000000000003</c:v>
                </c:pt>
                <c:pt idx="1926">
                  <c:v>0.87248000000000003</c:v>
                </c:pt>
                <c:pt idx="1927">
                  <c:v>0.87248000000000003</c:v>
                </c:pt>
                <c:pt idx="1928">
                  <c:v>0.87248000000000003</c:v>
                </c:pt>
                <c:pt idx="1929">
                  <c:v>0.87248000000000003</c:v>
                </c:pt>
                <c:pt idx="1930">
                  <c:v>0.87248000000000003</c:v>
                </c:pt>
                <c:pt idx="1931">
                  <c:v>0.87248000000000003</c:v>
                </c:pt>
                <c:pt idx="1932">
                  <c:v>0.87248000000000003</c:v>
                </c:pt>
                <c:pt idx="1933">
                  <c:v>0.87248000000000003</c:v>
                </c:pt>
                <c:pt idx="1934">
                  <c:v>0.87248000000000003</c:v>
                </c:pt>
                <c:pt idx="1935">
                  <c:v>0.87248000000000003</c:v>
                </c:pt>
                <c:pt idx="1936">
                  <c:v>0.87248000000000003</c:v>
                </c:pt>
                <c:pt idx="1937">
                  <c:v>0.87248000000000003</c:v>
                </c:pt>
                <c:pt idx="1938">
                  <c:v>0.87248000000000003</c:v>
                </c:pt>
                <c:pt idx="1939">
                  <c:v>0.87248000000000003</c:v>
                </c:pt>
                <c:pt idx="1940">
                  <c:v>0.87248000000000003</c:v>
                </c:pt>
                <c:pt idx="1941">
                  <c:v>0.87248000000000003</c:v>
                </c:pt>
                <c:pt idx="1942">
                  <c:v>0.87248000000000003</c:v>
                </c:pt>
                <c:pt idx="1943">
                  <c:v>0.87248000000000003</c:v>
                </c:pt>
                <c:pt idx="1944">
                  <c:v>0.87248000000000003</c:v>
                </c:pt>
                <c:pt idx="1945">
                  <c:v>0.87248000000000003</c:v>
                </c:pt>
                <c:pt idx="1946">
                  <c:v>0.87248000000000003</c:v>
                </c:pt>
                <c:pt idx="1947">
                  <c:v>0.87248000000000003</c:v>
                </c:pt>
                <c:pt idx="1948">
                  <c:v>0.87248000000000003</c:v>
                </c:pt>
                <c:pt idx="1949">
                  <c:v>0.87248000000000003</c:v>
                </c:pt>
                <c:pt idx="1950">
                  <c:v>0.87248000000000003</c:v>
                </c:pt>
                <c:pt idx="1951">
                  <c:v>0.87248000000000003</c:v>
                </c:pt>
                <c:pt idx="1952">
                  <c:v>0.87248000000000003</c:v>
                </c:pt>
                <c:pt idx="1953">
                  <c:v>0.87248000000000003</c:v>
                </c:pt>
                <c:pt idx="1954">
                  <c:v>0.87248000000000003</c:v>
                </c:pt>
                <c:pt idx="1955">
                  <c:v>0.87248000000000003</c:v>
                </c:pt>
                <c:pt idx="1956">
                  <c:v>0.87248000000000003</c:v>
                </c:pt>
                <c:pt idx="1957">
                  <c:v>0.87248000000000003</c:v>
                </c:pt>
                <c:pt idx="1958">
                  <c:v>0.87248000000000003</c:v>
                </c:pt>
                <c:pt idx="1959">
                  <c:v>0.87248000000000003</c:v>
                </c:pt>
                <c:pt idx="1960">
                  <c:v>0.87248000000000003</c:v>
                </c:pt>
                <c:pt idx="1961">
                  <c:v>0.87248000000000003</c:v>
                </c:pt>
                <c:pt idx="1962">
                  <c:v>0.87248000000000003</c:v>
                </c:pt>
                <c:pt idx="1963">
                  <c:v>0.87248000000000003</c:v>
                </c:pt>
                <c:pt idx="1964">
                  <c:v>0.87248000000000003</c:v>
                </c:pt>
                <c:pt idx="1965">
                  <c:v>0.87248000000000003</c:v>
                </c:pt>
                <c:pt idx="1966">
                  <c:v>0.87248000000000003</c:v>
                </c:pt>
                <c:pt idx="1967">
                  <c:v>0.87248000000000003</c:v>
                </c:pt>
                <c:pt idx="1968">
                  <c:v>0.87248000000000003</c:v>
                </c:pt>
                <c:pt idx="1969">
                  <c:v>0.87248000000000003</c:v>
                </c:pt>
                <c:pt idx="1970">
                  <c:v>0.87248000000000003</c:v>
                </c:pt>
                <c:pt idx="1971">
                  <c:v>0.87248000000000003</c:v>
                </c:pt>
                <c:pt idx="1972">
                  <c:v>0.87248000000000003</c:v>
                </c:pt>
                <c:pt idx="1973">
                  <c:v>0.87248000000000003</c:v>
                </c:pt>
                <c:pt idx="1974">
                  <c:v>0.87248000000000003</c:v>
                </c:pt>
                <c:pt idx="1975">
                  <c:v>0.87248000000000003</c:v>
                </c:pt>
                <c:pt idx="1976">
                  <c:v>0.87248000000000003</c:v>
                </c:pt>
                <c:pt idx="1977">
                  <c:v>0.87248000000000003</c:v>
                </c:pt>
                <c:pt idx="1978">
                  <c:v>0.87248000000000003</c:v>
                </c:pt>
                <c:pt idx="1979">
                  <c:v>0.87248000000000003</c:v>
                </c:pt>
                <c:pt idx="1980">
                  <c:v>0.87248000000000003</c:v>
                </c:pt>
                <c:pt idx="1981">
                  <c:v>0.87248000000000003</c:v>
                </c:pt>
                <c:pt idx="1982">
                  <c:v>0.87248000000000003</c:v>
                </c:pt>
                <c:pt idx="1983">
                  <c:v>0.87248000000000003</c:v>
                </c:pt>
                <c:pt idx="1984">
                  <c:v>0.87248000000000003</c:v>
                </c:pt>
                <c:pt idx="1985">
                  <c:v>0.87248000000000003</c:v>
                </c:pt>
                <c:pt idx="1986">
                  <c:v>0.87248000000000003</c:v>
                </c:pt>
                <c:pt idx="1987">
                  <c:v>0.87248000000000003</c:v>
                </c:pt>
                <c:pt idx="1988">
                  <c:v>0.87248000000000003</c:v>
                </c:pt>
                <c:pt idx="1989">
                  <c:v>0.87248000000000003</c:v>
                </c:pt>
                <c:pt idx="1990">
                  <c:v>0.87248000000000003</c:v>
                </c:pt>
                <c:pt idx="1991">
                  <c:v>0.87248000000000003</c:v>
                </c:pt>
                <c:pt idx="1992">
                  <c:v>0.87248000000000003</c:v>
                </c:pt>
                <c:pt idx="1993">
                  <c:v>0.87248000000000003</c:v>
                </c:pt>
                <c:pt idx="1994">
                  <c:v>0.87248000000000003</c:v>
                </c:pt>
                <c:pt idx="1995">
                  <c:v>0.87248000000000003</c:v>
                </c:pt>
                <c:pt idx="1996">
                  <c:v>0.87248000000000003</c:v>
                </c:pt>
                <c:pt idx="1997">
                  <c:v>0.87248000000000003</c:v>
                </c:pt>
                <c:pt idx="1998">
                  <c:v>0.87248000000000003</c:v>
                </c:pt>
                <c:pt idx="1999">
                  <c:v>0.87248000000000003</c:v>
                </c:pt>
                <c:pt idx="2000">
                  <c:v>0.87248000000000003</c:v>
                </c:pt>
                <c:pt idx="2001">
                  <c:v>0.87248000000000003</c:v>
                </c:pt>
                <c:pt idx="2002">
                  <c:v>0.87248000000000003</c:v>
                </c:pt>
                <c:pt idx="2003">
                  <c:v>0.87248000000000003</c:v>
                </c:pt>
                <c:pt idx="2004">
                  <c:v>0.87248000000000003</c:v>
                </c:pt>
                <c:pt idx="2005">
                  <c:v>0.87248000000000003</c:v>
                </c:pt>
                <c:pt idx="2006">
                  <c:v>0.87248000000000003</c:v>
                </c:pt>
                <c:pt idx="2007">
                  <c:v>0.87248000000000003</c:v>
                </c:pt>
                <c:pt idx="2008">
                  <c:v>0.87248000000000003</c:v>
                </c:pt>
                <c:pt idx="2009">
                  <c:v>0.87248000000000003</c:v>
                </c:pt>
                <c:pt idx="2010">
                  <c:v>0.87248000000000003</c:v>
                </c:pt>
                <c:pt idx="2011">
                  <c:v>0.87248000000000003</c:v>
                </c:pt>
                <c:pt idx="2012">
                  <c:v>0.87248000000000003</c:v>
                </c:pt>
                <c:pt idx="2013">
                  <c:v>0.87248000000000003</c:v>
                </c:pt>
                <c:pt idx="2014">
                  <c:v>0.87248000000000003</c:v>
                </c:pt>
                <c:pt idx="2015">
                  <c:v>0.87248000000000003</c:v>
                </c:pt>
                <c:pt idx="2016">
                  <c:v>0.87248000000000003</c:v>
                </c:pt>
                <c:pt idx="2017">
                  <c:v>0.87248000000000003</c:v>
                </c:pt>
                <c:pt idx="2018">
                  <c:v>0.87248000000000003</c:v>
                </c:pt>
                <c:pt idx="2019">
                  <c:v>0.87248000000000003</c:v>
                </c:pt>
                <c:pt idx="2020">
                  <c:v>0.87248000000000003</c:v>
                </c:pt>
                <c:pt idx="2021">
                  <c:v>0.87248000000000003</c:v>
                </c:pt>
                <c:pt idx="2022">
                  <c:v>0.87248000000000003</c:v>
                </c:pt>
                <c:pt idx="2023">
                  <c:v>0.87248000000000003</c:v>
                </c:pt>
                <c:pt idx="2024">
                  <c:v>0.87248000000000003</c:v>
                </c:pt>
                <c:pt idx="2025">
                  <c:v>0.87248000000000003</c:v>
                </c:pt>
                <c:pt idx="2026">
                  <c:v>0.87248000000000003</c:v>
                </c:pt>
                <c:pt idx="2027">
                  <c:v>0.87248000000000003</c:v>
                </c:pt>
                <c:pt idx="2028">
                  <c:v>0.87248000000000003</c:v>
                </c:pt>
                <c:pt idx="2029">
                  <c:v>0.87248000000000003</c:v>
                </c:pt>
                <c:pt idx="2030">
                  <c:v>0.87248000000000003</c:v>
                </c:pt>
                <c:pt idx="2031">
                  <c:v>0.87248000000000003</c:v>
                </c:pt>
                <c:pt idx="2032">
                  <c:v>0.87248000000000003</c:v>
                </c:pt>
                <c:pt idx="2033">
                  <c:v>0.87248000000000003</c:v>
                </c:pt>
                <c:pt idx="2034">
                  <c:v>0.87248000000000003</c:v>
                </c:pt>
                <c:pt idx="2035">
                  <c:v>0.87248000000000003</c:v>
                </c:pt>
                <c:pt idx="2036">
                  <c:v>0.87248000000000003</c:v>
                </c:pt>
                <c:pt idx="2037">
                  <c:v>0.87248000000000003</c:v>
                </c:pt>
                <c:pt idx="2038">
                  <c:v>0.87248000000000003</c:v>
                </c:pt>
                <c:pt idx="2039">
                  <c:v>0.87248000000000003</c:v>
                </c:pt>
                <c:pt idx="2040">
                  <c:v>0.87248000000000003</c:v>
                </c:pt>
                <c:pt idx="2041">
                  <c:v>0.87248000000000003</c:v>
                </c:pt>
                <c:pt idx="2042">
                  <c:v>0.87248000000000003</c:v>
                </c:pt>
                <c:pt idx="2043">
                  <c:v>0.87248000000000003</c:v>
                </c:pt>
                <c:pt idx="2044">
                  <c:v>0.87248000000000003</c:v>
                </c:pt>
                <c:pt idx="2045">
                  <c:v>0.87248000000000003</c:v>
                </c:pt>
                <c:pt idx="2046">
                  <c:v>0.87248000000000003</c:v>
                </c:pt>
                <c:pt idx="2047">
                  <c:v>0.87248000000000003</c:v>
                </c:pt>
                <c:pt idx="2048">
                  <c:v>0.87248000000000003</c:v>
                </c:pt>
                <c:pt idx="2049">
                  <c:v>0.87248000000000003</c:v>
                </c:pt>
                <c:pt idx="2050">
                  <c:v>0.87248000000000003</c:v>
                </c:pt>
                <c:pt idx="2051">
                  <c:v>0.87248000000000003</c:v>
                </c:pt>
                <c:pt idx="2052">
                  <c:v>0.87248000000000003</c:v>
                </c:pt>
                <c:pt idx="2053">
                  <c:v>0.87248000000000003</c:v>
                </c:pt>
                <c:pt idx="2054">
                  <c:v>0.87248000000000003</c:v>
                </c:pt>
                <c:pt idx="2055">
                  <c:v>0.87248000000000003</c:v>
                </c:pt>
                <c:pt idx="2056">
                  <c:v>0.87248000000000003</c:v>
                </c:pt>
                <c:pt idx="2057">
                  <c:v>0.87248000000000003</c:v>
                </c:pt>
                <c:pt idx="2058">
                  <c:v>0.87248000000000003</c:v>
                </c:pt>
                <c:pt idx="2059">
                  <c:v>0.87248000000000003</c:v>
                </c:pt>
                <c:pt idx="2060">
                  <c:v>0.87248000000000003</c:v>
                </c:pt>
                <c:pt idx="2061">
                  <c:v>0.87248000000000003</c:v>
                </c:pt>
                <c:pt idx="2062">
                  <c:v>0.87248000000000003</c:v>
                </c:pt>
                <c:pt idx="2063">
                  <c:v>0.87248000000000003</c:v>
                </c:pt>
                <c:pt idx="2064">
                  <c:v>0.87248000000000003</c:v>
                </c:pt>
                <c:pt idx="2065">
                  <c:v>0.87248000000000003</c:v>
                </c:pt>
                <c:pt idx="2066">
                  <c:v>0.87248000000000003</c:v>
                </c:pt>
                <c:pt idx="2067">
                  <c:v>0.87248000000000003</c:v>
                </c:pt>
                <c:pt idx="2068">
                  <c:v>0.87248000000000003</c:v>
                </c:pt>
                <c:pt idx="2069">
                  <c:v>0.87248000000000003</c:v>
                </c:pt>
                <c:pt idx="2070">
                  <c:v>0.87248000000000003</c:v>
                </c:pt>
                <c:pt idx="2071">
                  <c:v>0.87248000000000003</c:v>
                </c:pt>
                <c:pt idx="2072">
                  <c:v>0.87248000000000003</c:v>
                </c:pt>
                <c:pt idx="2073">
                  <c:v>0.87248000000000003</c:v>
                </c:pt>
                <c:pt idx="2074">
                  <c:v>0.87248000000000003</c:v>
                </c:pt>
                <c:pt idx="2075">
                  <c:v>0.87248000000000003</c:v>
                </c:pt>
                <c:pt idx="2076">
                  <c:v>0.87248000000000003</c:v>
                </c:pt>
                <c:pt idx="2077">
                  <c:v>0.87248000000000003</c:v>
                </c:pt>
                <c:pt idx="2078">
                  <c:v>0.87248000000000003</c:v>
                </c:pt>
                <c:pt idx="2079">
                  <c:v>0.87248000000000003</c:v>
                </c:pt>
                <c:pt idx="2080">
                  <c:v>0.87248000000000003</c:v>
                </c:pt>
                <c:pt idx="2081">
                  <c:v>0.87248000000000003</c:v>
                </c:pt>
                <c:pt idx="2082">
                  <c:v>0.87248000000000003</c:v>
                </c:pt>
                <c:pt idx="2083">
                  <c:v>0.87248000000000003</c:v>
                </c:pt>
                <c:pt idx="2084">
                  <c:v>0.87248000000000003</c:v>
                </c:pt>
                <c:pt idx="2085">
                  <c:v>0.87248000000000003</c:v>
                </c:pt>
                <c:pt idx="2086">
                  <c:v>0.87248000000000003</c:v>
                </c:pt>
                <c:pt idx="2087">
                  <c:v>0.87248000000000003</c:v>
                </c:pt>
                <c:pt idx="2088">
                  <c:v>0.87248000000000003</c:v>
                </c:pt>
                <c:pt idx="2089">
                  <c:v>0.87248000000000003</c:v>
                </c:pt>
                <c:pt idx="2090">
                  <c:v>0.87248000000000003</c:v>
                </c:pt>
                <c:pt idx="2091">
                  <c:v>0.87248000000000003</c:v>
                </c:pt>
                <c:pt idx="2092">
                  <c:v>0.87248000000000003</c:v>
                </c:pt>
                <c:pt idx="2093">
                  <c:v>0.87248000000000003</c:v>
                </c:pt>
                <c:pt idx="2094">
                  <c:v>0.87248000000000003</c:v>
                </c:pt>
                <c:pt idx="2095">
                  <c:v>0.87248000000000003</c:v>
                </c:pt>
                <c:pt idx="2096">
                  <c:v>0.87248000000000003</c:v>
                </c:pt>
                <c:pt idx="2097">
                  <c:v>0.87248000000000003</c:v>
                </c:pt>
                <c:pt idx="2098">
                  <c:v>0.87248000000000003</c:v>
                </c:pt>
                <c:pt idx="2099">
                  <c:v>0.87248000000000003</c:v>
                </c:pt>
                <c:pt idx="2100">
                  <c:v>0.87248000000000003</c:v>
                </c:pt>
                <c:pt idx="2101">
                  <c:v>0.87248000000000003</c:v>
                </c:pt>
                <c:pt idx="2102">
                  <c:v>0.87248000000000003</c:v>
                </c:pt>
                <c:pt idx="2103">
                  <c:v>0.87248000000000003</c:v>
                </c:pt>
                <c:pt idx="2104">
                  <c:v>0.87248000000000003</c:v>
                </c:pt>
                <c:pt idx="2105">
                  <c:v>0.87248000000000003</c:v>
                </c:pt>
                <c:pt idx="2106">
                  <c:v>0.87248000000000003</c:v>
                </c:pt>
                <c:pt idx="2107">
                  <c:v>0.87248000000000003</c:v>
                </c:pt>
                <c:pt idx="2108">
                  <c:v>0.87248000000000003</c:v>
                </c:pt>
                <c:pt idx="2109">
                  <c:v>0.87248000000000003</c:v>
                </c:pt>
                <c:pt idx="2110">
                  <c:v>0.87248000000000003</c:v>
                </c:pt>
                <c:pt idx="2111">
                  <c:v>0.87248000000000003</c:v>
                </c:pt>
                <c:pt idx="2112">
                  <c:v>0.87248000000000003</c:v>
                </c:pt>
                <c:pt idx="2113">
                  <c:v>0.87248000000000003</c:v>
                </c:pt>
                <c:pt idx="2114">
                  <c:v>0.87248000000000003</c:v>
                </c:pt>
                <c:pt idx="2115">
                  <c:v>0.87248000000000003</c:v>
                </c:pt>
                <c:pt idx="2116">
                  <c:v>0.87248000000000003</c:v>
                </c:pt>
                <c:pt idx="2117">
                  <c:v>0.87248000000000003</c:v>
                </c:pt>
                <c:pt idx="2118">
                  <c:v>0.87248000000000003</c:v>
                </c:pt>
                <c:pt idx="2119">
                  <c:v>0.87248000000000003</c:v>
                </c:pt>
                <c:pt idx="2120">
                  <c:v>0.87248000000000003</c:v>
                </c:pt>
                <c:pt idx="2121">
                  <c:v>0.87248000000000003</c:v>
                </c:pt>
                <c:pt idx="2122">
                  <c:v>0.87248000000000003</c:v>
                </c:pt>
                <c:pt idx="2123">
                  <c:v>0.87248000000000003</c:v>
                </c:pt>
                <c:pt idx="2124">
                  <c:v>0.87248000000000003</c:v>
                </c:pt>
                <c:pt idx="2125">
                  <c:v>0.87248000000000003</c:v>
                </c:pt>
                <c:pt idx="2126">
                  <c:v>0.87248000000000003</c:v>
                </c:pt>
                <c:pt idx="2127">
                  <c:v>0.87248000000000003</c:v>
                </c:pt>
                <c:pt idx="2128">
                  <c:v>0.87248000000000003</c:v>
                </c:pt>
                <c:pt idx="2129">
                  <c:v>0.87248000000000003</c:v>
                </c:pt>
                <c:pt idx="2130">
                  <c:v>0.87248000000000003</c:v>
                </c:pt>
                <c:pt idx="2131">
                  <c:v>0.87248000000000003</c:v>
                </c:pt>
                <c:pt idx="2132">
                  <c:v>0.87248000000000003</c:v>
                </c:pt>
                <c:pt idx="2133">
                  <c:v>0.87248000000000003</c:v>
                </c:pt>
                <c:pt idx="2134">
                  <c:v>0.87248000000000003</c:v>
                </c:pt>
                <c:pt idx="2135">
                  <c:v>0.87248000000000003</c:v>
                </c:pt>
                <c:pt idx="2136">
                  <c:v>0.87248000000000003</c:v>
                </c:pt>
                <c:pt idx="2137">
                  <c:v>0.87248000000000003</c:v>
                </c:pt>
                <c:pt idx="2138">
                  <c:v>0.87248000000000003</c:v>
                </c:pt>
                <c:pt idx="2139">
                  <c:v>0.87248000000000003</c:v>
                </c:pt>
                <c:pt idx="2140">
                  <c:v>0.87248000000000003</c:v>
                </c:pt>
                <c:pt idx="2141">
                  <c:v>0.87248000000000003</c:v>
                </c:pt>
                <c:pt idx="2142">
                  <c:v>0.87248000000000003</c:v>
                </c:pt>
                <c:pt idx="2143">
                  <c:v>0.87248000000000003</c:v>
                </c:pt>
                <c:pt idx="2144">
                  <c:v>0.87248000000000003</c:v>
                </c:pt>
                <c:pt idx="2145">
                  <c:v>0.87248000000000003</c:v>
                </c:pt>
                <c:pt idx="2146">
                  <c:v>0.87248000000000003</c:v>
                </c:pt>
                <c:pt idx="2147">
                  <c:v>0.87248000000000003</c:v>
                </c:pt>
                <c:pt idx="2148">
                  <c:v>0.87248000000000003</c:v>
                </c:pt>
                <c:pt idx="2149">
                  <c:v>0.87248000000000003</c:v>
                </c:pt>
                <c:pt idx="2150">
                  <c:v>0.87248000000000003</c:v>
                </c:pt>
                <c:pt idx="2151">
                  <c:v>0.87248000000000003</c:v>
                </c:pt>
                <c:pt idx="2152">
                  <c:v>0.87248000000000003</c:v>
                </c:pt>
                <c:pt idx="2153">
                  <c:v>0.87248000000000003</c:v>
                </c:pt>
                <c:pt idx="2154">
                  <c:v>0.87248000000000003</c:v>
                </c:pt>
                <c:pt idx="2155">
                  <c:v>0.87248000000000003</c:v>
                </c:pt>
                <c:pt idx="2156">
                  <c:v>0.87248000000000003</c:v>
                </c:pt>
                <c:pt idx="2157">
                  <c:v>0.87248000000000003</c:v>
                </c:pt>
                <c:pt idx="2158">
                  <c:v>0.87248000000000003</c:v>
                </c:pt>
                <c:pt idx="2159">
                  <c:v>0.87248000000000003</c:v>
                </c:pt>
                <c:pt idx="2160">
                  <c:v>0.87248000000000003</c:v>
                </c:pt>
                <c:pt idx="2161">
                  <c:v>0.87248000000000003</c:v>
                </c:pt>
                <c:pt idx="2162">
                  <c:v>0.87248000000000003</c:v>
                </c:pt>
                <c:pt idx="2163">
                  <c:v>0.87248000000000003</c:v>
                </c:pt>
                <c:pt idx="2164">
                  <c:v>0.87248000000000003</c:v>
                </c:pt>
                <c:pt idx="2165">
                  <c:v>0.87248000000000003</c:v>
                </c:pt>
                <c:pt idx="2166">
                  <c:v>0.87248000000000003</c:v>
                </c:pt>
                <c:pt idx="2167">
                  <c:v>0.87248000000000003</c:v>
                </c:pt>
                <c:pt idx="2168">
                  <c:v>0.87248000000000003</c:v>
                </c:pt>
                <c:pt idx="2169">
                  <c:v>0.87248000000000003</c:v>
                </c:pt>
                <c:pt idx="2170">
                  <c:v>0.87248000000000003</c:v>
                </c:pt>
                <c:pt idx="2171">
                  <c:v>0.87248000000000003</c:v>
                </c:pt>
                <c:pt idx="2172">
                  <c:v>0.87248000000000003</c:v>
                </c:pt>
                <c:pt idx="2173">
                  <c:v>0.87248000000000003</c:v>
                </c:pt>
                <c:pt idx="2174">
                  <c:v>0.87248000000000003</c:v>
                </c:pt>
                <c:pt idx="2175">
                  <c:v>0.87248000000000003</c:v>
                </c:pt>
                <c:pt idx="2176">
                  <c:v>0.87248000000000003</c:v>
                </c:pt>
                <c:pt idx="2177">
                  <c:v>0.87248000000000003</c:v>
                </c:pt>
                <c:pt idx="2178">
                  <c:v>0.87248000000000003</c:v>
                </c:pt>
                <c:pt idx="2179">
                  <c:v>0.87248000000000003</c:v>
                </c:pt>
                <c:pt idx="2180">
                  <c:v>0.87248000000000003</c:v>
                </c:pt>
                <c:pt idx="2181">
                  <c:v>0.87248000000000003</c:v>
                </c:pt>
                <c:pt idx="2182">
                  <c:v>0.87248000000000003</c:v>
                </c:pt>
                <c:pt idx="2183">
                  <c:v>0.87248000000000003</c:v>
                </c:pt>
                <c:pt idx="2184">
                  <c:v>0.87248000000000003</c:v>
                </c:pt>
                <c:pt idx="2185">
                  <c:v>0.87248000000000003</c:v>
                </c:pt>
                <c:pt idx="2186">
                  <c:v>0.87248000000000003</c:v>
                </c:pt>
                <c:pt idx="2187">
                  <c:v>0.87248000000000003</c:v>
                </c:pt>
                <c:pt idx="2188">
                  <c:v>0.87248000000000003</c:v>
                </c:pt>
                <c:pt idx="2189">
                  <c:v>0.87248000000000003</c:v>
                </c:pt>
                <c:pt idx="2190">
                  <c:v>0.87248000000000003</c:v>
                </c:pt>
                <c:pt idx="2191">
                  <c:v>0.87248000000000003</c:v>
                </c:pt>
                <c:pt idx="2192">
                  <c:v>0.87248000000000003</c:v>
                </c:pt>
                <c:pt idx="2193">
                  <c:v>0.87248000000000003</c:v>
                </c:pt>
                <c:pt idx="2194">
                  <c:v>0.87248000000000003</c:v>
                </c:pt>
                <c:pt idx="2195">
                  <c:v>0.87248000000000003</c:v>
                </c:pt>
                <c:pt idx="2196">
                  <c:v>0.87248000000000003</c:v>
                </c:pt>
                <c:pt idx="2197">
                  <c:v>0.87248000000000003</c:v>
                </c:pt>
                <c:pt idx="2198">
                  <c:v>0.87248000000000003</c:v>
                </c:pt>
                <c:pt idx="2199">
                  <c:v>0.87248000000000003</c:v>
                </c:pt>
                <c:pt idx="2200">
                  <c:v>0.87248000000000003</c:v>
                </c:pt>
                <c:pt idx="2201">
                  <c:v>0.87248000000000003</c:v>
                </c:pt>
                <c:pt idx="2202">
                  <c:v>0.87248000000000003</c:v>
                </c:pt>
                <c:pt idx="2203">
                  <c:v>0.87248000000000003</c:v>
                </c:pt>
                <c:pt idx="2204">
                  <c:v>0.87248000000000003</c:v>
                </c:pt>
                <c:pt idx="2205">
                  <c:v>0.87248000000000003</c:v>
                </c:pt>
                <c:pt idx="2206">
                  <c:v>0.87248000000000003</c:v>
                </c:pt>
                <c:pt idx="2207">
                  <c:v>0.87248000000000003</c:v>
                </c:pt>
                <c:pt idx="2208">
                  <c:v>0.87248000000000003</c:v>
                </c:pt>
                <c:pt idx="2209">
                  <c:v>0.87248000000000003</c:v>
                </c:pt>
                <c:pt idx="2210">
                  <c:v>0.87248000000000003</c:v>
                </c:pt>
                <c:pt idx="2211">
                  <c:v>0.87248000000000003</c:v>
                </c:pt>
                <c:pt idx="2212">
                  <c:v>0.87248000000000003</c:v>
                </c:pt>
                <c:pt idx="2213">
                  <c:v>0.87248000000000003</c:v>
                </c:pt>
                <c:pt idx="2214">
                  <c:v>0.87248000000000003</c:v>
                </c:pt>
                <c:pt idx="2215">
                  <c:v>0.87248000000000003</c:v>
                </c:pt>
                <c:pt idx="2216">
                  <c:v>0.87248000000000003</c:v>
                </c:pt>
                <c:pt idx="2217">
                  <c:v>0.87248000000000003</c:v>
                </c:pt>
                <c:pt idx="2218">
                  <c:v>0.87248000000000003</c:v>
                </c:pt>
                <c:pt idx="2219">
                  <c:v>0.87248000000000003</c:v>
                </c:pt>
                <c:pt idx="2220">
                  <c:v>0.87248000000000003</c:v>
                </c:pt>
                <c:pt idx="2221">
                  <c:v>0.87248000000000003</c:v>
                </c:pt>
                <c:pt idx="2222">
                  <c:v>0.87248000000000003</c:v>
                </c:pt>
                <c:pt idx="2223">
                  <c:v>0.87248000000000003</c:v>
                </c:pt>
                <c:pt idx="2224">
                  <c:v>0.87248000000000003</c:v>
                </c:pt>
                <c:pt idx="2225">
                  <c:v>0.87248000000000003</c:v>
                </c:pt>
                <c:pt idx="2226">
                  <c:v>0.87248000000000003</c:v>
                </c:pt>
                <c:pt idx="2227">
                  <c:v>0.87248000000000003</c:v>
                </c:pt>
                <c:pt idx="2228">
                  <c:v>0.87248000000000003</c:v>
                </c:pt>
                <c:pt idx="2229">
                  <c:v>0.87248000000000003</c:v>
                </c:pt>
                <c:pt idx="2230">
                  <c:v>0.87248000000000003</c:v>
                </c:pt>
                <c:pt idx="2231">
                  <c:v>0.87248000000000003</c:v>
                </c:pt>
                <c:pt idx="2232">
                  <c:v>0.87248000000000003</c:v>
                </c:pt>
                <c:pt idx="2233">
                  <c:v>0.87248000000000003</c:v>
                </c:pt>
                <c:pt idx="2234">
                  <c:v>0.87248000000000003</c:v>
                </c:pt>
                <c:pt idx="2235">
                  <c:v>0.87248000000000003</c:v>
                </c:pt>
                <c:pt idx="2236">
                  <c:v>0.87248000000000003</c:v>
                </c:pt>
                <c:pt idx="2237">
                  <c:v>0.87248000000000003</c:v>
                </c:pt>
                <c:pt idx="2238">
                  <c:v>0.87248000000000003</c:v>
                </c:pt>
                <c:pt idx="2239">
                  <c:v>0.87248000000000003</c:v>
                </c:pt>
                <c:pt idx="2240">
                  <c:v>0.87248000000000003</c:v>
                </c:pt>
                <c:pt idx="2241">
                  <c:v>0.87248000000000003</c:v>
                </c:pt>
                <c:pt idx="2242">
                  <c:v>0.87248000000000003</c:v>
                </c:pt>
                <c:pt idx="2243">
                  <c:v>0.87248000000000003</c:v>
                </c:pt>
                <c:pt idx="2244">
                  <c:v>0.87248000000000003</c:v>
                </c:pt>
                <c:pt idx="2245">
                  <c:v>0.87248000000000003</c:v>
                </c:pt>
                <c:pt idx="2246">
                  <c:v>0.87248000000000003</c:v>
                </c:pt>
                <c:pt idx="2247">
                  <c:v>0.87248000000000003</c:v>
                </c:pt>
                <c:pt idx="2248">
                  <c:v>0.87248000000000003</c:v>
                </c:pt>
                <c:pt idx="2249">
                  <c:v>0.87248000000000003</c:v>
                </c:pt>
                <c:pt idx="2250">
                  <c:v>0.87248000000000003</c:v>
                </c:pt>
                <c:pt idx="2251">
                  <c:v>0.87248000000000003</c:v>
                </c:pt>
                <c:pt idx="2252">
                  <c:v>0.87248000000000003</c:v>
                </c:pt>
                <c:pt idx="2253">
                  <c:v>0.87248000000000003</c:v>
                </c:pt>
                <c:pt idx="2254">
                  <c:v>0.87248000000000003</c:v>
                </c:pt>
                <c:pt idx="2255">
                  <c:v>0.87248000000000003</c:v>
                </c:pt>
                <c:pt idx="2256">
                  <c:v>0.87248000000000003</c:v>
                </c:pt>
                <c:pt idx="2257">
                  <c:v>0.87248000000000003</c:v>
                </c:pt>
                <c:pt idx="2258">
                  <c:v>0.87248000000000003</c:v>
                </c:pt>
                <c:pt idx="2259">
                  <c:v>0.87248000000000003</c:v>
                </c:pt>
                <c:pt idx="2260">
                  <c:v>0.87248000000000003</c:v>
                </c:pt>
                <c:pt idx="2261">
                  <c:v>0.87248000000000003</c:v>
                </c:pt>
                <c:pt idx="2262">
                  <c:v>0.87248000000000003</c:v>
                </c:pt>
                <c:pt idx="2263">
                  <c:v>0.87248000000000003</c:v>
                </c:pt>
                <c:pt idx="2264">
                  <c:v>0.87248000000000003</c:v>
                </c:pt>
                <c:pt idx="2265">
                  <c:v>0.87248000000000003</c:v>
                </c:pt>
                <c:pt idx="2266">
                  <c:v>0.87248000000000003</c:v>
                </c:pt>
                <c:pt idx="2267">
                  <c:v>0.87248000000000003</c:v>
                </c:pt>
                <c:pt idx="2268">
                  <c:v>0.87248000000000003</c:v>
                </c:pt>
                <c:pt idx="2269">
                  <c:v>0.87248000000000003</c:v>
                </c:pt>
                <c:pt idx="2270">
                  <c:v>0.87248000000000003</c:v>
                </c:pt>
                <c:pt idx="2271">
                  <c:v>0.87248000000000003</c:v>
                </c:pt>
                <c:pt idx="2272">
                  <c:v>0.87248000000000003</c:v>
                </c:pt>
                <c:pt idx="2273">
                  <c:v>0.87248000000000003</c:v>
                </c:pt>
                <c:pt idx="2274">
                  <c:v>0.87248000000000003</c:v>
                </c:pt>
                <c:pt idx="2275">
                  <c:v>0.87248000000000003</c:v>
                </c:pt>
                <c:pt idx="2276">
                  <c:v>0.87248000000000003</c:v>
                </c:pt>
                <c:pt idx="2277">
                  <c:v>0.87248000000000003</c:v>
                </c:pt>
                <c:pt idx="2278">
                  <c:v>0.87248000000000003</c:v>
                </c:pt>
                <c:pt idx="2279">
                  <c:v>0.87248000000000003</c:v>
                </c:pt>
                <c:pt idx="2280">
                  <c:v>0.87248000000000003</c:v>
                </c:pt>
                <c:pt idx="2281">
                  <c:v>0.87248000000000003</c:v>
                </c:pt>
                <c:pt idx="2282">
                  <c:v>0.87248000000000003</c:v>
                </c:pt>
                <c:pt idx="2283">
                  <c:v>0.87248000000000003</c:v>
                </c:pt>
                <c:pt idx="2284">
                  <c:v>0.87248000000000003</c:v>
                </c:pt>
                <c:pt idx="2285">
                  <c:v>0.87248000000000003</c:v>
                </c:pt>
                <c:pt idx="2286">
                  <c:v>0.87248000000000003</c:v>
                </c:pt>
                <c:pt idx="2287">
                  <c:v>0.87248000000000003</c:v>
                </c:pt>
                <c:pt idx="2288">
                  <c:v>0.87248000000000003</c:v>
                </c:pt>
                <c:pt idx="2289">
                  <c:v>0.87248000000000003</c:v>
                </c:pt>
                <c:pt idx="2290">
                  <c:v>0.87248000000000003</c:v>
                </c:pt>
                <c:pt idx="2291">
                  <c:v>0.87248000000000003</c:v>
                </c:pt>
                <c:pt idx="2292">
                  <c:v>0.87248000000000003</c:v>
                </c:pt>
                <c:pt idx="2293">
                  <c:v>0.87248000000000003</c:v>
                </c:pt>
                <c:pt idx="2294">
                  <c:v>0.87248000000000003</c:v>
                </c:pt>
                <c:pt idx="2295">
                  <c:v>0.87248000000000003</c:v>
                </c:pt>
                <c:pt idx="2296">
                  <c:v>0.87248000000000003</c:v>
                </c:pt>
                <c:pt idx="2297">
                  <c:v>0.87248000000000003</c:v>
                </c:pt>
                <c:pt idx="2298">
                  <c:v>0.87248000000000003</c:v>
                </c:pt>
                <c:pt idx="2299">
                  <c:v>0.87248000000000003</c:v>
                </c:pt>
                <c:pt idx="2300">
                  <c:v>0.87248000000000003</c:v>
                </c:pt>
                <c:pt idx="2301">
                  <c:v>0.87248000000000003</c:v>
                </c:pt>
                <c:pt idx="2302">
                  <c:v>0.87248000000000003</c:v>
                </c:pt>
                <c:pt idx="2303">
                  <c:v>0.87248000000000003</c:v>
                </c:pt>
                <c:pt idx="2304">
                  <c:v>0.87248000000000003</c:v>
                </c:pt>
                <c:pt idx="2305">
                  <c:v>0.87248000000000003</c:v>
                </c:pt>
                <c:pt idx="2306">
                  <c:v>0.87248000000000003</c:v>
                </c:pt>
                <c:pt idx="2307">
                  <c:v>0.87248000000000003</c:v>
                </c:pt>
                <c:pt idx="2308">
                  <c:v>0.87248000000000003</c:v>
                </c:pt>
                <c:pt idx="2309">
                  <c:v>0.87248000000000003</c:v>
                </c:pt>
                <c:pt idx="2310">
                  <c:v>0.87248000000000003</c:v>
                </c:pt>
                <c:pt idx="2311">
                  <c:v>0.87248000000000003</c:v>
                </c:pt>
                <c:pt idx="2312">
                  <c:v>0.87248000000000003</c:v>
                </c:pt>
                <c:pt idx="2313">
                  <c:v>0.87248000000000003</c:v>
                </c:pt>
                <c:pt idx="2314">
                  <c:v>0.87248000000000003</c:v>
                </c:pt>
                <c:pt idx="2315">
                  <c:v>0.87248000000000003</c:v>
                </c:pt>
                <c:pt idx="2316">
                  <c:v>0.87248000000000003</c:v>
                </c:pt>
                <c:pt idx="2317">
                  <c:v>0.87248000000000003</c:v>
                </c:pt>
                <c:pt idx="2318">
                  <c:v>0.87248000000000003</c:v>
                </c:pt>
                <c:pt idx="2319">
                  <c:v>0.87248000000000003</c:v>
                </c:pt>
                <c:pt idx="2320">
                  <c:v>0.87248000000000003</c:v>
                </c:pt>
                <c:pt idx="2321">
                  <c:v>0.87248000000000003</c:v>
                </c:pt>
                <c:pt idx="2322">
                  <c:v>0.87248000000000003</c:v>
                </c:pt>
                <c:pt idx="2323">
                  <c:v>0.87248000000000003</c:v>
                </c:pt>
                <c:pt idx="2324">
                  <c:v>0.87248000000000003</c:v>
                </c:pt>
                <c:pt idx="2325">
                  <c:v>0.87248000000000003</c:v>
                </c:pt>
                <c:pt idx="2326">
                  <c:v>0.87248000000000003</c:v>
                </c:pt>
                <c:pt idx="2327">
                  <c:v>0.87248000000000003</c:v>
                </c:pt>
                <c:pt idx="2328">
                  <c:v>0.87248000000000003</c:v>
                </c:pt>
                <c:pt idx="2329">
                  <c:v>0.87248000000000003</c:v>
                </c:pt>
                <c:pt idx="2330">
                  <c:v>0.87248000000000003</c:v>
                </c:pt>
                <c:pt idx="2331">
                  <c:v>0.87248000000000003</c:v>
                </c:pt>
                <c:pt idx="2332">
                  <c:v>0.87248000000000003</c:v>
                </c:pt>
                <c:pt idx="2333">
                  <c:v>0.87248000000000003</c:v>
                </c:pt>
                <c:pt idx="2334">
                  <c:v>0.87248000000000003</c:v>
                </c:pt>
                <c:pt idx="2335">
                  <c:v>0.87248000000000003</c:v>
                </c:pt>
                <c:pt idx="2336">
                  <c:v>0.87248000000000003</c:v>
                </c:pt>
                <c:pt idx="2337">
                  <c:v>0.87248000000000003</c:v>
                </c:pt>
                <c:pt idx="2338">
                  <c:v>0.87248000000000003</c:v>
                </c:pt>
                <c:pt idx="2339">
                  <c:v>0.87248000000000003</c:v>
                </c:pt>
                <c:pt idx="2340">
                  <c:v>0.87248000000000003</c:v>
                </c:pt>
                <c:pt idx="2341">
                  <c:v>0.87248000000000003</c:v>
                </c:pt>
                <c:pt idx="2342">
                  <c:v>0.87248000000000003</c:v>
                </c:pt>
                <c:pt idx="2343">
                  <c:v>0.87248000000000003</c:v>
                </c:pt>
                <c:pt idx="2344">
                  <c:v>0.87248000000000003</c:v>
                </c:pt>
                <c:pt idx="2345">
                  <c:v>0.87248000000000003</c:v>
                </c:pt>
                <c:pt idx="2346">
                  <c:v>0.87248000000000003</c:v>
                </c:pt>
                <c:pt idx="2347">
                  <c:v>0.87248000000000003</c:v>
                </c:pt>
                <c:pt idx="2348">
                  <c:v>0.87248000000000003</c:v>
                </c:pt>
                <c:pt idx="2349">
                  <c:v>0.87248000000000003</c:v>
                </c:pt>
                <c:pt idx="2350">
                  <c:v>0.87248000000000003</c:v>
                </c:pt>
                <c:pt idx="2351">
                  <c:v>0.87248000000000003</c:v>
                </c:pt>
                <c:pt idx="2352">
                  <c:v>0.87248000000000003</c:v>
                </c:pt>
                <c:pt idx="2353">
                  <c:v>0.87248000000000003</c:v>
                </c:pt>
                <c:pt idx="2354">
                  <c:v>0.87248000000000003</c:v>
                </c:pt>
                <c:pt idx="2355">
                  <c:v>0.87248000000000003</c:v>
                </c:pt>
                <c:pt idx="2356">
                  <c:v>0.87248000000000003</c:v>
                </c:pt>
                <c:pt idx="2357">
                  <c:v>0.87248000000000003</c:v>
                </c:pt>
                <c:pt idx="2358">
                  <c:v>0.87248000000000003</c:v>
                </c:pt>
                <c:pt idx="2359">
                  <c:v>0.87248000000000003</c:v>
                </c:pt>
                <c:pt idx="2360">
                  <c:v>0.87248000000000003</c:v>
                </c:pt>
                <c:pt idx="2361">
                  <c:v>0.87248000000000003</c:v>
                </c:pt>
                <c:pt idx="2362">
                  <c:v>0.87248000000000003</c:v>
                </c:pt>
                <c:pt idx="2363">
                  <c:v>0.87248000000000003</c:v>
                </c:pt>
                <c:pt idx="2364">
                  <c:v>0.87248000000000003</c:v>
                </c:pt>
                <c:pt idx="2365">
                  <c:v>0.87248000000000003</c:v>
                </c:pt>
                <c:pt idx="2366">
                  <c:v>0.87248000000000003</c:v>
                </c:pt>
                <c:pt idx="2367">
                  <c:v>0.87248000000000003</c:v>
                </c:pt>
                <c:pt idx="2368">
                  <c:v>0.87248000000000003</c:v>
                </c:pt>
                <c:pt idx="2369">
                  <c:v>0.87248000000000003</c:v>
                </c:pt>
                <c:pt idx="2370">
                  <c:v>0.87248000000000003</c:v>
                </c:pt>
                <c:pt idx="2371">
                  <c:v>0.87248000000000003</c:v>
                </c:pt>
                <c:pt idx="2372">
                  <c:v>0.87248000000000003</c:v>
                </c:pt>
                <c:pt idx="2373">
                  <c:v>0.87248000000000003</c:v>
                </c:pt>
                <c:pt idx="2374">
                  <c:v>0.87248000000000003</c:v>
                </c:pt>
                <c:pt idx="2375">
                  <c:v>0.87248000000000003</c:v>
                </c:pt>
                <c:pt idx="2376">
                  <c:v>0.87248000000000003</c:v>
                </c:pt>
                <c:pt idx="2377">
                  <c:v>0.87248000000000003</c:v>
                </c:pt>
                <c:pt idx="2378">
                  <c:v>0.87248000000000003</c:v>
                </c:pt>
                <c:pt idx="2379">
                  <c:v>0.87248000000000003</c:v>
                </c:pt>
                <c:pt idx="2380">
                  <c:v>0.87248000000000003</c:v>
                </c:pt>
                <c:pt idx="2381">
                  <c:v>0.87248000000000003</c:v>
                </c:pt>
                <c:pt idx="2382">
                  <c:v>0.87248000000000003</c:v>
                </c:pt>
                <c:pt idx="2383">
                  <c:v>0.87248000000000003</c:v>
                </c:pt>
                <c:pt idx="2384">
                  <c:v>0.87248000000000003</c:v>
                </c:pt>
                <c:pt idx="2385">
                  <c:v>0.87248000000000003</c:v>
                </c:pt>
                <c:pt idx="2386">
                  <c:v>0.87248000000000003</c:v>
                </c:pt>
                <c:pt idx="2387">
                  <c:v>0.87248000000000003</c:v>
                </c:pt>
                <c:pt idx="2388">
                  <c:v>0.87248000000000003</c:v>
                </c:pt>
                <c:pt idx="2389">
                  <c:v>0.87248000000000003</c:v>
                </c:pt>
                <c:pt idx="2390">
                  <c:v>0.87248000000000003</c:v>
                </c:pt>
                <c:pt idx="2391">
                  <c:v>0.87248000000000003</c:v>
                </c:pt>
                <c:pt idx="2392">
                  <c:v>0.87248000000000003</c:v>
                </c:pt>
                <c:pt idx="2393">
                  <c:v>0.87248000000000003</c:v>
                </c:pt>
                <c:pt idx="2394">
                  <c:v>0.87248000000000003</c:v>
                </c:pt>
                <c:pt idx="2395">
                  <c:v>0.87248000000000003</c:v>
                </c:pt>
                <c:pt idx="2396">
                  <c:v>0.87248000000000003</c:v>
                </c:pt>
                <c:pt idx="2397">
                  <c:v>0.87248000000000003</c:v>
                </c:pt>
                <c:pt idx="2398">
                  <c:v>0.87248000000000003</c:v>
                </c:pt>
                <c:pt idx="2399">
                  <c:v>0.87248000000000003</c:v>
                </c:pt>
                <c:pt idx="2400">
                  <c:v>0.87248000000000003</c:v>
                </c:pt>
                <c:pt idx="2401">
                  <c:v>0.87248000000000003</c:v>
                </c:pt>
                <c:pt idx="2402">
                  <c:v>0.87248000000000003</c:v>
                </c:pt>
                <c:pt idx="2403">
                  <c:v>0.87248000000000003</c:v>
                </c:pt>
                <c:pt idx="2404">
                  <c:v>0.87248000000000003</c:v>
                </c:pt>
                <c:pt idx="2405">
                  <c:v>0.87248000000000003</c:v>
                </c:pt>
                <c:pt idx="2406">
                  <c:v>0.87248000000000003</c:v>
                </c:pt>
                <c:pt idx="2407">
                  <c:v>0.87248000000000003</c:v>
                </c:pt>
                <c:pt idx="2408">
                  <c:v>0.87248000000000003</c:v>
                </c:pt>
                <c:pt idx="2409">
                  <c:v>0.87248000000000003</c:v>
                </c:pt>
                <c:pt idx="2410">
                  <c:v>0.87248000000000003</c:v>
                </c:pt>
                <c:pt idx="2411">
                  <c:v>0.87248000000000003</c:v>
                </c:pt>
                <c:pt idx="2412">
                  <c:v>0.87248000000000003</c:v>
                </c:pt>
                <c:pt idx="2413">
                  <c:v>0.87248000000000003</c:v>
                </c:pt>
                <c:pt idx="2414">
                  <c:v>0.87248000000000003</c:v>
                </c:pt>
                <c:pt idx="2415">
                  <c:v>0.87248000000000003</c:v>
                </c:pt>
                <c:pt idx="2416">
                  <c:v>0.87248000000000003</c:v>
                </c:pt>
                <c:pt idx="2417">
                  <c:v>0.87248000000000003</c:v>
                </c:pt>
                <c:pt idx="2418">
                  <c:v>0.87248000000000003</c:v>
                </c:pt>
                <c:pt idx="2419">
                  <c:v>0.87248000000000003</c:v>
                </c:pt>
                <c:pt idx="2420">
                  <c:v>0.87248000000000003</c:v>
                </c:pt>
                <c:pt idx="2421">
                  <c:v>0.87248000000000003</c:v>
                </c:pt>
                <c:pt idx="2422">
                  <c:v>0.87248000000000003</c:v>
                </c:pt>
                <c:pt idx="2423">
                  <c:v>0.87248000000000003</c:v>
                </c:pt>
                <c:pt idx="2424">
                  <c:v>0.87248000000000003</c:v>
                </c:pt>
                <c:pt idx="2425">
                  <c:v>0.87248000000000003</c:v>
                </c:pt>
                <c:pt idx="2426">
                  <c:v>0.87248000000000003</c:v>
                </c:pt>
                <c:pt idx="2427">
                  <c:v>0.87248000000000003</c:v>
                </c:pt>
                <c:pt idx="2428">
                  <c:v>0.87248000000000003</c:v>
                </c:pt>
                <c:pt idx="2429">
                  <c:v>0.87248000000000003</c:v>
                </c:pt>
                <c:pt idx="2430">
                  <c:v>0.87248000000000003</c:v>
                </c:pt>
                <c:pt idx="2431">
                  <c:v>0.87248000000000003</c:v>
                </c:pt>
                <c:pt idx="2432">
                  <c:v>0.87248000000000003</c:v>
                </c:pt>
                <c:pt idx="2433">
                  <c:v>0.87248000000000003</c:v>
                </c:pt>
                <c:pt idx="2434">
                  <c:v>0.87248000000000003</c:v>
                </c:pt>
                <c:pt idx="2435">
                  <c:v>0.87248000000000003</c:v>
                </c:pt>
                <c:pt idx="2436">
                  <c:v>0.87248000000000003</c:v>
                </c:pt>
                <c:pt idx="2437">
                  <c:v>0.87248000000000003</c:v>
                </c:pt>
                <c:pt idx="2438">
                  <c:v>0.87248000000000003</c:v>
                </c:pt>
                <c:pt idx="2439">
                  <c:v>0.87248000000000003</c:v>
                </c:pt>
                <c:pt idx="2440">
                  <c:v>0.87248000000000003</c:v>
                </c:pt>
                <c:pt idx="2441">
                  <c:v>0.87248000000000003</c:v>
                </c:pt>
                <c:pt idx="2442">
                  <c:v>0.87248000000000003</c:v>
                </c:pt>
                <c:pt idx="2443">
                  <c:v>0.87248000000000003</c:v>
                </c:pt>
                <c:pt idx="2444">
                  <c:v>0.87248000000000003</c:v>
                </c:pt>
                <c:pt idx="2445">
                  <c:v>0.87248000000000003</c:v>
                </c:pt>
                <c:pt idx="2446">
                  <c:v>0.87248000000000003</c:v>
                </c:pt>
                <c:pt idx="2447">
                  <c:v>0.87248000000000003</c:v>
                </c:pt>
                <c:pt idx="2448">
                  <c:v>0.87248000000000003</c:v>
                </c:pt>
                <c:pt idx="2449">
                  <c:v>0.87248000000000003</c:v>
                </c:pt>
                <c:pt idx="2450">
                  <c:v>0.87248000000000003</c:v>
                </c:pt>
                <c:pt idx="2451">
                  <c:v>0.87248000000000003</c:v>
                </c:pt>
                <c:pt idx="2452">
                  <c:v>0.87248000000000003</c:v>
                </c:pt>
                <c:pt idx="2453">
                  <c:v>0.87248000000000003</c:v>
                </c:pt>
                <c:pt idx="2454">
                  <c:v>0.87248000000000003</c:v>
                </c:pt>
                <c:pt idx="2455">
                  <c:v>0.87248000000000003</c:v>
                </c:pt>
                <c:pt idx="2456">
                  <c:v>0.87248000000000003</c:v>
                </c:pt>
                <c:pt idx="2457">
                  <c:v>0.87248000000000003</c:v>
                </c:pt>
                <c:pt idx="2458">
                  <c:v>0.87248000000000003</c:v>
                </c:pt>
                <c:pt idx="2459">
                  <c:v>0.87248000000000003</c:v>
                </c:pt>
                <c:pt idx="2460">
                  <c:v>0.87248000000000003</c:v>
                </c:pt>
                <c:pt idx="2461">
                  <c:v>0.87248000000000003</c:v>
                </c:pt>
                <c:pt idx="2462">
                  <c:v>0.87248000000000003</c:v>
                </c:pt>
                <c:pt idx="2463">
                  <c:v>0.87248000000000003</c:v>
                </c:pt>
                <c:pt idx="2464">
                  <c:v>0.87248000000000003</c:v>
                </c:pt>
                <c:pt idx="2465">
                  <c:v>0.87248000000000003</c:v>
                </c:pt>
                <c:pt idx="2466">
                  <c:v>0.87248000000000003</c:v>
                </c:pt>
                <c:pt idx="2467">
                  <c:v>0.87248000000000003</c:v>
                </c:pt>
                <c:pt idx="2468">
                  <c:v>0.87248000000000003</c:v>
                </c:pt>
                <c:pt idx="2469">
                  <c:v>0.87248000000000003</c:v>
                </c:pt>
                <c:pt idx="2470">
                  <c:v>0.87248000000000003</c:v>
                </c:pt>
                <c:pt idx="2471">
                  <c:v>0.87248000000000003</c:v>
                </c:pt>
                <c:pt idx="2472">
                  <c:v>0.87248000000000003</c:v>
                </c:pt>
                <c:pt idx="2473">
                  <c:v>0.87248000000000003</c:v>
                </c:pt>
                <c:pt idx="2474">
                  <c:v>0.87248000000000003</c:v>
                </c:pt>
                <c:pt idx="2475">
                  <c:v>0.87248000000000003</c:v>
                </c:pt>
                <c:pt idx="2476">
                  <c:v>0.87248000000000003</c:v>
                </c:pt>
                <c:pt idx="2477">
                  <c:v>0.87248000000000003</c:v>
                </c:pt>
                <c:pt idx="2478">
                  <c:v>0.87248000000000003</c:v>
                </c:pt>
                <c:pt idx="2479">
                  <c:v>0.87248000000000003</c:v>
                </c:pt>
                <c:pt idx="2480">
                  <c:v>0.87248000000000003</c:v>
                </c:pt>
                <c:pt idx="2481">
                  <c:v>0.87248000000000003</c:v>
                </c:pt>
                <c:pt idx="2482">
                  <c:v>0.87248000000000003</c:v>
                </c:pt>
                <c:pt idx="2483">
                  <c:v>0.87248000000000003</c:v>
                </c:pt>
                <c:pt idx="2484">
                  <c:v>0.87248000000000003</c:v>
                </c:pt>
                <c:pt idx="2485">
                  <c:v>0.87248000000000003</c:v>
                </c:pt>
                <c:pt idx="2486">
                  <c:v>0.87248000000000003</c:v>
                </c:pt>
                <c:pt idx="2487">
                  <c:v>0.87248000000000003</c:v>
                </c:pt>
                <c:pt idx="2488">
                  <c:v>0.87248000000000003</c:v>
                </c:pt>
                <c:pt idx="2489">
                  <c:v>0.87248000000000003</c:v>
                </c:pt>
                <c:pt idx="2490">
                  <c:v>0.87248000000000003</c:v>
                </c:pt>
                <c:pt idx="2491">
                  <c:v>0.87248000000000003</c:v>
                </c:pt>
                <c:pt idx="2492">
                  <c:v>0.87248000000000003</c:v>
                </c:pt>
                <c:pt idx="2493">
                  <c:v>0.87248000000000003</c:v>
                </c:pt>
                <c:pt idx="2494">
                  <c:v>0.87248000000000003</c:v>
                </c:pt>
                <c:pt idx="2495">
                  <c:v>0.87248000000000003</c:v>
                </c:pt>
                <c:pt idx="2496">
                  <c:v>0.87248000000000003</c:v>
                </c:pt>
                <c:pt idx="2497">
                  <c:v>0.87248000000000003</c:v>
                </c:pt>
                <c:pt idx="2498">
                  <c:v>0.87248000000000003</c:v>
                </c:pt>
                <c:pt idx="2499">
                  <c:v>0.87248000000000003</c:v>
                </c:pt>
                <c:pt idx="2500">
                  <c:v>0.87248000000000003</c:v>
                </c:pt>
                <c:pt idx="2501">
                  <c:v>0.87248000000000003</c:v>
                </c:pt>
                <c:pt idx="2502">
                  <c:v>0.87248000000000003</c:v>
                </c:pt>
                <c:pt idx="2503">
                  <c:v>0.87248000000000003</c:v>
                </c:pt>
                <c:pt idx="2504">
                  <c:v>0.87248000000000003</c:v>
                </c:pt>
                <c:pt idx="2505">
                  <c:v>0.87248000000000003</c:v>
                </c:pt>
                <c:pt idx="2506">
                  <c:v>0.87248000000000003</c:v>
                </c:pt>
                <c:pt idx="2507">
                  <c:v>0.87248000000000003</c:v>
                </c:pt>
                <c:pt idx="2508">
                  <c:v>0.87248000000000003</c:v>
                </c:pt>
                <c:pt idx="2509">
                  <c:v>0.87248000000000003</c:v>
                </c:pt>
                <c:pt idx="2510">
                  <c:v>0.87248000000000003</c:v>
                </c:pt>
                <c:pt idx="2511">
                  <c:v>0.87248000000000003</c:v>
                </c:pt>
                <c:pt idx="2512">
                  <c:v>0.87248000000000003</c:v>
                </c:pt>
                <c:pt idx="2513">
                  <c:v>0.87248000000000003</c:v>
                </c:pt>
                <c:pt idx="2514">
                  <c:v>0.87248000000000003</c:v>
                </c:pt>
                <c:pt idx="2515">
                  <c:v>0.87248000000000003</c:v>
                </c:pt>
                <c:pt idx="2516">
                  <c:v>0.87248000000000003</c:v>
                </c:pt>
                <c:pt idx="2517">
                  <c:v>0.87248000000000003</c:v>
                </c:pt>
                <c:pt idx="2518">
                  <c:v>0.87248000000000003</c:v>
                </c:pt>
                <c:pt idx="2519">
                  <c:v>0.87248000000000003</c:v>
                </c:pt>
                <c:pt idx="2520">
                  <c:v>0.87248000000000003</c:v>
                </c:pt>
                <c:pt idx="2521">
                  <c:v>0.87248000000000003</c:v>
                </c:pt>
                <c:pt idx="2522">
                  <c:v>0.87248000000000003</c:v>
                </c:pt>
                <c:pt idx="2523">
                  <c:v>0.87248000000000003</c:v>
                </c:pt>
                <c:pt idx="2524">
                  <c:v>0.87248000000000003</c:v>
                </c:pt>
                <c:pt idx="2525">
                  <c:v>0.87248000000000003</c:v>
                </c:pt>
                <c:pt idx="2526">
                  <c:v>0.87248000000000003</c:v>
                </c:pt>
                <c:pt idx="2527">
                  <c:v>0.87248000000000003</c:v>
                </c:pt>
                <c:pt idx="2528">
                  <c:v>0.87248000000000003</c:v>
                </c:pt>
                <c:pt idx="2529">
                  <c:v>0.87248000000000003</c:v>
                </c:pt>
                <c:pt idx="2530">
                  <c:v>0.87248000000000003</c:v>
                </c:pt>
                <c:pt idx="2531">
                  <c:v>0.87248000000000003</c:v>
                </c:pt>
                <c:pt idx="2532">
                  <c:v>0.87248000000000003</c:v>
                </c:pt>
                <c:pt idx="2533">
                  <c:v>0.87248000000000003</c:v>
                </c:pt>
                <c:pt idx="2534">
                  <c:v>0.87248000000000003</c:v>
                </c:pt>
                <c:pt idx="2535">
                  <c:v>0.87248000000000003</c:v>
                </c:pt>
                <c:pt idx="2536">
                  <c:v>0.87248000000000003</c:v>
                </c:pt>
                <c:pt idx="2537">
                  <c:v>0.87248000000000003</c:v>
                </c:pt>
                <c:pt idx="2538">
                  <c:v>0.87248000000000003</c:v>
                </c:pt>
                <c:pt idx="2539">
                  <c:v>0.87248000000000003</c:v>
                </c:pt>
                <c:pt idx="2540">
                  <c:v>0.87248000000000003</c:v>
                </c:pt>
                <c:pt idx="2541">
                  <c:v>0.87248000000000003</c:v>
                </c:pt>
                <c:pt idx="2542">
                  <c:v>0.87248000000000003</c:v>
                </c:pt>
                <c:pt idx="2543">
                  <c:v>0.87248000000000003</c:v>
                </c:pt>
                <c:pt idx="2544">
                  <c:v>0.87248000000000003</c:v>
                </c:pt>
                <c:pt idx="2545">
                  <c:v>0.87248000000000003</c:v>
                </c:pt>
                <c:pt idx="2546">
                  <c:v>0.87248000000000003</c:v>
                </c:pt>
                <c:pt idx="2547">
                  <c:v>0.87248000000000003</c:v>
                </c:pt>
                <c:pt idx="2548">
                  <c:v>0.87248000000000003</c:v>
                </c:pt>
                <c:pt idx="2549">
                  <c:v>0.87248000000000003</c:v>
                </c:pt>
                <c:pt idx="2550">
                  <c:v>0.87248000000000003</c:v>
                </c:pt>
                <c:pt idx="2551">
                  <c:v>0.87248000000000003</c:v>
                </c:pt>
                <c:pt idx="2552">
                  <c:v>0.87248000000000003</c:v>
                </c:pt>
                <c:pt idx="2553">
                  <c:v>0.87248000000000003</c:v>
                </c:pt>
                <c:pt idx="2554">
                  <c:v>0.87248000000000003</c:v>
                </c:pt>
                <c:pt idx="2555">
                  <c:v>0.87248000000000003</c:v>
                </c:pt>
                <c:pt idx="2556">
                  <c:v>0.87248000000000003</c:v>
                </c:pt>
                <c:pt idx="2557">
                  <c:v>0.87248000000000003</c:v>
                </c:pt>
                <c:pt idx="2558">
                  <c:v>0.87248000000000003</c:v>
                </c:pt>
                <c:pt idx="2559">
                  <c:v>0.87248000000000003</c:v>
                </c:pt>
                <c:pt idx="2560">
                  <c:v>0.87248000000000003</c:v>
                </c:pt>
                <c:pt idx="2561">
                  <c:v>0.87248000000000003</c:v>
                </c:pt>
                <c:pt idx="2562">
                  <c:v>0.87248000000000003</c:v>
                </c:pt>
                <c:pt idx="2563">
                  <c:v>0.87248000000000003</c:v>
                </c:pt>
                <c:pt idx="2564">
                  <c:v>0.87248000000000003</c:v>
                </c:pt>
                <c:pt idx="2565">
                  <c:v>0.87248000000000003</c:v>
                </c:pt>
                <c:pt idx="2566">
                  <c:v>0.87248000000000003</c:v>
                </c:pt>
                <c:pt idx="2567">
                  <c:v>0.87248000000000003</c:v>
                </c:pt>
                <c:pt idx="2568">
                  <c:v>0.87248000000000003</c:v>
                </c:pt>
                <c:pt idx="2569">
                  <c:v>0.87248000000000003</c:v>
                </c:pt>
                <c:pt idx="2570">
                  <c:v>0.87248000000000003</c:v>
                </c:pt>
                <c:pt idx="2571">
                  <c:v>0.87248000000000003</c:v>
                </c:pt>
                <c:pt idx="2572">
                  <c:v>0.87248000000000003</c:v>
                </c:pt>
                <c:pt idx="2573">
                  <c:v>0.87248000000000003</c:v>
                </c:pt>
                <c:pt idx="2574">
                  <c:v>0.87248000000000003</c:v>
                </c:pt>
                <c:pt idx="2575">
                  <c:v>0.87248000000000003</c:v>
                </c:pt>
                <c:pt idx="2576">
                  <c:v>0.87248000000000003</c:v>
                </c:pt>
                <c:pt idx="2577">
                  <c:v>0.87248000000000003</c:v>
                </c:pt>
                <c:pt idx="2578">
                  <c:v>0.87248000000000003</c:v>
                </c:pt>
                <c:pt idx="2579">
                  <c:v>0.87248000000000003</c:v>
                </c:pt>
                <c:pt idx="2580">
                  <c:v>0.87248000000000003</c:v>
                </c:pt>
                <c:pt idx="2581">
                  <c:v>0.87248000000000003</c:v>
                </c:pt>
                <c:pt idx="2582">
                  <c:v>0.87248000000000003</c:v>
                </c:pt>
                <c:pt idx="2583">
                  <c:v>0.87248000000000003</c:v>
                </c:pt>
                <c:pt idx="2584">
                  <c:v>0.87248000000000003</c:v>
                </c:pt>
                <c:pt idx="2585">
                  <c:v>0.87248000000000003</c:v>
                </c:pt>
                <c:pt idx="2586">
                  <c:v>0.87248000000000003</c:v>
                </c:pt>
                <c:pt idx="2587">
                  <c:v>0.87248000000000003</c:v>
                </c:pt>
                <c:pt idx="2588">
                  <c:v>0.87248000000000003</c:v>
                </c:pt>
                <c:pt idx="2589">
                  <c:v>0.87248000000000003</c:v>
                </c:pt>
                <c:pt idx="2590">
                  <c:v>0.87248000000000003</c:v>
                </c:pt>
                <c:pt idx="2591">
                  <c:v>0.87248000000000003</c:v>
                </c:pt>
                <c:pt idx="2592">
                  <c:v>0.87248000000000003</c:v>
                </c:pt>
                <c:pt idx="2593">
                  <c:v>0.87248000000000003</c:v>
                </c:pt>
                <c:pt idx="2594">
                  <c:v>0.87248000000000003</c:v>
                </c:pt>
                <c:pt idx="2595">
                  <c:v>0.87248000000000003</c:v>
                </c:pt>
                <c:pt idx="2596">
                  <c:v>0.87248000000000003</c:v>
                </c:pt>
                <c:pt idx="2597">
                  <c:v>0.87248000000000003</c:v>
                </c:pt>
                <c:pt idx="2598">
                  <c:v>0.87248000000000003</c:v>
                </c:pt>
                <c:pt idx="2599">
                  <c:v>0.87248000000000003</c:v>
                </c:pt>
                <c:pt idx="2600">
                  <c:v>0.87248000000000003</c:v>
                </c:pt>
                <c:pt idx="2601">
                  <c:v>0.87248000000000003</c:v>
                </c:pt>
                <c:pt idx="2602">
                  <c:v>0.87248000000000003</c:v>
                </c:pt>
                <c:pt idx="2603">
                  <c:v>0.87248000000000003</c:v>
                </c:pt>
                <c:pt idx="2604">
                  <c:v>0.87248000000000003</c:v>
                </c:pt>
                <c:pt idx="2605">
                  <c:v>0.87248000000000003</c:v>
                </c:pt>
                <c:pt idx="2606">
                  <c:v>0.87248000000000003</c:v>
                </c:pt>
                <c:pt idx="2607">
                  <c:v>0.87248000000000003</c:v>
                </c:pt>
                <c:pt idx="2608">
                  <c:v>0.87248000000000003</c:v>
                </c:pt>
                <c:pt idx="2609">
                  <c:v>0.87248000000000003</c:v>
                </c:pt>
                <c:pt idx="2610">
                  <c:v>0.87248000000000003</c:v>
                </c:pt>
                <c:pt idx="2611">
                  <c:v>0.87248000000000003</c:v>
                </c:pt>
                <c:pt idx="2612">
                  <c:v>0.87248000000000003</c:v>
                </c:pt>
                <c:pt idx="2613">
                  <c:v>0.87248000000000003</c:v>
                </c:pt>
                <c:pt idx="2614">
                  <c:v>0.87248000000000003</c:v>
                </c:pt>
                <c:pt idx="2615">
                  <c:v>0.87248000000000003</c:v>
                </c:pt>
                <c:pt idx="2616">
                  <c:v>0.87248000000000003</c:v>
                </c:pt>
                <c:pt idx="2617">
                  <c:v>0.87248000000000003</c:v>
                </c:pt>
                <c:pt idx="2618">
                  <c:v>0.87248000000000003</c:v>
                </c:pt>
                <c:pt idx="2619">
                  <c:v>0.87248000000000003</c:v>
                </c:pt>
                <c:pt idx="2620">
                  <c:v>0.87248000000000003</c:v>
                </c:pt>
                <c:pt idx="2621">
                  <c:v>0.87248000000000003</c:v>
                </c:pt>
                <c:pt idx="2622">
                  <c:v>0.87248000000000003</c:v>
                </c:pt>
                <c:pt idx="2623">
                  <c:v>0.87248000000000003</c:v>
                </c:pt>
                <c:pt idx="2624">
                  <c:v>0.87248000000000003</c:v>
                </c:pt>
                <c:pt idx="2625">
                  <c:v>0.87248000000000003</c:v>
                </c:pt>
                <c:pt idx="2626">
                  <c:v>0.87248000000000003</c:v>
                </c:pt>
                <c:pt idx="2627">
                  <c:v>0.87248000000000003</c:v>
                </c:pt>
                <c:pt idx="2628">
                  <c:v>0.87248000000000003</c:v>
                </c:pt>
                <c:pt idx="2629">
                  <c:v>0.87248000000000003</c:v>
                </c:pt>
                <c:pt idx="2630">
                  <c:v>0.87248000000000003</c:v>
                </c:pt>
                <c:pt idx="2631">
                  <c:v>0.87248000000000003</c:v>
                </c:pt>
                <c:pt idx="2632">
                  <c:v>0.87248000000000003</c:v>
                </c:pt>
                <c:pt idx="2633">
                  <c:v>0.87248000000000003</c:v>
                </c:pt>
                <c:pt idx="2634">
                  <c:v>0.87248000000000003</c:v>
                </c:pt>
                <c:pt idx="2635">
                  <c:v>0.87248000000000003</c:v>
                </c:pt>
                <c:pt idx="2636">
                  <c:v>0.87248000000000003</c:v>
                </c:pt>
                <c:pt idx="2637">
                  <c:v>0.87248000000000003</c:v>
                </c:pt>
                <c:pt idx="2638">
                  <c:v>0.87248000000000003</c:v>
                </c:pt>
                <c:pt idx="2639">
                  <c:v>0.87248000000000003</c:v>
                </c:pt>
                <c:pt idx="2640">
                  <c:v>0.87248000000000003</c:v>
                </c:pt>
                <c:pt idx="2641">
                  <c:v>0.87248000000000003</c:v>
                </c:pt>
                <c:pt idx="2642">
                  <c:v>0.87248000000000003</c:v>
                </c:pt>
                <c:pt idx="2643">
                  <c:v>0.87248000000000003</c:v>
                </c:pt>
                <c:pt idx="2644">
                  <c:v>0.87248000000000003</c:v>
                </c:pt>
                <c:pt idx="2645">
                  <c:v>0.87248000000000003</c:v>
                </c:pt>
                <c:pt idx="2646">
                  <c:v>0.87248000000000003</c:v>
                </c:pt>
                <c:pt idx="2647">
                  <c:v>0.87248000000000003</c:v>
                </c:pt>
                <c:pt idx="2648">
                  <c:v>0.87248000000000003</c:v>
                </c:pt>
                <c:pt idx="2649">
                  <c:v>0.87248000000000003</c:v>
                </c:pt>
                <c:pt idx="2650">
                  <c:v>0.87248000000000003</c:v>
                </c:pt>
                <c:pt idx="2651">
                  <c:v>0.87248000000000003</c:v>
                </c:pt>
                <c:pt idx="2652">
                  <c:v>0.87248000000000003</c:v>
                </c:pt>
                <c:pt idx="2653">
                  <c:v>0.87248000000000003</c:v>
                </c:pt>
                <c:pt idx="2654">
                  <c:v>0.87248000000000003</c:v>
                </c:pt>
                <c:pt idx="2655">
                  <c:v>0.87248000000000003</c:v>
                </c:pt>
                <c:pt idx="2656">
                  <c:v>0.87248000000000003</c:v>
                </c:pt>
                <c:pt idx="2657">
                  <c:v>0.87248000000000003</c:v>
                </c:pt>
                <c:pt idx="2658">
                  <c:v>0.87248000000000003</c:v>
                </c:pt>
                <c:pt idx="2659">
                  <c:v>0.87248000000000003</c:v>
                </c:pt>
                <c:pt idx="2660">
                  <c:v>0.87248000000000003</c:v>
                </c:pt>
                <c:pt idx="2661">
                  <c:v>0.87248000000000003</c:v>
                </c:pt>
                <c:pt idx="2662">
                  <c:v>0.87248000000000003</c:v>
                </c:pt>
                <c:pt idx="2663">
                  <c:v>0.87248000000000003</c:v>
                </c:pt>
                <c:pt idx="2664">
                  <c:v>0.87248000000000003</c:v>
                </c:pt>
                <c:pt idx="2665">
                  <c:v>0.87248000000000003</c:v>
                </c:pt>
                <c:pt idx="2666">
                  <c:v>0.87248000000000003</c:v>
                </c:pt>
                <c:pt idx="2667">
                  <c:v>0.87248000000000003</c:v>
                </c:pt>
                <c:pt idx="2668">
                  <c:v>0.87248000000000003</c:v>
                </c:pt>
                <c:pt idx="2669">
                  <c:v>0.87248000000000003</c:v>
                </c:pt>
                <c:pt idx="2670">
                  <c:v>0.87248000000000003</c:v>
                </c:pt>
                <c:pt idx="2671">
                  <c:v>0.87248000000000003</c:v>
                </c:pt>
                <c:pt idx="2672">
                  <c:v>0.87248000000000003</c:v>
                </c:pt>
                <c:pt idx="2673">
                  <c:v>0.87248000000000003</c:v>
                </c:pt>
                <c:pt idx="2674">
                  <c:v>0.87248000000000003</c:v>
                </c:pt>
                <c:pt idx="2675">
                  <c:v>0.87248000000000003</c:v>
                </c:pt>
                <c:pt idx="2676">
                  <c:v>0.87248000000000003</c:v>
                </c:pt>
                <c:pt idx="2677">
                  <c:v>0.87248000000000003</c:v>
                </c:pt>
                <c:pt idx="2678">
                  <c:v>0.87248000000000003</c:v>
                </c:pt>
                <c:pt idx="2679">
                  <c:v>0.87248000000000003</c:v>
                </c:pt>
                <c:pt idx="2680">
                  <c:v>0.87248000000000003</c:v>
                </c:pt>
                <c:pt idx="2681">
                  <c:v>0.87248000000000003</c:v>
                </c:pt>
                <c:pt idx="2682">
                  <c:v>0.87248000000000003</c:v>
                </c:pt>
                <c:pt idx="2683">
                  <c:v>0.87248000000000003</c:v>
                </c:pt>
                <c:pt idx="2684">
                  <c:v>0.87248000000000003</c:v>
                </c:pt>
                <c:pt idx="2685">
                  <c:v>0.87248000000000003</c:v>
                </c:pt>
                <c:pt idx="2686">
                  <c:v>0.87248000000000003</c:v>
                </c:pt>
                <c:pt idx="2687">
                  <c:v>0.87248000000000003</c:v>
                </c:pt>
                <c:pt idx="2688">
                  <c:v>0.87248000000000003</c:v>
                </c:pt>
                <c:pt idx="2689">
                  <c:v>0.87248000000000003</c:v>
                </c:pt>
                <c:pt idx="2690">
                  <c:v>0.87248000000000003</c:v>
                </c:pt>
                <c:pt idx="2691">
                  <c:v>0.87248000000000003</c:v>
                </c:pt>
                <c:pt idx="2692">
                  <c:v>0.87248000000000003</c:v>
                </c:pt>
                <c:pt idx="2693">
                  <c:v>0.87248000000000003</c:v>
                </c:pt>
                <c:pt idx="2694">
                  <c:v>0.87248000000000003</c:v>
                </c:pt>
                <c:pt idx="2695">
                  <c:v>0.87248000000000003</c:v>
                </c:pt>
                <c:pt idx="2696">
                  <c:v>0.87248000000000003</c:v>
                </c:pt>
                <c:pt idx="2697">
                  <c:v>0.87248000000000003</c:v>
                </c:pt>
                <c:pt idx="2698">
                  <c:v>0.87248000000000003</c:v>
                </c:pt>
                <c:pt idx="2699">
                  <c:v>0.87248000000000003</c:v>
                </c:pt>
                <c:pt idx="2700">
                  <c:v>0.87248000000000003</c:v>
                </c:pt>
                <c:pt idx="2701">
                  <c:v>0.87248000000000003</c:v>
                </c:pt>
                <c:pt idx="2702">
                  <c:v>0.87248000000000003</c:v>
                </c:pt>
                <c:pt idx="2703">
                  <c:v>0.87248000000000003</c:v>
                </c:pt>
                <c:pt idx="2704">
                  <c:v>0.87248000000000003</c:v>
                </c:pt>
                <c:pt idx="2705">
                  <c:v>0.87248000000000003</c:v>
                </c:pt>
                <c:pt idx="2706">
                  <c:v>0.87248000000000003</c:v>
                </c:pt>
                <c:pt idx="2707">
                  <c:v>0.87248000000000003</c:v>
                </c:pt>
                <c:pt idx="2708">
                  <c:v>0.87248000000000003</c:v>
                </c:pt>
                <c:pt idx="2709">
                  <c:v>0.87248000000000003</c:v>
                </c:pt>
                <c:pt idx="2710">
                  <c:v>0.87248000000000003</c:v>
                </c:pt>
                <c:pt idx="2711">
                  <c:v>0.87248000000000003</c:v>
                </c:pt>
                <c:pt idx="2712">
                  <c:v>0.87248000000000003</c:v>
                </c:pt>
                <c:pt idx="2713">
                  <c:v>0.87248000000000003</c:v>
                </c:pt>
                <c:pt idx="2714">
                  <c:v>0.87248000000000003</c:v>
                </c:pt>
                <c:pt idx="2715">
                  <c:v>0.87248000000000003</c:v>
                </c:pt>
                <c:pt idx="2716">
                  <c:v>0.87248000000000003</c:v>
                </c:pt>
                <c:pt idx="2717">
                  <c:v>0.87248000000000003</c:v>
                </c:pt>
                <c:pt idx="2718">
                  <c:v>0.87248000000000003</c:v>
                </c:pt>
                <c:pt idx="2719">
                  <c:v>0.87248000000000003</c:v>
                </c:pt>
                <c:pt idx="2720">
                  <c:v>0.87248000000000003</c:v>
                </c:pt>
                <c:pt idx="2721">
                  <c:v>0.87248000000000003</c:v>
                </c:pt>
                <c:pt idx="2722">
                  <c:v>0.87248000000000003</c:v>
                </c:pt>
                <c:pt idx="2723">
                  <c:v>0.87248000000000003</c:v>
                </c:pt>
                <c:pt idx="2724">
                  <c:v>0.87248000000000003</c:v>
                </c:pt>
                <c:pt idx="2725">
                  <c:v>0.87248000000000003</c:v>
                </c:pt>
                <c:pt idx="2726">
                  <c:v>0.87248000000000003</c:v>
                </c:pt>
                <c:pt idx="2727">
                  <c:v>0.87248000000000003</c:v>
                </c:pt>
                <c:pt idx="2728">
                  <c:v>0.87248000000000003</c:v>
                </c:pt>
                <c:pt idx="2729">
                  <c:v>0.87248000000000003</c:v>
                </c:pt>
                <c:pt idx="2730">
                  <c:v>0.87248000000000003</c:v>
                </c:pt>
                <c:pt idx="2731">
                  <c:v>0.87248000000000003</c:v>
                </c:pt>
                <c:pt idx="2732">
                  <c:v>0.87248000000000003</c:v>
                </c:pt>
                <c:pt idx="2733">
                  <c:v>0.87248000000000003</c:v>
                </c:pt>
                <c:pt idx="2734">
                  <c:v>0.87248000000000003</c:v>
                </c:pt>
                <c:pt idx="2735">
                  <c:v>0.87248000000000003</c:v>
                </c:pt>
                <c:pt idx="2736">
                  <c:v>0.87248000000000003</c:v>
                </c:pt>
                <c:pt idx="2737">
                  <c:v>0.87248000000000003</c:v>
                </c:pt>
                <c:pt idx="2738">
                  <c:v>0.87248000000000003</c:v>
                </c:pt>
                <c:pt idx="2739">
                  <c:v>0.87248000000000003</c:v>
                </c:pt>
                <c:pt idx="2740">
                  <c:v>0.87248000000000003</c:v>
                </c:pt>
                <c:pt idx="2741">
                  <c:v>0.87248000000000003</c:v>
                </c:pt>
                <c:pt idx="2742">
                  <c:v>0.87248000000000003</c:v>
                </c:pt>
                <c:pt idx="2743">
                  <c:v>0.87248000000000003</c:v>
                </c:pt>
                <c:pt idx="2744">
                  <c:v>0.87248000000000003</c:v>
                </c:pt>
                <c:pt idx="2745">
                  <c:v>0.87248000000000003</c:v>
                </c:pt>
                <c:pt idx="2746">
                  <c:v>0.87248000000000003</c:v>
                </c:pt>
                <c:pt idx="2747">
                  <c:v>0.87248000000000003</c:v>
                </c:pt>
                <c:pt idx="2748">
                  <c:v>0.87248000000000003</c:v>
                </c:pt>
                <c:pt idx="2749">
                  <c:v>0.87248000000000003</c:v>
                </c:pt>
                <c:pt idx="2750">
                  <c:v>0.87248000000000003</c:v>
                </c:pt>
                <c:pt idx="2751">
                  <c:v>0.87248000000000003</c:v>
                </c:pt>
                <c:pt idx="2752">
                  <c:v>0.87248000000000003</c:v>
                </c:pt>
                <c:pt idx="2753">
                  <c:v>0.87248000000000003</c:v>
                </c:pt>
                <c:pt idx="2754">
                  <c:v>0.87248000000000003</c:v>
                </c:pt>
                <c:pt idx="2755">
                  <c:v>0.87248000000000003</c:v>
                </c:pt>
                <c:pt idx="2756">
                  <c:v>0.87248000000000003</c:v>
                </c:pt>
                <c:pt idx="2757">
                  <c:v>0.87248000000000003</c:v>
                </c:pt>
                <c:pt idx="2758">
                  <c:v>0.87248000000000003</c:v>
                </c:pt>
                <c:pt idx="2759">
                  <c:v>0.87248000000000003</c:v>
                </c:pt>
                <c:pt idx="2760">
                  <c:v>0.87248000000000003</c:v>
                </c:pt>
                <c:pt idx="2761">
                  <c:v>0.87248000000000003</c:v>
                </c:pt>
                <c:pt idx="2762">
                  <c:v>0.87248000000000003</c:v>
                </c:pt>
                <c:pt idx="2763">
                  <c:v>0.87248000000000003</c:v>
                </c:pt>
                <c:pt idx="2764">
                  <c:v>0.87248000000000003</c:v>
                </c:pt>
                <c:pt idx="2765">
                  <c:v>0.87248000000000003</c:v>
                </c:pt>
                <c:pt idx="2766">
                  <c:v>0.87248000000000003</c:v>
                </c:pt>
                <c:pt idx="2767">
                  <c:v>0.87248000000000003</c:v>
                </c:pt>
                <c:pt idx="2768">
                  <c:v>0.87248000000000003</c:v>
                </c:pt>
                <c:pt idx="2769">
                  <c:v>0.87248000000000003</c:v>
                </c:pt>
                <c:pt idx="2770">
                  <c:v>0.87248000000000003</c:v>
                </c:pt>
                <c:pt idx="2771">
                  <c:v>0.87248000000000003</c:v>
                </c:pt>
                <c:pt idx="2772">
                  <c:v>0.87248000000000003</c:v>
                </c:pt>
                <c:pt idx="2773">
                  <c:v>0.87248000000000003</c:v>
                </c:pt>
                <c:pt idx="2774">
                  <c:v>0.87248000000000003</c:v>
                </c:pt>
                <c:pt idx="2775">
                  <c:v>0.87248000000000003</c:v>
                </c:pt>
                <c:pt idx="2776">
                  <c:v>0.87248000000000003</c:v>
                </c:pt>
                <c:pt idx="2777">
                  <c:v>0.87248000000000003</c:v>
                </c:pt>
                <c:pt idx="2778">
                  <c:v>0.87248000000000003</c:v>
                </c:pt>
                <c:pt idx="2779">
                  <c:v>0.87248000000000003</c:v>
                </c:pt>
                <c:pt idx="2780">
                  <c:v>0.87248000000000003</c:v>
                </c:pt>
                <c:pt idx="2781">
                  <c:v>0.87248000000000003</c:v>
                </c:pt>
                <c:pt idx="2782">
                  <c:v>0.87248000000000003</c:v>
                </c:pt>
                <c:pt idx="2783">
                  <c:v>0.87248000000000003</c:v>
                </c:pt>
                <c:pt idx="2784">
                  <c:v>0.87248000000000003</c:v>
                </c:pt>
                <c:pt idx="2785">
                  <c:v>0.87248000000000003</c:v>
                </c:pt>
                <c:pt idx="2786">
                  <c:v>0.87248000000000003</c:v>
                </c:pt>
                <c:pt idx="2787">
                  <c:v>0.87248000000000003</c:v>
                </c:pt>
                <c:pt idx="2788">
                  <c:v>0.87248000000000003</c:v>
                </c:pt>
                <c:pt idx="2789">
                  <c:v>0.87248000000000003</c:v>
                </c:pt>
                <c:pt idx="2790">
                  <c:v>0.87248000000000003</c:v>
                </c:pt>
                <c:pt idx="2791">
                  <c:v>0.87248000000000003</c:v>
                </c:pt>
                <c:pt idx="2792">
                  <c:v>0.87248000000000003</c:v>
                </c:pt>
                <c:pt idx="2793">
                  <c:v>0.87248000000000003</c:v>
                </c:pt>
                <c:pt idx="2794">
                  <c:v>0.87248000000000003</c:v>
                </c:pt>
                <c:pt idx="2795">
                  <c:v>0.87248000000000003</c:v>
                </c:pt>
                <c:pt idx="2796">
                  <c:v>0.87248000000000003</c:v>
                </c:pt>
                <c:pt idx="2797">
                  <c:v>0.87248000000000003</c:v>
                </c:pt>
                <c:pt idx="2798">
                  <c:v>0.87248000000000003</c:v>
                </c:pt>
                <c:pt idx="2799">
                  <c:v>0.87248000000000003</c:v>
                </c:pt>
                <c:pt idx="2800">
                  <c:v>0.87248000000000003</c:v>
                </c:pt>
                <c:pt idx="2801">
                  <c:v>0.87248000000000003</c:v>
                </c:pt>
                <c:pt idx="2802">
                  <c:v>0.87248000000000003</c:v>
                </c:pt>
                <c:pt idx="2803">
                  <c:v>0.87248000000000003</c:v>
                </c:pt>
                <c:pt idx="2804">
                  <c:v>0.87248000000000003</c:v>
                </c:pt>
                <c:pt idx="2805">
                  <c:v>0.87248000000000003</c:v>
                </c:pt>
                <c:pt idx="2806">
                  <c:v>0.87248000000000003</c:v>
                </c:pt>
                <c:pt idx="2807">
                  <c:v>0.87248000000000003</c:v>
                </c:pt>
                <c:pt idx="2808">
                  <c:v>0.87248000000000003</c:v>
                </c:pt>
                <c:pt idx="2809">
                  <c:v>0.87248000000000003</c:v>
                </c:pt>
                <c:pt idx="2810">
                  <c:v>0.87248000000000003</c:v>
                </c:pt>
                <c:pt idx="2811">
                  <c:v>0.87248000000000003</c:v>
                </c:pt>
                <c:pt idx="2812">
                  <c:v>0.87248000000000003</c:v>
                </c:pt>
                <c:pt idx="2813">
                  <c:v>0.87248000000000003</c:v>
                </c:pt>
                <c:pt idx="2814">
                  <c:v>0.87248000000000003</c:v>
                </c:pt>
                <c:pt idx="2815">
                  <c:v>0.87248000000000003</c:v>
                </c:pt>
                <c:pt idx="2816">
                  <c:v>0.87248000000000003</c:v>
                </c:pt>
                <c:pt idx="2817">
                  <c:v>0.87248000000000003</c:v>
                </c:pt>
                <c:pt idx="2818">
                  <c:v>0.87248000000000003</c:v>
                </c:pt>
                <c:pt idx="2819">
                  <c:v>0.87248000000000003</c:v>
                </c:pt>
                <c:pt idx="2820">
                  <c:v>0.87248000000000003</c:v>
                </c:pt>
                <c:pt idx="2821">
                  <c:v>0.87248000000000003</c:v>
                </c:pt>
                <c:pt idx="2822">
                  <c:v>0.87248000000000003</c:v>
                </c:pt>
                <c:pt idx="2823">
                  <c:v>0.87248000000000003</c:v>
                </c:pt>
                <c:pt idx="2824">
                  <c:v>0.87248000000000003</c:v>
                </c:pt>
                <c:pt idx="2825">
                  <c:v>0.87248000000000003</c:v>
                </c:pt>
                <c:pt idx="2826">
                  <c:v>0.87248000000000003</c:v>
                </c:pt>
                <c:pt idx="2827">
                  <c:v>0.87248000000000003</c:v>
                </c:pt>
                <c:pt idx="2828">
                  <c:v>0.87248000000000003</c:v>
                </c:pt>
                <c:pt idx="2829">
                  <c:v>0.87248000000000003</c:v>
                </c:pt>
                <c:pt idx="2830">
                  <c:v>0.87248000000000003</c:v>
                </c:pt>
                <c:pt idx="2831">
                  <c:v>0.87248000000000003</c:v>
                </c:pt>
                <c:pt idx="2832">
                  <c:v>0.87248000000000003</c:v>
                </c:pt>
                <c:pt idx="2833">
                  <c:v>0.87248000000000003</c:v>
                </c:pt>
                <c:pt idx="2834">
                  <c:v>0.87248000000000003</c:v>
                </c:pt>
                <c:pt idx="2835">
                  <c:v>0.87248000000000003</c:v>
                </c:pt>
                <c:pt idx="2836">
                  <c:v>0.87248000000000003</c:v>
                </c:pt>
                <c:pt idx="2837">
                  <c:v>0.87248000000000003</c:v>
                </c:pt>
                <c:pt idx="2838">
                  <c:v>0.87248000000000003</c:v>
                </c:pt>
                <c:pt idx="2839">
                  <c:v>0.87248000000000003</c:v>
                </c:pt>
                <c:pt idx="2840">
                  <c:v>0.87248000000000003</c:v>
                </c:pt>
                <c:pt idx="2841">
                  <c:v>0.87248000000000003</c:v>
                </c:pt>
                <c:pt idx="2842">
                  <c:v>0.87248000000000003</c:v>
                </c:pt>
                <c:pt idx="2843">
                  <c:v>0.87248000000000003</c:v>
                </c:pt>
                <c:pt idx="2844">
                  <c:v>0.87248000000000003</c:v>
                </c:pt>
                <c:pt idx="2845">
                  <c:v>0.87248000000000003</c:v>
                </c:pt>
                <c:pt idx="2846">
                  <c:v>0.87248000000000003</c:v>
                </c:pt>
                <c:pt idx="2847">
                  <c:v>0.87248000000000003</c:v>
                </c:pt>
                <c:pt idx="2848">
                  <c:v>0.87248000000000003</c:v>
                </c:pt>
                <c:pt idx="2849">
                  <c:v>0.87248000000000003</c:v>
                </c:pt>
                <c:pt idx="2850">
                  <c:v>0.87248000000000003</c:v>
                </c:pt>
                <c:pt idx="2851">
                  <c:v>0.87248000000000003</c:v>
                </c:pt>
                <c:pt idx="2852">
                  <c:v>0.87248000000000003</c:v>
                </c:pt>
                <c:pt idx="2853">
                  <c:v>0.87248000000000003</c:v>
                </c:pt>
                <c:pt idx="2854">
                  <c:v>0.87248000000000003</c:v>
                </c:pt>
                <c:pt idx="2855">
                  <c:v>0.87248000000000003</c:v>
                </c:pt>
                <c:pt idx="2856">
                  <c:v>0.87248000000000003</c:v>
                </c:pt>
                <c:pt idx="2857">
                  <c:v>0.87248000000000003</c:v>
                </c:pt>
                <c:pt idx="2858">
                  <c:v>0.87248000000000003</c:v>
                </c:pt>
                <c:pt idx="2859">
                  <c:v>0.87248000000000003</c:v>
                </c:pt>
                <c:pt idx="2860">
                  <c:v>0.87248000000000003</c:v>
                </c:pt>
                <c:pt idx="2861">
                  <c:v>0.87248000000000003</c:v>
                </c:pt>
                <c:pt idx="2862">
                  <c:v>0.87248000000000003</c:v>
                </c:pt>
                <c:pt idx="2863">
                  <c:v>0.87248000000000003</c:v>
                </c:pt>
                <c:pt idx="2864">
                  <c:v>0.87248000000000003</c:v>
                </c:pt>
                <c:pt idx="2865">
                  <c:v>0.87248000000000003</c:v>
                </c:pt>
                <c:pt idx="2866">
                  <c:v>0.87248000000000003</c:v>
                </c:pt>
                <c:pt idx="2867">
                  <c:v>0.87248000000000003</c:v>
                </c:pt>
                <c:pt idx="2868">
                  <c:v>0.87248000000000003</c:v>
                </c:pt>
                <c:pt idx="2869">
                  <c:v>0.87248000000000003</c:v>
                </c:pt>
                <c:pt idx="2870">
                  <c:v>0.87248000000000003</c:v>
                </c:pt>
                <c:pt idx="2871">
                  <c:v>0.87248000000000003</c:v>
                </c:pt>
                <c:pt idx="2872">
                  <c:v>0.87248000000000003</c:v>
                </c:pt>
                <c:pt idx="2873">
                  <c:v>0.87248000000000003</c:v>
                </c:pt>
                <c:pt idx="2874">
                  <c:v>0.87248000000000003</c:v>
                </c:pt>
                <c:pt idx="2875">
                  <c:v>0.87248000000000003</c:v>
                </c:pt>
                <c:pt idx="2876">
                  <c:v>0.87248000000000003</c:v>
                </c:pt>
                <c:pt idx="2877">
                  <c:v>0.87248000000000003</c:v>
                </c:pt>
                <c:pt idx="2878">
                  <c:v>0.87248000000000003</c:v>
                </c:pt>
                <c:pt idx="2879">
                  <c:v>0.87248000000000003</c:v>
                </c:pt>
                <c:pt idx="2880">
                  <c:v>0.87248000000000003</c:v>
                </c:pt>
                <c:pt idx="2881">
                  <c:v>0.87248000000000003</c:v>
                </c:pt>
                <c:pt idx="2882">
                  <c:v>0.87248000000000003</c:v>
                </c:pt>
                <c:pt idx="2883">
                  <c:v>0.87248000000000003</c:v>
                </c:pt>
                <c:pt idx="2884">
                  <c:v>0.87248000000000003</c:v>
                </c:pt>
                <c:pt idx="2885">
                  <c:v>0.87248000000000003</c:v>
                </c:pt>
                <c:pt idx="2886">
                  <c:v>0.87248000000000003</c:v>
                </c:pt>
                <c:pt idx="2887">
                  <c:v>0.87248000000000003</c:v>
                </c:pt>
                <c:pt idx="2888">
                  <c:v>0.87248000000000003</c:v>
                </c:pt>
                <c:pt idx="2889">
                  <c:v>0.87248000000000003</c:v>
                </c:pt>
                <c:pt idx="2890">
                  <c:v>0.87248000000000003</c:v>
                </c:pt>
                <c:pt idx="2891">
                  <c:v>0.87248000000000003</c:v>
                </c:pt>
                <c:pt idx="2892">
                  <c:v>0.87248000000000003</c:v>
                </c:pt>
                <c:pt idx="2893">
                  <c:v>0.87248000000000003</c:v>
                </c:pt>
                <c:pt idx="2894">
                  <c:v>0.87248000000000003</c:v>
                </c:pt>
                <c:pt idx="2895">
                  <c:v>0.87248000000000003</c:v>
                </c:pt>
                <c:pt idx="2896">
                  <c:v>0.87248000000000003</c:v>
                </c:pt>
                <c:pt idx="2897">
                  <c:v>0.87248000000000003</c:v>
                </c:pt>
                <c:pt idx="2898">
                  <c:v>0.87248000000000003</c:v>
                </c:pt>
                <c:pt idx="2899">
                  <c:v>0.87248000000000003</c:v>
                </c:pt>
                <c:pt idx="2900">
                  <c:v>0.87248000000000003</c:v>
                </c:pt>
                <c:pt idx="2901">
                  <c:v>0.87248000000000003</c:v>
                </c:pt>
                <c:pt idx="2902">
                  <c:v>0.87248000000000003</c:v>
                </c:pt>
                <c:pt idx="2903">
                  <c:v>0.87248000000000003</c:v>
                </c:pt>
                <c:pt idx="2904">
                  <c:v>0.87248000000000003</c:v>
                </c:pt>
                <c:pt idx="2905">
                  <c:v>0.87248000000000003</c:v>
                </c:pt>
                <c:pt idx="2906">
                  <c:v>0.87248000000000003</c:v>
                </c:pt>
                <c:pt idx="2907">
                  <c:v>0.87248000000000003</c:v>
                </c:pt>
                <c:pt idx="2908">
                  <c:v>0.87248000000000003</c:v>
                </c:pt>
                <c:pt idx="2909">
                  <c:v>0.87248000000000003</c:v>
                </c:pt>
                <c:pt idx="2910">
                  <c:v>0.87248000000000003</c:v>
                </c:pt>
                <c:pt idx="2911">
                  <c:v>0.87248000000000003</c:v>
                </c:pt>
                <c:pt idx="2912">
                  <c:v>0.87248000000000003</c:v>
                </c:pt>
                <c:pt idx="2913">
                  <c:v>0.87248000000000003</c:v>
                </c:pt>
                <c:pt idx="2914">
                  <c:v>0.87248000000000003</c:v>
                </c:pt>
                <c:pt idx="2915">
                  <c:v>0.87248000000000003</c:v>
                </c:pt>
                <c:pt idx="2916">
                  <c:v>0.87248000000000003</c:v>
                </c:pt>
                <c:pt idx="2917">
                  <c:v>0.87248000000000003</c:v>
                </c:pt>
                <c:pt idx="2918">
                  <c:v>0.87248000000000003</c:v>
                </c:pt>
                <c:pt idx="2919">
                  <c:v>0.87248000000000003</c:v>
                </c:pt>
                <c:pt idx="2920">
                  <c:v>0.87248000000000003</c:v>
                </c:pt>
                <c:pt idx="2921">
                  <c:v>0.87248000000000003</c:v>
                </c:pt>
                <c:pt idx="2922">
                  <c:v>0.87248000000000003</c:v>
                </c:pt>
                <c:pt idx="2923">
                  <c:v>0.87248000000000003</c:v>
                </c:pt>
                <c:pt idx="2924">
                  <c:v>0.87248000000000003</c:v>
                </c:pt>
                <c:pt idx="2925">
                  <c:v>0.87248000000000003</c:v>
                </c:pt>
                <c:pt idx="2926">
                  <c:v>0.87248000000000003</c:v>
                </c:pt>
                <c:pt idx="2927">
                  <c:v>0.87248000000000003</c:v>
                </c:pt>
                <c:pt idx="2928">
                  <c:v>0.87248000000000003</c:v>
                </c:pt>
                <c:pt idx="2929">
                  <c:v>0.87248000000000003</c:v>
                </c:pt>
                <c:pt idx="2930">
                  <c:v>0.87248000000000003</c:v>
                </c:pt>
                <c:pt idx="2931">
                  <c:v>0.87248000000000003</c:v>
                </c:pt>
                <c:pt idx="2932">
                  <c:v>0.87248000000000003</c:v>
                </c:pt>
                <c:pt idx="2933">
                  <c:v>0.87248000000000003</c:v>
                </c:pt>
                <c:pt idx="2934">
                  <c:v>0.87248000000000003</c:v>
                </c:pt>
                <c:pt idx="2935">
                  <c:v>0.87248000000000003</c:v>
                </c:pt>
                <c:pt idx="2936">
                  <c:v>0.87248000000000003</c:v>
                </c:pt>
                <c:pt idx="2937">
                  <c:v>0.87248000000000003</c:v>
                </c:pt>
                <c:pt idx="2938">
                  <c:v>0.87248000000000003</c:v>
                </c:pt>
                <c:pt idx="2939">
                  <c:v>0.87248000000000003</c:v>
                </c:pt>
                <c:pt idx="2940">
                  <c:v>0.87248000000000003</c:v>
                </c:pt>
                <c:pt idx="2941">
                  <c:v>0.87248000000000003</c:v>
                </c:pt>
                <c:pt idx="2942">
                  <c:v>0.87248000000000003</c:v>
                </c:pt>
                <c:pt idx="2943">
                  <c:v>0.87248000000000003</c:v>
                </c:pt>
                <c:pt idx="2944">
                  <c:v>0.87248000000000003</c:v>
                </c:pt>
                <c:pt idx="2945">
                  <c:v>0.87248000000000003</c:v>
                </c:pt>
                <c:pt idx="2946">
                  <c:v>0.87248000000000003</c:v>
                </c:pt>
                <c:pt idx="2947">
                  <c:v>0.87248000000000003</c:v>
                </c:pt>
                <c:pt idx="2948">
                  <c:v>0.87248000000000003</c:v>
                </c:pt>
                <c:pt idx="2949">
                  <c:v>0.87248000000000003</c:v>
                </c:pt>
                <c:pt idx="2950">
                  <c:v>0.87248000000000003</c:v>
                </c:pt>
                <c:pt idx="2951">
                  <c:v>0.87248000000000003</c:v>
                </c:pt>
                <c:pt idx="2952">
                  <c:v>0.87248000000000003</c:v>
                </c:pt>
                <c:pt idx="2953">
                  <c:v>0.87248000000000003</c:v>
                </c:pt>
                <c:pt idx="2954">
                  <c:v>0.87248000000000003</c:v>
                </c:pt>
                <c:pt idx="2955">
                  <c:v>0.87248000000000003</c:v>
                </c:pt>
                <c:pt idx="2956">
                  <c:v>0.87248000000000003</c:v>
                </c:pt>
                <c:pt idx="2957">
                  <c:v>0.87248000000000003</c:v>
                </c:pt>
                <c:pt idx="2958">
                  <c:v>0.87248000000000003</c:v>
                </c:pt>
                <c:pt idx="2959">
                  <c:v>0.87248000000000003</c:v>
                </c:pt>
                <c:pt idx="2960">
                  <c:v>0.87248000000000003</c:v>
                </c:pt>
                <c:pt idx="2961">
                  <c:v>0.87248000000000003</c:v>
                </c:pt>
                <c:pt idx="2962">
                  <c:v>0.87248000000000003</c:v>
                </c:pt>
                <c:pt idx="2963">
                  <c:v>0.87248000000000003</c:v>
                </c:pt>
                <c:pt idx="2964">
                  <c:v>0.87248000000000003</c:v>
                </c:pt>
                <c:pt idx="2965">
                  <c:v>0.87248000000000003</c:v>
                </c:pt>
                <c:pt idx="2966">
                  <c:v>0.87248000000000003</c:v>
                </c:pt>
                <c:pt idx="2967">
                  <c:v>0.87248000000000003</c:v>
                </c:pt>
                <c:pt idx="2968">
                  <c:v>0.87248000000000003</c:v>
                </c:pt>
                <c:pt idx="2969">
                  <c:v>0.87248000000000003</c:v>
                </c:pt>
                <c:pt idx="2970">
                  <c:v>0.87248000000000003</c:v>
                </c:pt>
                <c:pt idx="2971">
                  <c:v>0.87248000000000003</c:v>
                </c:pt>
                <c:pt idx="2972">
                  <c:v>0.87248000000000003</c:v>
                </c:pt>
                <c:pt idx="2973">
                  <c:v>0.87248000000000003</c:v>
                </c:pt>
                <c:pt idx="2974">
                  <c:v>0.87248000000000003</c:v>
                </c:pt>
                <c:pt idx="2975">
                  <c:v>0.87248000000000003</c:v>
                </c:pt>
                <c:pt idx="2976">
                  <c:v>0.87248000000000003</c:v>
                </c:pt>
                <c:pt idx="2977">
                  <c:v>0.87248000000000003</c:v>
                </c:pt>
                <c:pt idx="2978">
                  <c:v>0.87248000000000003</c:v>
                </c:pt>
                <c:pt idx="2979">
                  <c:v>0.87248000000000003</c:v>
                </c:pt>
                <c:pt idx="2980">
                  <c:v>0.87248000000000003</c:v>
                </c:pt>
                <c:pt idx="2981">
                  <c:v>0.87248000000000003</c:v>
                </c:pt>
                <c:pt idx="2982">
                  <c:v>0.87248000000000003</c:v>
                </c:pt>
                <c:pt idx="2983">
                  <c:v>0.87248000000000003</c:v>
                </c:pt>
                <c:pt idx="2984">
                  <c:v>0.87248000000000003</c:v>
                </c:pt>
                <c:pt idx="2985">
                  <c:v>0.87248000000000003</c:v>
                </c:pt>
                <c:pt idx="2986">
                  <c:v>0.87248000000000003</c:v>
                </c:pt>
                <c:pt idx="2987">
                  <c:v>0.87248000000000003</c:v>
                </c:pt>
                <c:pt idx="2988">
                  <c:v>0.87248000000000003</c:v>
                </c:pt>
                <c:pt idx="2989">
                  <c:v>0.87248000000000003</c:v>
                </c:pt>
                <c:pt idx="2990">
                  <c:v>0.87248000000000003</c:v>
                </c:pt>
                <c:pt idx="2991">
                  <c:v>0.87248000000000003</c:v>
                </c:pt>
                <c:pt idx="2992">
                  <c:v>0.87248000000000003</c:v>
                </c:pt>
                <c:pt idx="2993">
                  <c:v>0.87248000000000003</c:v>
                </c:pt>
                <c:pt idx="2994">
                  <c:v>0.87248000000000003</c:v>
                </c:pt>
                <c:pt idx="2995">
                  <c:v>0.87248000000000003</c:v>
                </c:pt>
                <c:pt idx="2996">
                  <c:v>0.87248000000000003</c:v>
                </c:pt>
                <c:pt idx="2997">
                  <c:v>0.87248000000000003</c:v>
                </c:pt>
                <c:pt idx="2998">
                  <c:v>0.87248000000000003</c:v>
                </c:pt>
                <c:pt idx="2999">
                  <c:v>0.87248000000000003</c:v>
                </c:pt>
                <c:pt idx="3000">
                  <c:v>0.87248000000000003</c:v>
                </c:pt>
                <c:pt idx="3001">
                  <c:v>0.87248000000000003</c:v>
                </c:pt>
                <c:pt idx="3002">
                  <c:v>0.87248000000000003</c:v>
                </c:pt>
                <c:pt idx="3003">
                  <c:v>0.87248000000000003</c:v>
                </c:pt>
                <c:pt idx="3004">
                  <c:v>0.87248000000000003</c:v>
                </c:pt>
                <c:pt idx="3005">
                  <c:v>0.87248000000000003</c:v>
                </c:pt>
                <c:pt idx="3006">
                  <c:v>0.87248000000000003</c:v>
                </c:pt>
                <c:pt idx="3007">
                  <c:v>0.87248000000000003</c:v>
                </c:pt>
                <c:pt idx="3008">
                  <c:v>0.87248000000000003</c:v>
                </c:pt>
                <c:pt idx="3009">
                  <c:v>0.87248000000000003</c:v>
                </c:pt>
                <c:pt idx="3010">
                  <c:v>0.87248000000000003</c:v>
                </c:pt>
                <c:pt idx="3011">
                  <c:v>0.87248000000000003</c:v>
                </c:pt>
                <c:pt idx="3012">
                  <c:v>0.87248000000000003</c:v>
                </c:pt>
                <c:pt idx="3013">
                  <c:v>0.87248000000000003</c:v>
                </c:pt>
                <c:pt idx="3014">
                  <c:v>0.87248000000000003</c:v>
                </c:pt>
                <c:pt idx="3015">
                  <c:v>0.87248000000000003</c:v>
                </c:pt>
                <c:pt idx="3016">
                  <c:v>0.87248000000000003</c:v>
                </c:pt>
                <c:pt idx="3017">
                  <c:v>0.87248000000000003</c:v>
                </c:pt>
                <c:pt idx="3018">
                  <c:v>0.87248000000000003</c:v>
                </c:pt>
                <c:pt idx="3019">
                  <c:v>0.87248000000000003</c:v>
                </c:pt>
                <c:pt idx="3020">
                  <c:v>0.87248000000000003</c:v>
                </c:pt>
                <c:pt idx="3021">
                  <c:v>0.87248000000000003</c:v>
                </c:pt>
                <c:pt idx="3022">
                  <c:v>0.87248000000000003</c:v>
                </c:pt>
                <c:pt idx="3023">
                  <c:v>0.87248000000000003</c:v>
                </c:pt>
                <c:pt idx="3024">
                  <c:v>0.87248000000000003</c:v>
                </c:pt>
                <c:pt idx="3025">
                  <c:v>0.87248000000000003</c:v>
                </c:pt>
                <c:pt idx="3026">
                  <c:v>0.87248000000000003</c:v>
                </c:pt>
                <c:pt idx="3027">
                  <c:v>0.87248000000000003</c:v>
                </c:pt>
                <c:pt idx="3028">
                  <c:v>0.87248000000000003</c:v>
                </c:pt>
                <c:pt idx="3029">
                  <c:v>0.87248000000000003</c:v>
                </c:pt>
                <c:pt idx="3030">
                  <c:v>0.87248000000000003</c:v>
                </c:pt>
                <c:pt idx="3031">
                  <c:v>0.87248000000000003</c:v>
                </c:pt>
                <c:pt idx="3032">
                  <c:v>0.87248000000000003</c:v>
                </c:pt>
                <c:pt idx="3033">
                  <c:v>0.87248000000000003</c:v>
                </c:pt>
                <c:pt idx="3034">
                  <c:v>0.87248000000000003</c:v>
                </c:pt>
                <c:pt idx="3035">
                  <c:v>0.87248000000000003</c:v>
                </c:pt>
                <c:pt idx="3036">
                  <c:v>0.87248000000000003</c:v>
                </c:pt>
                <c:pt idx="3037">
                  <c:v>0.87248000000000003</c:v>
                </c:pt>
                <c:pt idx="3038">
                  <c:v>0.87248000000000003</c:v>
                </c:pt>
                <c:pt idx="3039">
                  <c:v>0.87248000000000003</c:v>
                </c:pt>
                <c:pt idx="3040">
                  <c:v>0.87248000000000003</c:v>
                </c:pt>
                <c:pt idx="3041">
                  <c:v>0.87248000000000003</c:v>
                </c:pt>
                <c:pt idx="3042">
                  <c:v>0.87248000000000003</c:v>
                </c:pt>
                <c:pt idx="3043">
                  <c:v>0.87248000000000003</c:v>
                </c:pt>
                <c:pt idx="3044">
                  <c:v>0.87248000000000003</c:v>
                </c:pt>
                <c:pt idx="3045">
                  <c:v>0.87248000000000003</c:v>
                </c:pt>
                <c:pt idx="3046">
                  <c:v>0.87248000000000003</c:v>
                </c:pt>
                <c:pt idx="3047">
                  <c:v>0.87248000000000003</c:v>
                </c:pt>
                <c:pt idx="3048">
                  <c:v>0.87248000000000003</c:v>
                </c:pt>
                <c:pt idx="3049">
                  <c:v>0.87248000000000003</c:v>
                </c:pt>
                <c:pt idx="3050">
                  <c:v>0.87248000000000003</c:v>
                </c:pt>
                <c:pt idx="3051">
                  <c:v>0.87248000000000003</c:v>
                </c:pt>
                <c:pt idx="3052">
                  <c:v>0.87248000000000003</c:v>
                </c:pt>
                <c:pt idx="3053">
                  <c:v>0.87248000000000003</c:v>
                </c:pt>
                <c:pt idx="3054">
                  <c:v>0.87248000000000003</c:v>
                </c:pt>
                <c:pt idx="3055">
                  <c:v>0.87248000000000003</c:v>
                </c:pt>
                <c:pt idx="3056">
                  <c:v>0.87248000000000003</c:v>
                </c:pt>
                <c:pt idx="3057">
                  <c:v>0.87248000000000003</c:v>
                </c:pt>
                <c:pt idx="3058">
                  <c:v>0.87248000000000003</c:v>
                </c:pt>
                <c:pt idx="3059">
                  <c:v>0.87248000000000003</c:v>
                </c:pt>
                <c:pt idx="3060">
                  <c:v>0.87248000000000003</c:v>
                </c:pt>
                <c:pt idx="3061">
                  <c:v>0.87248000000000003</c:v>
                </c:pt>
                <c:pt idx="3062">
                  <c:v>0.87248000000000003</c:v>
                </c:pt>
                <c:pt idx="3063">
                  <c:v>0.87248000000000003</c:v>
                </c:pt>
                <c:pt idx="3064">
                  <c:v>0.87248000000000003</c:v>
                </c:pt>
                <c:pt idx="3065">
                  <c:v>0.87248000000000003</c:v>
                </c:pt>
                <c:pt idx="3066">
                  <c:v>0.87248000000000003</c:v>
                </c:pt>
                <c:pt idx="3067">
                  <c:v>0.87248000000000003</c:v>
                </c:pt>
                <c:pt idx="3068">
                  <c:v>0.87248000000000003</c:v>
                </c:pt>
                <c:pt idx="3069">
                  <c:v>0.87248000000000003</c:v>
                </c:pt>
                <c:pt idx="3070">
                  <c:v>0.87248000000000003</c:v>
                </c:pt>
                <c:pt idx="3071">
                  <c:v>0.87248000000000003</c:v>
                </c:pt>
                <c:pt idx="3072">
                  <c:v>0.87248000000000003</c:v>
                </c:pt>
                <c:pt idx="3073">
                  <c:v>0.87248000000000003</c:v>
                </c:pt>
                <c:pt idx="3074">
                  <c:v>0.87248000000000003</c:v>
                </c:pt>
                <c:pt idx="3075">
                  <c:v>0.87248000000000003</c:v>
                </c:pt>
                <c:pt idx="3076">
                  <c:v>0.87248000000000003</c:v>
                </c:pt>
                <c:pt idx="3077">
                  <c:v>0.87248000000000003</c:v>
                </c:pt>
                <c:pt idx="3078">
                  <c:v>0.87248000000000003</c:v>
                </c:pt>
                <c:pt idx="3079">
                  <c:v>0.87248000000000003</c:v>
                </c:pt>
                <c:pt idx="3080">
                  <c:v>0.87248000000000003</c:v>
                </c:pt>
                <c:pt idx="3081">
                  <c:v>0.87248000000000003</c:v>
                </c:pt>
                <c:pt idx="3082">
                  <c:v>0.87248000000000003</c:v>
                </c:pt>
                <c:pt idx="3083">
                  <c:v>0.87248000000000003</c:v>
                </c:pt>
                <c:pt idx="3084">
                  <c:v>0.87248000000000003</c:v>
                </c:pt>
                <c:pt idx="3085">
                  <c:v>0.87248000000000003</c:v>
                </c:pt>
                <c:pt idx="3086">
                  <c:v>0.87248000000000003</c:v>
                </c:pt>
                <c:pt idx="3087">
                  <c:v>0.87248000000000003</c:v>
                </c:pt>
                <c:pt idx="3088">
                  <c:v>0.87248000000000003</c:v>
                </c:pt>
                <c:pt idx="3089">
                  <c:v>0.87248000000000003</c:v>
                </c:pt>
                <c:pt idx="3090">
                  <c:v>0.87248000000000003</c:v>
                </c:pt>
                <c:pt idx="3091">
                  <c:v>0.87248000000000003</c:v>
                </c:pt>
                <c:pt idx="3092">
                  <c:v>0.87248000000000003</c:v>
                </c:pt>
                <c:pt idx="3093">
                  <c:v>0.87248000000000003</c:v>
                </c:pt>
                <c:pt idx="3094">
                  <c:v>0.87248000000000003</c:v>
                </c:pt>
                <c:pt idx="3095">
                  <c:v>0.87248000000000003</c:v>
                </c:pt>
                <c:pt idx="3096">
                  <c:v>0.87248000000000003</c:v>
                </c:pt>
                <c:pt idx="3097">
                  <c:v>0.87248000000000003</c:v>
                </c:pt>
                <c:pt idx="3098">
                  <c:v>0.87248000000000003</c:v>
                </c:pt>
                <c:pt idx="3099">
                  <c:v>0.87248000000000003</c:v>
                </c:pt>
                <c:pt idx="3100">
                  <c:v>0.87248000000000003</c:v>
                </c:pt>
                <c:pt idx="3101">
                  <c:v>0.87248000000000003</c:v>
                </c:pt>
                <c:pt idx="3102">
                  <c:v>0.87248000000000003</c:v>
                </c:pt>
                <c:pt idx="3103">
                  <c:v>0.87248000000000003</c:v>
                </c:pt>
                <c:pt idx="3104">
                  <c:v>0.87248000000000003</c:v>
                </c:pt>
                <c:pt idx="3105">
                  <c:v>0.87248000000000003</c:v>
                </c:pt>
                <c:pt idx="3106">
                  <c:v>0.87248000000000003</c:v>
                </c:pt>
                <c:pt idx="3107">
                  <c:v>0.87248000000000003</c:v>
                </c:pt>
                <c:pt idx="3108">
                  <c:v>0.87248000000000003</c:v>
                </c:pt>
                <c:pt idx="3109">
                  <c:v>0.87248000000000003</c:v>
                </c:pt>
                <c:pt idx="3110">
                  <c:v>0.87248000000000003</c:v>
                </c:pt>
                <c:pt idx="3111">
                  <c:v>0.87248000000000003</c:v>
                </c:pt>
                <c:pt idx="3112">
                  <c:v>0.87248000000000003</c:v>
                </c:pt>
                <c:pt idx="3113">
                  <c:v>0.87248000000000003</c:v>
                </c:pt>
                <c:pt idx="3114">
                  <c:v>0.87248000000000003</c:v>
                </c:pt>
                <c:pt idx="3115">
                  <c:v>0.87248000000000003</c:v>
                </c:pt>
                <c:pt idx="3116">
                  <c:v>0.87248000000000003</c:v>
                </c:pt>
                <c:pt idx="3117">
                  <c:v>0.87248000000000003</c:v>
                </c:pt>
                <c:pt idx="3118">
                  <c:v>0.87248000000000003</c:v>
                </c:pt>
                <c:pt idx="3119">
                  <c:v>0.87248000000000003</c:v>
                </c:pt>
                <c:pt idx="3120">
                  <c:v>0.87248000000000003</c:v>
                </c:pt>
                <c:pt idx="3121">
                  <c:v>0.87248000000000003</c:v>
                </c:pt>
                <c:pt idx="3122">
                  <c:v>0.87248000000000003</c:v>
                </c:pt>
                <c:pt idx="3123">
                  <c:v>0.87248000000000003</c:v>
                </c:pt>
                <c:pt idx="3124">
                  <c:v>0.87248000000000003</c:v>
                </c:pt>
                <c:pt idx="3125">
                  <c:v>0.87248000000000003</c:v>
                </c:pt>
                <c:pt idx="3126">
                  <c:v>0.87248000000000003</c:v>
                </c:pt>
                <c:pt idx="3127">
                  <c:v>0.87248000000000003</c:v>
                </c:pt>
                <c:pt idx="3128">
                  <c:v>0.87248000000000003</c:v>
                </c:pt>
                <c:pt idx="3129">
                  <c:v>0.87248000000000003</c:v>
                </c:pt>
                <c:pt idx="3130">
                  <c:v>0.87248000000000003</c:v>
                </c:pt>
                <c:pt idx="3131">
                  <c:v>0.87248000000000003</c:v>
                </c:pt>
                <c:pt idx="3132">
                  <c:v>0.87248000000000003</c:v>
                </c:pt>
                <c:pt idx="3133">
                  <c:v>0.87248000000000003</c:v>
                </c:pt>
                <c:pt idx="3134">
                  <c:v>0.87248000000000003</c:v>
                </c:pt>
                <c:pt idx="3135">
                  <c:v>0.87248000000000003</c:v>
                </c:pt>
                <c:pt idx="3136">
                  <c:v>0.87248000000000003</c:v>
                </c:pt>
                <c:pt idx="3137">
                  <c:v>0.87248000000000003</c:v>
                </c:pt>
                <c:pt idx="3138">
                  <c:v>0.87248000000000003</c:v>
                </c:pt>
                <c:pt idx="3139">
                  <c:v>0.87248000000000003</c:v>
                </c:pt>
                <c:pt idx="3140">
                  <c:v>0.87248000000000003</c:v>
                </c:pt>
                <c:pt idx="3141">
                  <c:v>0.87248000000000003</c:v>
                </c:pt>
                <c:pt idx="3142">
                  <c:v>0.87248000000000003</c:v>
                </c:pt>
                <c:pt idx="3143">
                  <c:v>0.87248000000000003</c:v>
                </c:pt>
                <c:pt idx="3144">
                  <c:v>0.87248000000000003</c:v>
                </c:pt>
                <c:pt idx="3145">
                  <c:v>0.87248000000000003</c:v>
                </c:pt>
                <c:pt idx="3146">
                  <c:v>0.87248000000000003</c:v>
                </c:pt>
                <c:pt idx="3147">
                  <c:v>0.87248000000000003</c:v>
                </c:pt>
                <c:pt idx="3148">
                  <c:v>0.87248000000000003</c:v>
                </c:pt>
                <c:pt idx="3149">
                  <c:v>0.87248000000000003</c:v>
                </c:pt>
                <c:pt idx="3150">
                  <c:v>0.87248000000000003</c:v>
                </c:pt>
                <c:pt idx="3151">
                  <c:v>0.87248000000000003</c:v>
                </c:pt>
                <c:pt idx="3152">
                  <c:v>0.87248000000000003</c:v>
                </c:pt>
                <c:pt idx="3153">
                  <c:v>0.87248000000000003</c:v>
                </c:pt>
                <c:pt idx="3154">
                  <c:v>0.87248000000000003</c:v>
                </c:pt>
                <c:pt idx="3155">
                  <c:v>0.87248000000000003</c:v>
                </c:pt>
                <c:pt idx="3156">
                  <c:v>0.87248000000000003</c:v>
                </c:pt>
                <c:pt idx="3157">
                  <c:v>0.87248000000000003</c:v>
                </c:pt>
                <c:pt idx="3158">
                  <c:v>0.87248000000000003</c:v>
                </c:pt>
                <c:pt idx="3159">
                  <c:v>0.87248000000000003</c:v>
                </c:pt>
                <c:pt idx="3160">
                  <c:v>0.87248000000000003</c:v>
                </c:pt>
                <c:pt idx="3161">
                  <c:v>0.87248000000000003</c:v>
                </c:pt>
                <c:pt idx="3162">
                  <c:v>0.87248000000000003</c:v>
                </c:pt>
                <c:pt idx="3163">
                  <c:v>0.87248000000000003</c:v>
                </c:pt>
                <c:pt idx="3164">
                  <c:v>0.87248000000000003</c:v>
                </c:pt>
                <c:pt idx="3165">
                  <c:v>0.87248000000000003</c:v>
                </c:pt>
                <c:pt idx="3166">
                  <c:v>0.87248000000000003</c:v>
                </c:pt>
                <c:pt idx="3167">
                  <c:v>0.87248000000000003</c:v>
                </c:pt>
                <c:pt idx="3168">
                  <c:v>0.87248000000000003</c:v>
                </c:pt>
                <c:pt idx="3169">
                  <c:v>0.87248000000000003</c:v>
                </c:pt>
                <c:pt idx="3170">
                  <c:v>0.87248000000000003</c:v>
                </c:pt>
                <c:pt idx="3171">
                  <c:v>0.87248000000000003</c:v>
                </c:pt>
                <c:pt idx="3172">
                  <c:v>0.87248000000000003</c:v>
                </c:pt>
                <c:pt idx="3173">
                  <c:v>0.87248000000000003</c:v>
                </c:pt>
                <c:pt idx="3174">
                  <c:v>0.87248000000000003</c:v>
                </c:pt>
                <c:pt idx="3175">
                  <c:v>0.87248000000000003</c:v>
                </c:pt>
                <c:pt idx="3176">
                  <c:v>0.87248000000000003</c:v>
                </c:pt>
                <c:pt idx="3177">
                  <c:v>0.87248000000000003</c:v>
                </c:pt>
                <c:pt idx="3178">
                  <c:v>0.87248000000000003</c:v>
                </c:pt>
                <c:pt idx="3179">
                  <c:v>0.87248000000000003</c:v>
                </c:pt>
                <c:pt idx="3180">
                  <c:v>0.87248000000000003</c:v>
                </c:pt>
                <c:pt idx="3181">
                  <c:v>0.87248000000000003</c:v>
                </c:pt>
                <c:pt idx="3182">
                  <c:v>0.87248000000000003</c:v>
                </c:pt>
                <c:pt idx="3183">
                  <c:v>0.87248000000000003</c:v>
                </c:pt>
                <c:pt idx="3184">
                  <c:v>0.87248000000000003</c:v>
                </c:pt>
                <c:pt idx="3185">
                  <c:v>0.87248000000000003</c:v>
                </c:pt>
                <c:pt idx="3186">
                  <c:v>0.87248000000000003</c:v>
                </c:pt>
                <c:pt idx="3187">
                  <c:v>0.87248000000000003</c:v>
                </c:pt>
                <c:pt idx="3188">
                  <c:v>0.87248000000000003</c:v>
                </c:pt>
                <c:pt idx="3189">
                  <c:v>0.87248000000000003</c:v>
                </c:pt>
                <c:pt idx="3190">
                  <c:v>0.87248000000000003</c:v>
                </c:pt>
                <c:pt idx="3191">
                  <c:v>0.87248000000000003</c:v>
                </c:pt>
                <c:pt idx="3192">
                  <c:v>0.87248000000000003</c:v>
                </c:pt>
                <c:pt idx="3193">
                  <c:v>0.87248000000000003</c:v>
                </c:pt>
                <c:pt idx="3194">
                  <c:v>0.87248000000000003</c:v>
                </c:pt>
                <c:pt idx="3195">
                  <c:v>0.87248000000000003</c:v>
                </c:pt>
                <c:pt idx="3196">
                  <c:v>0.87248000000000003</c:v>
                </c:pt>
                <c:pt idx="3197">
                  <c:v>0.87248000000000003</c:v>
                </c:pt>
                <c:pt idx="3198">
                  <c:v>0.87248000000000003</c:v>
                </c:pt>
                <c:pt idx="3199">
                  <c:v>0.87248000000000003</c:v>
                </c:pt>
                <c:pt idx="3200">
                  <c:v>0.87248000000000003</c:v>
                </c:pt>
                <c:pt idx="3201">
                  <c:v>0.87248000000000003</c:v>
                </c:pt>
                <c:pt idx="3202">
                  <c:v>0.87248000000000003</c:v>
                </c:pt>
                <c:pt idx="3203">
                  <c:v>0.87248000000000003</c:v>
                </c:pt>
                <c:pt idx="3204">
                  <c:v>0.87248000000000003</c:v>
                </c:pt>
                <c:pt idx="3205">
                  <c:v>0.87248000000000003</c:v>
                </c:pt>
                <c:pt idx="3206">
                  <c:v>0.87248000000000003</c:v>
                </c:pt>
                <c:pt idx="3207">
                  <c:v>0.87248000000000003</c:v>
                </c:pt>
                <c:pt idx="3208">
                  <c:v>0.87248000000000003</c:v>
                </c:pt>
                <c:pt idx="3209">
                  <c:v>0.87248000000000003</c:v>
                </c:pt>
                <c:pt idx="3210">
                  <c:v>0.87248000000000003</c:v>
                </c:pt>
                <c:pt idx="3211">
                  <c:v>0.87248000000000003</c:v>
                </c:pt>
                <c:pt idx="3212">
                  <c:v>0.87248000000000003</c:v>
                </c:pt>
                <c:pt idx="3213">
                  <c:v>0.87248000000000003</c:v>
                </c:pt>
                <c:pt idx="3214">
                  <c:v>0.87248000000000003</c:v>
                </c:pt>
                <c:pt idx="3215">
                  <c:v>0.87248000000000003</c:v>
                </c:pt>
                <c:pt idx="3216">
                  <c:v>0.87248000000000003</c:v>
                </c:pt>
                <c:pt idx="3217">
                  <c:v>0.87248000000000003</c:v>
                </c:pt>
                <c:pt idx="3218">
                  <c:v>0.87248000000000003</c:v>
                </c:pt>
                <c:pt idx="3219">
                  <c:v>0.87248000000000003</c:v>
                </c:pt>
                <c:pt idx="3220">
                  <c:v>0.87248000000000003</c:v>
                </c:pt>
                <c:pt idx="3221">
                  <c:v>0.87248000000000003</c:v>
                </c:pt>
                <c:pt idx="3222">
                  <c:v>0.87248000000000003</c:v>
                </c:pt>
                <c:pt idx="3223">
                  <c:v>0.87248000000000003</c:v>
                </c:pt>
                <c:pt idx="3224">
                  <c:v>0.87248000000000003</c:v>
                </c:pt>
                <c:pt idx="3225">
                  <c:v>0.87248000000000003</c:v>
                </c:pt>
                <c:pt idx="3226">
                  <c:v>0.87248000000000003</c:v>
                </c:pt>
                <c:pt idx="3227">
                  <c:v>0.87248000000000003</c:v>
                </c:pt>
                <c:pt idx="3228">
                  <c:v>0.87248000000000003</c:v>
                </c:pt>
                <c:pt idx="3229">
                  <c:v>0.87248000000000003</c:v>
                </c:pt>
                <c:pt idx="3230">
                  <c:v>0.87248000000000003</c:v>
                </c:pt>
                <c:pt idx="3231">
                  <c:v>0.87248000000000003</c:v>
                </c:pt>
                <c:pt idx="3232">
                  <c:v>0.87248000000000003</c:v>
                </c:pt>
                <c:pt idx="3233">
                  <c:v>0.87248000000000003</c:v>
                </c:pt>
                <c:pt idx="3234">
                  <c:v>0.87248000000000003</c:v>
                </c:pt>
                <c:pt idx="3235">
                  <c:v>0.87248000000000003</c:v>
                </c:pt>
                <c:pt idx="3236">
                  <c:v>0.87248000000000003</c:v>
                </c:pt>
                <c:pt idx="3237">
                  <c:v>0.87248000000000003</c:v>
                </c:pt>
                <c:pt idx="3238">
                  <c:v>0.87248000000000003</c:v>
                </c:pt>
                <c:pt idx="3239">
                  <c:v>0.87248000000000003</c:v>
                </c:pt>
                <c:pt idx="3240">
                  <c:v>0.87248000000000003</c:v>
                </c:pt>
                <c:pt idx="3241">
                  <c:v>0.87248000000000003</c:v>
                </c:pt>
                <c:pt idx="3242">
                  <c:v>0.87248000000000003</c:v>
                </c:pt>
                <c:pt idx="3243">
                  <c:v>0.87248000000000003</c:v>
                </c:pt>
                <c:pt idx="3244">
                  <c:v>0.87248000000000003</c:v>
                </c:pt>
                <c:pt idx="3245">
                  <c:v>0.87248000000000003</c:v>
                </c:pt>
                <c:pt idx="3246">
                  <c:v>0.87248000000000003</c:v>
                </c:pt>
                <c:pt idx="3247">
                  <c:v>0.87248000000000003</c:v>
                </c:pt>
                <c:pt idx="3248">
                  <c:v>0.87248000000000003</c:v>
                </c:pt>
                <c:pt idx="3249">
                  <c:v>0.87248000000000003</c:v>
                </c:pt>
                <c:pt idx="3250">
                  <c:v>0.87248000000000003</c:v>
                </c:pt>
                <c:pt idx="3251">
                  <c:v>0.87248000000000003</c:v>
                </c:pt>
                <c:pt idx="3252">
                  <c:v>0.87248000000000003</c:v>
                </c:pt>
                <c:pt idx="3253">
                  <c:v>0.87248000000000003</c:v>
                </c:pt>
                <c:pt idx="3254">
                  <c:v>0.87248000000000003</c:v>
                </c:pt>
                <c:pt idx="3255">
                  <c:v>0.87248000000000003</c:v>
                </c:pt>
                <c:pt idx="3256">
                  <c:v>0.87248000000000003</c:v>
                </c:pt>
                <c:pt idx="3257">
                  <c:v>0.87248000000000003</c:v>
                </c:pt>
                <c:pt idx="3258">
                  <c:v>0.87248000000000003</c:v>
                </c:pt>
                <c:pt idx="3259">
                  <c:v>0.87248000000000003</c:v>
                </c:pt>
                <c:pt idx="3260">
                  <c:v>0.87248000000000003</c:v>
                </c:pt>
                <c:pt idx="3261">
                  <c:v>0.87248000000000003</c:v>
                </c:pt>
                <c:pt idx="3262">
                  <c:v>0.87248000000000003</c:v>
                </c:pt>
                <c:pt idx="3263">
                  <c:v>0.87248000000000003</c:v>
                </c:pt>
                <c:pt idx="3264">
                  <c:v>0.87248000000000003</c:v>
                </c:pt>
                <c:pt idx="3265">
                  <c:v>0.87248000000000003</c:v>
                </c:pt>
                <c:pt idx="3266">
                  <c:v>0.87248000000000003</c:v>
                </c:pt>
                <c:pt idx="3267">
                  <c:v>0.87248000000000003</c:v>
                </c:pt>
                <c:pt idx="3268">
                  <c:v>0.87248000000000003</c:v>
                </c:pt>
                <c:pt idx="3269">
                  <c:v>0.87248000000000003</c:v>
                </c:pt>
                <c:pt idx="3270">
                  <c:v>0.87248000000000003</c:v>
                </c:pt>
                <c:pt idx="3271">
                  <c:v>0.87248000000000003</c:v>
                </c:pt>
                <c:pt idx="3272">
                  <c:v>0.87248000000000003</c:v>
                </c:pt>
                <c:pt idx="3273">
                  <c:v>0.87248000000000003</c:v>
                </c:pt>
                <c:pt idx="3274">
                  <c:v>0.87248000000000003</c:v>
                </c:pt>
                <c:pt idx="3275">
                  <c:v>0.87248000000000003</c:v>
                </c:pt>
                <c:pt idx="3276">
                  <c:v>0.87248000000000003</c:v>
                </c:pt>
                <c:pt idx="3277">
                  <c:v>0.87248000000000003</c:v>
                </c:pt>
                <c:pt idx="3278">
                  <c:v>0.87248000000000003</c:v>
                </c:pt>
                <c:pt idx="3279">
                  <c:v>0.87248000000000003</c:v>
                </c:pt>
                <c:pt idx="3280">
                  <c:v>0.87248000000000003</c:v>
                </c:pt>
                <c:pt idx="3281">
                  <c:v>0.87248000000000003</c:v>
                </c:pt>
                <c:pt idx="3282">
                  <c:v>0.87248000000000003</c:v>
                </c:pt>
                <c:pt idx="3283">
                  <c:v>0.87248000000000003</c:v>
                </c:pt>
                <c:pt idx="3284">
                  <c:v>0.87248000000000003</c:v>
                </c:pt>
                <c:pt idx="3285">
                  <c:v>0.87248000000000003</c:v>
                </c:pt>
                <c:pt idx="3286">
                  <c:v>0.87248000000000003</c:v>
                </c:pt>
                <c:pt idx="3287">
                  <c:v>0.87248000000000003</c:v>
                </c:pt>
                <c:pt idx="3288">
                  <c:v>0.87248000000000003</c:v>
                </c:pt>
                <c:pt idx="3289">
                  <c:v>0.87248000000000003</c:v>
                </c:pt>
                <c:pt idx="3290">
                  <c:v>0.87248000000000003</c:v>
                </c:pt>
                <c:pt idx="3291">
                  <c:v>0.87248000000000003</c:v>
                </c:pt>
                <c:pt idx="3292">
                  <c:v>0.87248000000000003</c:v>
                </c:pt>
                <c:pt idx="3293">
                  <c:v>0.87248000000000003</c:v>
                </c:pt>
                <c:pt idx="3294">
                  <c:v>0.87248000000000003</c:v>
                </c:pt>
                <c:pt idx="3295">
                  <c:v>0.87248000000000003</c:v>
                </c:pt>
                <c:pt idx="3296">
                  <c:v>0.87248000000000003</c:v>
                </c:pt>
                <c:pt idx="3297">
                  <c:v>0.87248000000000003</c:v>
                </c:pt>
                <c:pt idx="3298">
                  <c:v>0.87248000000000003</c:v>
                </c:pt>
                <c:pt idx="3299">
                  <c:v>0.87248000000000003</c:v>
                </c:pt>
                <c:pt idx="3300">
                  <c:v>0.87248000000000003</c:v>
                </c:pt>
                <c:pt idx="3301">
                  <c:v>0.87248000000000003</c:v>
                </c:pt>
                <c:pt idx="3302">
                  <c:v>0.87248000000000003</c:v>
                </c:pt>
                <c:pt idx="3303">
                  <c:v>0.87248000000000003</c:v>
                </c:pt>
                <c:pt idx="3304">
                  <c:v>0.87248000000000003</c:v>
                </c:pt>
                <c:pt idx="3305">
                  <c:v>0.87248000000000003</c:v>
                </c:pt>
                <c:pt idx="3306">
                  <c:v>0.87248000000000003</c:v>
                </c:pt>
                <c:pt idx="3307">
                  <c:v>0.87248000000000003</c:v>
                </c:pt>
                <c:pt idx="3308">
                  <c:v>0.87248000000000003</c:v>
                </c:pt>
                <c:pt idx="3309">
                  <c:v>0.87248000000000003</c:v>
                </c:pt>
                <c:pt idx="3310">
                  <c:v>0.87248000000000003</c:v>
                </c:pt>
                <c:pt idx="3311">
                  <c:v>0.87248000000000003</c:v>
                </c:pt>
                <c:pt idx="3312">
                  <c:v>0.87248000000000003</c:v>
                </c:pt>
                <c:pt idx="3313">
                  <c:v>0.87248000000000003</c:v>
                </c:pt>
                <c:pt idx="3314">
                  <c:v>0.87248000000000003</c:v>
                </c:pt>
                <c:pt idx="3315">
                  <c:v>0.87248000000000003</c:v>
                </c:pt>
                <c:pt idx="3316">
                  <c:v>0.87248000000000003</c:v>
                </c:pt>
                <c:pt idx="3317">
                  <c:v>0.87248000000000003</c:v>
                </c:pt>
                <c:pt idx="3318">
                  <c:v>0.87248000000000003</c:v>
                </c:pt>
                <c:pt idx="3319">
                  <c:v>0.87248000000000003</c:v>
                </c:pt>
                <c:pt idx="3320">
                  <c:v>0.87248000000000003</c:v>
                </c:pt>
                <c:pt idx="3321">
                  <c:v>0.87248000000000003</c:v>
                </c:pt>
                <c:pt idx="3322">
                  <c:v>0.87248000000000003</c:v>
                </c:pt>
                <c:pt idx="3323">
                  <c:v>0.87248000000000003</c:v>
                </c:pt>
                <c:pt idx="3324">
                  <c:v>0.87248000000000003</c:v>
                </c:pt>
                <c:pt idx="3325">
                  <c:v>0.87248000000000003</c:v>
                </c:pt>
                <c:pt idx="3326">
                  <c:v>0.87248000000000003</c:v>
                </c:pt>
                <c:pt idx="3327">
                  <c:v>0.87248000000000003</c:v>
                </c:pt>
                <c:pt idx="3328">
                  <c:v>0.87248000000000003</c:v>
                </c:pt>
                <c:pt idx="3329">
                  <c:v>0.87248000000000003</c:v>
                </c:pt>
                <c:pt idx="3330">
                  <c:v>0.87248000000000003</c:v>
                </c:pt>
                <c:pt idx="3331">
                  <c:v>0.87248000000000003</c:v>
                </c:pt>
                <c:pt idx="3332">
                  <c:v>0.87248000000000003</c:v>
                </c:pt>
                <c:pt idx="3333">
                  <c:v>0.87248000000000003</c:v>
                </c:pt>
                <c:pt idx="3334">
                  <c:v>0.87248000000000003</c:v>
                </c:pt>
                <c:pt idx="3335">
                  <c:v>0.87248000000000003</c:v>
                </c:pt>
                <c:pt idx="3336">
                  <c:v>0.87248000000000003</c:v>
                </c:pt>
                <c:pt idx="3337">
                  <c:v>0.87248000000000003</c:v>
                </c:pt>
                <c:pt idx="3338">
                  <c:v>0.87248000000000003</c:v>
                </c:pt>
                <c:pt idx="3339">
                  <c:v>0.87248000000000003</c:v>
                </c:pt>
                <c:pt idx="3340">
                  <c:v>0.87248000000000003</c:v>
                </c:pt>
                <c:pt idx="3341">
                  <c:v>0.87248000000000003</c:v>
                </c:pt>
                <c:pt idx="3342">
                  <c:v>0.87248000000000003</c:v>
                </c:pt>
                <c:pt idx="3343">
                  <c:v>0.87248000000000003</c:v>
                </c:pt>
                <c:pt idx="3344">
                  <c:v>0.87248000000000003</c:v>
                </c:pt>
                <c:pt idx="3345">
                  <c:v>0.87248000000000003</c:v>
                </c:pt>
                <c:pt idx="3346">
                  <c:v>0.87248000000000003</c:v>
                </c:pt>
                <c:pt idx="3347">
                  <c:v>0.87248000000000003</c:v>
                </c:pt>
                <c:pt idx="3348">
                  <c:v>0.87248000000000003</c:v>
                </c:pt>
                <c:pt idx="3349">
                  <c:v>0.87248000000000003</c:v>
                </c:pt>
                <c:pt idx="3350">
                  <c:v>0.87248000000000003</c:v>
                </c:pt>
                <c:pt idx="3351">
                  <c:v>0.87248000000000003</c:v>
                </c:pt>
                <c:pt idx="3352">
                  <c:v>0.87248000000000003</c:v>
                </c:pt>
                <c:pt idx="3353">
                  <c:v>0.87248000000000003</c:v>
                </c:pt>
                <c:pt idx="3354">
                  <c:v>0.87248000000000003</c:v>
                </c:pt>
                <c:pt idx="3355">
                  <c:v>0.87248000000000003</c:v>
                </c:pt>
                <c:pt idx="3356">
                  <c:v>0.87248000000000003</c:v>
                </c:pt>
                <c:pt idx="3357">
                  <c:v>0.87248000000000003</c:v>
                </c:pt>
                <c:pt idx="3358">
                  <c:v>0.87248000000000003</c:v>
                </c:pt>
                <c:pt idx="3359">
                  <c:v>0.87248000000000003</c:v>
                </c:pt>
                <c:pt idx="3360">
                  <c:v>0.87248000000000003</c:v>
                </c:pt>
                <c:pt idx="3361">
                  <c:v>0.87248000000000003</c:v>
                </c:pt>
                <c:pt idx="3362">
                  <c:v>0.87248000000000003</c:v>
                </c:pt>
                <c:pt idx="3363">
                  <c:v>0.87248000000000003</c:v>
                </c:pt>
                <c:pt idx="3364">
                  <c:v>0.87248000000000003</c:v>
                </c:pt>
                <c:pt idx="3365">
                  <c:v>0.87248000000000003</c:v>
                </c:pt>
                <c:pt idx="3366">
                  <c:v>0.87248000000000003</c:v>
                </c:pt>
                <c:pt idx="3367">
                  <c:v>0.87248000000000003</c:v>
                </c:pt>
                <c:pt idx="3368">
                  <c:v>0.87248000000000003</c:v>
                </c:pt>
                <c:pt idx="3369">
                  <c:v>0.87248000000000003</c:v>
                </c:pt>
                <c:pt idx="3370">
                  <c:v>0.87248000000000003</c:v>
                </c:pt>
                <c:pt idx="3371">
                  <c:v>0.87248000000000003</c:v>
                </c:pt>
                <c:pt idx="3372">
                  <c:v>0.87248000000000003</c:v>
                </c:pt>
                <c:pt idx="3373">
                  <c:v>0.87248000000000003</c:v>
                </c:pt>
                <c:pt idx="3374">
                  <c:v>0.87248000000000003</c:v>
                </c:pt>
                <c:pt idx="3375">
                  <c:v>0.87248000000000003</c:v>
                </c:pt>
                <c:pt idx="3376">
                  <c:v>0.87248000000000003</c:v>
                </c:pt>
                <c:pt idx="3377">
                  <c:v>0.87248000000000003</c:v>
                </c:pt>
                <c:pt idx="3378">
                  <c:v>0.87248000000000003</c:v>
                </c:pt>
                <c:pt idx="3379">
                  <c:v>0.87248000000000003</c:v>
                </c:pt>
                <c:pt idx="3380">
                  <c:v>0.87248000000000003</c:v>
                </c:pt>
                <c:pt idx="3381">
                  <c:v>0.87248000000000003</c:v>
                </c:pt>
                <c:pt idx="3382">
                  <c:v>0.87248000000000003</c:v>
                </c:pt>
                <c:pt idx="3383">
                  <c:v>0.87248000000000003</c:v>
                </c:pt>
                <c:pt idx="3384">
                  <c:v>0.87248000000000003</c:v>
                </c:pt>
                <c:pt idx="3385">
                  <c:v>0.87248000000000003</c:v>
                </c:pt>
                <c:pt idx="3386">
                  <c:v>0.87248000000000003</c:v>
                </c:pt>
                <c:pt idx="3387">
                  <c:v>0.87248000000000003</c:v>
                </c:pt>
                <c:pt idx="3388">
                  <c:v>0.87248000000000003</c:v>
                </c:pt>
                <c:pt idx="3389">
                  <c:v>0.87248000000000003</c:v>
                </c:pt>
                <c:pt idx="3390">
                  <c:v>0.87248000000000003</c:v>
                </c:pt>
                <c:pt idx="3391">
                  <c:v>0.87248000000000003</c:v>
                </c:pt>
                <c:pt idx="3392">
                  <c:v>0.87248000000000003</c:v>
                </c:pt>
                <c:pt idx="3393">
                  <c:v>0.87248000000000003</c:v>
                </c:pt>
                <c:pt idx="3394">
                  <c:v>0.87248000000000003</c:v>
                </c:pt>
                <c:pt idx="3395">
                  <c:v>0.87248000000000003</c:v>
                </c:pt>
                <c:pt idx="3396">
                  <c:v>0.87248000000000003</c:v>
                </c:pt>
                <c:pt idx="3397">
                  <c:v>0.87248000000000003</c:v>
                </c:pt>
                <c:pt idx="3398">
                  <c:v>0.87248000000000003</c:v>
                </c:pt>
                <c:pt idx="3399">
                  <c:v>0.87248000000000003</c:v>
                </c:pt>
                <c:pt idx="3400">
                  <c:v>0.87248000000000003</c:v>
                </c:pt>
                <c:pt idx="3401">
                  <c:v>0.87248000000000003</c:v>
                </c:pt>
                <c:pt idx="3402">
                  <c:v>0.87248000000000003</c:v>
                </c:pt>
                <c:pt idx="3403">
                  <c:v>0.87248000000000003</c:v>
                </c:pt>
                <c:pt idx="3404">
                  <c:v>0.87248000000000003</c:v>
                </c:pt>
                <c:pt idx="3405">
                  <c:v>0.87248000000000003</c:v>
                </c:pt>
                <c:pt idx="3406">
                  <c:v>0.87248000000000003</c:v>
                </c:pt>
                <c:pt idx="3407">
                  <c:v>0.87248000000000003</c:v>
                </c:pt>
                <c:pt idx="3408">
                  <c:v>0.87248000000000003</c:v>
                </c:pt>
                <c:pt idx="3409">
                  <c:v>0.87248000000000003</c:v>
                </c:pt>
                <c:pt idx="3410">
                  <c:v>0.87248000000000003</c:v>
                </c:pt>
                <c:pt idx="3411">
                  <c:v>0.87248000000000003</c:v>
                </c:pt>
                <c:pt idx="3412">
                  <c:v>0.87248000000000003</c:v>
                </c:pt>
                <c:pt idx="3413">
                  <c:v>0.87248000000000003</c:v>
                </c:pt>
                <c:pt idx="3414">
                  <c:v>0.87248000000000003</c:v>
                </c:pt>
                <c:pt idx="3415">
                  <c:v>0.87248000000000003</c:v>
                </c:pt>
                <c:pt idx="3416">
                  <c:v>0.87248000000000003</c:v>
                </c:pt>
                <c:pt idx="3417">
                  <c:v>0.87248000000000003</c:v>
                </c:pt>
                <c:pt idx="3418">
                  <c:v>0.87248000000000003</c:v>
                </c:pt>
                <c:pt idx="3419">
                  <c:v>0.87248000000000003</c:v>
                </c:pt>
                <c:pt idx="3420">
                  <c:v>0.87248000000000003</c:v>
                </c:pt>
                <c:pt idx="3421">
                  <c:v>0.87248000000000003</c:v>
                </c:pt>
                <c:pt idx="3422">
                  <c:v>0.87248000000000003</c:v>
                </c:pt>
                <c:pt idx="3423">
                  <c:v>0.87248000000000003</c:v>
                </c:pt>
                <c:pt idx="3424">
                  <c:v>0.87248000000000003</c:v>
                </c:pt>
                <c:pt idx="3425">
                  <c:v>0.87248000000000003</c:v>
                </c:pt>
                <c:pt idx="3426">
                  <c:v>0.87248000000000003</c:v>
                </c:pt>
                <c:pt idx="3427">
                  <c:v>0.87248000000000003</c:v>
                </c:pt>
                <c:pt idx="3428">
                  <c:v>0.87248000000000003</c:v>
                </c:pt>
                <c:pt idx="3429">
                  <c:v>0.87248000000000003</c:v>
                </c:pt>
                <c:pt idx="3430">
                  <c:v>0.87248000000000003</c:v>
                </c:pt>
                <c:pt idx="3431">
                  <c:v>0.87248000000000003</c:v>
                </c:pt>
                <c:pt idx="3432">
                  <c:v>0.87248000000000003</c:v>
                </c:pt>
                <c:pt idx="3433">
                  <c:v>0.87248000000000003</c:v>
                </c:pt>
                <c:pt idx="3434">
                  <c:v>0.87248000000000003</c:v>
                </c:pt>
                <c:pt idx="3435">
                  <c:v>0.87248000000000003</c:v>
                </c:pt>
                <c:pt idx="3436">
                  <c:v>0.87248000000000003</c:v>
                </c:pt>
                <c:pt idx="3437">
                  <c:v>0.87248000000000003</c:v>
                </c:pt>
                <c:pt idx="3438">
                  <c:v>0.87248000000000003</c:v>
                </c:pt>
                <c:pt idx="3439">
                  <c:v>0.87248000000000003</c:v>
                </c:pt>
                <c:pt idx="3440">
                  <c:v>0.87248000000000003</c:v>
                </c:pt>
                <c:pt idx="3441">
                  <c:v>0.87248000000000003</c:v>
                </c:pt>
                <c:pt idx="3442">
                  <c:v>0.87248000000000003</c:v>
                </c:pt>
                <c:pt idx="3443">
                  <c:v>0.87248000000000003</c:v>
                </c:pt>
                <c:pt idx="3444">
                  <c:v>0.87248000000000003</c:v>
                </c:pt>
                <c:pt idx="3445">
                  <c:v>0.87248000000000003</c:v>
                </c:pt>
                <c:pt idx="3446">
                  <c:v>0.87248000000000003</c:v>
                </c:pt>
                <c:pt idx="3447">
                  <c:v>0.87248000000000003</c:v>
                </c:pt>
                <c:pt idx="3448">
                  <c:v>0.87248000000000003</c:v>
                </c:pt>
                <c:pt idx="3449">
                  <c:v>0.87248000000000003</c:v>
                </c:pt>
                <c:pt idx="3450">
                  <c:v>0.87248000000000003</c:v>
                </c:pt>
                <c:pt idx="3451">
                  <c:v>0.87248000000000003</c:v>
                </c:pt>
                <c:pt idx="3452">
                  <c:v>0.87248000000000003</c:v>
                </c:pt>
                <c:pt idx="3453">
                  <c:v>0.87248000000000003</c:v>
                </c:pt>
                <c:pt idx="3454">
                  <c:v>0.87248000000000003</c:v>
                </c:pt>
                <c:pt idx="3455">
                  <c:v>0.87248000000000003</c:v>
                </c:pt>
                <c:pt idx="3456">
                  <c:v>0.87248000000000003</c:v>
                </c:pt>
                <c:pt idx="3457">
                  <c:v>0.87248000000000003</c:v>
                </c:pt>
                <c:pt idx="3458">
                  <c:v>0.87248000000000003</c:v>
                </c:pt>
                <c:pt idx="3459">
                  <c:v>0.87248000000000003</c:v>
                </c:pt>
                <c:pt idx="3460">
                  <c:v>0.87248000000000003</c:v>
                </c:pt>
                <c:pt idx="3461">
                  <c:v>0.87248000000000003</c:v>
                </c:pt>
                <c:pt idx="3462">
                  <c:v>0.87248000000000003</c:v>
                </c:pt>
                <c:pt idx="3463">
                  <c:v>0.87248000000000003</c:v>
                </c:pt>
                <c:pt idx="3464">
                  <c:v>0.87248000000000003</c:v>
                </c:pt>
                <c:pt idx="3465">
                  <c:v>0.87248000000000003</c:v>
                </c:pt>
                <c:pt idx="3466">
                  <c:v>0.87248000000000003</c:v>
                </c:pt>
                <c:pt idx="3467">
                  <c:v>0.87248000000000003</c:v>
                </c:pt>
                <c:pt idx="3468">
                  <c:v>0.87248000000000003</c:v>
                </c:pt>
                <c:pt idx="3469">
                  <c:v>0.87248000000000003</c:v>
                </c:pt>
                <c:pt idx="3470">
                  <c:v>0.87248000000000003</c:v>
                </c:pt>
                <c:pt idx="3471">
                  <c:v>0.87248000000000003</c:v>
                </c:pt>
                <c:pt idx="3472">
                  <c:v>0.87248000000000003</c:v>
                </c:pt>
                <c:pt idx="3473">
                  <c:v>0.87248000000000003</c:v>
                </c:pt>
                <c:pt idx="3474">
                  <c:v>0.87248000000000003</c:v>
                </c:pt>
                <c:pt idx="3475">
                  <c:v>0.87248000000000003</c:v>
                </c:pt>
                <c:pt idx="3476">
                  <c:v>0.87248000000000003</c:v>
                </c:pt>
                <c:pt idx="3477">
                  <c:v>0.87248000000000003</c:v>
                </c:pt>
                <c:pt idx="3478">
                  <c:v>0.87248000000000003</c:v>
                </c:pt>
                <c:pt idx="3479">
                  <c:v>0.87248000000000003</c:v>
                </c:pt>
                <c:pt idx="3480">
                  <c:v>0.87248000000000003</c:v>
                </c:pt>
                <c:pt idx="3481">
                  <c:v>0.87248000000000003</c:v>
                </c:pt>
                <c:pt idx="3482">
                  <c:v>0.87248000000000003</c:v>
                </c:pt>
                <c:pt idx="3483">
                  <c:v>0.87248000000000003</c:v>
                </c:pt>
                <c:pt idx="3484">
                  <c:v>0.87248000000000003</c:v>
                </c:pt>
                <c:pt idx="3485">
                  <c:v>0.87248000000000003</c:v>
                </c:pt>
                <c:pt idx="3486">
                  <c:v>0.87248000000000003</c:v>
                </c:pt>
                <c:pt idx="3487">
                  <c:v>0.87248000000000003</c:v>
                </c:pt>
                <c:pt idx="3488">
                  <c:v>0.87248000000000003</c:v>
                </c:pt>
                <c:pt idx="3489">
                  <c:v>0.87248000000000003</c:v>
                </c:pt>
                <c:pt idx="3490">
                  <c:v>0.87248000000000003</c:v>
                </c:pt>
                <c:pt idx="3491">
                  <c:v>0.87248000000000003</c:v>
                </c:pt>
                <c:pt idx="3492">
                  <c:v>0.87248000000000003</c:v>
                </c:pt>
                <c:pt idx="3493">
                  <c:v>0.87248000000000003</c:v>
                </c:pt>
                <c:pt idx="3494">
                  <c:v>0.87248000000000003</c:v>
                </c:pt>
                <c:pt idx="3495">
                  <c:v>0.87248000000000003</c:v>
                </c:pt>
                <c:pt idx="3496">
                  <c:v>0.87248000000000003</c:v>
                </c:pt>
                <c:pt idx="3497">
                  <c:v>0.87248000000000003</c:v>
                </c:pt>
                <c:pt idx="3498">
                  <c:v>0.87248000000000003</c:v>
                </c:pt>
                <c:pt idx="3499">
                  <c:v>0.87248000000000003</c:v>
                </c:pt>
                <c:pt idx="3500">
                  <c:v>0.87248000000000003</c:v>
                </c:pt>
                <c:pt idx="3501">
                  <c:v>0.87248000000000003</c:v>
                </c:pt>
                <c:pt idx="3502">
                  <c:v>0.87248000000000003</c:v>
                </c:pt>
                <c:pt idx="3503">
                  <c:v>0.87248000000000003</c:v>
                </c:pt>
                <c:pt idx="3504">
                  <c:v>0.87248000000000003</c:v>
                </c:pt>
                <c:pt idx="3505">
                  <c:v>0.87248000000000003</c:v>
                </c:pt>
                <c:pt idx="3506">
                  <c:v>0.87248000000000003</c:v>
                </c:pt>
                <c:pt idx="3507">
                  <c:v>0.87248000000000003</c:v>
                </c:pt>
                <c:pt idx="3508">
                  <c:v>0.87248000000000003</c:v>
                </c:pt>
                <c:pt idx="3509">
                  <c:v>0.87248000000000003</c:v>
                </c:pt>
                <c:pt idx="3510">
                  <c:v>0.87248000000000003</c:v>
                </c:pt>
                <c:pt idx="3511">
                  <c:v>0.87248000000000003</c:v>
                </c:pt>
                <c:pt idx="3512">
                  <c:v>0.87248000000000003</c:v>
                </c:pt>
                <c:pt idx="3513">
                  <c:v>0.87248000000000003</c:v>
                </c:pt>
                <c:pt idx="3514">
                  <c:v>0.87248000000000003</c:v>
                </c:pt>
                <c:pt idx="3515">
                  <c:v>0.87248000000000003</c:v>
                </c:pt>
                <c:pt idx="3516">
                  <c:v>0.87248000000000003</c:v>
                </c:pt>
                <c:pt idx="3517">
                  <c:v>0.87248000000000003</c:v>
                </c:pt>
                <c:pt idx="3518">
                  <c:v>0.87248000000000003</c:v>
                </c:pt>
                <c:pt idx="3519">
                  <c:v>0.87248000000000003</c:v>
                </c:pt>
                <c:pt idx="3520">
                  <c:v>0.87248000000000003</c:v>
                </c:pt>
                <c:pt idx="3521">
                  <c:v>0.87248000000000003</c:v>
                </c:pt>
                <c:pt idx="3522">
                  <c:v>0.87248000000000003</c:v>
                </c:pt>
                <c:pt idx="3523">
                  <c:v>0.87248000000000003</c:v>
                </c:pt>
                <c:pt idx="3524">
                  <c:v>0.87248000000000003</c:v>
                </c:pt>
                <c:pt idx="3525">
                  <c:v>0.87248000000000003</c:v>
                </c:pt>
                <c:pt idx="3526">
                  <c:v>0.87248000000000003</c:v>
                </c:pt>
                <c:pt idx="3527">
                  <c:v>0.87248000000000003</c:v>
                </c:pt>
                <c:pt idx="3528">
                  <c:v>0.87248000000000003</c:v>
                </c:pt>
                <c:pt idx="3529">
                  <c:v>0.87248000000000003</c:v>
                </c:pt>
                <c:pt idx="3530">
                  <c:v>0.87248000000000003</c:v>
                </c:pt>
                <c:pt idx="3531">
                  <c:v>0.87248000000000003</c:v>
                </c:pt>
                <c:pt idx="3532">
                  <c:v>0.87248000000000003</c:v>
                </c:pt>
                <c:pt idx="3533">
                  <c:v>0.87248000000000003</c:v>
                </c:pt>
                <c:pt idx="3534">
                  <c:v>0.87248000000000003</c:v>
                </c:pt>
                <c:pt idx="3535">
                  <c:v>0.87248000000000003</c:v>
                </c:pt>
                <c:pt idx="3536">
                  <c:v>0.87248000000000003</c:v>
                </c:pt>
                <c:pt idx="3537">
                  <c:v>0.87248000000000003</c:v>
                </c:pt>
                <c:pt idx="3538">
                  <c:v>0.87248000000000003</c:v>
                </c:pt>
                <c:pt idx="3539">
                  <c:v>0.87248000000000003</c:v>
                </c:pt>
                <c:pt idx="3540">
                  <c:v>0.87248000000000003</c:v>
                </c:pt>
                <c:pt idx="3541">
                  <c:v>0.87248000000000003</c:v>
                </c:pt>
                <c:pt idx="3542">
                  <c:v>0.87248000000000003</c:v>
                </c:pt>
                <c:pt idx="3543">
                  <c:v>0.87248000000000003</c:v>
                </c:pt>
                <c:pt idx="3544">
                  <c:v>0.87248000000000003</c:v>
                </c:pt>
                <c:pt idx="3545">
                  <c:v>0.87248000000000003</c:v>
                </c:pt>
                <c:pt idx="3546">
                  <c:v>0.87248000000000003</c:v>
                </c:pt>
                <c:pt idx="3547">
                  <c:v>0.87248000000000003</c:v>
                </c:pt>
                <c:pt idx="3548">
                  <c:v>0.87248000000000003</c:v>
                </c:pt>
                <c:pt idx="3549">
                  <c:v>0.87248000000000003</c:v>
                </c:pt>
                <c:pt idx="3550">
                  <c:v>0.87248000000000003</c:v>
                </c:pt>
                <c:pt idx="3551">
                  <c:v>0.87248000000000003</c:v>
                </c:pt>
                <c:pt idx="3552">
                  <c:v>0.87248000000000003</c:v>
                </c:pt>
                <c:pt idx="3553">
                  <c:v>0.87248000000000003</c:v>
                </c:pt>
                <c:pt idx="3554">
                  <c:v>0.87248000000000003</c:v>
                </c:pt>
                <c:pt idx="3555">
                  <c:v>0.87248000000000003</c:v>
                </c:pt>
                <c:pt idx="3556">
                  <c:v>0.87248000000000003</c:v>
                </c:pt>
                <c:pt idx="3557">
                  <c:v>0.87248000000000003</c:v>
                </c:pt>
                <c:pt idx="3558">
                  <c:v>0.87248000000000003</c:v>
                </c:pt>
                <c:pt idx="3559">
                  <c:v>0.87248000000000003</c:v>
                </c:pt>
                <c:pt idx="3560">
                  <c:v>0.87248000000000003</c:v>
                </c:pt>
                <c:pt idx="3561">
                  <c:v>0.87248000000000003</c:v>
                </c:pt>
                <c:pt idx="3562">
                  <c:v>0.87248000000000003</c:v>
                </c:pt>
                <c:pt idx="3563">
                  <c:v>0.87248000000000003</c:v>
                </c:pt>
                <c:pt idx="3564">
                  <c:v>0.87248000000000003</c:v>
                </c:pt>
                <c:pt idx="3565">
                  <c:v>0.87248000000000003</c:v>
                </c:pt>
                <c:pt idx="3566">
                  <c:v>0.87248000000000003</c:v>
                </c:pt>
                <c:pt idx="3567">
                  <c:v>0.87248000000000003</c:v>
                </c:pt>
                <c:pt idx="3568">
                  <c:v>0.87248000000000003</c:v>
                </c:pt>
                <c:pt idx="3569">
                  <c:v>0.87248000000000003</c:v>
                </c:pt>
                <c:pt idx="3570">
                  <c:v>0.87248000000000003</c:v>
                </c:pt>
                <c:pt idx="3571">
                  <c:v>0.87248000000000003</c:v>
                </c:pt>
                <c:pt idx="3572">
                  <c:v>0.87248000000000003</c:v>
                </c:pt>
                <c:pt idx="3573">
                  <c:v>0.87248000000000003</c:v>
                </c:pt>
                <c:pt idx="3574">
                  <c:v>0.87248000000000003</c:v>
                </c:pt>
                <c:pt idx="3575">
                  <c:v>0.87248000000000003</c:v>
                </c:pt>
                <c:pt idx="3576">
                  <c:v>0.87248000000000003</c:v>
                </c:pt>
                <c:pt idx="3577">
                  <c:v>0.87248000000000003</c:v>
                </c:pt>
                <c:pt idx="3578">
                  <c:v>0.87248000000000003</c:v>
                </c:pt>
                <c:pt idx="3579">
                  <c:v>0.87248000000000003</c:v>
                </c:pt>
                <c:pt idx="3580">
                  <c:v>0.87248000000000003</c:v>
                </c:pt>
                <c:pt idx="3581">
                  <c:v>0.87248000000000003</c:v>
                </c:pt>
                <c:pt idx="3582">
                  <c:v>0.87248000000000003</c:v>
                </c:pt>
                <c:pt idx="3583">
                  <c:v>0.87248000000000003</c:v>
                </c:pt>
                <c:pt idx="3584">
                  <c:v>0.87248000000000003</c:v>
                </c:pt>
                <c:pt idx="3585">
                  <c:v>0.87248000000000003</c:v>
                </c:pt>
                <c:pt idx="3586">
                  <c:v>0.87248000000000003</c:v>
                </c:pt>
                <c:pt idx="3587">
                  <c:v>0.87248000000000003</c:v>
                </c:pt>
                <c:pt idx="3588">
                  <c:v>0.87248000000000003</c:v>
                </c:pt>
                <c:pt idx="3589">
                  <c:v>0.87248000000000003</c:v>
                </c:pt>
                <c:pt idx="3590">
                  <c:v>0.87248000000000003</c:v>
                </c:pt>
                <c:pt idx="3591">
                  <c:v>0.87248000000000003</c:v>
                </c:pt>
                <c:pt idx="3592">
                  <c:v>0.87248000000000003</c:v>
                </c:pt>
                <c:pt idx="3593">
                  <c:v>0.87248000000000003</c:v>
                </c:pt>
                <c:pt idx="3594">
                  <c:v>0.87248000000000003</c:v>
                </c:pt>
                <c:pt idx="3595">
                  <c:v>0.87248000000000003</c:v>
                </c:pt>
                <c:pt idx="3596">
                  <c:v>0.87248000000000003</c:v>
                </c:pt>
                <c:pt idx="3597">
                  <c:v>0.87248000000000003</c:v>
                </c:pt>
                <c:pt idx="3598">
                  <c:v>0.87248000000000003</c:v>
                </c:pt>
                <c:pt idx="3599">
                  <c:v>0.87248000000000003</c:v>
                </c:pt>
                <c:pt idx="3600">
                  <c:v>0.87248000000000003</c:v>
                </c:pt>
                <c:pt idx="3601">
                  <c:v>0.87248000000000003</c:v>
                </c:pt>
                <c:pt idx="3602">
                  <c:v>0.87248000000000003</c:v>
                </c:pt>
                <c:pt idx="3603">
                  <c:v>0.87248000000000003</c:v>
                </c:pt>
                <c:pt idx="3604">
                  <c:v>0.87248000000000003</c:v>
                </c:pt>
                <c:pt idx="3605">
                  <c:v>0.87248000000000003</c:v>
                </c:pt>
                <c:pt idx="3606">
                  <c:v>0.87248000000000003</c:v>
                </c:pt>
                <c:pt idx="3607">
                  <c:v>0.87248000000000003</c:v>
                </c:pt>
                <c:pt idx="3608">
                  <c:v>0.87248000000000003</c:v>
                </c:pt>
                <c:pt idx="3609">
                  <c:v>0.87248000000000003</c:v>
                </c:pt>
                <c:pt idx="3610">
                  <c:v>0.87248000000000003</c:v>
                </c:pt>
                <c:pt idx="3611">
                  <c:v>0.87248000000000003</c:v>
                </c:pt>
                <c:pt idx="3612">
                  <c:v>0.87248000000000003</c:v>
                </c:pt>
                <c:pt idx="3613">
                  <c:v>0.87248000000000003</c:v>
                </c:pt>
                <c:pt idx="3614">
                  <c:v>0.87248000000000003</c:v>
                </c:pt>
                <c:pt idx="3615">
                  <c:v>0.87248000000000003</c:v>
                </c:pt>
                <c:pt idx="3616">
                  <c:v>0.87248000000000003</c:v>
                </c:pt>
                <c:pt idx="3617">
                  <c:v>0.87248000000000003</c:v>
                </c:pt>
                <c:pt idx="3618">
                  <c:v>0.87248000000000003</c:v>
                </c:pt>
                <c:pt idx="3619">
                  <c:v>0.87248000000000003</c:v>
                </c:pt>
                <c:pt idx="3620">
                  <c:v>0.87248000000000003</c:v>
                </c:pt>
                <c:pt idx="3621">
                  <c:v>0.87248000000000003</c:v>
                </c:pt>
                <c:pt idx="3622">
                  <c:v>0.87248000000000003</c:v>
                </c:pt>
                <c:pt idx="3623">
                  <c:v>0.87248000000000003</c:v>
                </c:pt>
                <c:pt idx="3624">
                  <c:v>0.87248000000000003</c:v>
                </c:pt>
                <c:pt idx="3625">
                  <c:v>0.87248000000000003</c:v>
                </c:pt>
                <c:pt idx="3626">
                  <c:v>0.87248000000000003</c:v>
                </c:pt>
                <c:pt idx="3627">
                  <c:v>0.87248000000000003</c:v>
                </c:pt>
                <c:pt idx="3628">
                  <c:v>0.87248000000000003</c:v>
                </c:pt>
                <c:pt idx="3629">
                  <c:v>0.87248000000000003</c:v>
                </c:pt>
                <c:pt idx="3630">
                  <c:v>0.87248000000000003</c:v>
                </c:pt>
                <c:pt idx="3631">
                  <c:v>0.87248000000000003</c:v>
                </c:pt>
                <c:pt idx="3632">
                  <c:v>0.87248000000000003</c:v>
                </c:pt>
                <c:pt idx="3633">
                  <c:v>0.87248000000000003</c:v>
                </c:pt>
                <c:pt idx="3634">
                  <c:v>0.87248000000000003</c:v>
                </c:pt>
                <c:pt idx="3635">
                  <c:v>0.87248000000000003</c:v>
                </c:pt>
                <c:pt idx="3636">
                  <c:v>0.87248000000000003</c:v>
                </c:pt>
                <c:pt idx="3637">
                  <c:v>0.87248000000000003</c:v>
                </c:pt>
                <c:pt idx="3638">
                  <c:v>0.87248000000000003</c:v>
                </c:pt>
                <c:pt idx="3639">
                  <c:v>0.87248000000000003</c:v>
                </c:pt>
                <c:pt idx="3640">
                  <c:v>0.87248000000000003</c:v>
                </c:pt>
                <c:pt idx="3641">
                  <c:v>0.87248000000000003</c:v>
                </c:pt>
                <c:pt idx="3642">
                  <c:v>0.87248000000000003</c:v>
                </c:pt>
                <c:pt idx="3643">
                  <c:v>0.87248000000000003</c:v>
                </c:pt>
                <c:pt idx="3644">
                  <c:v>0.87248000000000003</c:v>
                </c:pt>
                <c:pt idx="3645">
                  <c:v>0.87248000000000003</c:v>
                </c:pt>
                <c:pt idx="3646">
                  <c:v>0.87248000000000003</c:v>
                </c:pt>
                <c:pt idx="3647">
                  <c:v>0.87248000000000003</c:v>
                </c:pt>
                <c:pt idx="3648">
                  <c:v>0.87248000000000003</c:v>
                </c:pt>
                <c:pt idx="3649">
                  <c:v>0.87248000000000003</c:v>
                </c:pt>
                <c:pt idx="3650">
                  <c:v>0.87248000000000003</c:v>
                </c:pt>
                <c:pt idx="3651">
                  <c:v>0.87248000000000003</c:v>
                </c:pt>
                <c:pt idx="3652">
                  <c:v>0.87248000000000003</c:v>
                </c:pt>
                <c:pt idx="3653">
                  <c:v>0.87248000000000003</c:v>
                </c:pt>
                <c:pt idx="3654">
                  <c:v>0.87248000000000003</c:v>
                </c:pt>
                <c:pt idx="3655">
                  <c:v>0.87248000000000003</c:v>
                </c:pt>
                <c:pt idx="3656">
                  <c:v>0.87248000000000003</c:v>
                </c:pt>
                <c:pt idx="3657">
                  <c:v>0.87248000000000003</c:v>
                </c:pt>
                <c:pt idx="3658">
                  <c:v>0.87248000000000003</c:v>
                </c:pt>
                <c:pt idx="3659">
                  <c:v>0.87248000000000003</c:v>
                </c:pt>
                <c:pt idx="3660">
                  <c:v>0.87248000000000003</c:v>
                </c:pt>
                <c:pt idx="3661">
                  <c:v>0.87248000000000003</c:v>
                </c:pt>
                <c:pt idx="3662">
                  <c:v>0.87248000000000003</c:v>
                </c:pt>
                <c:pt idx="3663">
                  <c:v>0.87248000000000003</c:v>
                </c:pt>
                <c:pt idx="3664">
                  <c:v>0.87248000000000003</c:v>
                </c:pt>
                <c:pt idx="3665">
                  <c:v>0.87248000000000003</c:v>
                </c:pt>
                <c:pt idx="3666">
                  <c:v>0.87248000000000003</c:v>
                </c:pt>
                <c:pt idx="3667">
                  <c:v>0.87248000000000003</c:v>
                </c:pt>
                <c:pt idx="3668">
                  <c:v>0.87248000000000003</c:v>
                </c:pt>
                <c:pt idx="3669">
                  <c:v>0.87248000000000003</c:v>
                </c:pt>
                <c:pt idx="3670">
                  <c:v>0.87248000000000003</c:v>
                </c:pt>
                <c:pt idx="3671">
                  <c:v>0.87248000000000003</c:v>
                </c:pt>
                <c:pt idx="3672">
                  <c:v>0.87248000000000003</c:v>
                </c:pt>
                <c:pt idx="3673">
                  <c:v>0.87248000000000003</c:v>
                </c:pt>
                <c:pt idx="3674">
                  <c:v>0.87248000000000003</c:v>
                </c:pt>
                <c:pt idx="3675">
                  <c:v>0.87248000000000003</c:v>
                </c:pt>
                <c:pt idx="3676">
                  <c:v>0.87248000000000003</c:v>
                </c:pt>
                <c:pt idx="3677">
                  <c:v>0.87248000000000003</c:v>
                </c:pt>
                <c:pt idx="3678">
                  <c:v>0.87248000000000003</c:v>
                </c:pt>
                <c:pt idx="3679">
                  <c:v>0.87248000000000003</c:v>
                </c:pt>
                <c:pt idx="3680">
                  <c:v>0.87248000000000003</c:v>
                </c:pt>
                <c:pt idx="3681">
                  <c:v>0.87248000000000003</c:v>
                </c:pt>
                <c:pt idx="3682">
                  <c:v>0.87248000000000003</c:v>
                </c:pt>
                <c:pt idx="3683">
                  <c:v>0.87248000000000003</c:v>
                </c:pt>
                <c:pt idx="3684">
                  <c:v>0.87248000000000003</c:v>
                </c:pt>
                <c:pt idx="3685">
                  <c:v>0.87248000000000003</c:v>
                </c:pt>
                <c:pt idx="3686">
                  <c:v>0.87248000000000003</c:v>
                </c:pt>
                <c:pt idx="3687">
                  <c:v>0.87248000000000003</c:v>
                </c:pt>
                <c:pt idx="3688">
                  <c:v>0.87248000000000003</c:v>
                </c:pt>
                <c:pt idx="3689">
                  <c:v>0.87248000000000003</c:v>
                </c:pt>
                <c:pt idx="3690">
                  <c:v>0.87248000000000003</c:v>
                </c:pt>
                <c:pt idx="3691">
                  <c:v>0.87248000000000003</c:v>
                </c:pt>
                <c:pt idx="3692">
                  <c:v>0.87248000000000003</c:v>
                </c:pt>
                <c:pt idx="3693">
                  <c:v>0.87248000000000003</c:v>
                </c:pt>
                <c:pt idx="3694">
                  <c:v>0.87248000000000003</c:v>
                </c:pt>
                <c:pt idx="3695">
                  <c:v>0.87248000000000003</c:v>
                </c:pt>
                <c:pt idx="3696">
                  <c:v>0.87248000000000003</c:v>
                </c:pt>
                <c:pt idx="3697">
                  <c:v>0.87248000000000003</c:v>
                </c:pt>
                <c:pt idx="3698">
                  <c:v>0.87248000000000003</c:v>
                </c:pt>
                <c:pt idx="3699">
                  <c:v>0.87248000000000003</c:v>
                </c:pt>
                <c:pt idx="3700">
                  <c:v>0.87248000000000003</c:v>
                </c:pt>
                <c:pt idx="3701">
                  <c:v>0.87248000000000003</c:v>
                </c:pt>
                <c:pt idx="3702">
                  <c:v>0.87248000000000003</c:v>
                </c:pt>
                <c:pt idx="3703">
                  <c:v>0.87248000000000003</c:v>
                </c:pt>
                <c:pt idx="3704">
                  <c:v>0.87248000000000003</c:v>
                </c:pt>
                <c:pt idx="3705">
                  <c:v>0.87248000000000003</c:v>
                </c:pt>
                <c:pt idx="3706">
                  <c:v>0.87248000000000003</c:v>
                </c:pt>
                <c:pt idx="3707">
                  <c:v>0.87248000000000003</c:v>
                </c:pt>
                <c:pt idx="3708">
                  <c:v>0.87248000000000003</c:v>
                </c:pt>
                <c:pt idx="3709">
                  <c:v>0.87248000000000003</c:v>
                </c:pt>
                <c:pt idx="3710">
                  <c:v>0.87248000000000003</c:v>
                </c:pt>
                <c:pt idx="3711">
                  <c:v>0.87248000000000003</c:v>
                </c:pt>
                <c:pt idx="3712">
                  <c:v>0.87248000000000003</c:v>
                </c:pt>
                <c:pt idx="3713">
                  <c:v>0.87248000000000003</c:v>
                </c:pt>
                <c:pt idx="3714">
                  <c:v>0.87248000000000003</c:v>
                </c:pt>
                <c:pt idx="3715">
                  <c:v>0.87248000000000003</c:v>
                </c:pt>
                <c:pt idx="3716">
                  <c:v>0.87248000000000003</c:v>
                </c:pt>
                <c:pt idx="3717">
                  <c:v>0.87248000000000003</c:v>
                </c:pt>
                <c:pt idx="3718">
                  <c:v>0.87248000000000003</c:v>
                </c:pt>
                <c:pt idx="3719">
                  <c:v>0.87248000000000003</c:v>
                </c:pt>
                <c:pt idx="3720">
                  <c:v>0.87248000000000003</c:v>
                </c:pt>
                <c:pt idx="3721">
                  <c:v>0.87248000000000003</c:v>
                </c:pt>
                <c:pt idx="3722">
                  <c:v>0.87248000000000003</c:v>
                </c:pt>
                <c:pt idx="3723">
                  <c:v>0.87248000000000003</c:v>
                </c:pt>
                <c:pt idx="3724">
                  <c:v>0.87248000000000003</c:v>
                </c:pt>
                <c:pt idx="3725">
                  <c:v>0.87248000000000003</c:v>
                </c:pt>
                <c:pt idx="3726">
                  <c:v>0.87248000000000003</c:v>
                </c:pt>
                <c:pt idx="3727">
                  <c:v>0.87248000000000003</c:v>
                </c:pt>
                <c:pt idx="3728">
                  <c:v>0.87248000000000003</c:v>
                </c:pt>
                <c:pt idx="3729">
                  <c:v>0.87248000000000003</c:v>
                </c:pt>
                <c:pt idx="3730">
                  <c:v>0.87248000000000003</c:v>
                </c:pt>
                <c:pt idx="3731">
                  <c:v>0.87248000000000003</c:v>
                </c:pt>
                <c:pt idx="3732">
                  <c:v>0.87248000000000003</c:v>
                </c:pt>
                <c:pt idx="3733">
                  <c:v>0.87248000000000003</c:v>
                </c:pt>
                <c:pt idx="3734">
                  <c:v>0.87248000000000003</c:v>
                </c:pt>
                <c:pt idx="3735">
                  <c:v>0.87248000000000003</c:v>
                </c:pt>
                <c:pt idx="3736">
                  <c:v>0.87248000000000003</c:v>
                </c:pt>
                <c:pt idx="3737">
                  <c:v>0.87248000000000003</c:v>
                </c:pt>
                <c:pt idx="3738">
                  <c:v>0.87248000000000003</c:v>
                </c:pt>
                <c:pt idx="3739">
                  <c:v>0.87248000000000003</c:v>
                </c:pt>
                <c:pt idx="3740">
                  <c:v>0.87248000000000003</c:v>
                </c:pt>
                <c:pt idx="3741">
                  <c:v>0.87248000000000003</c:v>
                </c:pt>
                <c:pt idx="3742">
                  <c:v>0.87248000000000003</c:v>
                </c:pt>
                <c:pt idx="3743">
                  <c:v>0.87248000000000003</c:v>
                </c:pt>
                <c:pt idx="3744">
                  <c:v>0.87248000000000003</c:v>
                </c:pt>
                <c:pt idx="3745">
                  <c:v>0.87248000000000003</c:v>
                </c:pt>
                <c:pt idx="3746">
                  <c:v>0.87248000000000003</c:v>
                </c:pt>
                <c:pt idx="3747">
                  <c:v>0.87248000000000003</c:v>
                </c:pt>
                <c:pt idx="3748">
                  <c:v>0.87248000000000003</c:v>
                </c:pt>
                <c:pt idx="3749">
                  <c:v>0.87248000000000003</c:v>
                </c:pt>
                <c:pt idx="3750">
                  <c:v>0.87248000000000003</c:v>
                </c:pt>
                <c:pt idx="3751">
                  <c:v>0.87248000000000003</c:v>
                </c:pt>
                <c:pt idx="3752">
                  <c:v>0.87248000000000003</c:v>
                </c:pt>
                <c:pt idx="3753">
                  <c:v>0.87248000000000003</c:v>
                </c:pt>
                <c:pt idx="3754">
                  <c:v>0.87248000000000003</c:v>
                </c:pt>
                <c:pt idx="3755">
                  <c:v>0.87248000000000003</c:v>
                </c:pt>
                <c:pt idx="3756">
                  <c:v>0.87248000000000003</c:v>
                </c:pt>
                <c:pt idx="3757">
                  <c:v>0.87248000000000003</c:v>
                </c:pt>
                <c:pt idx="3758">
                  <c:v>0.87248000000000003</c:v>
                </c:pt>
                <c:pt idx="3759">
                  <c:v>0.87248000000000003</c:v>
                </c:pt>
                <c:pt idx="3760">
                  <c:v>0.87248000000000003</c:v>
                </c:pt>
                <c:pt idx="3761">
                  <c:v>0.87248000000000003</c:v>
                </c:pt>
                <c:pt idx="3762">
                  <c:v>0.87248000000000003</c:v>
                </c:pt>
                <c:pt idx="3763">
                  <c:v>0.87248000000000003</c:v>
                </c:pt>
                <c:pt idx="3764">
                  <c:v>0.87248000000000003</c:v>
                </c:pt>
                <c:pt idx="3765">
                  <c:v>0.87248000000000003</c:v>
                </c:pt>
                <c:pt idx="3766">
                  <c:v>0.87248000000000003</c:v>
                </c:pt>
                <c:pt idx="3767">
                  <c:v>0.87248000000000003</c:v>
                </c:pt>
                <c:pt idx="3768">
                  <c:v>0.87248000000000003</c:v>
                </c:pt>
                <c:pt idx="3769">
                  <c:v>0.87248000000000003</c:v>
                </c:pt>
                <c:pt idx="3770">
                  <c:v>0.87248000000000003</c:v>
                </c:pt>
                <c:pt idx="3771">
                  <c:v>0.87248000000000003</c:v>
                </c:pt>
                <c:pt idx="3772">
                  <c:v>0.87248000000000003</c:v>
                </c:pt>
                <c:pt idx="3773">
                  <c:v>0.87248000000000003</c:v>
                </c:pt>
                <c:pt idx="3774">
                  <c:v>0.87248000000000003</c:v>
                </c:pt>
                <c:pt idx="3775">
                  <c:v>0.87248000000000003</c:v>
                </c:pt>
                <c:pt idx="3776">
                  <c:v>0.87248000000000003</c:v>
                </c:pt>
                <c:pt idx="3777">
                  <c:v>0.87248000000000003</c:v>
                </c:pt>
                <c:pt idx="3778">
                  <c:v>0.87248000000000003</c:v>
                </c:pt>
                <c:pt idx="3779">
                  <c:v>0.87248000000000003</c:v>
                </c:pt>
                <c:pt idx="3780">
                  <c:v>0.87248000000000003</c:v>
                </c:pt>
                <c:pt idx="3781">
                  <c:v>0.87248000000000003</c:v>
                </c:pt>
                <c:pt idx="3782">
                  <c:v>0.87248000000000003</c:v>
                </c:pt>
                <c:pt idx="3783">
                  <c:v>0.87248000000000003</c:v>
                </c:pt>
                <c:pt idx="3784">
                  <c:v>0.87248000000000003</c:v>
                </c:pt>
                <c:pt idx="3785">
                  <c:v>0.87248000000000003</c:v>
                </c:pt>
                <c:pt idx="3786">
                  <c:v>0.87248000000000003</c:v>
                </c:pt>
                <c:pt idx="3787">
                  <c:v>0.87248000000000003</c:v>
                </c:pt>
                <c:pt idx="3788">
                  <c:v>0.87248000000000003</c:v>
                </c:pt>
                <c:pt idx="3789">
                  <c:v>0.87248000000000003</c:v>
                </c:pt>
                <c:pt idx="3790">
                  <c:v>0.87248000000000003</c:v>
                </c:pt>
                <c:pt idx="3791">
                  <c:v>0.87248000000000003</c:v>
                </c:pt>
                <c:pt idx="3792">
                  <c:v>0.87248000000000003</c:v>
                </c:pt>
                <c:pt idx="3793">
                  <c:v>0.87248000000000003</c:v>
                </c:pt>
                <c:pt idx="3794">
                  <c:v>0.87248000000000003</c:v>
                </c:pt>
                <c:pt idx="3795">
                  <c:v>0.87248000000000003</c:v>
                </c:pt>
                <c:pt idx="3796">
                  <c:v>0.87248000000000003</c:v>
                </c:pt>
                <c:pt idx="3797">
                  <c:v>0.87248000000000003</c:v>
                </c:pt>
                <c:pt idx="3798">
                  <c:v>0.87248000000000003</c:v>
                </c:pt>
                <c:pt idx="3799">
                  <c:v>0.87248000000000003</c:v>
                </c:pt>
                <c:pt idx="3800">
                  <c:v>0.87248000000000003</c:v>
                </c:pt>
                <c:pt idx="3801">
                  <c:v>0.87248000000000003</c:v>
                </c:pt>
                <c:pt idx="3802">
                  <c:v>0.87248000000000003</c:v>
                </c:pt>
                <c:pt idx="3803">
                  <c:v>0.87248000000000003</c:v>
                </c:pt>
                <c:pt idx="3804">
                  <c:v>0.87248000000000003</c:v>
                </c:pt>
                <c:pt idx="3805">
                  <c:v>0.87248000000000003</c:v>
                </c:pt>
                <c:pt idx="3806">
                  <c:v>0.87248000000000003</c:v>
                </c:pt>
                <c:pt idx="3807">
                  <c:v>0.87248000000000003</c:v>
                </c:pt>
                <c:pt idx="3808">
                  <c:v>0.87248000000000003</c:v>
                </c:pt>
                <c:pt idx="3809">
                  <c:v>0.87248000000000003</c:v>
                </c:pt>
                <c:pt idx="3810">
                  <c:v>0.87248000000000003</c:v>
                </c:pt>
                <c:pt idx="3811">
                  <c:v>0.87248000000000003</c:v>
                </c:pt>
                <c:pt idx="3812">
                  <c:v>0.87248000000000003</c:v>
                </c:pt>
                <c:pt idx="3813">
                  <c:v>0.87248000000000003</c:v>
                </c:pt>
                <c:pt idx="3814">
                  <c:v>0.87248000000000003</c:v>
                </c:pt>
                <c:pt idx="3815">
                  <c:v>0.87248000000000003</c:v>
                </c:pt>
                <c:pt idx="3816">
                  <c:v>0.87248000000000003</c:v>
                </c:pt>
                <c:pt idx="3817">
                  <c:v>0.87248000000000003</c:v>
                </c:pt>
                <c:pt idx="3818">
                  <c:v>0.87248000000000003</c:v>
                </c:pt>
                <c:pt idx="3819">
                  <c:v>0.87248000000000003</c:v>
                </c:pt>
                <c:pt idx="3820">
                  <c:v>0.87248000000000003</c:v>
                </c:pt>
                <c:pt idx="3821">
                  <c:v>0.87248000000000003</c:v>
                </c:pt>
                <c:pt idx="3822">
                  <c:v>0.87248000000000003</c:v>
                </c:pt>
                <c:pt idx="3823">
                  <c:v>0.87248000000000003</c:v>
                </c:pt>
                <c:pt idx="3824">
                  <c:v>0.87248000000000003</c:v>
                </c:pt>
                <c:pt idx="3825">
                  <c:v>0.87248000000000003</c:v>
                </c:pt>
                <c:pt idx="3826">
                  <c:v>0.87248000000000003</c:v>
                </c:pt>
                <c:pt idx="3827">
                  <c:v>0.87248000000000003</c:v>
                </c:pt>
                <c:pt idx="3828">
                  <c:v>0.87248000000000003</c:v>
                </c:pt>
                <c:pt idx="3829">
                  <c:v>0.87248000000000003</c:v>
                </c:pt>
                <c:pt idx="3830">
                  <c:v>0.87248000000000003</c:v>
                </c:pt>
                <c:pt idx="3831">
                  <c:v>0.87248000000000003</c:v>
                </c:pt>
                <c:pt idx="3832">
                  <c:v>0.87248000000000003</c:v>
                </c:pt>
                <c:pt idx="3833">
                  <c:v>0.87248000000000003</c:v>
                </c:pt>
                <c:pt idx="3834">
                  <c:v>0.87248000000000003</c:v>
                </c:pt>
                <c:pt idx="3835">
                  <c:v>0.87248000000000003</c:v>
                </c:pt>
                <c:pt idx="3836">
                  <c:v>0.87248000000000003</c:v>
                </c:pt>
                <c:pt idx="3837">
                  <c:v>0.87248000000000003</c:v>
                </c:pt>
                <c:pt idx="3838">
                  <c:v>0.87248000000000003</c:v>
                </c:pt>
                <c:pt idx="3839">
                  <c:v>0.87248000000000003</c:v>
                </c:pt>
                <c:pt idx="3840">
                  <c:v>0.87248000000000003</c:v>
                </c:pt>
                <c:pt idx="3841">
                  <c:v>0.87248000000000003</c:v>
                </c:pt>
                <c:pt idx="3842">
                  <c:v>0.87248000000000003</c:v>
                </c:pt>
                <c:pt idx="3843">
                  <c:v>0.87248000000000003</c:v>
                </c:pt>
                <c:pt idx="3844">
                  <c:v>0.87248000000000003</c:v>
                </c:pt>
                <c:pt idx="3845">
                  <c:v>0.87248000000000003</c:v>
                </c:pt>
                <c:pt idx="3846">
                  <c:v>0.87248000000000003</c:v>
                </c:pt>
                <c:pt idx="3847">
                  <c:v>0.87248000000000003</c:v>
                </c:pt>
                <c:pt idx="3848">
                  <c:v>0.87248000000000003</c:v>
                </c:pt>
                <c:pt idx="3849">
                  <c:v>0.87248000000000003</c:v>
                </c:pt>
                <c:pt idx="3850">
                  <c:v>0.87248000000000003</c:v>
                </c:pt>
                <c:pt idx="3851">
                  <c:v>0.87248000000000003</c:v>
                </c:pt>
                <c:pt idx="3852">
                  <c:v>0.87248000000000003</c:v>
                </c:pt>
                <c:pt idx="3853">
                  <c:v>0.87248000000000003</c:v>
                </c:pt>
                <c:pt idx="3854">
                  <c:v>0.87248000000000003</c:v>
                </c:pt>
                <c:pt idx="3855">
                  <c:v>0.87248000000000003</c:v>
                </c:pt>
                <c:pt idx="3856">
                  <c:v>0.87248000000000003</c:v>
                </c:pt>
                <c:pt idx="3857">
                  <c:v>0.87248000000000003</c:v>
                </c:pt>
                <c:pt idx="3858">
                  <c:v>0.87248000000000003</c:v>
                </c:pt>
                <c:pt idx="3859">
                  <c:v>0.87248000000000003</c:v>
                </c:pt>
                <c:pt idx="3860">
                  <c:v>0.87248000000000003</c:v>
                </c:pt>
                <c:pt idx="3861">
                  <c:v>0.87248000000000003</c:v>
                </c:pt>
                <c:pt idx="3862">
                  <c:v>0.87248000000000003</c:v>
                </c:pt>
                <c:pt idx="3863">
                  <c:v>0.87248000000000003</c:v>
                </c:pt>
                <c:pt idx="3864">
                  <c:v>0.87248000000000003</c:v>
                </c:pt>
                <c:pt idx="3865">
                  <c:v>0.87248000000000003</c:v>
                </c:pt>
                <c:pt idx="3866">
                  <c:v>0.87248000000000003</c:v>
                </c:pt>
                <c:pt idx="3867">
                  <c:v>0.87248000000000003</c:v>
                </c:pt>
                <c:pt idx="3868">
                  <c:v>0.87248000000000003</c:v>
                </c:pt>
                <c:pt idx="3869">
                  <c:v>0.87248000000000003</c:v>
                </c:pt>
                <c:pt idx="3870">
                  <c:v>0.87248000000000003</c:v>
                </c:pt>
                <c:pt idx="3871">
                  <c:v>0.87248000000000003</c:v>
                </c:pt>
                <c:pt idx="3872">
                  <c:v>0.87248000000000003</c:v>
                </c:pt>
                <c:pt idx="3873">
                  <c:v>0.87248000000000003</c:v>
                </c:pt>
                <c:pt idx="3874">
                  <c:v>0.87248000000000003</c:v>
                </c:pt>
                <c:pt idx="3875">
                  <c:v>0.87248000000000003</c:v>
                </c:pt>
                <c:pt idx="3876">
                  <c:v>0.87248000000000003</c:v>
                </c:pt>
                <c:pt idx="3877">
                  <c:v>0.87248000000000003</c:v>
                </c:pt>
                <c:pt idx="3878">
                  <c:v>0.87248000000000003</c:v>
                </c:pt>
                <c:pt idx="3879">
                  <c:v>0.87248000000000003</c:v>
                </c:pt>
                <c:pt idx="3880">
                  <c:v>0.87248000000000003</c:v>
                </c:pt>
                <c:pt idx="3881">
                  <c:v>0.87248000000000003</c:v>
                </c:pt>
                <c:pt idx="3882">
                  <c:v>0.87248000000000003</c:v>
                </c:pt>
                <c:pt idx="3883">
                  <c:v>0.87248000000000003</c:v>
                </c:pt>
                <c:pt idx="3884">
                  <c:v>0.87248000000000003</c:v>
                </c:pt>
                <c:pt idx="3885">
                  <c:v>0.87248000000000003</c:v>
                </c:pt>
                <c:pt idx="3886">
                  <c:v>0.87248000000000003</c:v>
                </c:pt>
                <c:pt idx="3887">
                  <c:v>0.87248000000000003</c:v>
                </c:pt>
                <c:pt idx="3888">
                  <c:v>0.87248000000000003</c:v>
                </c:pt>
                <c:pt idx="3889">
                  <c:v>0.87248000000000003</c:v>
                </c:pt>
                <c:pt idx="3890">
                  <c:v>0.87248000000000003</c:v>
                </c:pt>
                <c:pt idx="3891">
                  <c:v>0.87248000000000003</c:v>
                </c:pt>
                <c:pt idx="3892">
                  <c:v>0.87248000000000003</c:v>
                </c:pt>
                <c:pt idx="3893">
                  <c:v>0.87248000000000003</c:v>
                </c:pt>
                <c:pt idx="3894">
                  <c:v>0.87248000000000003</c:v>
                </c:pt>
                <c:pt idx="3895">
                  <c:v>0.87248000000000003</c:v>
                </c:pt>
                <c:pt idx="3896">
                  <c:v>0.87248000000000003</c:v>
                </c:pt>
                <c:pt idx="3897">
                  <c:v>0.87248000000000003</c:v>
                </c:pt>
                <c:pt idx="3898">
                  <c:v>0.87248000000000003</c:v>
                </c:pt>
                <c:pt idx="3899">
                  <c:v>0.87248000000000003</c:v>
                </c:pt>
                <c:pt idx="3900">
                  <c:v>0.87248000000000003</c:v>
                </c:pt>
                <c:pt idx="3901">
                  <c:v>0.87248000000000003</c:v>
                </c:pt>
                <c:pt idx="3902">
                  <c:v>0.87248000000000003</c:v>
                </c:pt>
                <c:pt idx="3903">
                  <c:v>0.87248000000000003</c:v>
                </c:pt>
                <c:pt idx="3904">
                  <c:v>0.87248000000000003</c:v>
                </c:pt>
                <c:pt idx="3905">
                  <c:v>0.87248000000000003</c:v>
                </c:pt>
                <c:pt idx="3906">
                  <c:v>0.87248000000000003</c:v>
                </c:pt>
                <c:pt idx="3907">
                  <c:v>0.87248000000000003</c:v>
                </c:pt>
                <c:pt idx="3908">
                  <c:v>0.87248000000000003</c:v>
                </c:pt>
                <c:pt idx="3909">
                  <c:v>0.87248000000000003</c:v>
                </c:pt>
                <c:pt idx="3910">
                  <c:v>0.87248000000000003</c:v>
                </c:pt>
                <c:pt idx="3911">
                  <c:v>0.87248000000000003</c:v>
                </c:pt>
                <c:pt idx="3912">
                  <c:v>0.87248000000000003</c:v>
                </c:pt>
                <c:pt idx="3913">
                  <c:v>0.87248000000000003</c:v>
                </c:pt>
                <c:pt idx="3914">
                  <c:v>0.87248000000000003</c:v>
                </c:pt>
                <c:pt idx="3915">
                  <c:v>0.87248000000000003</c:v>
                </c:pt>
                <c:pt idx="3916">
                  <c:v>0.87248000000000003</c:v>
                </c:pt>
                <c:pt idx="3917">
                  <c:v>0.87248000000000003</c:v>
                </c:pt>
                <c:pt idx="3918">
                  <c:v>0.87248000000000003</c:v>
                </c:pt>
                <c:pt idx="3919">
                  <c:v>0.87248000000000003</c:v>
                </c:pt>
                <c:pt idx="3920">
                  <c:v>0.87248000000000003</c:v>
                </c:pt>
                <c:pt idx="3921">
                  <c:v>0.87248000000000003</c:v>
                </c:pt>
                <c:pt idx="3922">
                  <c:v>0.87248000000000003</c:v>
                </c:pt>
                <c:pt idx="3923">
                  <c:v>0.87248000000000003</c:v>
                </c:pt>
                <c:pt idx="3924">
                  <c:v>0.87248000000000003</c:v>
                </c:pt>
                <c:pt idx="3925">
                  <c:v>0.87248000000000003</c:v>
                </c:pt>
                <c:pt idx="3926">
                  <c:v>0.87248000000000003</c:v>
                </c:pt>
                <c:pt idx="3927">
                  <c:v>0.87248000000000003</c:v>
                </c:pt>
                <c:pt idx="3928">
                  <c:v>0.87248000000000003</c:v>
                </c:pt>
                <c:pt idx="3929">
                  <c:v>0.87248000000000003</c:v>
                </c:pt>
                <c:pt idx="3930">
                  <c:v>0.87248000000000003</c:v>
                </c:pt>
                <c:pt idx="3931">
                  <c:v>0.87248000000000003</c:v>
                </c:pt>
                <c:pt idx="3932">
                  <c:v>0.87248000000000003</c:v>
                </c:pt>
                <c:pt idx="3933">
                  <c:v>0.87248000000000003</c:v>
                </c:pt>
                <c:pt idx="3934">
                  <c:v>0.87248000000000003</c:v>
                </c:pt>
                <c:pt idx="3935">
                  <c:v>0.87248000000000003</c:v>
                </c:pt>
                <c:pt idx="3936">
                  <c:v>0.87248000000000003</c:v>
                </c:pt>
                <c:pt idx="3937">
                  <c:v>0.87248000000000003</c:v>
                </c:pt>
                <c:pt idx="3938">
                  <c:v>0.87248000000000003</c:v>
                </c:pt>
                <c:pt idx="3939">
                  <c:v>0.87248000000000003</c:v>
                </c:pt>
                <c:pt idx="3940">
                  <c:v>0.87248000000000003</c:v>
                </c:pt>
                <c:pt idx="3941">
                  <c:v>0.87248000000000003</c:v>
                </c:pt>
                <c:pt idx="3942">
                  <c:v>0.87248000000000003</c:v>
                </c:pt>
                <c:pt idx="3943">
                  <c:v>0.87248000000000003</c:v>
                </c:pt>
                <c:pt idx="3944">
                  <c:v>0.87248000000000003</c:v>
                </c:pt>
                <c:pt idx="3945">
                  <c:v>0.87248000000000003</c:v>
                </c:pt>
                <c:pt idx="3946">
                  <c:v>0.87248000000000003</c:v>
                </c:pt>
                <c:pt idx="3947">
                  <c:v>0.87248000000000003</c:v>
                </c:pt>
                <c:pt idx="3948">
                  <c:v>0.87248000000000003</c:v>
                </c:pt>
                <c:pt idx="3949">
                  <c:v>0.87248000000000003</c:v>
                </c:pt>
                <c:pt idx="3950">
                  <c:v>0.87248000000000003</c:v>
                </c:pt>
                <c:pt idx="3951">
                  <c:v>0.87248000000000003</c:v>
                </c:pt>
                <c:pt idx="3952">
                  <c:v>0.87248000000000003</c:v>
                </c:pt>
                <c:pt idx="3953">
                  <c:v>0.87248000000000003</c:v>
                </c:pt>
                <c:pt idx="3954">
                  <c:v>0.87248000000000003</c:v>
                </c:pt>
                <c:pt idx="3955">
                  <c:v>0.87248000000000003</c:v>
                </c:pt>
                <c:pt idx="3956">
                  <c:v>0.87248000000000003</c:v>
                </c:pt>
                <c:pt idx="3957">
                  <c:v>0.87248000000000003</c:v>
                </c:pt>
                <c:pt idx="3958">
                  <c:v>0.87248000000000003</c:v>
                </c:pt>
                <c:pt idx="3959">
                  <c:v>0.87248000000000003</c:v>
                </c:pt>
                <c:pt idx="3960">
                  <c:v>0.87248000000000003</c:v>
                </c:pt>
                <c:pt idx="3961">
                  <c:v>0.87248000000000003</c:v>
                </c:pt>
                <c:pt idx="3962">
                  <c:v>0.87248000000000003</c:v>
                </c:pt>
                <c:pt idx="3963">
                  <c:v>0.87248000000000003</c:v>
                </c:pt>
                <c:pt idx="3964">
                  <c:v>0.87248000000000003</c:v>
                </c:pt>
                <c:pt idx="3965">
                  <c:v>0.87248000000000003</c:v>
                </c:pt>
                <c:pt idx="3966">
                  <c:v>0.87248000000000003</c:v>
                </c:pt>
                <c:pt idx="3967">
                  <c:v>0.87248000000000003</c:v>
                </c:pt>
                <c:pt idx="3968">
                  <c:v>0.87248000000000003</c:v>
                </c:pt>
                <c:pt idx="3969">
                  <c:v>0.87248000000000003</c:v>
                </c:pt>
                <c:pt idx="3970">
                  <c:v>0.87248000000000003</c:v>
                </c:pt>
                <c:pt idx="3971">
                  <c:v>0.87248000000000003</c:v>
                </c:pt>
                <c:pt idx="3972">
                  <c:v>0.87248000000000003</c:v>
                </c:pt>
                <c:pt idx="3973">
                  <c:v>0.87248000000000003</c:v>
                </c:pt>
                <c:pt idx="3974">
                  <c:v>0.87248000000000003</c:v>
                </c:pt>
                <c:pt idx="3975">
                  <c:v>0.87248000000000003</c:v>
                </c:pt>
                <c:pt idx="3976">
                  <c:v>0.87248000000000003</c:v>
                </c:pt>
                <c:pt idx="3977">
                  <c:v>0.87248000000000003</c:v>
                </c:pt>
                <c:pt idx="3978">
                  <c:v>0.87248000000000003</c:v>
                </c:pt>
                <c:pt idx="3979">
                  <c:v>0.87248000000000003</c:v>
                </c:pt>
                <c:pt idx="3980">
                  <c:v>0.87248000000000003</c:v>
                </c:pt>
                <c:pt idx="3981">
                  <c:v>0.87248000000000003</c:v>
                </c:pt>
                <c:pt idx="3982">
                  <c:v>0.87248000000000003</c:v>
                </c:pt>
                <c:pt idx="3983">
                  <c:v>0.87248000000000003</c:v>
                </c:pt>
                <c:pt idx="3984">
                  <c:v>0.87248000000000003</c:v>
                </c:pt>
                <c:pt idx="3985">
                  <c:v>0.87248000000000003</c:v>
                </c:pt>
                <c:pt idx="3986">
                  <c:v>0.87248000000000003</c:v>
                </c:pt>
                <c:pt idx="3987">
                  <c:v>0.87248000000000003</c:v>
                </c:pt>
                <c:pt idx="3988">
                  <c:v>0.87248000000000003</c:v>
                </c:pt>
                <c:pt idx="3989">
                  <c:v>0.87248000000000003</c:v>
                </c:pt>
                <c:pt idx="3990">
                  <c:v>0.87248000000000003</c:v>
                </c:pt>
                <c:pt idx="3991">
                  <c:v>0.87248000000000003</c:v>
                </c:pt>
                <c:pt idx="3992">
                  <c:v>0.87248000000000003</c:v>
                </c:pt>
                <c:pt idx="3993">
                  <c:v>0.87248000000000003</c:v>
                </c:pt>
                <c:pt idx="3994">
                  <c:v>0.87248000000000003</c:v>
                </c:pt>
                <c:pt idx="3995">
                  <c:v>0.87248000000000003</c:v>
                </c:pt>
                <c:pt idx="3996">
                  <c:v>0.87248000000000003</c:v>
                </c:pt>
                <c:pt idx="3997">
                  <c:v>0.87248000000000003</c:v>
                </c:pt>
                <c:pt idx="3998">
                  <c:v>0.87248000000000003</c:v>
                </c:pt>
                <c:pt idx="3999">
                  <c:v>0.87248000000000003</c:v>
                </c:pt>
                <c:pt idx="4000">
                  <c:v>0.87248000000000003</c:v>
                </c:pt>
                <c:pt idx="4001">
                  <c:v>0.87248000000000003</c:v>
                </c:pt>
                <c:pt idx="4002">
                  <c:v>0.87248000000000003</c:v>
                </c:pt>
                <c:pt idx="4003">
                  <c:v>0.87248000000000003</c:v>
                </c:pt>
                <c:pt idx="4004">
                  <c:v>0.87248000000000003</c:v>
                </c:pt>
                <c:pt idx="4005">
                  <c:v>0.87248000000000003</c:v>
                </c:pt>
                <c:pt idx="4006">
                  <c:v>0.87248000000000003</c:v>
                </c:pt>
                <c:pt idx="4007">
                  <c:v>0.87248000000000003</c:v>
                </c:pt>
                <c:pt idx="4008">
                  <c:v>0.87248000000000003</c:v>
                </c:pt>
                <c:pt idx="4009">
                  <c:v>0.87248000000000003</c:v>
                </c:pt>
                <c:pt idx="4010">
                  <c:v>0.87248000000000003</c:v>
                </c:pt>
                <c:pt idx="4011">
                  <c:v>0.87248000000000003</c:v>
                </c:pt>
                <c:pt idx="4012">
                  <c:v>0.87248000000000003</c:v>
                </c:pt>
                <c:pt idx="4013">
                  <c:v>0.87248000000000003</c:v>
                </c:pt>
                <c:pt idx="4014">
                  <c:v>0.87248000000000003</c:v>
                </c:pt>
                <c:pt idx="4015">
                  <c:v>0.87248000000000003</c:v>
                </c:pt>
                <c:pt idx="4016">
                  <c:v>0.87248000000000003</c:v>
                </c:pt>
                <c:pt idx="4017">
                  <c:v>0.87248000000000003</c:v>
                </c:pt>
                <c:pt idx="4018">
                  <c:v>0.87248000000000003</c:v>
                </c:pt>
                <c:pt idx="4019">
                  <c:v>0.87248000000000003</c:v>
                </c:pt>
                <c:pt idx="4020">
                  <c:v>0.87248000000000003</c:v>
                </c:pt>
                <c:pt idx="4021">
                  <c:v>0.87248000000000003</c:v>
                </c:pt>
                <c:pt idx="4022">
                  <c:v>0.87248000000000003</c:v>
                </c:pt>
                <c:pt idx="4023">
                  <c:v>0.87248000000000003</c:v>
                </c:pt>
                <c:pt idx="4024">
                  <c:v>0.87248000000000003</c:v>
                </c:pt>
                <c:pt idx="4025">
                  <c:v>0.87248000000000003</c:v>
                </c:pt>
                <c:pt idx="4026">
                  <c:v>0.87248000000000003</c:v>
                </c:pt>
                <c:pt idx="4027">
                  <c:v>0.87248000000000003</c:v>
                </c:pt>
                <c:pt idx="4028">
                  <c:v>0.87248000000000003</c:v>
                </c:pt>
                <c:pt idx="4029">
                  <c:v>0.87248000000000003</c:v>
                </c:pt>
                <c:pt idx="4030">
                  <c:v>0.87248000000000003</c:v>
                </c:pt>
                <c:pt idx="4031">
                  <c:v>0.87248000000000003</c:v>
                </c:pt>
                <c:pt idx="4032">
                  <c:v>0.87248000000000003</c:v>
                </c:pt>
                <c:pt idx="4033">
                  <c:v>0.87248000000000003</c:v>
                </c:pt>
                <c:pt idx="4034">
                  <c:v>0.87248000000000003</c:v>
                </c:pt>
                <c:pt idx="4035">
                  <c:v>0.87248000000000003</c:v>
                </c:pt>
                <c:pt idx="4036">
                  <c:v>0.87248000000000003</c:v>
                </c:pt>
                <c:pt idx="4037">
                  <c:v>0.87248000000000003</c:v>
                </c:pt>
                <c:pt idx="4038">
                  <c:v>0.87248000000000003</c:v>
                </c:pt>
                <c:pt idx="4039">
                  <c:v>0.87248000000000003</c:v>
                </c:pt>
                <c:pt idx="4040">
                  <c:v>0.87248000000000003</c:v>
                </c:pt>
                <c:pt idx="4041">
                  <c:v>0.87248000000000003</c:v>
                </c:pt>
                <c:pt idx="4042">
                  <c:v>0.87248000000000003</c:v>
                </c:pt>
                <c:pt idx="4043">
                  <c:v>0.87248000000000003</c:v>
                </c:pt>
                <c:pt idx="4044">
                  <c:v>0.87248000000000003</c:v>
                </c:pt>
                <c:pt idx="4045">
                  <c:v>0.87248000000000003</c:v>
                </c:pt>
                <c:pt idx="4046">
                  <c:v>0.87248000000000003</c:v>
                </c:pt>
                <c:pt idx="4047">
                  <c:v>0.87248000000000003</c:v>
                </c:pt>
                <c:pt idx="4048">
                  <c:v>0.87248000000000003</c:v>
                </c:pt>
                <c:pt idx="4049">
                  <c:v>0.87248000000000003</c:v>
                </c:pt>
                <c:pt idx="4050">
                  <c:v>0.87248000000000003</c:v>
                </c:pt>
                <c:pt idx="4051">
                  <c:v>0.87248000000000003</c:v>
                </c:pt>
                <c:pt idx="4052">
                  <c:v>0.87248000000000003</c:v>
                </c:pt>
                <c:pt idx="4053">
                  <c:v>0.87248000000000003</c:v>
                </c:pt>
                <c:pt idx="4054">
                  <c:v>0.87248000000000003</c:v>
                </c:pt>
                <c:pt idx="4055">
                  <c:v>0.87248000000000003</c:v>
                </c:pt>
                <c:pt idx="4056">
                  <c:v>0.87248000000000003</c:v>
                </c:pt>
                <c:pt idx="4057">
                  <c:v>0.87248000000000003</c:v>
                </c:pt>
                <c:pt idx="4058">
                  <c:v>0.87248000000000003</c:v>
                </c:pt>
                <c:pt idx="4059">
                  <c:v>0.87248000000000003</c:v>
                </c:pt>
                <c:pt idx="4060">
                  <c:v>0.87248000000000003</c:v>
                </c:pt>
                <c:pt idx="4061">
                  <c:v>0.87248000000000003</c:v>
                </c:pt>
                <c:pt idx="4062">
                  <c:v>0.87248000000000003</c:v>
                </c:pt>
                <c:pt idx="4063">
                  <c:v>0.87248000000000003</c:v>
                </c:pt>
                <c:pt idx="4064">
                  <c:v>0.87248000000000003</c:v>
                </c:pt>
                <c:pt idx="4065">
                  <c:v>0.87248000000000003</c:v>
                </c:pt>
                <c:pt idx="4066">
                  <c:v>0.87248000000000003</c:v>
                </c:pt>
                <c:pt idx="4067">
                  <c:v>0.87248000000000003</c:v>
                </c:pt>
                <c:pt idx="4068">
                  <c:v>0.87248000000000003</c:v>
                </c:pt>
                <c:pt idx="4069">
                  <c:v>0.87248000000000003</c:v>
                </c:pt>
                <c:pt idx="4070">
                  <c:v>0.87248000000000003</c:v>
                </c:pt>
                <c:pt idx="4071">
                  <c:v>0.87248000000000003</c:v>
                </c:pt>
                <c:pt idx="4072">
                  <c:v>0.87248000000000003</c:v>
                </c:pt>
                <c:pt idx="4073">
                  <c:v>0.87248000000000003</c:v>
                </c:pt>
                <c:pt idx="4074">
                  <c:v>0.87248000000000003</c:v>
                </c:pt>
                <c:pt idx="4075">
                  <c:v>0.87248000000000003</c:v>
                </c:pt>
                <c:pt idx="4076">
                  <c:v>0.87248000000000003</c:v>
                </c:pt>
                <c:pt idx="4077">
                  <c:v>0.87248000000000003</c:v>
                </c:pt>
                <c:pt idx="4078">
                  <c:v>0.87248000000000003</c:v>
                </c:pt>
                <c:pt idx="4079">
                  <c:v>0.87248000000000003</c:v>
                </c:pt>
                <c:pt idx="4080">
                  <c:v>0.87248000000000003</c:v>
                </c:pt>
                <c:pt idx="4081">
                  <c:v>0.87248000000000003</c:v>
                </c:pt>
                <c:pt idx="4082">
                  <c:v>0.87248000000000003</c:v>
                </c:pt>
                <c:pt idx="4083">
                  <c:v>0.87248000000000003</c:v>
                </c:pt>
                <c:pt idx="4084">
                  <c:v>0.87248000000000003</c:v>
                </c:pt>
                <c:pt idx="4085">
                  <c:v>0.87248000000000003</c:v>
                </c:pt>
                <c:pt idx="4086">
                  <c:v>0.87248000000000003</c:v>
                </c:pt>
                <c:pt idx="4087">
                  <c:v>0.87248000000000003</c:v>
                </c:pt>
                <c:pt idx="4088">
                  <c:v>0.87248000000000003</c:v>
                </c:pt>
                <c:pt idx="4089">
                  <c:v>0.87248000000000003</c:v>
                </c:pt>
                <c:pt idx="4090">
                  <c:v>0.87248000000000003</c:v>
                </c:pt>
                <c:pt idx="4091">
                  <c:v>0.87248000000000003</c:v>
                </c:pt>
                <c:pt idx="4092">
                  <c:v>0.87248000000000003</c:v>
                </c:pt>
                <c:pt idx="4093">
                  <c:v>0.87248000000000003</c:v>
                </c:pt>
                <c:pt idx="4094">
                  <c:v>0.87248000000000003</c:v>
                </c:pt>
                <c:pt idx="4095">
                  <c:v>0.87248000000000003</c:v>
                </c:pt>
                <c:pt idx="4096">
                  <c:v>0.87248000000000003</c:v>
                </c:pt>
                <c:pt idx="4097">
                  <c:v>0.87248000000000003</c:v>
                </c:pt>
                <c:pt idx="4098">
                  <c:v>0.87248000000000003</c:v>
                </c:pt>
                <c:pt idx="4099">
                  <c:v>0.87248000000000003</c:v>
                </c:pt>
                <c:pt idx="4100">
                  <c:v>0.87248000000000003</c:v>
                </c:pt>
                <c:pt idx="4101">
                  <c:v>0.87248000000000003</c:v>
                </c:pt>
                <c:pt idx="4102">
                  <c:v>0.87248000000000003</c:v>
                </c:pt>
                <c:pt idx="4103">
                  <c:v>0.87248000000000003</c:v>
                </c:pt>
                <c:pt idx="4104">
                  <c:v>0.87248000000000003</c:v>
                </c:pt>
                <c:pt idx="4105">
                  <c:v>0.87248000000000003</c:v>
                </c:pt>
                <c:pt idx="4106">
                  <c:v>0.87248000000000003</c:v>
                </c:pt>
                <c:pt idx="4107">
                  <c:v>0.87248000000000003</c:v>
                </c:pt>
                <c:pt idx="4108">
                  <c:v>0.87248000000000003</c:v>
                </c:pt>
                <c:pt idx="4109">
                  <c:v>0.87248000000000003</c:v>
                </c:pt>
                <c:pt idx="4110">
                  <c:v>0.87248000000000003</c:v>
                </c:pt>
                <c:pt idx="4111">
                  <c:v>0.87248000000000003</c:v>
                </c:pt>
                <c:pt idx="4112">
                  <c:v>0.87248000000000003</c:v>
                </c:pt>
                <c:pt idx="4113">
                  <c:v>0.87248000000000003</c:v>
                </c:pt>
                <c:pt idx="4114">
                  <c:v>0.87248000000000003</c:v>
                </c:pt>
                <c:pt idx="4115">
                  <c:v>0.87248000000000003</c:v>
                </c:pt>
                <c:pt idx="4116">
                  <c:v>0.87248000000000003</c:v>
                </c:pt>
                <c:pt idx="4117">
                  <c:v>0.87248000000000003</c:v>
                </c:pt>
                <c:pt idx="4118">
                  <c:v>0.87248000000000003</c:v>
                </c:pt>
                <c:pt idx="4119">
                  <c:v>0.87248000000000003</c:v>
                </c:pt>
                <c:pt idx="4120">
                  <c:v>0.87248000000000003</c:v>
                </c:pt>
                <c:pt idx="4121">
                  <c:v>0.87248000000000003</c:v>
                </c:pt>
                <c:pt idx="4122">
                  <c:v>0.87248000000000003</c:v>
                </c:pt>
                <c:pt idx="4123">
                  <c:v>0.87248000000000003</c:v>
                </c:pt>
                <c:pt idx="4124">
                  <c:v>0.87248000000000003</c:v>
                </c:pt>
                <c:pt idx="4125">
                  <c:v>0.87248000000000003</c:v>
                </c:pt>
                <c:pt idx="4126">
                  <c:v>0.87248000000000003</c:v>
                </c:pt>
                <c:pt idx="4127">
                  <c:v>0.87248000000000003</c:v>
                </c:pt>
                <c:pt idx="4128">
                  <c:v>0.87248000000000003</c:v>
                </c:pt>
                <c:pt idx="4129">
                  <c:v>0.87248000000000003</c:v>
                </c:pt>
                <c:pt idx="4130">
                  <c:v>0.87248000000000003</c:v>
                </c:pt>
                <c:pt idx="4131">
                  <c:v>0.87248000000000003</c:v>
                </c:pt>
                <c:pt idx="4132">
                  <c:v>0.87248000000000003</c:v>
                </c:pt>
                <c:pt idx="4133">
                  <c:v>0.87248000000000003</c:v>
                </c:pt>
                <c:pt idx="4134">
                  <c:v>0.87248000000000003</c:v>
                </c:pt>
                <c:pt idx="4135">
                  <c:v>0.87248000000000003</c:v>
                </c:pt>
                <c:pt idx="4136">
                  <c:v>0.87248000000000003</c:v>
                </c:pt>
                <c:pt idx="4137">
                  <c:v>0.87248000000000003</c:v>
                </c:pt>
                <c:pt idx="4138">
                  <c:v>0.87248000000000003</c:v>
                </c:pt>
                <c:pt idx="4139">
                  <c:v>0.87248000000000003</c:v>
                </c:pt>
                <c:pt idx="4140">
                  <c:v>0.87248000000000003</c:v>
                </c:pt>
                <c:pt idx="4141">
                  <c:v>0.87248000000000003</c:v>
                </c:pt>
                <c:pt idx="4142">
                  <c:v>0.87248000000000003</c:v>
                </c:pt>
                <c:pt idx="4143">
                  <c:v>0.87248000000000003</c:v>
                </c:pt>
                <c:pt idx="4144">
                  <c:v>0.87248000000000003</c:v>
                </c:pt>
                <c:pt idx="4145">
                  <c:v>0.87248000000000003</c:v>
                </c:pt>
                <c:pt idx="4146">
                  <c:v>0.87248000000000003</c:v>
                </c:pt>
                <c:pt idx="4147">
                  <c:v>0.87248000000000003</c:v>
                </c:pt>
                <c:pt idx="4148">
                  <c:v>0.87248000000000003</c:v>
                </c:pt>
                <c:pt idx="4149">
                  <c:v>0.87248000000000003</c:v>
                </c:pt>
                <c:pt idx="4150">
                  <c:v>0.87248000000000003</c:v>
                </c:pt>
                <c:pt idx="4151">
                  <c:v>0.87248000000000003</c:v>
                </c:pt>
                <c:pt idx="4152">
                  <c:v>0.87248000000000003</c:v>
                </c:pt>
                <c:pt idx="4153">
                  <c:v>0.87248000000000003</c:v>
                </c:pt>
                <c:pt idx="4154">
                  <c:v>0.87248000000000003</c:v>
                </c:pt>
                <c:pt idx="4155">
                  <c:v>0.87248000000000003</c:v>
                </c:pt>
                <c:pt idx="4156">
                  <c:v>0.87248000000000003</c:v>
                </c:pt>
                <c:pt idx="4157">
                  <c:v>0.87248000000000003</c:v>
                </c:pt>
                <c:pt idx="4158">
                  <c:v>0.87248000000000003</c:v>
                </c:pt>
                <c:pt idx="4159">
                  <c:v>0.87248000000000003</c:v>
                </c:pt>
                <c:pt idx="4160">
                  <c:v>0.87248000000000003</c:v>
                </c:pt>
                <c:pt idx="4161">
                  <c:v>0.87248000000000003</c:v>
                </c:pt>
                <c:pt idx="4162">
                  <c:v>0.87248000000000003</c:v>
                </c:pt>
                <c:pt idx="4163">
                  <c:v>0.87248000000000003</c:v>
                </c:pt>
                <c:pt idx="4164">
                  <c:v>0.87248000000000003</c:v>
                </c:pt>
                <c:pt idx="4165">
                  <c:v>0.87248000000000003</c:v>
                </c:pt>
                <c:pt idx="4166">
                  <c:v>0.87248000000000003</c:v>
                </c:pt>
                <c:pt idx="4167">
                  <c:v>0.87248000000000003</c:v>
                </c:pt>
                <c:pt idx="4168">
                  <c:v>0.87248000000000003</c:v>
                </c:pt>
                <c:pt idx="4169">
                  <c:v>0.87248000000000003</c:v>
                </c:pt>
                <c:pt idx="4170">
                  <c:v>0.87248000000000003</c:v>
                </c:pt>
                <c:pt idx="4171">
                  <c:v>0.87248000000000003</c:v>
                </c:pt>
                <c:pt idx="4172">
                  <c:v>0.87248000000000003</c:v>
                </c:pt>
                <c:pt idx="4173">
                  <c:v>0.87248000000000003</c:v>
                </c:pt>
                <c:pt idx="4174">
                  <c:v>0.87248000000000003</c:v>
                </c:pt>
                <c:pt idx="4175">
                  <c:v>0.87248000000000003</c:v>
                </c:pt>
                <c:pt idx="4176">
                  <c:v>0.87248000000000003</c:v>
                </c:pt>
                <c:pt idx="4177">
                  <c:v>0.87248000000000003</c:v>
                </c:pt>
                <c:pt idx="4178">
                  <c:v>0.87248000000000003</c:v>
                </c:pt>
                <c:pt idx="4179">
                  <c:v>0.87248000000000003</c:v>
                </c:pt>
                <c:pt idx="4180">
                  <c:v>0.87248000000000003</c:v>
                </c:pt>
                <c:pt idx="4181">
                  <c:v>0.87248000000000003</c:v>
                </c:pt>
                <c:pt idx="4182">
                  <c:v>0.87248000000000003</c:v>
                </c:pt>
                <c:pt idx="4183">
                  <c:v>0.87248000000000003</c:v>
                </c:pt>
                <c:pt idx="4184">
                  <c:v>0.87248000000000003</c:v>
                </c:pt>
                <c:pt idx="4185">
                  <c:v>0.87248000000000003</c:v>
                </c:pt>
                <c:pt idx="4186">
                  <c:v>0.87248000000000003</c:v>
                </c:pt>
                <c:pt idx="4187">
                  <c:v>0.87248000000000003</c:v>
                </c:pt>
                <c:pt idx="4188">
                  <c:v>0.87248000000000003</c:v>
                </c:pt>
                <c:pt idx="4189">
                  <c:v>0.87248000000000003</c:v>
                </c:pt>
                <c:pt idx="4190">
                  <c:v>0.87248000000000003</c:v>
                </c:pt>
                <c:pt idx="4191">
                  <c:v>0.87248000000000003</c:v>
                </c:pt>
                <c:pt idx="4192">
                  <c:v>0.87248000000000003</c:v>
                </c:pt>
                <c:pt idx="4193">
                  <c:v>0.87248000000000003</c:v>
                </c:pt>
                <c:pt idx="4194">
                  <c:v>0.87248000000000003</c:v>
                </c:pt>
                <c:pt idx="4195">
                  <c:v>0.87248000000000003</c:v>
                </c:pt>
                <c:pt idx="4196">
                  <c:v>0.87248000000000003</c:v>
                </c:pt>
                <c:pt idx="4197">
                  <c:v>0.87248000000000003</c:v>
                </c:pt>
                <c:pt idx="4198">
                  <c:v>0.87248000000000003</c:v>
                </c:pt>
                <c:pt idx="4199">
                  <c:v>0.87248000000000003</c:v>
                </c:pt>
                <c:pt idx="4200">
                  <c:v>0.87248000000000003</c:v>
                </c:pt>
                <c:pt idx="4201">
                  <c:v>0.87248000000000003</c:v>
                </c:pt>
                <c:pt idx="4202">
                  <c:v>0.87248000000000003</c:v>
                </c:pt>
                <c:pt idx="4203">
                  <c:v>0.87248000000000003</c:v>
                </c:pt>
                <c:pt idx="4204">
                  <c:v>0.87248000000000003</c:v>
                </c:pt>
                <c:pt idx="4205">
                  <c:v>0.87248000000000003</c:v>
                </c:pt>
                <c:pt idx="4206">
                  <c:v>0.87248000000000003</c:v>
                </c:pt>
                <c:pt idx="4207">
                  <c:v>0.87248000000000003</c:v>
                </c:pt>
                <c:pt idx="4208">
                  <c:v>0.87248000000000003</c:v>
                </c:pt>
                <c:pt idx="4209">
                  <c:v>0.87248000000000003</c:v>
                </c:pt>
                <c:pt idx="4210">
                  <c:v>0.87248000000000003</c:v>
                </c:pt>
                <c:pt idx="4211">
                  <c:v>0.87248000000000003</c:v>
                </c:pt>
                <c:pt idx="4212">
                  <c:v>0.87248000000000003</c:v>
                </c:pt>
                <c:pt idx="4213">
                  <c:v>0.87248000000000003</c:v>
                </c:pt>
                <c:pt idx="4214">
                  <c:v>0.87248000000000003</c:v>
                </c:pt>
                <c:pt idx="4215">
                  <c:v>0.87248000000000003</c:v>
                </c:pt>
                <c:pt idx="4216">
                  <c:v>0.87248000000000003</c:v>
                </c:pt>
                <c:pt idx="4217">
                  <c:v>0.87248000000000003</c:v>
                </c:pt>
                <c:pt idx="4218">
                  <c:v>0.87248000000000003</c:v>
                </c:pt>
                <c:pt idx="4219">
                  <c:v>0.87248000000000003</c:v>
                </c:pt>
                <c:pt idx="4220">
                  <c:v>0.87248000000000003</c:v>
                </c:pt>
                <c:pt idx="4221">
                  <c:v>0.87248000000000003</c:v>
                </c:pt>
                <c:pt idx="4222">
                  <c:v>0.87248000000000003</c:v>
                </c:pt>
                <c:pt idx="4223">
                  <c:v>0.87248000000000003</c:v>
                </c:pt>
                <c:pt idx="4224">
                  <c:v>0.87248000000000003</c:v>
                </c:pt>
                <c:pt idx="4225">
                  <c:v>0.87248000000000003</c:v>
                </c:pt>
                <c:pt idx="4226">
                  <c:v>0.87248000000000003</c:v>
                </c:pt>
                <c:pt idx="4227">
                  <c:v>0.87248000000000003</c:v>
                </c:pt>
                <c:pt idx="4228">
                  <c:v>0.87248000000000003</c:v>
                </c:pt>
                <c:pt idx="4229">
                  <c:v>0.87248000000000003</c:v>
                </c:pt>
                <c:pt idx="4230">
                  <c:v>0.87248000000000003</c:v>
                </c:pt>
                <c:pt idx="4231">
                  <c:v>0.87248000000000003</c:v>
                </c:pt>
                <c:pt idx="4232">
                  <c:v>0.87248000000000003</c:v>
                </c:pt>
                <c:pt idx="4233">
                  <c:v>0.87248000000000003</c:v>
                </c:pt>
                <c:pt idx="4234">
                  <c:v>0.87248000000000003</c:v>
                </c:pt>
                <c:pt idx="4235">
                  <c:v>0.87248000000000003</c:v>
                </c:pt>
                <c:pt idx="4236">
                  <c:v>0.87248000000000003</c:v>
                </c:pt>
                <c:pt idx="4237">
                  <c:v>0.87248000000000003</c:v>
                </c:pt>
                <c:pt idx="4238">
                  <c:v>0.87248000000000003</c:v>
                </c:pt>
                <c:pt idx="4239">
                  <c:v>0.87248000000000003</c:v>
                </c:pt>
                <c:pt idx="4240">
                  <c:v>0.87248000000000003</c:v>
                </c:pt>
                <c:pt idx="4241">
                  <c:v>0.87248000000000003</c:v>
                </c:pt>
                <c:pt idx="4242">
                  <c:v>0.87248000000000003</c:v>
                </c:pt>
                <c:pt idx="4243">
                  <c:v>0.87248000000000003</c:v>
                </c:pt>
                <c:pt idx="4244">
                  <c:v>0.87248000000000003</c:v>
                </c:pt>
                <c:pt idx="4245">
                  <c:v>0.87248000000000003</c:v>
                </c:pt>
                <c:pt idx="4246">
                  <c:v>0.87248000000000003</c:v>
                </c:pt>
                <c:pt idx="4247">
                  <c:v>0.87248000000000003</c:v>
                </c:pt>
                <c:pt idx="4248">
                  <c:v>0.87248000000000003</c:v>
                </c:pt>
                <c:pt idx="4249">
                  <c:v>0.87248000000000003</c:v>
                </c:pt>
                <c:pt idx="4250">
                  <c:v>0.87248000000000003</c:v>
                </c:pt>
                <c:pt idx="4251">
                  <c:v>0.87248000000000003</c:v>
                </c:pt>
                <c:pt idx="4252">
                  <c:v>0.87248000000000003</c:v>
                </c:pt>
                <c:pt idx="4253">
                  <c:v>0.87248000000000003</c:v>
                </c:pt>
                <c:pt idx="4254">
                  <c:v>0.87248000000000003</c:v>
                </c:pt>
                <c:pt idx="4255">
                  <c:v>0.87248000000000003</c:v>
                </c:pt>
                <c:pt idx="4256">
                  <c:v>0.87248000000000003</c:v>
                </c:pt>
                <c:pt idx="4257">
                  <c:v>0.87248000000000003</c:v>
                </c:pt>
                <c:pt idx="4258">
                  <c:v>0.87248000000000003</c:v>
                </c:pt>
                <c:pt idx="4259">
                  <c:v>0.87248000000000003</c:v>
                </c:pt>
                <c:pt idx="4260">
                  <c:v>0.87248000000000003</c:v>
                </c:pt>
                <c:pt idx="4261">
                  <c:v>0.87248000000000003</c:v>
                </c:pt>
                <c:pt idx="4262">
                  <c:v>0.87248000000000003</c:v>
                </c:pt>
                <c:pt idx="4263">
                  <c:v>0.87248000000000003</c:v>
                </c:pt>
                <c:pt idx="4264">
                  <c:v>0.87248000000000003</c:v>
                </c:pt>
                <c:pt idx="4265">
                  <c:v>0.87248000000000003</c:v>
                </c:pt>
                <c:pt idx="4266">
                  <c:v>0.87248000000000003</c:v>
                </c:pt>
                <c:pt idx="4267">
                  <c:v>0.87248000000000003</c:v>
                </c:pt>
                <c:pt idx="4268">
                  <c:v>0.87248000000000003</c:v>
                </c:pt>
                <c:pt idx="4269">
                  <c:v>0.87248000000000003</c:v>
                </c:pt>
                <c:pt idx="4270">
                  <c:v>0.87248000000000003</c:v>
                </c:pt>
                <c:pt idx="4271">
                  <c:v>0.87248000000000003</c:v>
                </c:pt>
                <c:pt idx="4272">
                  <c:v>0.87248000000000003</c:v>
                </c:pt>
                <c:pt idx="4273">
                  <c:v>0.87248000000000003</c:v>
                </c:pt>
                <c:pt idx="4274">
                  <c:v>0.87248000000000003</c:v>
                </c:pt>
                <c:pt idx="4275">
                  <c:v>0.87248000000000003</c:v>
                </c:pt>
                <c:pt idx="4276">
                  <c:v>0.87248000000000003</c:v>
                </c:pt>
                <c:pt idx="4277">
                  <c:v>0.87248000000000003</c:v>
                </c:pt>
                <c:pt idx="4278">
                  <c:v>0.87248000000000003</c:v>
                </c:pt>
                <c:pt idx="4279">
                  <c:v>0.87248000000000003</c:v>
                </c:pt>
                <c:pt idx="4280">
                  <c:v>0.87248000000000003</c:v>
                </c:pt>
                <c:pt idx="4281">
                  <c:v>0.87248000000000003</c:v>
                </c:pt>
                <c:pt idx="4282">
                  <c:v>0.87248000000000003</c:v>
                </c:pt>
                <c:pt idx="4283">
                  <c:v>0.87248000000000003</c:v>
                </c:pt>
                <c:pt idx="4284">
                  <c:v>0.87248000000000003</c:v>
                </c:pt>
                <c:pt idx="4285">
                  <c:v>0.87248000000000003</c:v>
                </c:pt>
                <c:pt idx="4286">
                  <c:v>0.87248000000000003</c:v>
                </c:pt>
                <c:pt idx="4287">
                  <c:v>0.87248000000000003</c:v>
                </c:pt>
                <c:pt idx="4288">
                  <c:v>0.87248000000000003</c:v>
                </c:pt>
                <c:pt idx="4289">
                  <c:v>0.87248000000000003</c:v>
                </c:pt>
                <c:pt idx="4290">
                  <c:v>0.87248000000000003</c:v>
                </c:pt>
                <c:pt idx="4291">
                  <c:v>0.87248000000000003</c:v>
                </c:pt>
                <c:pt idx="4292">
                  <c:v>0.87248000000000003</c:v>
                </c:pt>
                <c:pt idx="4293">
                  <c:v>0.87248000000000003</c:v>
                </c:pt>
                <c:pt idx="4294">
                  <c:v>0.87248000000000003</c:v>
                </c:pt>
                <c:pt idx="4295">
                  <c:v>0.87248000000000003</c:v>
                </c:pt>
                <c:pt idx="4296">
                  <c:v>0.87248000000000003</c:v>
                </c:pt>
                <c:pt idx="4297">
                  <c:v>0.87248000000000003</c:v>
                </c:pt>
                <c:pt idx="4298">
                  <c:v>0.87248000000000003</c:v>
                </c:pt>
                <c:pt idx="4299">
                  <c:v>0.87248000000000003</c:v>
                </c:pt>
                <c:pt idx="4300">
                  <c:v>0.87248000000000003</c:v>
                </c:pt>
                <c:pt idx="4301">
                  <c:v>0.87248000000000003</c:v>
                </c:pt>
                <c:pt idx="4302">
                  <c:v>0.87248000000000003</c:v>
                </c:pt>
                <c:pt idx="4303">
                  <c:v>0.87248000000000003</c:v>
                </c:pt>
                <c:pt idx="4304">
                  <c:v>0.87248000000000003</c:v>
                </c:pt>
                <c:pt idx="4305">
                  <c:v>0.87248000000000003</c:v>
                </c:pt>
                <c:pt idx="4306">
                  <c:v>0.87248000000000003</c:v>
                </c:pt>
                <c:pt idx="4307">
                  <c:v>0.87248000000000003</c:v>
                </c:pt>
                <c:pt idx="4308">
                  <c:v>0.87248000000000003</c:v>
                </c:pt>
                <c:pt idx="4309">
                  <c:v>0.87248000000000003</c:v>
                </c:pt>
                <c:pt idx="4310">
                  <c:v>0.87248000000000003</c:v>
                </c:pt>
                <c:pt idx="4311">
                  <c:v>0.87248000000000003</c:v>
                </c:pt>
                <c:pt idx="4312">
                  <c:v>0.87248000000000003</c:v>
                </c:pt>
                <c:pt idx="4313">
                  <c:v>0.87248000000000003</c:v>
                </c:pt>
                <c:pt idx="4314">
                  <c:v>0.87248000000000003</c:v>
                </c:pt>
                <c:pt idx="4315">
                  <c:v>0.87248000000000003</c:v>
                </c:pt>
                <c:pt idx="4316">
                  <c:v>0.87248000000000003</c:v>
                </c:pt>
                <c:pt idx="4317">
                  <c:v>0.87248000000000003</c:v>
                </c:pt>
                <c:pt idx="4318">
                  <c:v>0</c:v>
                </c:pt>
                <c:pt idx="4319">
                  <c:v>0</c:v>
                </c:pt>
                <c:pt idx="4320">
                  <c:v>0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</c:v>
                </c:pt>
                <c:pt idx="4327">
                  <c:v>0</c:v>
                </c:pt>
                <c:pt idx="4328">
                  <c:v>0</c:v>
                </c:pt>
                <c:pt idx="4329">
                  <c:v>0</c:v>
                </c:pt>
                <c:pt idx="4330">
                  <c:v>0</c:v>
                </c:pt>
                <c:pt idx="4331">
                  <c:v>0</c:v>
                </c:pt>
                <c:pt idx="4332">
                  <c:v>0</c:v>
                </c:pt>
                <c:pt idx="4333">
                  <c:v>0</c:v>
                </c:pt>
                <c:pt idx="4334">
                  <c:v>0</c:v>
                </c:pt>
                <c:pt idx="4335">
                  <c:v>0</c:v>
                </c:pt>
                <c:pt idx="4336">
                  <c:v>0</c:v>
                </c:pt>
                <c:pt idx="4337">
                  <c:v>0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0</c:v>
                </c:pt>
                <c:pt idx="4342">
                  <c:v>0</c:v>
                </c:pt>
                <c:pt idx="4343">
                  <c:v>0</c:v>
                </c:pt>
                <c:pt idx="4344">
                  <c:v>0</c:v>
                </c:pt>
                <c:pt idx="4345">
                  <c:v>0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0</c:v>
                </c:pt>
                <c:pt idx="4351">
                  <c:v>0</c:v>
                </c:pt>
                <c:pt idx="4352">
                  <c:v>0</c:v>
                </c:pt>
                <c:pt idx="4353">
                  <c:v>0</c:v>
                </c:pt>
                <c:pt idx="4354">
                  <c:v>0</c:v>
                </c:pt>
                <c:pt idx="4355">
                  <c:v>0</c:v>
                </c:pt>
                <c:pt idx="4356">
                  <c:v>0</c:v>
                </c:pt>
                <c:pt idx="4357">
                  <c:v>0</c:v>
                </c:pt>
                <c:pt idx="4358">
                  <c:v>0</c:v>
                </c:pt>
                <c:pt idx="4359">
                  <c:v>0</c:v>
                </c:pt>
                <c:pt idx="4360">
                  <c:v>0</c:v>
                </c:pt>
                <c:pt idx="4361">
                  <c:v>0</c:v>
                </c:pt>
                <c:pt idx="4362">
                  <c:v>0</c:v>
                </c:pt>
                <c:pt idx="4363">
                  <c:v>0</c:v>
                </c:pt>
                <c:pt idx="4364">
                  <c:v>0</c:v>
                </c:pt>
                <c:pt idx="4365">
                  <c:v>0</c:v>
                </c:pt>
                <c:pt idx="4366">
                  <c:v>0</c:v>
                </c:pt>
                <c:pt idx="4367">
                  <c:v>0</c:v>
                </c:pt>
                <c:pt idx="4368">
                  <c:v>0</c:v>
                </c:pt>
                <c:pt idx="4369">
                  <c:v>0</c:v>
                </c:pt>
                <c:pt idx="4370">
                  <c:v>0</c:v>
                </c:pt>
                <c:pt idx="4371">
                  <c:v>0</c:v>
                </c:pt>
                <c:pt idx="4372">
                  <c:v>0</c:v>
                </c:pt>
                <c:pt idx="4373">
                  <c:v>0</c:v>
                </c:pt>
                <c:pt idx="4374">
                  <c:v>0</c:v>
                </c:pt>
                <c:pt idx="4375">
                  <c:v>0</c:v>
                </c:pt>
                <c:pt idx="4376">
                  <c:v>0</c:v>
                </c:pt>
                <c:pt idx="4377">
                  <c:v>0</c:v>
                </c:pt>
                <c:pt idx="4378">
                  <c:v>0</c:v>
                </c:pt>
                <c:pt idx="4379">
                  <c:v>0</c:v>
                </c:pt>
                <c:pt idx="4380">
                  <c:v>0</c:v>
                </c:pt>
                <c:pt idx="4381">
                  <c:v>0</c:v>
                </c:pt>
                <c:pt idx="4382">
                  <c:v>0</c:v>
                </c:pt>
                <c:pt idx="4383">
                  <c:v>0</c:v>
                </c:pt>
                <c:pt idx="4384">
                  <c:v>0</c:v>
                </c:pt>
                <c:pt idx="4385">
                  <c:v>0</c:v>
                </c:pt>
                <c:pt idx="4386">
                  <c:v>0</c:v>
                </c:pt>
                <c:pt idx="4387">
                  <c:v>0</c:v>
                </c:pt>
                <c:pt idx="4388">
                  <c:v>0</c:v>
                </c:pt>
                <c:pt idx="4389">
                  <c:v>0</c:v>
                </c:pt>
                <c:pt idx="4390">
                  <c:v>0</c:v>
                </c:pt>
                <c:pt idx="4391">
                  <c:v>0</c:v>
                </c:pt>
                <c:pt idx="4392">
                  <c:v>0</c:v>
                </c:pt>
                <c:pt idx="4393">
                  <c:v>0</c:v>
                </c:pt>
                <c:pt idx="4394">
                  <c:v>0</c:v>
                </c:pt>
                <c:pt idx="4395">
                  <c:v>0</c:v>
                </c:pt>
                <c:pt idx="4396">
                  <c:v>0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0</c:v>
                </c:pt>
                <c:pt idx="4404">
                  <c:v>0</c:v>
                </c:pt>
                <c:pt idx="4405">
                  <c:v>0</c:v>
                </c:pt>
                <c:pt idx="4406">
                  <c:v>0</c:v>
                </c:pt>
                <c:pt idx="4407">
                  <c:v>0</c:v>
                </c:pt>
                <c:pt idx="4408">
                  <c:v>0</c:v>
                </c:pt>
                <c:pt idx="4409">
                  <c:v>0</c:v>
                </c:pt>
                <c:pt idx="4410">
                  <c:v>0</c:v>
                </c:pt>
                <c:pt idx="4411">
                  <c:v>0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  <c:pt idx="4415">
                  <c:v>0</c:v>
                </c:pt>
                <c:pt idx="4416">
                  <c:v>0</c:v>
                </c:pt>
                <c:pt idx="4417">
                  <c:v>0</c:v>
                </c:pt>
                <c:pt idx="4418">
                  <c:v>0</c:v>
                </c:pt>
                <c:pt idx="4419">
                  <c:v>0</c:v>
                </c:pt>
                <c:pt idx="4420">
                  <c:v>0</c:v>
                </c:pt>
                <c:pt idx="4421">
                  <c:v>0</c:v>
                </c:pt>
                <c:pt idx="4422">
                  <c:v>0</c:v>
                </c:pt>
                <c:pt idx="4423">
                  <c:v>0</c:v>
                </c:pt>
                <c:pt idx="4424">
                  <c:v>0</c:v>
                </c:pt>
                <c:pt idx="4425">
                  <c:v>0</c:v>
                </c:pt>
                <c:pt idx="4426">
                  <c:v>0</c:v>
                </c:pt>
                <c:pt idx="4427">
                  <c:v>0</c:v>
                </c:pt>
                <c:pt idx="4428">
                  <c:v>0</c:v>
                </c:pt>
                <c:pt idx="4429">
                  <c:v>0</c:v>
                </c:pt>
                <c:pt idx="4430">
                  <c:v>0</c:v>
                </c:pt>
                <c:pt idx="4431">
                  <c:v>0</c:v>
                </c:pt>
                <c:pt idx="4432">
                  <c:v>0</c:v>
                </c:pt>
                <c:pt idx="4433">
                  <c:v>0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0</c:v>
                </c:pt>
                <c:pt idx="4438">
                  <c:v>0</c:v>
                </c:pt>
                <c:pt idx="4439">
                  <c:v>0</c:v>
                </c:pt>
                <c:pt idx="4440">
                  <c:v>0</c:v>
                </c:pt>
                <c:pt idx="4441">
                  <c:v>0</c:v>
                </c:pt>
                <c:pt idx="4442">
                  <c:v>0</c:v>
                </c:pt>
                <c:pt idx="4443">
                  <c:v>0</c:v>
                </c:pt>
                <c:pt idx="4444">
                  <c:v>0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49">
                  <c:v>0</c:v>
                </c:pt>
                <c:pt idx="4450">
                  <c:v>0</c:v>
                </c:pt>
                <c:pt idx="4451">
                  <c:v>0</c:v>
                </c:pt>
                <c:pt idx="4452">
                  <c:v>0</c:v>
                </c:pt>
                <c:pt idx="4453">
                  <c:v>0</c:v>
                </c:pt>
                <c:pt idx="4454">
                  <c:v>0</c:v>
                </c:pt>
                <c:pt idx="4455">
                  <c:v>0</c:v>
                </c:pt>
                <c:pt idx="4456">
                  <c:v>0</c:v>
                </c:pt>
                <c:pt idx="4457">
                  <c:v>0</c:v>
                </c:pt>
                <c:pt idx="4458">
                  <c:v>0</c:v>
                </c:pt>
                <c:pt idx="4459">
                  <c:v>0</c:v>
                </c:pt>
                <c:pt idx="4460">
                  <c:v>0</c:v>
                </c:pt>
                <c:pt idx="4461">
                  <c:v>0</c:v>
                </c:pt>
                <c:pt idx="4462">
                  <c:v>0</c:v>
                </c:pt>
                <c:pt idx="4463">
                  <c:v>0</c:v>
                </c:pt>
                <c:pt idx="4464">
                  <c:v>0</c:v>
                </c:pt>
                <c:pt idx="4465">
                  <c:v>0</c:v>
                </c:pt>
                <c:pt idx="4466">
                  <c:v>0</c:v>
                </c:pt>
                <c:pt idx="4467">
                  <c:v>0</c:v>
                </c:pt>
                <c:pt idx="4468">
                  <c:v>0</c:v>
                </c:pt>
                <c:pt idx="4469">
                  <c:v>0</c:v>
                </c:pt>
                <c:pt idx="4470">
                  <c:v>0</c:v>
                </c:pt>
                <c:pt idx="4471">
                  <c:v>0</c:v>
                </c:pt>
                <c:pt idx="4472">
                  <c:v>0</c:v>
                </c:pt>
                <c:pt idx="4473">
                  <c:v>0</c:v>
                </c:pt>
                <c:pt idx="4474">
                  <c:v>0</c:v>
                </c:pt>
                <c:pt idx="4475">
                  <c:v>0</c:v>
                </c:pt>
                <c:pt idx="4476">
                  <c:v>0</c:v>
                </c:pt>
                <c:pt idx="4477">
                  <c:v>0</c:v>
                </c:pt>
                <c:pt idx="4478">
                  <c:v>0</c:v>
                </c:pt>
                <c:pt idx="4479">
                  <c:v>0</c:v>
                </c:pt>
                <c:pt idx="4480">
                  <c:v>0</c:v>
                </c:pt>
                <c:pt idx="4481">
                  <c:v>0</c:v>
                </c:pt>
                <c:pt idx="4482">
                  <c:v>0</c:v>
                </c:pt>
                <c:pt idx="4483">
                  <c:v>0</c:v>
                </c:pt>
                <c:pt idx="4484">
                  <c:v>0</c:v>
                </c:pt>
                <c:pt idx="4485">
                  <c:v>0</c:v>
                </c:pt>
                <c:pt idx="4486">
                  <c:v>0.87248000000000003</c:v>
                </c:pt>
                <c:pt idx="4487">
                  <c:v>0.87248000000000003</c:v>
                </c:pt>
                <c:pt idx="4488">
                  <c:v>0.87248000000000003</c:v>
                </c:pt>
                <c:pt idx="4489">
                  <c:v>0.87248000000000003</c:v>
                </c:pt>
                <c:pt idx="4490">
                  <c:v>0.87248000000000003</c:v>
                </c:pt>
                <c:pt idx="4491">
                  <c:v>0.87248000000000003</c:v>
                </c:pt>
                <c:pt idx="4492">
                  <c:v>0.87248000000000003</c:v>
                </c:pt>
                <c:pt idx="4493">
                  <c:v>0.87248000000000003</c:v>
                </c:pt>
                <c:pt idx="4494">
                  <c:v>0.87248000000000003</c:v>
                </c:pt>
                <c:pt idx="4495">
                  <c:v>0.87248000000000003</c:v>
                </c:pt>
                <c:pt idx="4496">
                  <c:v>0.87248000000000003</c:v>
                </c:pt>
                <c:pt idx="4497">
                  <c:v>0.87248000000000003</c:v>
                </c:pt>
                <c:pt idx="4498">
                  <c:v>0.87248000000000003</c:v>
                </c:pt>
                <c:pt idx="4499">
                  <c:v>0.87248000000000003</c:v>
                </c:pt>
                <c:pt idx="4500">
                  <c:v>0.87248000000000003</c:v>
                </c:pt>
                <c:pt idx="4501">
                  <c:v>0.87248000000000003</c:v>
                </c:pt>
                <c:pt idx="4502">
                  <c:v>0.87248000000000003</c:v>
                </c:pt>
                <c:pt idx="4503">
                  <c:v>0.87248000000000003</c:v>
                </c:pt>
                <c:pt idx="4504">
                  <c:v>0.87248000000000003</c:v>
                </c:pt>
                <c:pt idx="4505">
                  <c:v>0.87248000000000003</c:v>
                </c:pt>
                <c:pt idx="4506">
                  <c:v>0.87248000000000003</c:v>
                </c:pt>
                <c:pt idx="4507">
                  <c:v>0.87248000000000003</c:v>
                </c:pt>
                <c:pt idx="4508">
                  <c:v>0.87248000000000003</c:v>
                </c:pt>
                <c:pt idx="4509">
                  <c:v>0.87248000000000003</c:v>
                </c:pt>
                <c:pt idx="4510">
                  <c:v>0.87248000000000003</c:v>
                </c:pt>
                <c:pt idx="4511">
                  <c:v>0.87248000000000003</c:v>
                </c:pt>
                <c:pt idx="4512">
                  <c:v>0.87248000000000003</c:v>
                </c:pt>
                <c:pt idx="4513">
                  <c:v>0.87248000000000003</c:v>
                </c:pt>
                <c:pt idx="4514">
                  <c:v>0.87248000000000003</c:v>
                </c:pt>
                <c:pt idx="4515">
                  <c:v>0.87248000000000003</c:v>
                </c:pt>
                <c:pt idx="4516">
                  <c:v>0.87248000000000003</c:v>
                </c:pt>
                <c:pt idx="4517">
                  <c:v>0.87248000000000003</c:v>
                </c:pt>
                <c:pt idx="4518">
                  <c:v>0.87248000000000003</c:v>
                </c:pt>
                <c:pt idx="4519">
                  <c:v>0.87248000000000003</c:v>
                </c:pt>
                <c:pt idx="4520">
                  <c:v>0.87248000000000003</c:v>
                </c:pt>
                <c:pt idx="4521">
                  <c:v>0.87248000000000003</c:v>
                </c:pt>
                <c:pt idx="4522">
                  <c:v>0.87248000000000003</c:v>
                </c:pt>
                <c:pt idx="4523">
                  <c:v>0.87248000000000003</c:v>
                </c:pt>
                <c:pt idx="4524">
                  <c:v>0.87248000000000003</c:v>
                </c:pt>
                <c:pt idx="4525">
                  <c:v>0.87248000000000003</c:v>
                </c:pt>
                <c:pt idx="4526">
                  <c:v>0.87248000000000003</c:v>
                </c:pt>
                <c:pt idx="4527">
                  <c:v>0.87248000000000003</c:v>
                </c:pt>
                <c:pt idx="4528">
                  <c:v>0.87248000000000003</c:v>
                </c:pt>
                <c:pt idx="4529">
                  <c:v>0.87248000000000003</c:v>
                </c:pt>
                <c:pt idx="4530">
                  <c:v>0.87248000000000003</c:v>
                </c:pt>
                <c:pt idx="4531">
                  <c:v>0.87248000000000003</c:v>
                </c:pt>
                <c:pt idx="4532">
                  <c:v>0.87248000000000003</c:v>
                </c:pt>
                <c:pt idx="4533">
                  <c:v>0.87248000000000003</c:v>
                </c:pt>
                <c:pt idx="4534">
                  <c:v>0.87248000000000003</c:v>
                </c:pt>
                <c:pt idx="4535">
                  <c:v>0.87248000000000003</c:v>
                </c:pt>
                <c:pt idx="4536">
                  <c:v>0.87248000000000003</c:v>
                </c:pt>
                <c:pt idx="4537">
                  <c:v>0.87248000000000003</c:v>
                </c:pt>
                <c:pt idx="4538">
                  <c:v>0.87248000000000003</c:v>
                </c:pt>
                <c:pt idx="4539">
                  <c:v>0.87248000000000003</c:v>
                </c:pt>
                <c:pt idx="4540">
                  <c:v>0.87248000000000003</c:v>
                </c:pt>
                <c:pt idx="4541">
                  <c:v>0.87248000000000003</c:v>
                </c:pt>
                <c:pt idx="4542">
                  <c:v>0.87248000000000003</c:v>
                </c:pt>
                <c:pt idx="4543">
                  <c:v>0.87248000000000003</c:v>
                </c:pt>
                <c:pt idx="4544">
                  <c:v>0.87248000000000003</c:v>
                </c:pt>
                <c:pt idx="4545">
                  <c:v>0.87248000000000003</c:v>
                </c:pt>
                <c:pt idx="4546">
                  <c:v>0.87248000000000003</c:v>
                </c:pt>
                <c:pt idx="4547">
                  <c:v>0.87248000000000003</c:v>
                </c:pt>
                <c:pt idx="4548">
                  <c:v>0.87248000000000003</c:v>
                </c:pt>
                <c:pt idx="4549">
                  <c:v>0.87248000000000003</c:v>
                </c:pt>
                <c:pt idx="4550">
                  <c:v>0.87248000000000003</c:v>
                </c:pt>
                <c:pt idx="4551">
                  <c:v>0.87248000000000003</c:v>
                </c:pt>
                <c:pt idx="4552">
                  <c:v>0.87248000000000003</c:v>
                </c:pt>
                <c:pt idx="4553">
                  <c:v>0.87248000000000003</c:v>
                </c:pt>
                <c:pt idx="4554">
                  <c:v>0.87248000000000003</c:v>
                </c:pt>
                <c:pt idx="4555">
                  <c:v>0.87248000000000003</c:v>
                </c:pt>
                <c:pt idx="4556">
                  <c:v>0.87248000000000003</c:v>
                </c:pt>
                <c:pt idx="4557">
                  <c:v>0.87248000000000003</c:v>
                </c:pt>
                <c:pt idx="4558">
                  <c:v>0.87248000000000003</c:v>
                </c:pt>
                <c:pt idx="4559">
                  <c:v>0.87248000000000003</c:v>
                </c:pt>
                <c:pt idx="4560">
                  <c:v>0.87248000000000003</c:v>
                </c:pt>
                <c:pt idx="4561">
                  <c:v>0.87248000000000003</c:v>
                </c:pt>
                <c:pt idx="4562">
                  <c:v>0.87248000000000003</c:v>
                </c:pt>
                <c:pt idx="4563">
                  <c:v>0.87248000000000003</c:v>
                </c:pt>
                <c:pt idx="4564">
                  <c:v>0.87248000000000003</c:v>
                </c:pt>
                <c:pt idx="4565">
                  <c:v>0.87248000000000003</c:v>
                </c:pt>
                <c:pt idx="4566">
                  <c:v>0.87248000000000003</c:v>
                </c:pt>
                <c:pt idx="4567">
                  <c:v>0.87248000000000003</c:v>
                </c:pt>
                <c:pt idx="4568">
                  <c:v>0.87248000000000003</c:v>
                </c:pt>
                <c:pt idx="4569">
                  <c:v>0.87248000000000003</c:v>
                </c:pt>
                <c:pt idx="4570">
                  <c:v>0.87248000000000003</c:v>
                </c:pt>
                <c:pt idx="4571">
                  <c:v>0.87248000000000003</c:v>
                </c:pt>
                <c:pt idx="4572">
                  <c:v>0.87248000000000003</c:v>
                </c:pt>
                <c:pt idx="4573">
                  <c:v>0.87248000000000003</c:v>
                </c:pt>
                <c:pt idx="4574">
                  <c:v>0.87248000000000003</c:v>
                </c:pt>
                <c:pt idx="4575">
                  <c:v>0.87248000000000003</c:v>
                </c:pt>
                <c:pt idx="4576">
                  <c:v>0.87248000000000003</c:v>
                </c:pt>
                <c:pt idx="4577">
                  <c:v>0.87248000000000003</c:v>
                </c:pt>
                <c:pt idx="4578">
                  <c:v>0.87248000000000003</c:v>
                </c:pt>
                <c:pt idx="4579">
                  <c:v>0.87248000000000003</c:v>
                </c:pt>
                <c:pt idx="4580">
                  <c:v>0.87248000000000003</c:v>
                </c:pt>
                <c:pt idx="4581">
                  <c:v>0.87248000000000003</c:v>
                </c:pt>
                <c:pt idx="4582">
                  <c:v>0.87248000000000003</c:v>
                </c:pt>
                <c:pt idx="4583">
                  <c:v>0.87248000000000003</c:v>
                </c:pt>
                <c:pt idx="4584">
                  <c:v>0.87248000000000003</c:v>
                </c:pt>
                <c:pt idx="4585">
                  <c:v>0.87248000000000003</c:v>
                </c:pt>
                <c:pt idx="4586">
                  <c:v>0.87248000000000003</c:v>
                </c:pt>
                <c:pt idx="4587">
                  <c:v>0.87248000000000003</c:v>
                </c:pt>
                <c:pt idx="4588">
                  <c:v>0.87248000000000003</c:v>
                </c:pt>
                <c:pt idx="4589">
                  <c:v>0.87248000000000003</c:v>
                </c:pt>
                <c:pt idx="4590">
                  <c:v>0.87248000000000003</c:v>
                </c:pt>
                <c:pt idx="4591">
                  <c:v>0.87248000000000003</c:v>
                </c:pt>
                <c:pt idx="4592">
                  <c:v>0.87248000000000003</c:v>
                </c:pt>
                <c:pt idx="4593">
                  <c:v>0.87248000000000003</c:v>
                </c:pt>
                <c:pt idx="4594">
                  <c:v>0.87248000000000003</c:v>
                </c:pt>
                <c:pt idx="4595">
                  <c:v>0.87248000000000003</c:v>
                </c:pt>
                <c:pt idx="4596">
                  <c:v>0.87248000000000003</c:v>
                </c:pt>
                <c:pt idx="4597">
                  <c:v>0.87248000000000003</c:v>
                </c:pt>
                <c:pt idx="4598">
                  <c:v>0.87248000000000003</c:v>
                </c:pt>
                <c:pt idx="4599">
                  <c:v>0.87248000000000003</c:v>
                </c:pt>
                <c:pt idx="4600">
                  <c:v>0.87248000000000003</c:v>
                </c:pt>
                <c:pt idx="4601">
                  <c:v>0.87248000000000003</c:v>
                </c:pt>
                <c:pt idx="4602">
                  <c:v>0.87248000000000003</c:v>
                </c:pt>
                <c:pt idx="4603">
                  <c:v>0.87248000000000003</c:v>
                </c:pt>
                <c:pt idx="4604">
                  <c:v>0.87248000000000003</c:v>
                </c:pt>
                <c:pt idx="4605">
                  <c:v>0.87248000000000003</c:v>
                </c:pt>
                <c:pt idx="4606">
                  <c:v>0.87248000000000003</c:v>
                </c:pt>
                <c:pt idx="4607">
                  <c:v>0.87248000000000003</c:v>
                </c:pt>
                <c:pt idx="4608">
                  <c:v>0.87248000000000003</c:v>
                </c:pt>
                <c:pt idx="4609">
                  <c:v>0.87248000000000003</c:v>
                </c:pt>
                <c:pt idx="4610">
                  <c:v>0.87248000000000003</c:v>
                </c:pt>
                <c:pt idx="4611">
                  <c:v>0.87248000000000003</c:v>
                </c:pt>
                <c:pt idx="4612">
                  <c:v>0.87248000000000003</c:v>
                </c:pt>
                <c:pt idx="4613">
                  <c:v>0.87248000000000003</c:v>
                </c:pt>
                <c:pt idx="4614">
                  <c:v>0.87248000000000003</c:v>
                </c:pt>
                <c:pt idx="4615">
                  <c:v>0.87248000000000003</c:v>
                </c:pt>
                <c:pt idx="4616">
                  <c:v>0.87248000000000003</c:v>
                </c:pt>
                <c:pt idx="4617">
                  <c:v>0.87248000000000003</c:v>
                </c:pt>
                <c:pt idx="4618">
                  <c:v>0.87248000000000003</c:v>
                </c:pt>
                <c:pt idx="4619">
                  <c:v>0.87248000000000003</c:v>
                </c:pt>
                <c:pt idx="4620">
                  <c:v>0.87248000000000003</c:v>
                </c:pt>
                <c:pt idx="4621">
                  <c:v>0.87248000000000003</c:v>
                </c:pt>
                <c:pt idx="4622">
                  <c:v>0.87248000000000003</c:v>
                </c:pt>
                <c:pt idx="4623">
                  <c:v>0.87248000000000003</c:v>
                </c:pt>
                <c:pt idx="4624">
                  <c:v>0.87248000000000003</c:v>
                </c:pt>
                <c:pt idx="4625">
                  <c:v>0.87248000000000003</c:v>
                </c:pt>
                <c:pt idx="4626">
                  <c:v>0.87248000000000003</c:v>
                </c:pt>
                <c:pt idx="4627">
                  <c:v>0.87248000000000003</c:v>
                </c:pt>
                <c:pt idx="4628">
                  <c:v>0.87248000000000003</c:v>
                </c:pt>
                <c:pt idx="4629">
                  <c:v>0.87248000000000003</c:v>
                </c:pt>
                <c:pt idx="4630">
                  <c:v>0.87248000000000003</c:v>
                </c:pt>
                <c:pt idx="4631">
                  <c:v>0.87248000000000003</c:v>
                </c:pt>
                <c:pt idx="4632">
                  <c:v>0.87248000000000003</c:v>
                </c:pt>
                <c:pt idx="4633">
                  <c:v>0.87248000000000003</c:v>
                </c:pt>
                <c:pt idx="4634">
                  <c:v>0.87248000000000003</c:v>
                </c:pt>
                <c:pt idx="4635">
                  <c:v>0.87248000000000003</c:v>
                </c:pt>
                <c:pt idx="4636">
                  <c:v>0.87248000000000003</c:v>
                </c:pt>
                <c:pt idx="4637">
                  <c:v>0.87248000000000003</c:v>
                </c:pt>
                <c:pt idx="4638">
                  <c:v>0.87248000000000003</c:v>
                </c:pt>
                <c:pt idx="4639">
                  <c:v>0.87248000000000003</c:v>
                </c:pt>
                <c:pt idx="4640">
                  <c:v>0.87248000000000003</c:v>
                </c:pt>
                <c:pt idx="4641">
                  <c:v>0.87248000000000003</c:v>
                </c:pt>
                <c:pt idx="4642">
                  <c:v>0.87248000000000003</c:v>
                </c:pt>
                <c:pt idx="4643">
                  <c:v>0.87248000000000003</c:v>
                </c:pt>
                <c:pt idx="4644">
                  <c:v>0.87248000000000003</c:v>
                </c:pt>
                <c:pt idx="4645">
                  <c:v>0.87248000000000003</c:v>
                </c:pt>
                <c:pt idx="4646">
                  <c:v>0.87248000000000003</c:v>
                </c:pt>
                <c:pt idx="4647">
                  <c:v>0.87248000000000003</c:v>
                </c:pt>
                <c:pt idx="4648">
                  <c:v>0.87248000000000003</c:v>
                </c:pt>
                <c:pt idx="4649">
                  <c:v>0.87248000000000003</c:v>
                </c:pt>
                <c:pt idx="4650">
                  <c:v>0.87248000000000003</c:v>
                </c:pt>
                <c:pt idx="4651">
                  <c:v>0.87248000000000003</c:v>
                </c:pt>
                <c:pt idx="4652">
                  <c:v>0.87248000000000003</c:v>
                </c:pt>
                <c:pt idx="4653">
                  <c:v>0.87248000000000003</c:v>
                </c:pt>
                <c:pt idx="4654">
                  <c:v>0.87248000000000003</c:v>
                </c:pt>
                <c:pt idx="4655">
                  <c:v>0.87248000000000003</c:v>
                </c:pt>
                <c:pt idx="4656">
                  <c:v>0.87248000000000003</c:v>
                </c:pt>
                <c:pt idx="4657">
                  <c:v>0.87248000000000003</c:v>
                </c:pt>
                <c:pt idx="4658">
                  <c:v>0.87248000000000003</c:v>
                </c:pt>
                <c:pt idx="4659">
                  <c:v>0.87248000000000003</c:v>
                </c:pt>
                <c:pt idx="4660">
                  <c:v>0.87248000000000003</c:v>
                </c:pt>
                <c:pt idx="4661">
                  <c:v>0.87248000000000003</c:v>
                </c:pt>
                <c:pt idx="4662">
                  <c:v>0.87248000000000003</c:v>
                </c:pt>
                <c:pt idx="4663">
                  <c:v>0.87248000000000003</c:v>
                </c:pt>
                <c:pt idx="4664">
                  <c:v>0.87248000000000003</c:v>
                </c:pt>
                <c:pt idx="4665">
                  <c:v>0.87248000000000003</c:v>
                </c:pt>
                <c:pt idx="4666">
                  <c:v>0.87248000000000003</c:v>
                </c:pt>
                <c:pt idx="4667">
                  <c:v>0.87248000000000003</c:v>
                </c:pt>
                <c:pt idx="4668">
                  <c:v>0.87248000000000003</c:v>
                </c:pt>
                <c:pt idx="4669">
                  <c:v>0.87248000000000003</c:v>
                </c:pt>
                <c:pt idx="4670">
                  <c:v>0.87248000000000003</c:v>
                </c:pt>
                <c:pt idx="4671">
                  <c:v>0.87248000000000003</c:v>
                </c:pt>
                <c:pt idx="4672">
                  <c:v>0.87248000000000003</c:v>
                </c:pt>
                <c:pt idx="4673">
                  <c:v>0.87248000000000003</c:v>
                </c:pt>
                <c:pt idx="4674">
                  <c:v>0.87248000000000003</c:v>
                </c:pt>
                <c:pt idx="4675">
                  <c:v>0.87248000000000003</c:v>
                </c:pt>
                <c:pt idx="4676">
                  <c:v>0.87248000000000003</c:v>
                </c:pt>
                <c:pt idx="4677">
                  <c:v>0.87248000000000003</c:v>
                </c:pt>
                <c:pt idx="4678">
                  <c:v>0.87248000000000003</c:v>
                </c:pt>
                <c:pt idx="4679">
                  <c:v>0.87248000000000003</c:v>
                </c:pt>
                <c:pt idx="4680">
                  <c:v>0.87248000000000003</c:v>
                </c:pt>
                <c:pt idx="4681">
                  <c:v>0.87248000000000003</c:v>
                </c:pt>
                <c:pt idx="4682">
                  <c:v>0.87248000000000003</c:v>
                </c:pt>
                <c:pt idx="4683">
                  <c:v>0.87248000000000003</c:v>
                </c:pt>
                <c:pt idx="4684">
                  <c:v>0.87248000000000003</c:v>
                </c:pt>
                <c:pt idx="4685">
                  <c:v>0.87248000000000003</c:v>
                </c:pt>
                <c:pt idx="4686">
                  <c:v>0.87248000000000003</c:v>
                </c:pt>
                <c:pt idx="4687">
                  <c:v>0.87248000000000003</c:v>
                </c:pt>
                <c:pt idx="4688">
                  <c:v>0.87248000000000003</c:v>
                </c:pt>
                <c:pt idx="4689">
                  <c:v>0.87248000000000003</c:v>
                </c:pt>
                <c:pt idx="4690">
                  <c:v>0.87248000000000003</c:v>
                </c:pt>
                <c:pt idx="4691">
                  <c:v>0.87248000000000003</c:v>
                </c:pt>
                <c:pt idx="4692">
                  <c:v>0.87248000000000003</c:v>
                </c:pt>
                <c:pt idx="4693">
                  <c:v>0.87248000000000003</c:v>
                </c:pt>
                <c:pt idx="4694">
                  <c:v>0.87248000000000003</c:v>
                </c:pt>
                <c:pt idx="4695">
                  <c:v>0.87248000000000003</c:v>
                </c:pt>
                <c:pt idx="4696">
                  <c:v>0.87248000000000003</c:v>
                </c:pt>
                <c:pt idx="4697">
                  <c:v>0.87248000000000003</c:v>
                </c:pt>
                <c:pt idx="4698">
                  <c:v>0.87248000000000003</c:v>
                </c:pt>
                <c:pt idx="4699">
                  <c:v>0.87248000000000003</c:v>
                </c:pt>
                <c:pt idx="4700">
                  <c:v>0.87248000000000003</c:v>
                </c:pt>
                <c:pt idx="4701">
                  <c:v>0.87248000000000003</c:v>
                </c:pt>
                <c:pt idx="4702">
                  <c:v>0.87248000000000003</c:v>
                </c:pt>
                <c:pt idx="4703">
                  <c:v>0.87248000000000003</c:v>
                </c:pt>
                <c:pt idx="4704">
                  <c:v>0.87248000000000003</c:v>
                </c:pt>
                <c:pt idx="4705">
                  <c:v>0.87248000000000003</c:v>
                </c:pt>
                <c:pt idx="4706">
                  <c:v>0.87248000000000003</c:v>
                </c:pt>
                <c:pt idx="4707">
                  <c:v>0.87248000000000003</c:v>
                </c:pt>
                <c:pt idx="4708">
                  <c:v>0.87248000000000003</c:v>
                </c:pt>
                <c:pt idx="4709">
                  <c:v>0.87248000000000003</c:v>
                </c:pt>
                <c:pt idx="4710">
                  <c:v>0.87248000000000003</c:v>
                </c:pt>
                <c:pt idx="4711">
                  <c:v>0.87248000000000003</c:v>
                </c:pt>
                <c:pt idx="4712">
                  <c:v>0.87248000000000003</c:v>
                </c:pt>
                <c:pt idx="4713">
                  <c:v>0.87248000000000003</c:v>
                </c:pt>
                <c:pt idx="4714">
                  <c:v>0.87248000000000003</c:v>
                </c:pt>
                <c:pt idx="4715">
                  <c:v>0.87248000000000003</c:v>
                </c:pt>
                <c:pt idx="4716">
                  <c:v>0.87248000000000003</c:v>
                </c:pt>
                <c:pt idx="4717">
                  <c:v>0.87248000000000003</c:v>
                </c:pt>
                <c:pt idx="4718">
                  <c:v>0.87248000000000003</c:v>
                </c:pt>
                <c:pt idx="4719">
                  <c:v>0.87248000000000003</c:v>
                </c:pt>
                <c:pt idx="4720">
                  <c:v>0.87248000000000003</c:v>
                </c:pt>
                <c:pt idx="4721">
                  <c:v>0.87248000000000003</c:v>
                </c:pt>
                <c:pt idx="4722">
                  <c:v>0.87248000000000003</c:v>
                </c:pt>
                <c:pt idx="4723">
                  <c:v>0.87248000000000003</c:v>
                </c:pt>
                <c:pt idx="4724">
                  <c:v>0.87248000000000003</c:v>
                </c:pt>
                <c:pt idx="4725">
                  <c:v>0.87248000000000003</c:v>
                </c:pt>
                <c:pt idx="4726">
                  <c:v>0.87248000000000003</c:v>
                </c:pt>
                <c:pt idx="4727">
                  <c:v>0.87248000000000003</c:v>
                </c:pt>
                <c:pt idx="4728">
                  <c:v>0.87248000000000003</c:v>
                </c:pt>
                <c:pt idx="4729">
                  <c:v>0.87248000000000003</c:v>
                </c:pt>
                <c:pt idx="4730">
                  <c:v>0.87248000000000003</c:v>
                </c:pt>
                <c:pt idx="4731">
                  <c:v>0.87248000000000003</c:v>
                </c:pt>
                <c:pt idx="4732">
                  <c:v>0.87248000000000003</c:v>
                </c:pt>
                <c:pt idx="4733">
                  <c:v>0.87248000000000003</c:v>
                </c:pt>
                <c:pt idx="4734">
                  <c:v>0.87248000000000003</c:v>
                </c:pt>
                <c:pt idx="4735">
                  <c:v>0.87248000000000003</c:v>
                </c:pt>
                <c:pt idx="4736">
                  <c:v>0.87248000000000003</c:v>
                </c:pt>
                <c:pt idx="4737">
                  <c:v>0.87248000000000003</c:v>
                </c:pt>
                <c:pt idx="4738">
                  <c:v>0.87248000000000003</c:v>
                </c:pt>
                <c:pt idx="4739">
                  <c:v>0.87248000000000003</c:v>
                </c:pt>
                <c:pt idx="4740">
                  <c:v>0.87248000000000003</c:v>
                </c:pt>
                <c:pt idx="4741">
                  <c:v>0.87248000000000003</c:v>
                </c:pt>
                <c:pt idx="4742">
                  <c:v>0.87248000000000003</c:v>
                </c:pt>
                <c:pt idx="4743">
                  <c:v>0.87248000000000003</c:v>
                </c:pt>
                <c:pt idx="4744">
                  <c:v>0.87248000000000003</c:v>
                </c:pt>
                <c:pt idx="4745">
                  <c:v>0.87248000000000003</c:v>
                </c:pt>
                <c:pt idx="4746">
                  <c:v>0.87248000000000003</c:v>
                </c:pt>
                <c:pt idx="4747">
                  <c:v>0.87248000000000003</c:v>
                </c:pt>
                <c:pt idx="4748">
                  <c:v>0.87248000000000003</c:v>
                </c:pt>
                <c:pt idx="4749">
                  <c:v>0.87248000000000003</c:v>
                </c:pt>
                <c:pt idx="4750">
                  <c:v>0.87248000000000003</c:v>
                </c:pt>
                <c:pt idx="4751">
                  <c:v>0.87248000000000003</c:v>
                </c:pt>
                <c:pt idx="4752">
                  <c:v>0.87248000000000003</c:v>
                </c:pt>
                <c:pt idx="4753">
                  <c:v>0.87248000000000003</c:v>
                </c:pt>
                <c:pt idx="4754">
                  <c:v>0.87248000000000003</c:v>
                </c:pt>
                <c:pt idx="4755">
                  <c:v>0.87248000000000003</c:v>
                </c:pt>
                <c:pt idx="4756">
                  <c:v>0.87248000000000003</c:v>
                </c:pt>
                <c:pt idx="4757">
                  <c:v>0.87248000000000003</c:v>
                </c:pt>
                <c:pt idx="4758">
                  <c:v>0.87248000000000003</c:v>
                </c:pt>
                <c:pt idx="4759">
                  <c:v>0.87248000000000003</c:v>
                </c:pt>
                <c:pt idx="4760">
                  <c:v>0.87248000000000003</c:v>
                </c:pt>
                <c:pt idx="4761">
                  <c:v>0.87248000000000003</c:v>
                </c:pt>
                <c:pt idx="4762">
                  <c:v>0.87248000000000003</c:v>
                </c:pt>
                <c:pt idx="4763">
                  <c:v>0.87248000000000003</c:v>
                </c:pt>
                <c:pt idx="4764">
                  <c:v>0.87248000000000003</c:v>
                </c:pt>
                <c:pt idx="4765">
                  <c:v>0.87248000000000003</c:v>
                </c:pt>
                <c:pt idx="4766">
                  <c:v>0.87248000000000003</c:v>
                </c:pt>
                <c:pt idx="4767">
                  <c:v>0.87248000000000003</c:v>
                </c:pt>
                <c:pt idx="4768">
                  <c:v>0.87248000000000003</c:v>
                </c:pt>
                <c:pt idx="4769">
                  <c:v>0.87248000000000003</c:v>
                </c:pt>
                <c:pt idx="4770">
                  <c:v>0.87248000000000003</c:v>
                </c:pt>
                <c:pt idx="4771">
                  <c:v>0.87248000000000003</c:v>
                </c:pt>
                <c:pt idx="4772">
                  <c:v>0.87248000000000003</c:v>
                </c:pt>
                <c:pt idx="4773">
                  <c:v>0.87248000000000003</c:v>
                </c:pt>
                <c:pt idx="4774">
                  <c:v>0.87248000000000003</c:v>
                </c:pt>
                <c:pt idx="4775">
                  <c:v>0.87248000000000003</c:v>
                </c:pt>
                <c:pt idx="4776">
                  <c:v>0.87248000000000003</c:v>
                </c:pt>
                <c:pt idx="4777">
                  <c:v>0.87248000000000003</c:v>
                </c:pt>
                <c:pt idx="4778">
                  <c:v>0.87248000000000003</c:v>
                </c:pt>
                <c:pt idx="4779">
                  <c:v>0.87248000000000003</c:v>
                </c:pt>
                <c:pt idx="4780">
                  <c:v>0.87248000000000003</c:v>
                </c:pt>
                <c:pt idx="4781">
                  <c:v>0.87248000000000003</c:v>
                </c:pt>
                <c:pt idx="4782">
                  <c:v>0.87248000000000003</c:v>
                </c:pt>
                <c:pt idx="4783">
                  <c:v>0.87248000000000003</c:v>
                </c:pt>
                <c:pt idx="4784">
                  <c:v>0.87248000000000003</c:v>
                </c:pt>
                <c:pt idx="4785">
                  <c:v>0.87248000000000003</c:v>
                </c:pt>
                <c:pt idx="4786">
                  <c:v>0.87248000000000003</c:v>
                </c:pt>
                <c:pt idx="4787">
                  <c:v>0.87248000000000003</c:v>
                </c:pt>
                <c:pt idx="4788">
                  <c:v>0.87248000000000003</c:v>
                </c:pt>
                <c:pt idx="4789">
                  <c:v>0.87248000000000003</c:v>
                </c:pt>
                <c:pt idx="4790">
                  <c:v>0.87248000000000003</c:v>
                </c:pt>
                <c:pt idx="4791">
                  <c:v>0.87248000000000003</c:v>
                </c:pt>
                <c:pt idx="4792">
                  <c:v>0.87248000000000003</c:v>
                </c:pt>
                <c:pt idx="4793">
                  <c:v>0.87248000000000003</c:v>
                </c:pt>
                <c:pt idx="4794">
                  <c:v>0.87248000000000003</c:v>
                </c:pt>
                <c:pt idx="4795">
                  <c:v>0.87248000000000003</c:v>
                </c:pt>
                <c:pt idx="4796">
                  <c:v>0.87248000000000003</c:v>
                </c:pt>
                <c:pt idx="4797">
                  <c:v>0.87248000000000003</c:v>
                </c:pt>
                <c:pt idx="4798">
                  <c:v>0.87248000000000003</c:v>
                </c:pt>
                <c:pt idx="4799">
                  <c:v>0.87248000000000003</c:v>
                </c:pt>
                <c:pt idx="4800">
                  <c:v>0.87248000000000003</c:v>
                </c:pt>
                <c:pt idx="4801">
                  <c:v>0.87248000000000003</c:v>
                </c:pt>
                <c:pt idx="4802">
                  <c:v>0.87248000000000003</c:v>
                </c:pt>
                <c:pt idx="4803">
                  <c:v>0.87248000000000003</c:v>
                </c:pt>
                <c:pt idx="4804">
                  <c:v>0.87248000000000003</c:v>
                </c:pt>
                <c:pt idx="4805">
                  <c:v>0.87248000000000003</c:v>
                </c:pt>
                <c:pt idx="4806">
                  <c:v>0.87248000000000003</c:v>
                </c:pt>
                <c:pt idx="4807">
                  <c:v>0.87248000000000003</c:v>
                </c:pt>
                <c:pt idx="4808">
                  <c:v>0.87248000000000003</c:v>
                </c:pt>
                <c:pt idx="4809">
                  <c:v>0.87248000000000003</c:v>
                </c:pt>
                <c:pt idx="4810">
                  <c:v>0.87248000000000003</c:v>
                </c:pt>
                <c:pt idx="4811">
                  <c:v>0.87248000000000003</c:v>
                </c:pt>
                <c:pt idx="4812">
                  <c:v>0.87248000000000003</c:v>
                </c:pt>
                <c:pt idx="4813">
                  <c:v>0.87248000000000003</c:v>
                </c:pt>
                <c:pt idx="4814">
                  <c:v>0.87248000000000003</c:v>
                </c:pt>
                <c:pt idx="4815">
                  <c:v>0.87248000000000003</c:v>
                </c:pt>
                <c:pt idx="4816">
                  <c:v>0.87248000000000003</c:v>
                </c:pt>
                <c:pt idx="4817">
                  <c:v>0.87248000000000003</c:v>
                </c:pt>
                <c:pt idx="4818">
                  <c:v>0.87248000000000003</c:v>
                </c:pt>
                <c:pt idx="4819">
                  <c:v>0.87248000000000003</c:v>
                </c:pt>
                <c:pt idx="4820">
                  <c:v>0.87248000000000003</c:v>
                </c:pt>
                <c:pt idx="4821">
                  <c:v>0.87248000000000003</c:v>
                </c:pt>
                <c:pt idx="4822">
                  <c:v>0.87248000000000003</c:v>
                </c:pt>
                <c:pt idx="4823">
                  <c:v>0.87248000000000003</c:v>
                </c:pt>
                <c:pt idx="4824">
                  <c:v>0.87248000000000003</c:v>
                </c:pt>
                <c:pt idx="4825">
                  <c:v>0.87248000000000003</c:v>
                </c:pt>
                <c:pt idx="4826">
                  <c:v>0.87248000000000003</c:v>
                </c:pt>
                <c:pt idx="4827">
                  <c:v>0.87248000000000003</c:v>
                </c:pt>
                <c:pt idx="4828">
                  <c:v>0.87248000000000003</c:v>
                </c:pt>
                <c:pt idx="4829">
                  <c:v>0.87248000000000003</c:v>
                </c:pt>
                <c:pt idx="4830">
                  <c:v>0.87248000000000003</c:v>
                </c:pt>
                <c:pt idx="4831">
                  <c:v>0.87248000000000003</c:v>
                </c:pt>
                <c:pt idx="4832">
                  <c:v>0.87248000000000003</c:v>
                </c:pt>
                <c:pt idx="4833">
                  <c:v>0.87248000000000003</c:v>
                </c:pt>
                <c:pt idx="4834">
                  <c:v>0.87248000000000003</c:v>
                </c:pt>
                <c:pt idx="4835">
                  <c:v>0.87248000000000003</c:v>
                </c:pt>
                <c:pt idx="4836">
                  <c:v>0.87248000000000003</c:v>
                </c:pt>
                <c:pt idx="4837">
                  <c:v>0.87248000000000003</c:v>
                </c:pt>
                <c:pt idx="4838">
                  <c:v>0.87248000000000003</c:v>
                </c:pt>
                <c:pt idx="4839">
                  <c:v>0.87248000000000003</c:v>
                </c:pt>
                <c:pt idx="4840">
                  <c:v>0.87248000000000003</c:v>
                </c:pt>
                <c:pt idx="4841">
                  <c:v>0.87248000000000003</c:v>
                </c:pt>
                <c:pt idx="4842">
                  <c:v>0.87248000000000003</c:v>
                </c:pt>
                <c:pt idx="4843">
                  <c:v>0.87248000000000003</c:v>
                </c:pt>
                <c:pt idx="4844">
                  <c:v>0.87248000000000003</c:v>
                </c:pt>
                <c:pt idx="4845">
                  <c:v>0.87248000000000003</c:v>
                </c:pt>
                <c:pt idx="4846">
                  <c:v>0.87248000000000003</c:v>
                </c:pt>
                <c:pt idx="4847">
                  <c:v>0.87248000000000003</c:v>
                </c:pt>
                <c:pt idx="4848">
                  <c:v>0.87248000000000003</c:v>
                </c:pt>
                <c:pt idx="4849">
                  <c:v>0.87248000000000003</c:v>
                </c:pt>
                <c:pt idx="4850">
                  <c:v>0.87248000000000003</c:v>
                </c:pt>
                <c:pt idx="4851">
                  <c:v>0.87248000000000003</c:v>
                </c:pt>
                <c:pt idx="4852">
                  <c:v>0.87248000000000003</c:v>
                </c:pt>
                <c:pt idx="4853">
                  <c:v>0.87248000000000003</c:v>
                </c:pt>
                <c:pt idx="4854">
                  <c:v>0.87248000000000003</c:v>
                </c:pt>
                <c:pt idx="4855">
                  <c:v>0.87248000000000003</c:v>
                </c:pt>
                <c:pt idx="4856">
                  <c:v>0.87248000000000003</c:v>
                </c:pt>
                <c:pt idx="4857">
                  <c:v>0.87248000000000003</c:v>
                </c:pt>
                <c:pt idx="4858">
                  <c:v>0.87248000000000003</c:v>
                </c:pt>
                <c:pt idx="4859">
                  <c:v>0.87248000000000003</c:v>
                </c:pt>
                <c:pt idx="4860">
                  <c:v>0.87248000000000003</c:v>
                </c:pt>
                <c:pt idx="4861">
                  <c:v>0.87248000000000003</c:v>
                </c:pt>
                <c:pt idx="4862">
                  <c:v>0.87248000000000003</c:v>
                </c:pt>
                <c:pt idx="4863">
                  <c:v>0.87248000000000003</c:v>
                </c:pt>
                <c:pt idx="4864">
                  <c:v>0.87248000000000003</c:v>
                </c:pt>
                <c:pt idx="4865">
                  <c:v>0.87248000000000003</c:v>
                </c:pt>
                <c:pt idx="4866">
                  <c:v>0.87248000000000003</c:v>
                </c:pt>
                <c:pt idx="4867">
                  <c:v>0.87248000000000003</c:v>
                </c:pt>
                <c:pt idx="4868">
                  <c:v>0.87248000000000003</c:v>
                </c:pt>
                <c:pt idx="4869">
                  <c:v>0.87248000000000003</c:v>
                </c:pt>
                <c:pt idx="4870">
                  <c:v>0.87248000000000003</c:v>
                </c:pt>
                <c:pt idx="4871">
                  <c:v>0.87248000000000003</c:v>
                </c:pt>
                <c:pt idx="4872">
                  <c:v>0.87248000000000003</c:v>
                </c:pt>
                <c:pt idx="4873">
                  <c:v>0.87248000000000003</c:v>
                </c:pt>
                <c:pt idx="4874">
                  <c:v>0.87248000000000003</c:v>
                </c:pt>
                <c:pt idx="4875">
                  <c:v>0.87248000000000003</c:v>
                </c:pt>
                <c:pt idx="4876">
                  <c:v>0.87248000000000003</c:v>
                </c:pt>
                <c:pt idx="4877">
                  <c:v>0.87248000000000003</c:v>
                </c:pt>
                <c:pt idx="4878">
                  <c:v>0.87248000000000003</c:v>
                </c:pt>
                <c:pt idx="4879">
                  <c:v>0.87248000000000003</c:v>
                </c:pt>
                <c:pt idx="4880">
                  <c:v>0.87248000000000003</c:v>
                </c:pt>
                <c:pt idx="4881">
                  <c:v>0.87248000000000003</c:v>
                </c:pt>
                <c:pt idx="4882">
                  <c:v>0.87248000000000003</c:v>
                </c:pt>
                <c:pt idx="4883">
                  <c:v>0.87248000000000003</c:v>
                </c:pt>
                <c:pt idx="4884">
                  <c:v>0.87248000000000003</c:v>
                </c:pt>
                <c:pt idx="4885">
                  <c:v>0.87248000000000003</c:v>
                </c:pt>
                <c:pt idx="4886">
                  <c:v>0.87248000000000003</c:v>
                </c:pt>
                <c:pt idx="4887">
                  <c:v>0.87248000000000003</c:v>
                </c:pt>
                <c:pt idx="4888">
                  <c:v>0.87248000000000003</c:v>
                </c:pt>
                <c:pt idx="4889">
                  <c:v>0.87248000000000003</c:v>
                </c:pt>
                <c:pt idx="4890">
                  <c:v>0.87248000000000003</c:v>
                </c:pt>
                <c:pt idx="4891">
                  <c:v>0.87248000000000003</c:v>
                </c:pt>
                <c:pt idx="4892">
                  <c:v>0.87248000000000003</c:v>
                </c:pt>
                <c:pt idx="4893">
                  <c:v>0.87248000000000003</c:v>
                </c:pt>
                <c:pt idx="4894">
                  <c:v>0.87248000000000003</c:v>
                </c:pt>
                <c:pt idx="4895">
                  <c:v>0.87248000000000003</c:v>
                </c:pt>
                <c:pt idx="4896">
                  <c:v>0.87248000000000003</c:v>
                </c:pt>
                <c:pt idx="4897">
                  <c:v>0.87248000000000003</c:v>
                </c:pt>
                <c:pt idx="4898">
                  <c:v>0.87248000000000003</c:v>
                </c:pt>
                <c:pt idx="4899">
                  <c:v>0.87248000000000003</c:v>
                </c:pt>
                <c:pt idx="4900">
                  <c:v>0.87248000000000003</c:v>
                </c:pt>
                <c:pt idx="4901">
                  <c:v>0.87248000000000003</c:v>
                </c:pt>
                <c:pt idx="4902">
                  <c:v>0.87248000000000003</c:v>
                </c:pt>
                <c:pt idx="4903">
                  <c:v>0.87248000000000003</c:v>
                </c:pt>
                <c:pt idx="4904">
                  <c:v>0.87248000000000003</c:v>
                </c:pt>
                <c:pt idx="4905">
                  <c:v>0.87248000000000003</c:v>
                </c:pt>
                <c:pt idx="4906">
                  <c:v>0.87248000000000003</c:v>
                </c:pt>
                <c:pt idx="4907">
                  <c:v>0.87248000000000003</c:v>
                </c:pt>
                <c:pt idx="4908">
                  <c:v>0.87248000000000003</c:v>
                </c:pt>
                <c:pt idx="4909">
                  <c:v>0.87248000000000003</c:v>
                </c:pt>
                <c:pt idx="4910">
                  <c:v>0.87248000000000003</c:v>
                </c:pt>
                <c:pt idx="4911">
                  <c:v>0.87248000000000003</c:v>
                </c:pt>
                <c:pt idx="4912">
                  <c:v>0.87248000000000003</c:v>
                </c:pt>
                <c:pt idx="4913">
                  <c:v>0.87248000000000003</c:v>
                </c:pt>
                <c:pt idx="4914">
                  <c:v>0.87248000000000003</c:v>
                </c:pt>
                <c:pt idx="4915">
                  <c:v>0.87248000000000003</c:v>
                </c:pt>
                <c:pt idx="4916">
                  <c:v>0.87248000000000003</c:v>
                </c:pt>
                <c:pt idx="4917">
                  <c:v>0.87248000000000003</c:v>
                </c:pt>
                <c:pt idx="4918">
                  <c:v>0.87248000000000003</c:v>
                </c:pt>
                <c:pt idx="4919">
                  <c:v>0.87248000000000003</c:v>
                </c:pt>
                <c:pt idx="4920">
                  <c:v>0.87248000000000003</c:v>
                </c:pt>
                <c:pt idx="4921">
                  <c:v>0.87248000000000003</c:v>
                </c:pt>
                <c:pt idx="4922">
                  <c:v>0.87248000000000003</c:v>
                </c:pt>
                <c:pt idx="4923">
                  <c:v>0.87248000000000003</c:v>
                </c:pt>
                <c:pt idx="4924">
                  <c:v>0.87248000000000003</c:v>
                </c:pt>
                <c:pt idx="4925">
                  <c:v>0.87248000000000003</c:v>
                </c:pt>
                <c:pt idx="4926">
                  <c:v>0.87248000000000003</c:v>
                </c:pt>
                <c:pt idx="4927">
                  <c:v>0.87248000000000003</c:v>
                </c:pt>
                <c:pt idx="4928">
                  <c:v>0.87248000000000003</c:v>
                </c:pt>
                <c:pt idx="4929">
                  <c:v>0.87248000000000003</c:v>
                </c:pt>
                <c:pt idx="4930">
                  <c:v>0.87248000000000003</c:v>
                </c:pt>
                <c:pt idx="4931">
                  <c:v>0.87248000000000003</c:v>
                </c:pt>
                <c:pt idx="4932">
                  <c:v>0.87248000000000003</c:v>
                </c:pt>
                <c:pt idx="4933">
                  <c:v>0.87248000000000003</c:v>
                </c:pt>
                <c:pt idx="4934">
                  <c:v>0.87248000000000003</c:v>
                </c:pt>
                <c:pt idx="4935">
                  <c:v>0.87248000000000003</c:v>
                </c:pt>
                <c:pt idx="4936">
                  <c:v>0.87248000000000003</c:v>
                </c:pt>
                <c:pt idx="4937">
                  <c:v>0.87248000000000003</c:v>
                </c:pt>
                <c:pt idx="4938">
                  <c:v>0.87248000000000003</c:v>
                </c:pt>
                <c:pt idx="4939">
                  <c:v>0.87248000000000003</c:v>
                </c:pt>
                <c:pt idx="4940">
                  <c:v>0.87248000000000003</c:v>
                </c:pt>
                <c:pt idx="4941">
                  <c:v>0.87248000000000003</c:v>
                </c:pt>
                <c:pt idx="4942">
                  <c:v>0.87248000000000003</c:v>
                </c:pt>
                <c:pt idx="4943">
                  <c:v>0.87248000000000003</c:v>
                </c:pt>
                <c:pt idx="4944">
                  <c:v>0.87248000000000003</c:v>
                </c:pt>
                <c:pt idx="4945">
                  <c:v>0.87248000000000003</c:v>
                </c:pt>
                <c:pt idx="4946">
                  <c:v>0.87248000000000003</c:v>
                </c:pt>
                <c:pt idx="4947">
                  <c:v>0.87248000000000003</c:v>
                </c:pt>
                <c:pt idx="4948">
                  <c:v>0.87248000000000003</c:v>
                </c:pt>
                <c:pt idx="4949">
                  <c:v>0.87248000000000003</c:v>
                </c:pt>
                <c:pt idx="4950">
                  <c:v>0.87248000000000003</c:v>
                </c:pt>
                <c:pt idx="4951">
                  <c:v>0.87248000000000003</c:v>
                </c:pt>
                <c:pt idx="4952">
                  <c:v>0.87248000000000003</c:v>
                </c:pt>
                <c:pt idx="4953">
                  <c:v>0.87248000000000003</c:v>
                </c:pt>
                <c:pt idx="4954">
                  <c:v>0.87248000000000003</c:v>
                </c:pt>
                <c:pt idx="4955">
                  <c:v>0.87248000000000003</c:v>
                </c:pt>
                <c:pt idx="4956">
                  <c:v>0.87248000000000003</c:v>
                </c:pt>
                <c:pt idx="4957">
                  <c:v>0.87248000000000003</c:v>
                </c:pt>
                <c:pt idx="4958">
                  <c:v>0.87248000000000003</c:v>
                </c:pt>
                <c:pt idx="4959">
                  <c:v>0.87248000000000003</c:v>
                </c:pt>
                <c:pt idx="4960">
                  <c:v>0.87248000000000003</c:v>
                </c:pt>
                <c:pt idx="4961">
                  <c:v>0.87248000000000003</c:v>
                </c:pt>
                <c:pt idx="4962">
                  <c:v>0.87248000000000003</c:v>
                </c:pt>
                <c:pt idx="4963">
                  <c:v>0.87248000000000003</c:v>
                </c:pt>
                <c:pt idx="4964">
                  <c:v>0.87248000000000003</c:v>
                </c:pt>
                <c:pt idx="4965">
                  <c:v>0.87248000000000003</c:v>
                </c:pt>
                <c:pt idx="4966">
                  <c:v>0.87248000000000003</c:v>
                </c:pt>
                <c:pt idx="4967">
                  <c:v>0.87248000000000003</c:v>
                </c:pt>
                <c:pt idx="4968">
                  <c:v>0.87248000000000003</c:v>
                </c:pt>
                <c:pt idx="4969">
                  <c:v>0.87248000000000003</c:v>
                </c:pt>
                <c:pt idx="4970">
                  <c:v>0.87248000000000003</c:v>
                </c:pt>
                <c:pt idx="4971">
                  <c:v>0.87248000000000003</c:v>
                </c:pt>
                <c:pt idx="4972">
                  <c:v>0.87248000000000003</c:v>
                </c:pt>
                <c:pt idx="4973">
                  <c:v>0.87248000000000003</c:v>
                </c:pt>
                <c:pt idx="4974">
                  <c:v>0.87248000000000003</c:v>
                </c:pt>
                <c:pt idx="4975">
                  <c:v>0.87248000000000003</c:v>
                </c:pt>
                <c:pt idx="4976">
                  <c:v>0.87248000000000003</c:v>
                </c:pt>
                <c:pt idx="4977">
                  <c:v>0.87248000000000003</c:v>
                </c:pt>
                <c:pt idx="4978">
                  <c:v>0.87248000000000003</c:v>
                </c:pt>
                <c:pt idx="4979">
                  <c:v>0.87248000000000003</c:v>
                </c:pt>
                <c:pt idx="4980">
                  <c:v>0.87248000000000003</c:v>
                </c:pt>
                <c:pt idx="4981">
                  <c:v>0.87248000000000003</c:v>
                </c:pt>
                <c:pt idx="4982">
                  <c:v>0.87248000000000003</c:v>
                </c:pt>
                <c:pt idx="4983">
                  <c:v>0.87248000000000003</c:v>
                </c:pt>
                <c:pt idx="4984">
                  <c:v>0.87248000000000003</c:v>
                </c:pt>
                <c:pt idx="4985">
                  <c:v>0.87248000000000003</c:v>
                </c:pt>
                <c:pt idx="4986">
                  <c:v>0.87248000000000003</c:v>
                </c:pt>
                <c:pt idx="4987">
                  <c:v>0.87248000000000003</c:v>
                </c:pt>
                <c:pt idx="4988">
                  <c:v>0.87248000000000003</c:v>
                </c:pt>
                <c:pt idx="4989">
                  <c:v>0.87248000000000003</c:v>
                </c:pt>
                <c:pt idx="4990">
                  <c:v>0.87248000000000003</c:v>
                </c:pt>
                <c:pt idx="4991">
                  <c:v>0.87248000000000003</c:v>
                </c:pt>
                <c:pt idx="4992">
                  <c:v>0.87248000000000003</c:v>
                </c:pt>
                <c:pt idx="4993">
                  <c:v>0.87248000000000003</c:v>
                </c:pt>
                <c:pt idx="4994">
                  <c:v>0.87248000000000003</c:v>
                </c:pt>
                <c:pt idx="4995">
                  <c:v>0.87248000000000003</c:v>
                </c:pt>
                <c:pt idx="4996">
                  <c:v>0.87248000000000003</c:v>
                </c:pt>
                <c:pt idx="4997">
                  <c:v>0.87248000000000003</c:v>
                </c:pt>
                <c:pt idx="4998">
                  <c:v>0.87248000000000003</c:v>
                </c:pt>
                <c:pt idx="4999">
                  <c:v>0.87248000000000003</c:v>
                </c:pt>
                <c:pt idx="5000">
                  <c:v>0.87248000000000003</c:v>
                </c:pt>
                <c:pt idx="5001">
                  <c:v>0.87248000000000003</c:v>
                </c:pt>
                <c:pt idx="5002">
                  <c:v>0.87248000000000003</c:v>
                </c:pt>
                <c:pt idx="5003">
                  <c:v>0.87248000000000003</c:v>
                </c:pt>
                <c:pt idx="5004">
                  <c:v>0.87248000000000003</c:v>
                </c:pt>
                <c:pt idx="5005">
                  <c:v>0.87248000000000003</c:v>
                </c:pt>
                <c:pt idx="5006">
                  <c:v>0.87248000000000003</c:v>
                </c:pt>
                <c:pt idx="5007">
                  <c:v>0.87248000000000003</c:v>
                </c:pt>
                <c:pt idx="5008">
                  <c:v>0.87248000000000003</c:v>
                </c:pt>
                <c:pt idx="5009">
                  <c:v>0.87248000000000003</c:v>
                </c:pt>
                <c:pt idx="5010">
                  <c:v>0.87248000000000003</c:v>
                </c:pt>
                <c:pt idx="5011">
                  <c:v>0.87248000000000003</c:v>
                </c:pt>
                <c:pt idx="5012">
                  <c:v>0.87248000000000003</c:v>
                </c:pt>
                <c:pt idx="5013">
                  <c:v>0.87248000000000003</c:v>
                </c:pt>
                <c:pt idx="5014">
                  <c:v>0.87248000000000003</c:v>
                </c:pt>
                <c:pt idx="5015">
                  <c:v>0.87248000000000003</c:v>
                </c:pt>
                <c:pt idx="5016">
                  <c:v>0.87248000000000003</c:v>
                </c:pt>
                <c:pt idx="5017">
                  <c:v>0.87248000000000003</c:v>
                </c:pt>
                <c:pt idx="5018">
                  <c:v>0.87248000000000003</c:v>
                </c:pt>
                <c:pt idx="5019">
                  <c:v>0.87248000000000003</c:v>
                </c:pt>
                <c:pt idx="5020">
                  <c:v>0.87248000000000003</c:v>
                </c:pt>
                <c:pt idx="5021">
                  <c:v>0.87248000000000003</c:v>
                </c:pt>
                <c:pt idx="5022">
                  <c:v>0.87248000000000003</c:v>
                </c:pt>
                <c:pt idx="5023">
                  <c:v>0.87248000000000003</c:v>
                </c:pt>
                <c:pt idx="5024">
                  <c:v>0.87248000000000003</c:v>
                </c:pt>
                <c:pt idx="5025">
                  <c:v>0.87248000000000003</c:v>
                </c:pt>
                <c:pt idx="5026">
                  <c:v>0.87248000000000003</c:v>
                </c:pt>
                <c:pt idx="5027">
                  <c:v>0.87248000000000003</c:v>
                </c:pt>
                <c:pt idx="5028">
                  <c:v>0.87248000000000003</c:v>
                </c:pt>
                <c:pt idx="5029">
                  <c:v>0.87248000000000003</c:v>
                </c:pt>
                <c:pt idx="5030">
                  <c:v>0.87248000000000003</c:v>
                </c:pt>
                <c:pt idx="5031">
                  <c:v>0.87248000000000003</c:v>
                </c:pt>
                <c:pt idx="5032">
                  <c:v>0.87248000000000003</c:v>
                </c:pt>
                <c:pt idx="5033">
                  <c:v>0.87248000000000003</c:v>
                </c:pt>
                <c:pt idx="5034">
                  <c:v>0.87248000000000003</c:v>
                </c:pt>
                <c:pt idx="5035">
                  <c:v>0.87248000000000003</c:v>
                </c:pt>
                <c:pt idx="5036">
                  <c:v>0.87248000000000003</c:v>
                </c:pt>
                <c:pt idx="5037">
                  <c:v>0.87248000000000003</c:v>
                </c:pt>
                <c:pt idx="5038">
                  <c:v>0.87248000000000003</c:v>
                </c:pt>
                <c:pt idx="5039">
                  <c:v>0.87248000000000003</c:v>
                </c:pt>
                <c:pt idx="5040">
                  <c:v>0.87248000000000003</c:v>
                </c:pt>
                <c:pt idx="5041">
                  <c:v>0.87248000000000003</c:v>
                </c:pt>
                <c:pt idx="5042">
                  <c:v>0.87248000000000003</c:v>
                </c:pt>
                <c:pt idx="5043">
                  <c:v>0.87248000000000003</c:v>
                </c:pt>
                <c:pt idx="5044">
                  <c:v>0.87248000000000003</c:v>
                </c:pt>
                <c:pt idx="5045">
                  <c:v>0.87248000000000003</c:v>
                </c:pt>
                <c:pt idx="5046">
                  <c:v>0.87248000000000003</c:v>
                </c:pt>
                <c:pt idx="5047">
                  <c:v>0.87248000000000003</c:v>
                </c:pt>
                <c:pt idx="5048">
                  <c:v>0.87248000000000003</c:v>
                </c:pt>
                <c:pt idx="5049">
                  <c:v>0.87248000000000003</c:v>
                </c:pt>
                <c:pt idx="5050">
                  <c:v>0.87248000000000003</c:v>
                </c:pt>
                <c:pt idx="5051">
                  <c:v>0.87248000000000003</c:v>
                </c:pt>
                <c:pt idx="5052">
                  <c:v>0.87248000000000003</c:v>
                </c:pt>
                <c:pt idx="5053">
                  <c:v>0.87248000000000003</c:v>
                </c:pt>
                <c:pt idx="5054">
                  <c:v>0.87248000000000003</c:v>
                </c:pt>
                <c:pt idx="5055">
                  <c:v>0.87248000000000003</c:v>
                </c:pt>
                <c:pt idx="5056">
                  <c:v>0.87248000000000003</c:v>
                </c:pt>
                <c:pt idx="5057">
                  <c:v>0.87248000000000003</c:v>
                </c:pt>
                <c:pt idx="5058">
                  <c:v>0.87248000000000003</c:v>
                </c:pt>
                <c:pt idx="5059">
                  <c:v>0.87248000000000003</c:v>
                </c:pt>
                <c:pt idx="5060">
                  <c:v>0.87248000000000003</c:v>
                </c:pt>
                <c:pt idx="5061">
                  <c:v>0.87248000000000003</c:v>
                </c:pt>
                <c:pt idx="5062">
                  <c:v>0.87248000000000003</c:v>
                </c:pt>
                <c:pt idx="5063">
                  <c:v>0.87248000000000003</c:v>
                </c:pt>
                <c:pt idx="5064">
                  <c:v>0.87248000000000003</c:v>
                </c:pt>
                <c:pt idx="5065">
                  <c:v>0.87248000000000003</c:v>
                </c:pt>
                <c:pt idx="5066">
                  <c:v>0.87248000000000003</c:v>
                </c:pt>
                <c:pt idx="5067">
                  <c:v>0.87248000000000003</c:v>
                </c:pt>
                <c:pt idx="5068">
                  <c:v>0.87248000000000003</c:v>
                </c:pt>
                <c:pt idx="5069">
                  <c:v>0.87248000000000003</c:v>
                </c:pt>
                <c:pt idx="5070">
                  <c:v>0.87248000000000003</c:v>
                </c:pt>
                <c:pt idx="5071">
                  <c:v>0.87248000000000003</c:v>
                </c:pt>
                <c:pt idx="5072">
                  <c:v>0.87248000000000003</c:v>
                </c:pt>
                <c:pt idx="5073">
                  <c:v>0.87248000000000003</c:v>
                </c:pt>
                <c:pt idx="5074">
                  <c:v>0.87248000000000003</c:v>
                </c:pt>
                <c:pt idx="5075">
                  <c:v>0.87248000000000003</c:v>
                </c:pt>
                <c:pt idx="5076">
                  <c:v>0.87248000000000003</c:v>
                </c:pt>
                <c:pt idx="5077">
                  <c:v>0.87248000000000003</c:v>
                </c:pt>
                <c:pt idx="5078">
                  <c:v>0.87248000000000003</c:v>
                </c:pt>
                <c:pt idx="5079">
                  <c:v>0.87248000000000003</c:v>
                </c:pt>
                <c:pt idx="5080">
                  <c:v>0.87248000000000003</c:v>
                </c:pt>
                <c:pt idx="5081">
                  <c:v>0.87248000000000003</c:v>
                </c:pt>
                <c:pt idx="5082">
                  <c:v>0.87248000000000003</c:v>
                </c:pt>
                <c:pt idx="5083">
                  <c:v>0.87248000000000003</c:v>
                </c:pt>
                <c:pt idx="5084">
                  <c:v>0.87248000000000003</c:v>
                </c:pt>
                <c:pt idx="5085">
                  <c:v>0.87248000000000003</c:v>
                </c:pt>
                <c:pt idx="5086">
                  <c:v>0.87248000000000003</c:v>
                </c:pt>
                <c:pt idx="5087">
                  <c:v>0.87248000000000003</c:v>
                </c:pt>
                <c:pt idx="5088">
                  <c:v>0.87248000000000003</c:v>
                </c:pt>
                <c:pt idx="5089">
                  <c:v>0.87248000000000003</c:v>
                </c:pt>
                <c:pt idx="5090">
                  <c:v>0.87248000000000003</c:v>
                </c:pt>
                <c:pt idx="5091">
                  <c:v>0.87248000000000003</c:v>
                </c:pt>
                <c:pt idx="5092">
                  <c:v>0.87248000000000003</c:v>
                </c:pt>
                <c:pt idx="5093">
                  <c:v>0.87248000000000003</c:v>
                </c:pt>
                <c:pt idx="5094">
                  <c:v>0.87248000000000003</c:v>
                </c:pt>
                <c:pt idx="5095">
                  <c:v>0.87248000000000003</c:v>
                </c:pt>
                <c:pt idx="5096">
                  <c:v>0.87248000000000003</c:v>
                </c:pt>
                <c:pt idx="5097">
                  <c:v>0.87248000000000003</c:v>
                </c:pt>
                <c:pt idx="5098">
                  <c:v>0.87248000000000003</c:v>
                </c:pt>
                <c:pt idx="5099">
                  <c:v>0.87248000000000003</c:v>
                </c:pt>
                <c:pt idx="5100">
                  <c:v>0.87248000000000003</c:v>
                </c:pt>
                <c:pt idx="5101">
                  <c:v>0.87248000000000003</c:v>
                </c:pt>
                <c:pt idx="5102">
                  <c:v>0.87248000000000003</c:v>
                </c:pt>
                <c:pt idx="5103">
                  <c:v>0.87248000000000003</c:v>
                </c:pt>
                <c:pt idx="5104">
                  <c:v>0.87248000000000003</c:v>
                </c:pt>
                <c:pt idx="5105">
                  <c:v>0.87248000000000003</c:v>
                </c:pt>
                <c:pt idx="5106">
                  <c:v>0.87248000000000003</c:v>
                </c:pt>
                <c:pt idx="5107">
                  <c:v>0.87248000000000003</c:v>
                </c:pt>
                <c:pt idx="5108">
                  <c:v>0.87248000000000003</c:v>
                </c:pt>
                <c:pt idx="5109">
                  <c:v>0.87248000000000003</c:v>
                </c:pt>
                <c:pt idx="5110">
                  <c:v>0.87248000000000003</c:v>
                </c:pt>
                <c:pt idx="5111">
                  <c:v>0.87248000000000003</c:v>
                </c:pt>
                <c:pt idx="5112">
                  <c:v>0.87248000000000003</c:v>
                </c:pt>
                <c:pt idx="5113">
                  <c:v>0.87248000000000003</c:v>
                </c:pt>
                <c:pt idx="5114">
                  <c:v>0.87248000000000003</c:v>
                </c:pt>
                <c:pt idx="5115">
                  <c:v>0.87248000000000003</c:v>
                </c:pt>
                <c:pt idx="5116">
                  <c:v>0.87248000000000003</c:v>
                </c:pt>
                <c:pt idx="5117">
                  <c:v>0.87248000000000003</c:v>
                </c:pt>
                <c:pt idx="5118">
                  <c:v>0.87248000000000003</c:v>
                </c:pt>
                <c:pt idx="5119">
                  <c:v>0.87248000000000003</c:v>
                </c:pt>
                <c:pt idx="5120">
                  <c:v>0.87248000000000003</c:v>
                </c:pt>
                <c:pt idx="5121">
                  <c:v>0.87248000000000003</c:v>
                </c:pt>
                <c:pt idx="5122">
                  <c:v>0.87248000000000003</c:v>
                </c:pt>
                <c:pt idx="5123">
                  <c:v>0.87248000000000003</c:v>
                </c:pt>
                <c:pt idx="5124">
                  <c:v>0.87248000000000003</c:v>
                </c:pt>
                <c:pt idx="5125">
                  <c:v>0.87248000000000003</c:v>
                </c:pt>
                <c:pt idx="5126">
                  <c:v>0.87248000000000003</c:v>
                </c:pt>
                <c:pt idx="5127">
                  <c:v>0.87248000000000003</c:v>
                </c:pt>
                <c:pt idx="5128">
                  <c:v>0.87248000000000003</c:v>
                </c:pt>
                <c:pt idx="5129">
                  <c:v>0.87248000000000003</c:v>
                </c:pt>
                <c:pt idx="5130">
                  <c:v>0.87248000000000003</c:v>
                </c:pt>
                <c:pt idx="5131">
                  <c:v>0.87248000000000003</c:v>
                </c:pt>
                <c:pt idx="5132">
                  <c:v>0.87248000000000003</c:v>
                </c:pt>
                <c:pt idx="5133">
                  <c:v>0.87248000000000003</c:v>
                </c:pt>
                <c:pt idx="5134">
                  <c:v>0.87248000000000003</c:v>
                </c:pt>
                <c:pt idx="5135">
                  <c:v>0.87248000000000003</c:v>
                </c:pt>
                <c:pt idx="5136">
                  <c:v>0.87248000000000003</c:v>
                </c:pt>
                <c:pt idx="5137">
                  <c:v>0.87248000000000003</c:v>
                </c:pt>
                <c:pt idx="5138">
                  <c:v>0.87248000000000003</c:v>
                </c:pt>
                <c:pt idx="5139">
                  <c:v>0.87248000000000003</c:v>
                </c:pt>
                <c:pt idx="5140">
                  <c:v>0.87248000000000003</c:v>
                </c:pt>
                <c:pt idx="5141">
                  <c:v>0.87248000000000003</c:v>
                </c:pt>
                <c:pt idx="5142">
                  <c:v>0.87248000000000003</c:v>
                </c:pt>
                <c:pt idx="5143">
                  <c:v>0.87248000000000003</c:v>
                </c:pt>
                <c:pt idx="5144">
                  <c:v>0.87248000000000003</c:v>
                </c:pt>
                <c:pt idx="5145">
                  <c:v>0.87248000000000003</c:v>
                </c:pt>
                <c:pt idx="5146">
                  <c:v>0.87248000000000003</c:v>
                </c:pt>
                <c:pt idx="5147">
                  <c:v>0.87248000000000003</c:v>
                </c:pt>
                <c:pt idx="5148">
                  <c:v>0.87248000000000003</c:v>
                </c:pt>
                <c:pt idx="5149">
                  <c:v>0.87248000000000003</c:v>
                </c:pt>
                <c:pt idx="5150">
                  <c:v>0.87248000000000003</c:v>
                </c:pt>
                <c:pt idx="5151">
                  <c:v>0.87248000000000003</c:v>
                </c:pt>
                <c:pt idx="5152">
                  <c:v>0.87248000000000003</c:v>
                </c:pt>
                <c:pt idx="5153">
                  <c:v>0.87248000000000003</c:v>
                </c:pt>
                <c:pt idx="5154">
                  <c:v>0.87248000000000003</c:v>
                </c:pt>
                <c:pt idx="5155">
                  <c:v>0.87248000000000003</c:v>
                </c:pt>
                <c:pt idx="5156">
                  <c:v>0.87248000000000003</c:v>
                </c:pt>
                <c:pt idx="5157">
                  <c:v>0.87248000000000003</c:v>
                </c:pt>
                <c:pt idx="5158">
                  <c:v>0.87248000000000003</c:v>
                </c:pt>
                <c:pt idx="5159">
                  <c:v>0.87248000000000003</c:v>
                </c:pt>
                <c:pt idx="5160">
                  <c:v>0.87248000000000003</c:v>
                </c:pt>
                <c:pt idx="5161">
                  <c:v>0.87248000000000003</c:v>
                </c:pt>
                <c:pt idx="5162">
                  <c:v>0.87248000000000003</c:v>
                </c:pt>
                <c:pt idx="5163">
                  <c:v>0.87248000000000003</c:v>
                </c:pt>
                <c:pt idx="5164">
                  <c:v>0.87248000000000003</c:v>
                </c:pt>
                <c:pt idx="5165">
                  <c:v>0.87248000000000003</c:v>
                </c:pt>
                <c:pt idx="5166">
                  <c:v>0.87248000000000003</c:v>
                </c:pt>
                <c:pt idx="5167">
                  <c:v>0.87248000000000003</c:v>
                </c:pt>
                <c:pt idx="5168">
                  <c:v>0.87248000000000003</c:v>
                </c:pt>
                <c:pt idx="5169">
                  <c:v>0.87248000000000003</c:v>
                </c:pt>
                <c:pt idx="5170">
                  <c:v>0.87248000000000003</c:v>
                </c:pt>
                <c:pt idx="5171">
                  <c:v>0.87248000000000003</c:v>
                </c:pt>
                <c:pt idx="5172">
                  <c:v>0.87248000000000003</c:v>
                </c:pt>
                <c:pt idx="5173">
                  <c:v>0.87248000000000003</c:v>
                </c:pt>
                <c:pt idx="5174">
                  <c:v>0.87248000000000003</c:v>
                </c:pt>
                <c:pt idx="5175">
                  <c:v>0.87248000000000003</c:v>
                </c:pt>
                <c:pt idx="5176">
                  <c:v>0.87248000000000003</c:v>
                </c:pt>
                <c:pt idx="5177">
                  <c:v>0.87248000000000003</c:v>
                </c:pt>
                <c:pt idx="5178">
                  <c:v>0.87248000000000003</c:v>
                </c:pt>
                <c:pt idx="5179">
                  <c:v>0.87248000000000003</c:v>
                </c:pt>
                <c:pt idx="5180">
                  <c:v>0.87248000000000003</c:v>
                </c:pt>
                <c:pt idx="5181">
                  <c:v>0.87248000000000003</c:v>
                </c:pt>
                <c:pt idx="5182">
                  <c:v>0.87248000000000003</c:v>
                </c:pt>
                <c:pt idx="5183">
                  <c:v>0.87248000000000003</c:v>
                </c:pt>
                <c:pt idx="5184">
                  <c:v>0.87248000000000003</c:v>
                </c:pt>
                <c:pt idx="5185">
                  <c:v>0.87248000000000003</c:v>
                </c:pt>
                <c:pt idx="5186">
                  <c:v>0.87248000000000003</c:v>
                </c:pt>
                <c:pt idx="5187">
                  <c:v>0.87248000000000003</c:v>
                </c:pt>
                <c:pt idx="5188">
                  <c:v>0.87248000000000003</c:v>
                </c:pt>
                <c:pt idx="5189">
                  <c:v>0.87248000000000003</c:v>
                </c:pt>
                <c:pt idx="5190">
                  <c:v>0.87248000000000003</c:v>
                </c:pt>
                <c:pt idx="5191">
                  <c:v>0.87248000000000003</c:v>
                </c:pt>
                <c:pt idx="5192">
                  <c:v>0.87248000000000003</c:v>
                </c:pt>
                <c:pt idx="5193">
                  <c:v>0.87248000000000003</c:v>
                </c:pt>
                <c:pt idx="5194">
                  <c:v>0.87248000000000003</c:v>
                </c:pt>
                <c:pt idx="5195">
                  <c:v>0.87248000000000003</c:v>
                </c:pt>
                <c:pt idx="5196">
                  <c:v>0.87248000000000003</c:v>
                </c:pt>
                <c:pt idx="5197">
                  <c:v>0.87248000000000003</c:v>
                </c:pt>
                <c:pt idx="5198">
                  <c:v>0.87248000000000003</c:v>
                </c:pt>
                <c:pt idx="5199">
                  <c:v>0.87248000000000003</c:v>
                </c:pt>
                <c:pt idx="5200">
                  <c:v>0.87248000000000003</c:v>
                </c:pt>
                <c:pt idx="5201">
                  <c:v>0.87248000000000003</c:v>
                </c:pt>
                <c:pt idx="5202">
                  <c:v>0.87248000000000003</c:v>
                </c:pt>
                <c:pt idx="5203">
                  <c:v>0.87248000000000003</c:v>
                </c:pt>
                <c:pt idx="5204">
                  <c:v>0.87248000000000003</c:v>
                </c:pt>
                <c:pt idx="5205">
                  <c:v>0.87248000000000003</c:v>
                </c:pt>
                <c:pt idx="5206">
                  <c:v>0.87248000000000003</c:v>
                </c:pt>
                <c:pt idx="5207">
                  <c:v>0.87248000000000003</c:v>
                </c:pt>
                <c:pt idx="5208">
                  <c:v>0.87248000000000003</c:v>
                </c:pt>
                <c:pt idx="5209">
                  <c:v>0.87248000000000003</c:v>
                </c:pt>
                <c:pt idx="5210">
                  <c:v>0.87248000000000003</c:v>
                </c:pt>
                <c:pt idx="5211">
                  <c:v>0.87248000000000003</c:v>
                </c:pt>
                <c:pt idx="5212">
                  <c:v>0.87248000000000003</c:v>
                </c:pt>
                <c:pt idx="5213">
                  <c:v>0.87248000000000003</c:v>
                </c:pt>
                <c:pt idx="5214">
                  <c:v>0.87248000000000003</c:v>
                </c:pt>
                <c:pt idx="5215">
                  <c:v>0.87248000000000003</c:v>
                </c:pt>
                <c:pt idx="5216">
                  <c:v>0.87248000000000003</c:v>
                </c:pt>
                <c:pt idx="5217">
                  <c:v>0.87248000000000003</c:v>
                </c:pt>
                <c:pt idx="5218">
                  <c:v>0.87248000000000003</c:v>
                </c:pt>
                <c:pt idx="5219">
                  <c:v>0.87248000000000003</c:v>
                </c:pt>
                <c:pt idx="5220">
                  <c:v>0.87248000000000003</c:v>
                </c:pt>
                <c:pt idx="5221">
                  <c:v>0.87248000000000003</c:v>
                </c:pt>
                <c:pt idx="5222">
                  <c:v>0.87248000000000003</c:v>
                </c:pt>
                <c:pt idx="5223">
                  <c:v>0.87248000000000003</c:v>
                </c:pt>
                <c:pt idx="5224">
                  <c:v>0.87248000000000003</c:v>
                </c:pt>
                <c:pt idx="5225">
                  <c:v>0.87248000000000003</c:v>
                </c:pt>
                <c:pt idx="5226">
                  <c:v>0.87248000000000003</c:v>
                </c:pt>
                <c:pt idx="5227">
                  <c:v>0.87248000000000003</c:v>
                </c:pt>
                <c:pt idx="5228">
                  <c:v>0.87248000000000003</c:v>
                </c:pt>
                <c:pt idx="5229">
                  <c:v>0.87248000000000003</c:v>
                </c:pt>
                <c:pt idx="5230">
                  <c:v>0.87248000000000003</c:v>
                </c:pt>
                <c:pt idx="5231">
                  <c:v>0.87248000000000003</c:v>
                </c:pt>
                <c:pt idx="5232">
                  <c:v>0.87248000000000003</c:v>
                </c:pt>
                <c:pt idx="5233">
                  <c:v>0.87248000000000003</c:v>
                </c:pt>
                <c:pt idx="5234">
                  <c:v>0.87248000000000003</c:v>
                </c:pt>
                <c:pt idx="5235">
                  <c:v>0.87248000000000003</c:v>
                </c:pt>
                <c:pt idx="5236">
                  <c:v>0.87248000000000003</c:v>
                </c:pt>
                <c:pt idx="5237">
                  <c:v>0.87248000000000003</c:v>
                </c:pt>
                <c:pt idx="5238">
                  <c:v>0.87248000000000003</c:v>
                </c:pt>
                <c:pt idx="5239">
                  <c:v>0.87248000000000003</c:v>
                </c:pt>
                <c:pt idx="5240">
                  <c:v>0.87248000000000003</c:v>
                </c:pt>
                <c:pt idx="5241">
                  <c:v>0.87248000000000003</c:v>
                </c:pt>
                <c:pt idx="5242">
                  <c:v>0.87248000000000003</c:v>
                </c:pt>
                <c:pt idx="5243">
                  <c:v>0.87248000000000003</c:v>
                </c:pt>
                <c:pt idx="5244">
                  <c:v>0.87248000000000003</c:v>
                </c:pt>
                <c:pt idx="5245">
                  <c:v>0.87248000000000003</c:v>
                </c:pt>
                <c:pt idx="5246">
                  <c:v>0.87248000000000003</c:v>
                </c:pt>
                <c:pt idx="5247">
                  <c:v>0.87248000000000003</c:v>
                </c:pt>
                <c:pt idx="5248">
                  <c:v>0.87248000000000003</c:v>
                </c:pt>
                <c:pt idx="5249">
                  <c:v>0.87248000000000003</c:v>
                </c:pt>
                <c:pt idx="5250">
                  <c:v>0.87248000000000003</c:v>
                </c:pt>
                <c:pt idx="5251">
                  <c:v>0.87248000000000003</c:v>
                </c:pt>
                <c:pt idx="5252">
                  <c:v>0.87248000000000003</c:v>
                </c:pt>
                <c:pt idx="5253">
                  <c:v>0.87248000000000003</c:v>
                </c:pt>
                <c:pt idx="5254">
                  <c:v>0.87248000000000003</c:v>
                </c:pt>
                <c:pt idx="5255">
                  <c:v>0.87248000000000003</c:v>
                </c:pt>
                <c:pt idx="5256">
                  <c:v>0.87248000000000003</c:v>
                </c:pt>
                <c:pt idx="5257">
                  <c:v>0.87248000000000003</c:v>
                </c:pt>
                <c:pt idx="5258">
                  <c:v>0.87248000000000003</c:v>
                </c:pt>
                <c:pt idx="5259">
                  <c:v>0.87248000000000003</c:v>
                </c:pt>
                <c:pt idx="5260">
                  <c:v>0.87248000000000003</c:v>
                </c:pt>
                <c:pt idx="5261">
                  <c:v>0.87248000000000003</c:v>
                </c:pt>
                <c:pt idx="5262">
                  <c:v>0.87248000000000003</c:v>
                </c:pt>
                <c:pt idx="5263">
                  <c:v>0.87248000000000003</c:v>
                </c:pt>
                <c:pt idx="5264">
                  <c:v>0.87248000000000003</c:v>
                </c:pt>
                <c:pt idx="5265">
                  <c:v>0.87248000000000003</c:v>
                </c:pt>
                <c:pt idx="5266">
                  <c:v>0.87248000000000003</c:v>
                </c:pt>
                <c:pt idx="5267">
                  <c:v>0.87248000000000003</c:v>
                </c:pt>
                <c:pt idx="5268">
                  <c:v>0.87248000000000003</c:v>
                </c:pt>
                <c:pt idx="5269">
                  <c:v>0.87248000000000003</c:v>
                </c:pt>
                <c:pt idx="5270">
                  <c:v>0.87248000000000003</c:v>
                </c:pt>
                <c:pt idx="5271">
                  <c:v>0.87248000000000003</c:v>
                </c:pt>
                <c:pt idx="5272">
                  <c:v>0.87248000000000003</c:v>
                </c:pt>
                <c:pt idx="5273">
                  <c:v>0.87248000000000003</c:v>
                </c:pt>
                <c:pt idx="5274">
                  <c:v>0.87248000000000003</c:v>
                </c:pt>
                <c:pt idx="5275">
                  <c:v>0.87248000000000003</c:v>
                </c:pt>
                <c:pt idx="5276">
                  <c:v>0.87248000000000003</c:v>
                </c:pt>
                <c:pt idx="5277">
                  <c:v>0.87248000000000003</c:v>
                </c:pt>
                <c:pt idx="5278">
                  <c:v>0.87248000000000003</c:v>
                </c:pt>
                <c:pt idx="5279">
                  <c:v>0.87248000000000003</c:v>
                </c:pt>
                <c:pt idx="5280">
                  <c:v>0.87248000000000003</c:v>
                </c:pt>
                <c:pt idx="5281">
                  <c:v>0.87248000000000003</c:v>
                </c:pt>
                <c:pt idx="5282">
                  <c:v>0.87248000000000003</c:v>
                </c:pt>
                <c:pt idx="5283">
                  <c:v>0.87248000000000003</c:v>
                </c:pt>
                <c:pt idx="5284">
                  <c:v>0.87248000000000003</c:v>
                </c:pt>
                <c:pt idx="5285">
                  <c:v>0.87248000000000003</c:v>
                </c:pt>
                <c:pt idx="5286">
                  <c:v>0.87248000000000003</c:v>
                </c:pt>
                <c:pt idx="5287">
                  <c:v>0.87248000000000003</c:v>
                </c:pt>
                <c:pt idx="5288">
                  <c:v>0.87248000000000003</c:v>
                </c:pt>
                <c:pt idx="5289">
                  <c:v>0.87248000000000003</c:v>
                </c:pt>
                <c:pt idx="5290">
                  <c:v>0.87248000000000003</c:v>
                </c:pt>
                <c:pt idx="5291">
                  <c:v>0.87248000000000003</c:v>
                </c:pt>
                <c:pt idx="5292">
                  <c:v>0.87248000000000003</c:v>
                </c:pt>
                <c:pt idx="5293">
                  <c:v>0.87248000000000003</c:v>
                </c:pt>
                <c:pt idx="5294">
                  <c:v>0.87248000000000003</c:v>
                </c:pt>
                <c:pt idx="5295">
                  <c:v>0.87248000000000003</c:v>
                </c:pt>
                <c:pt idx="5296">
                  <c:v>0.87248000000000003</c:v>
                </c:pt>
                <c:pt idx="5297">
                  <c:v>0.87248000000000003</c:v>
                </c:pt>
                <c:pt idx="5298">
                  <c:v>0.87248000000000003</c:v>
                </c:pt>
                <c:pt idx="5299">
                  <c:v>0.87248000000000003</c:v>
                </c:pt>
                <c:pt idx="5300">
                  <c:v>0.87248000000000003</c:v>
                </c:pt>
                <c:pt idx="5301">
                  <c:v>0.87248000000000003</c:v>
                </c:pt>
                <c:pt idx="5302">
                  <c:v>0.87248000000000003</c:v>
                </c:pt>
                <c:pt idx="5303">
                  <c:v>0.87248000000000003</c:v>
                </c:pt>
                <c:pt idx="5304">
                  <c:v>0.87248000000000003</c:v>
                </c:pt>
                <c:pt idx="5305">
                  <c:v>0.87248000000000003</c:v>
                </c:pt>
                <c:pt idx="5306">
                  <c:v>0.87248000000000003</c:v>
                </c:pt>
                <c:pt idx="5307">
                  <c:v>0.87248000000000003</c:v>
                </c:pt>
                <c:pt idx="5308">
                  <c:v>0.87248000000000003</c:v>
                </c:pt>
                <c:pt idx="5309">
                  <c:v>0.87248000000000003</c:v>
                </c:pt>
                <c:pt idx="5310">
                  <c:v>0.87248000000000003</c:v>
                </c:pt>
                <c:pt idx="5311">
                  <c:v>0.87248000000000003</c:v>
                </c:pt>
                <c:pt idx="5312">
                  <c:v>0.87248000000000003</c:v>
                </c:pt>
                <c:pt idx="5313">
                  <c:v>0.87248000000000003</c:v>
                </c:pt>
                <c:pt idx="5314">
                  <c:v>0.87248000000000003</c:v>
                </c:pt>
                <c:pt idx="5315">
                  <c:v>0.87248000000000003</c:v>
                </c:pt>
                <c:pt idx="5316">
                  <c:v>0.87248000000000003</c:v>
                </c:pt>
                <c:pt idx="5317">
                  <c:v>0.87248000000000003</c:v>
                </c:pt>
                <c:pt idx="5318">
                  <c:v>0.87248000000000003</c:v>
                </c:pt>
                <c:pt idx="5319">
                  <c:v>0.87248000000000003</c:v>
                </c:pt>
                <c:pt idx="5320">
                  <c:v>0.87248000000000003</c:v>
                </c:pt>
                <c:pt idx="5321">
                  <c:v>0.87248000000000003</c:v>
                </c:pt>
                <c:pt idx="5322">
                  <c:v>0.87248000000000003</c:v>
                </c:pt>
                <c:pt idx="5323">
                  <c:v>0.87248000000000003</c:v>
                </c:pt>
                <c:pt idx="5324">
                  <c:v>0.87248000000000003</c:v>
                </c:pt>
                <c:pt idx="5325">
                  <c:v>0.87248000000000003</c:v>
                </c:pt>
                <c:pt idx="5326">
                  <c:v>0.87248000000000003</c:v>
                </c:pt>
                <c:pt idx="5327">
                  <c:v>0.87248000000000003</c:v>
                </c:pt>
                <c:pt idx="5328">
                  <c:v>0.87248000000000003</c:v>
                </c:pt>
                <c:pt idx="5329">
                  <c:v>0.87248000000000003</c:v>
                </c:pt>
                <c:pt idx="5330">
                  <c:v>0.87248000000000003</c:v>
                </c:pt>
                <c:pt idx="5331">
                  <c:v>0.87248000000000003</c:v>
                </c:pt>
                <c:pt idx="5332">
                  <c:v>0.87248000000000003</c:v>
                </c:pt>
                <c:pt idx="5333">
                  <c:v>0.87248000000000003</c:v>
                </c:pt>
                <c:pt idx="5334">
                  <c:v>0.87248000000000003</c:v>
                </c:pt>
                <c:pt idx="5335">
                  <c:v>0.87248000000000003</c:v>
                </c:pt>
                <c:pt idx="5336">
                  <c:v>0.87248000000000003</c:v>
                </c:pt>
                <c:pt idx="5337">
                  <c:v>0.87248000000000003</c:v>
                </c:pt>
                <c:pt idx="5338">
                  <c:v>0.87248000000000003</c:v>
                </c:pt>
                <c:pt idx="5339">
                  <c:v>0.87248000000000003</c:v>
                </c:pt>
                <c:pt idx="5340">
                  <c:v>0.87248000000000003</c:v>
                </c:pt>
                <c:pt idx="5341">
                  <c:v>0.87248000000000003</c:v>
                </c:pt>
                <c:pt idx="5342">
                  <c:v>0.87248000000000003</c:v>
                </c:pt>
                <c:pt idx="5343">
                  <c:v>0.87248000000000003</c:v>
                </c:pt>
                <c:pt idx="5344">
                  <c:v>0.87248000000000003</c:v>
                </c:pt>
                <c:pt idx="5345">
                  <c:v>0.87248000000000003</c:v>
                </c:pt>
                <c:pt idx="5346">
                  <c:v>0.87248000000000003</c:v>
                </c:pt>
                <c:pt idx="5347">
                  <c:v>0.87248000000000003</c:v>
                </c:pt>
                <c:pt idx="5348">
                  <c:v>0.87248000000000003</c:v>
                </c:pt>
                <c:pt idx="5349">
                  <c:v>0.87248000000000003</c:v>
                </c:pt>
                <c:pt idx="5350">
                  <c:v>0.87248000000000003</c:v>
                </c:pt>
                <c:pt idx="5351">
                  <c:v>0.87248000000000003</c:v>
                </c:pt>
                <c:pt idx="5352">
                  <c:v>0.87248000000000003</c:v>
                </c:pt>
                <c:pt idx="5353">
                  <c:v>0.87248000000000003</c:v>
                </c:pt>
                <c:pt idx="5354">
                  <c:v>0.87248000000000003</c:v>
                </c:pt>
                <c:pt idx="5355">
                  <c:v>0.87248000000000003</c:v>
                </c:pt>
                <c:pt idx="5356">
                  <c:v>0.87248000000000003</c:v>
                </c:pt>
                <c:pt idx="5357">
                  <c:v>0.87248000000000003</c:v>
                </c:pt>
                <c:pt idx="5358">
                  <c:v>0.87248000000000003</c:v>
                </c:pt>
                <c:pt idx="5359">
                  <c:v>0.87248000000000003</c:v>
                </c:pt>
                <c:pt idx="5360">
                  <c:v>0.87248000000000003</c:v>
                </c:pt>
                <c:pt idx="5361">
                  <c:v>0.87248000000000003</c:v>
                </c:pt>
                <c:pt idx="5362">
                  <c:v>0.87248000000000003</c:v>
                </c:pt>
                <c:pt idx="5363">
                  <c:v>0.87248000000000003</c:v>
                </c:pt>
                <c:pt idx="5364">
                  <c:v>0.87248000000000003</c:v>
                </c:pt>
                <c:pt idx="5365">
                  <c:v>0.87248000000000003</c:v>
                </c:pt>
                <c:pt idx="5366">
                  <c:v>0.87248000000000003</c:v>
                </c:pt>
                <c:pt idx="5367">
                  <c:v>0.87248000000000003</c:v>
                </c:pt>
                <c:pt idx="5368">
                  <c:v>0.87248000000000003</c:v>
                </c:pt>
                <c:pt idx="5369">
                  <c:v>0.87248000000000003</c:v>
                </c:pt>
                <c:pt idx="5370">
                  <c:v>0.87248000000000003</c:v>
                </c:pt>
                <c:pt idx="5371">
                  <c:v>0.87248000000000003</c:v>
                </c:pt>
                <c:pt idx="5372">
                  <c:v>0.87248000000000003</c:v>
                </c:pt>
                <c:pt idx="5373">
                  <c:v>0.87248000000000003</c:v>
                </c:pt>
                <c:pt idx="5374">
                  <c:v>0.87248000000000003</c:v>
                </c:pt>
                <c:pt idx="5375">
                  <c:v>0.87248000000000003</c:v>
                </c:pt>
                <c:pt idx="5376">
                  <c:v>0.87248000000000003</c:v>
                </c:pt>
                <c:pt idx="5377">
                  <c:v>0.87248000000000003</c:v>
                </c:pt>
                <c:pt idx="5378">
                  <c:v>0.87248000000000003</c:v>
                </c:pt>
                <c:pt idx="5379">
                  <c:v>0.87248000000000003</c:v>
                </c:pt>
                <c:pt idx="5380">
                  <c:v>0.87248000000000003</c:v>
                </c:pt>
                <c:pt idx="5381">
                  <c:v>0.87248000000000003</c:v>
                </c:pt>
                <c:pt idx="5382">
                  <c:v>0.87248000000000003</c:v>
                </c:pt>
                <c:pt idx="5383">
                  <c:v>0.87248000000000003</c:v>
                </c:pt>
                <c:pt idx="5384">
                  <c:v>0.87248000000000003</c:v>
                </c:pt>
                <c:pt idx="5385">
                  <c:v>0.87248000000000003</c:v>
                </c:pt>
                <c:pt idx="5386">
                  <c:v>0.87248000000000003</c:v>
                </c:pt>
                <c:pt idx="5387">
                  <c:v>0.87248000000000003</c:v>
                </c:pt>
                <c:pt idx="5388">
                  <c:v>0.87248000000000003</c:v>
                </c:pt>
                <c:pt idx="5389">
                  <c:v>0.87248000000000003</c:v>
                </c:pt>
                <c:pt idx="5390">
                  <c:v>0.87248000000000003</c:v>
                </c:pt>
                <c:pt idx="5391">
                  <c:v>0.87248000000000003</c:v>
                </c:pt>
                <c:pt idx="5392">
                  <c:v>0.87248000000000003</c:v>
                </c:pt>
                <c:pt idx="5393">
                  <c:v>0.87248000000000003</c:v>
                </c:pt>
                <c:pt idx="5394">
                  <c:v>0.87248000000000003</c:v>
                </c:pt>
                <c:pt idx="5395">
                  <c:v>0.87248000000000003</c:v>
                </c:pt>
                <c:pt idx="5396">
                  <c:v>0.87248000000000003</c:v>
                </c:pt>
                <c:pt idx="5397">
                  <c:v>0.87248000000000003</c:v>
                </c:pt>
                <c:pt idx="5398">
                  <c:v>0.87248000000000003</c:v>
                </c:pt>
                <c:pt idx="5399">
                  <c:v>0.87248000000000003</c:v>
                </c:pt>
                <c:pt idx="5400">
                  <c:v>0.87248000000000003</c:v>
                </c:pt>
                <c:pt idx="5401">
                  <c:v>0.87248000000000003</c:v>
                </c:pt>
                <c:pt idx="5402">
                  <c:v>0.87248000000000003</c:v>
                </c:pt>
                <c:pt idx="5403">
                  <c:v>0.87248000000000003</c:v>
                </c:pt>
                <c:pt idx="5404">
                  <c:v>0.87248000000000003</c:v>
                </c:pt>
                <c:pt idx="5405">
                  <c:v>0.87248000000000003</c:v>
                </c:pt>
                <c:pt idx="5406">
                  <c:v>0.87248000000000003</c:v>
                </c:pt>
                <c:pt idx="5407">
                  <c:v>0.87248000000000003</c:v>
                </c:pt>
                <c:pt idx="5408">
                  <c:v>0.87248000000000003</c:v>
                </c:pt>
                <c:pt idx="5409">
                  <c:v>0.87248000000000003</c:v>
                </c:pt>
                <c:pt idx="5410">
                  <c:v>0.87248000000000003</c:v>
                </c:pt>
                <c:pt idx="5411">
                  <c:v>0.87248000000000003</c:v>
                </c:pt>
                <c:pt idx="5412">
                  <c:v>0.87248000000000003</c:v>
                </c:pt>
                <c:pt idx="5413">
                  <c:v>0.87248000000000003</c:v>
                </c:pt>
                <c:pt idx="5414">
                  <c:v>0.87248000000000003</c:v>
                </c:pt>
                <c:pt idx="5415">
                  <c:v>0.87248000000000003</c:v>
                </c:pt>
                <c:pt idx="5416">
                  <c:v>0.87248000000000003</c:v>
                </c:pt>
                <c:pt idx="5417">
                  <c:v>0.87248000000000003</c:v>
                </c:pt>
                <c:pt idx="5418">
                  <c:v>0.87248000000000003</c:v>
                </c:pt>
                <c:pt idx="5419">
                  <c:v>0.87248000000000003</c:v>
                </c:pt>
                <c:pt idx="5420">
                  <c:v>0.87248000000000003</c:v>
                </c:pt>
                <c:pt idx="5421">
                  <c:v>0.87248000000000003</c:v>
                </c:pt>
                <c:pt idx="5422">
                  <c:v>0.87248000000000003</c:v>
                </c:pt>
                <c:pt idx="5423">
                  <c:v>0.87248000000000003</c:v>
                </c:pt>
                <c:pt idx="5424">
                  <c:v>0.87248000000000003</c:v>
                </c:pt>
                <c:pt idx="5425">
                  <c:v>0.87248000000000003</c:v>
                </c:pt>
                <c:pt idx="5426">
                  <c:v>0.87248000000000003</c:v>
                </c:pt>
                <c:pt idx="5427">
                  <c:v>0.87248000000000003</c:v>
                </c:pt>
                <c:pt idx="5428">
                  <c:v>0.87248000000000003</c:v>
                </c:pt>
                <c:pt idx="5429">
                  <c:v>0.87248000000000003</c:v>
                </c:pt>
                <c:pt idx="5430">
                  <c:v>0.87248000000000003</c:v>
                </c:pt>
                <c:pt idx="5431">
                  <c:v>0.87248000000000003</c:v>
                </c:pt>
                <c:pt idx="5432">
                  <c:v>0.87248000000000003</c:v>
                </c:pt>
                <c:pt idx="5433">
                  <c:v>0.87248000000000003</c:v>
                </c:pt>
                <c:pt idx="5434">
                  <c:v>0.87248000000000003</c:v>
                </c:pt>
                <c:pt idx="5435">
                  <c:v>0.87248000000000003</c:v>
                </c:pt>
                <c:pt idx="5436">
                  <c:v>0.87248000000000003</c:v>
                </c:pt>
                <c:pt idx="5437">
                  <c:v>0.87248000000000003</c:v>
                </c:pt>
                <c:pt idx="5438">
                  <c:v>0.87248000000000003</c:v>
                </c:pt>
                <c:pt idx="5439">
                  <c:v>0.87248000000000003</c:v>
                </c:pt>
                <c:pt idx="5440">
                  <c:v>0.87248000000000003</c:v>
                </c:pt>
                <c:pt idx="5441">
                  <c:v>0.87248000000000003</c:v>
                </c:pt>
                <c:pt idx="5442">
                  <c:v>0.87248000000000003</c:v>
                </c:pt>
                <c:pt idx="5443">
                  <c:v>0.87248000000000003</c:v>
                </c:pt>
                <c:pt idx="5444">
                  <c:v>0.87248000000000003</c:v>
                </c:pt>
                <c:pt idx="5445">
                  <c:v>0.87248000000000003</c:v>
                </c:pt>
                <c:pt idx="5446">
                  <c:v>0.87248000000000003</c:v>
                </c:pt>
                <c:pt idx="5447">
                  <c:v>0.87248000000000003</c:v>
                </c:pt>
                <c:pt idx="5448">
                  <c:v>0.87248000000000003</c:v>
                </c:pt>
                <c:pt idx="5449">
                  <c:v>0.87248000000000003</c:v>
                </c:pt>
                <c:pt idx="5450">
                  <c:v>0.87248000000000003</c:v>
                </c:pt>
                <c:pt idx="5451">
                  <c:v>0.87248000000000003</c:v>
                </c:pt>
                <c:pt idx="5452">
                  <c:v>0.87248000000000003</c:v>
                </c:pt>
                <c:pt idx="5453">
                  <c:v>0.87248000000000003</c:v>
                </c:pt>
                <c:pt idx="5454">
                  <c:v>0.87248000000000003</c:v>
                </c:pt>
                <c:pt idx="5455">
                  <c:v>0.87248000000000003</c:v>
                </c:pt>
                <c:pt idx="5456">
                  <c:v>0.87248000000000003</c:v>
                </c:pt>
                <c:pt idx="5457">
                  <c:v>0.87248000000000003</c:v>
                </c:pt>
                <c:pt idx="5458">
                  <c:v>0.87248000000000003</c:v>
                </c:pt>
                <c:pt idx="5459">
                  <c:v>0.87248000000000003</c:v>
                </c:pt>
                <c:pt idx="5460">
                  <c:v>0.87248000000000003</c:v>
                </c:pt>
                <c:pt idx="5461">
                  <c:v>0.87248000000000003</c:v>
                </c:pt>
                <c:pt idx="5462">
                  <c:v>0.87248000000000003</c:v>
                </c:pt>
                <c:pt idx="5463">
                  <c:v>0.87248000000000003</c:v>
                </c:pt>
                <c:pt idx="5464">
                  <c:v>0.87248000000000003</c:v>
                </c:pt>
                <c:pt idx="5465">
                  <c:v>0.87248000000000003</c:v>
                </c:pt>
                <c:pt idx="5466">
                  <c:v>0.87248000000000003</c:v>
                </c:pt>
                <c:pt idx="5467">
                  <c:v>0.87248000000000003</c:v>
                </c:pt>
                <c:pt idx="5468">
                  <c:v>0.87248000000000003</c:v>
                </c:pt>
                <c:pt idx="5469">
                  <c:v>0.87248000000000003</c:v>
                </c:pt>
                <c:pt idx="5470">
                  <c:v>0.87248000000000003</c:v>
                </c:pt>
                <c:pt idx="5471">
                  <c:v>0.87248000000000003</c:v>
                </c:pt>
                <c:pt idx="5472">
                  <c:v>0.87248000000000003</c:v>
                </c:pt>
                <c:pt idx="5473">
                  <c:v>0.87248000000000003</c:v>
                </c:pt>
                <c:pt idx="5474">
                  <c:v>0.87248000000000003</c:v>
                </c:pt>
                <c:pt idx="5475">
                  <c:v>0.87248000000000003</c:v>
                </c:pt>
                <c:pt idx="5476">
                  <c:v>0.87248000000000003</c:v>
                </c:pt>
                <c:pt idx="5477">
                  <c:v>0.87248000000000003</c:v>
                </c:pt>
                <c:pt idx="5478">
                  <c:v>0.87248000000000003</c:v>
                </c:pt>
                <c:pt idx="5479">
                  <c:v>0.87248000000000003</c:v>
                </c:pt>
                <c:pt idx="5480">
                  <c:v>0.87248000000000003</c:v>
                </c:pt>
                <c:pt idx="5481">
                  <c:v>0.87248000000000003</c:v>
                </c:pt>
                <c:pt idx="5482">
                  <c:v>0.87248000000000003</c:v>
                </c:pt>
                <c:pt idx="5483">
                  <c:v>0.87248000000000003</c:v>
                </c:pt>
                <c:pt idx="5484">
                  <c:v>0.87248000000000003</c:v>
                </c:pt>
                <c:pt idx="5485">
                  <c:v>0.87248000000000003</c:v>
                </c:pt>
                <c:pt idx="5486">
                  <c:v>0.87248000000000003</c:v>
                </c:pt>
                <c:pt idx="5487">
                  <c:v>0.87248000000000003</c:v>
                </c:pt>
                <c:pt idx="5488">
                  <c:v>0.87248000000000003</c:v>
                </c:pt>
                <c:pt idx="5489">
                  <c:v>0.87248000000000003</c:v>
                </c:pt>
                <c:pt idx="5490">
                  <c:v>0.87248000000000003</c:v>
                </c:pt>
                <c:pt idx="5491">
                  <c:v>0.87248000000000003</c:v>
                </c:pt>
                <c:pt idx="5492">
                  <c:v>0.87248000000000003</c:v>
                </c:pt>
                <c:pt idx="5493">
                  <c:v>0.87248000000000003</c:v>
                </c:pt>
                <c:pt idx="5494">
                  <c:v>0.87248000000000003</c:v>
                </c:pt>
                <c:pt idx="5495">
                  <c:v>0.87248000000000003</c:v>
                </c:pt>
                <c:pt idx="5496">
                  <c:v>0.87248000000000003</c:v>
                </c:pt>
                <c:pt idx="5497">
                  <c:v>0.87248000000000003</c:v>
                </c:pt>
                <c:pt idx="5498">
                  <c:v>0.87248000000000003</c:v>
                </c:pt>
                <c:pt idx="5499">
                  <c:v>0.87248000000000003</c:v>
                </c:pt>
                <c:pt idx="5500">
                  <c:v>0.87248000000000003</c:v>
                </c:pt>
                <c:pt idx="5501">
                  <c:v>0.87248000000000003</c:v>
                </c:pt>
                <c:pt idx="5502">
                  <c:v>0.87248000000000003</c:v>
                </c:pt>
                <c:pt idx="5503">
                  <c:v>0.87248000000000003</c:v>
                </c:pt>
                <c:pt idx="5504">
                  <c:v>0.87248000000000003</c:v>
                </c:pt>
                <c:pt idx="5505">
                  <c:v>0.87248000000000003</c:v>
                </c:pt>
                <c:pt idx="5506">
                  <c:v>0.87248000000000003</c:v>
                </c:pt>
                <c:pt idx="5507">
                  <c:v>0.87248000000000003</c:v>
                </c:pt>
                <c:pt idx="5508">
                  <c:v>0.87248000000000003</c:v>
                </c:pt>
                <c:pt idx="5509">
                  <c:v>0.87248000000000003</c:v>
                </c:pt>
                <c:pt idx="5510">
                  <c:v>0.87248000000000003</c:v>
                </c:pt>
                <c:pt idx="5511">
                  <c:v>0.87248000000000003</c:v>
                </c:pt>
                <c:pt idx="5512">
                  <c:v>0.87248000000000003</c:v>
                </c:pt>
                <c:pt idx="5513">
                  <c:v>0.87248000000000003</c:v>
                </c:pt>
                <c:pt idx="5514">
                  <c:v>0.87248000000000003</c:v>
                </c:pt>
                <c:pt idx="5515">
                  <c:v>0.87248000000000003</c:v>
                </c:pt>
                <c:pt idx="5516">
                  <c:v>0.87248000000000003</c:v>
                </c:pt>
                <c:pt idx="5517">
                  <c:v>0.87248000000000003</c:v>
                </c:pt>
                <c:pt idx="5518">
                  <c:v>0.87248000000000003</c:v>
                </c:pt>
                <c:pt idx="5519">
                  <c:v>0.87248000000000003</c:v>
                </c:pt>
                <c:pt idx="5520">
                  <c:v>0.87248000000000003</c:v>
                </c:pt>
                <c:pt idx="5521">
                  <c:v>0.87248000000000003</c:v>
                </c:pt>
                <c:pt idx="5522">
                  <c:v>0.87248000000000003</c:v>
                </c:pt>
                <c:pt idx="5523">
                  <c:v>0.87248000000000003</c:v>
                </c:pt>
                <c:pt idx="5524">
                  <c:v>0.87248000000000003</c:v>
                </c:pt>
                <c:pt idx="5525">
                  <c:v>0.87248000000000003</c:v>
                </c:pt>
                <c:pt idx="5526">
                  <c:v>0.87248000000000003</c:v>
                </c:pt>
                <c:pt idx="5527">
                  <c:v>0.87248000000000003</c:v>
                </c:pt>
                <c:pt idx="5528">
                  <c:v>0.87248000000000003</c:v>
                </c:pt>
                <c:pt idx="5529">
                  <c:v>0.87248000000000003</c:v>
                </c:pt>
                <c:pt idx="5530">
                  <c:v>0.87248000000000003</c:v>
                </c:pt>
                <c:pt idx="5531">
                  <c:v>0.87248000000000003</c:v>
                </c:pt>
                <c:pt idx="5532">
                  <c:v>0.87248000000000003</c:v>
                </c:pt>
                <c:pt idx="5533">
                  <c:v>0.87248000000000003</c:v>
                </c:pt>
                <c:pt idx="5534">
                  <c:v>0.87248000000000003</c:v>
                </c:pt>
                <c:pt idx="5535">
                  <c:v>0.87248000000000003</c:v>
                </c:pt>
                <c:pt idx="5536">
                  <c:v>0.87248000000000003</c:v>
                </c:pt>
                <c:pt idx="5537">
                  <c:v>0.87248000000000003</c:v>
                </c:pt>
                <c:pt idx="5538">
                  <c:v>0.87248000000000003</c:v>
                </c:pt>
                <c:pt idx="5539">
                  <c:v>0.87248000000000003</c:v>
                </c:pt>
                <c:pt idx="5540">
                  <c:v>0.87248000000000003</c:v>
                </c:pt>
                <c:pt idx="5541">
                  <c:v>0.87248000000000003</c:v>
                </c:pt>
                <c:pt idx="5542">
                  <c:v>0.87248000000000003</c:v>
                </c:pt>
                <c:pt idx="5543">
                  <c:v>0.87248000000000003</c:v>
                </c:pt>
                <c:pt idx="5544">
                  <c:v>0.87248000000000003</c:v>
                </c:pt>
                <c:pt idx="5545">
                  <c:v>0.87248000000000003</c:v>
                </c:pt>
                <c:pt idx="5546">
                  <c:v>0.87248000000000003</c:v>
                </c:pt>
                <c:pt idx="5547">
                  <c:v>0.87248000000000003</c:v>
                </c:pt>
                <c:pt idx="5548">
                  <c:v>0.87248000000000003</c:v>
                </c:pt>
                <c:pt idx="5549">
                  <c:v>0.87248000000000003</c:v>
                </c:pt>
                <c:pt idx="5550">
                  <c:v>0.87248000000000003</c:v>
                </c:pt>
                <c:pt idx="5551">
                  <c:v>0.87248000000000003</c:v>
                </c:pt>
                <c:pt idx="5552">
                  <c:v>0.87248000000000003</c:v>
                </c:pt>
                <c:pt idx="5553">
                  <c:v>0.87248000000000003</c:v>
                </c:pt>
                <c:pt idx="5554">
                  <c:v>0.87248000000000003</c:v>
                </c:pt>
                <c:pt idx="5555">
                  <c:v>0.87248000000000003</c:v>
                </c:pt>
                <c:pt idx="5556">
                  <c:v>0.87248000000000003</c:v>
                </c:pt>
                <c:pt idx="5557">
                  <c:v>0.87248000000000003</c:v>
                </c:pt>
                <c:pt idx="5558">
                  <c:v>0.87248000000000003</c:v>
                </c:pt>
                <c:pt idx="5559">
                  <c:v>0.87248000000000003</c:v>
                </c:pt>
                <c:pt idx="5560">
                  <c:v>0.87248000000000003</c:v>
                </c:pt>
                <c:pt idx="5561">
                  <c:v>0.87248000000000003</c:v>
                </c:pt>
                <c:pt idx="5562">
                  <c:v>0.87248000000000003</c:v>
                </c:pt>
                <c:pt idx="5563">
                  <c:v>0.87248000000000003</c:v>
                </c:pt>
                <c:pt idx="5564">
                  <c:v>0.87248000000000003</c:v>
                </c:pt>
                <c:pt idx="5565">
                  <c:v>0.87248000000000003</c:v>
                </c:pt>
                <c:pt idx="5566">
                  <c:v>0.87248000000000003</c:v>
                </c:pt>
                <c:pt idx="5567">
                  <c:v>0.87248000000000003</c:v>
                </c:pt>
                <c:pt idx="5568">
                  <c:v>0.87248000000000003</c:v>
                </c:pt>
                <c:pt idx="5569">
                  <c:v>0.87248000000000003</c:v>
                </c:pt>
                <c:pt idx="5570">
                  <c:v>0.87248000000000003</c:v>
                </c:pt>
                <c:pt idx="5571">
                  <c:v>0.87248000000000003</c:v>
                </c:pt>
                <c:pt idx="5572">
                  <c:v>0.87248000000000003</c:v>
                </c:pt>
                <c:pt idx="5573">
                  <c:v>0.87248000000000003</c:v>
                </c:pt>
                <c:pt idx="5574">
                  <c:v>0.87248000000000003</c:v>
                </c:pt>
                <c:pt idx="5575">
                  <c:v>0.87248000000000003</c:v>
                </c:pt>
                <c:pt idx="5576">
                  <c:v>0.87248000000000003</c:v>
                </c:pt>
                <c:pt idx="5577">
                  <c:v>0.87248000000000003</c:v>
                </c:pt>
                <c:pt idx="5578">
                  <c:v>0.87248000000000003</c:v>
                </c:pt>
                <c:pt idx="5579">
                  <c:v>0.87248000000000003</c:v>
                </c:pt>
                <c:pt idx="5580">
                  <c:v>0.87248000000000003</c:v>
                </c:pt>
                <c:pt idx="5581">
                  <c:v>0.87248000000000003</c:v>
                </c:pt>
                <c:pt idx="5582">
                  <c:v>0.87248000000000003</c:v>
                </c:pt>
                <c:pt idx="5583">
                  <c:v>0.87248000000000003</c:v>
                </c:pt>
                <c:pt idx="5584">
                  <c:v>0.87248000000000003</c:v>
                </c:pt>
                <c:pt idx="5585">
                  <c:v>0.87248000000000003</c:v>
                </c:pt>
                <c:pt idx="5586">
                  <c:v>0.87248000000000003</c:v>
                </c:pt>
                <c:pt idx="5587">
                  <c:v>0.87248000000000003</c:v>
                </c:pt>
                <c:pt idx="5588">
                  <c:v>0.87248000000000003</c:v>
                </c:pt>
                <c:pt idx="5589">
                  <c:v>0.87248000000000003</c:v>
                </c:pt>
                <c:pt idx="5590">
                  <c:v>0.87248000000000003</c:v>
                </c:pt>
                <c:pt idx="5591">
                  <c:v>0.87248000000000003</c:v>
                </c:pt>
                <c:pt idx="5592">
                  <c:v>0.87248000000000003</c:v>
                </c:pt>
                <c:pt idx="5593">
                  <c:v>0.87248000000000003</c:v>
                </c:pt>
                <c:pt idx="5594">
                  <c:v>0.87248000000000003</c:v>
                </c:pt>
                <c:pt idx="5595">
                  <c:v>0.87248000000000003</c:v>
                </c:pt>
                <c:pt idx="5596">
                  <c:v>0.87248000000000003</c:v>
                </c:pt>
                <c:pt idx="5597">
                  <c:v>0.87248000000000003</c:v>
                </c:pt>
                <c:pt idx="5598">
                  <c:v>0.87248000000000003</c:v>
                </c:pt>
                <c:pt idx="5599">
                  <c:v>0.87248000000000003</c:v>
                </c:pt>
                <c:pt idx="5600">
                  <c:v>0.87248000000000003</c:v>
                </c:pt>
                <c:pt idx="5601">
                  <c:v>0.87248000000000003</c:v>
                </c:pt>
                <c:pt idx="5602">
                  <c:v>0.87248000000000003</c:v>
                </c:pt>
                <c:pt idx="5603">
                  <c:v>0.87248000000000003</c:v>
                </c:pt>
                <c:pt idx="5604">
                  <c:v>0.87248000000000003</c:v>
                </c:pt>
                <c:pt idx="5605">
                  <c:v>0.87248000000000003</c:v>
                </c:pt>
                <c:pt idx="5606">
                  <c:v>0.87248000000000003</c:v>
                </c:pt>
                <c:pt idx="5607">
                  <c:v>0.87248000000000003</c:v>
                </c:pt>
                <c:pt idx="5608">
                  <c:v>0.87248000000000003</c:v>
                </c:pt>
                <c:pt idx="5609">
                  <c:v>0.87248000000000003</c:v>
                </c:pt>
                <c:pt idx="5610">
                  <c:v>0.87248000000000003</c:v>
                </c:pt>
                <c:pt idx="5611">
                  <c:v>0.87248000000000003</c:v>
                </c:pt>
                <c:pt idx="5612">
                  <c:v>0.87248000000000003</c:v>
                </c:pt>
                <c:pt idx="5613">
                  <c:v>0.87248000000000003</c:v>
                </c:pt>
                <c:pt idx="5614">
                  <c:v>0.87248000000000003</c:v>
                </c:pt>
                <c:pt idx="5615">
                  <c:v>0.87248000000000003</c:v>
                </c:pt>
                <c:pt idx="5616">
                  <c:v>0.87248000000000003</c:v>
                </c:pt>
                <c:pt idx="5617">
                  <c:v>0.87248000000000003</c:v>
                </c:pt>
                <c:pt idx="5618">
                  <c:v>0.87248000000000003</c:v>
                </c:pt>
                <c:pt idx="5619">
                  <c:v>0.87248000000000003</c:v>
                </c:pt>
                <c:pt idx="5620">
                  <c:v>0.87248000000000003</c:v>
                </c:pt>
                <c:pt idx="5621">
                  <c:v>0.87248000000000003</c:v>
                </c:pt>
                <c:pt idx="5622">
                  <c:v>0.87248000000000003</c:v>
                </c:pt>
                <c:pt idx="5623">
                  <c:v>0.87248000000000003</c:v>
                </c:pt>
                <c:pt idx="5624">
                  <c:v>0.87248000000000003</c:v>
                </c:pt>
                <c:pt idx="5625">
                  <c:v>0.87248000000000003</c:v>
                </c:pt>
                <c:pt idx="5626">
                  <c:v>0.87248000000000003</c:v>
                </c:pt>
                <c:pt idx="5627">
                  <c:v>0.87248000000000003</c:v>
                </c:pt>
                <c:pt idx="5628">
                  <c:v>0.87248000000000003</c:v>
                </c:pt>
                <c:pt idx="5629">
                  <c:v>0.87248000000000003</c:v>
                </c:pt>
                <c:pt idx="5630">
                  <c:v>0.87248000000000003</c:v>
                </c:pt>
                <c:pt idx="5631">
                  <c:v>0.87248000000000003</c:v>
                </c:pt>
                <c:pt idx="5632">
                  <c:v>0.87248000000000003</c:v>
                </c:pt>
                <c:pt idx="5633">
                  <c:v>0.87248000000000003</c:v>
                </c:pt>
                <c:pt idx="5634">
                  <c:v>0.87248000000000003</c:v>
                </c:pt>
                <c:pt idx="5635">
                  <c:v>0.87248000000000003</c:v>
                </c:pt>
                <c:pt idx="5636">
                  <c:v>0.87248000000000003</c:v>
                </c:pt>
                <c:pt idx="5637">
                  <c:v>0.87248000000000003</c:v>
                </c:pt>
                <c:pt idx="5638">
                  <c:v>0.87248000000000003</c:v>
                </c:pt>
                <c:pt idx="5639">
                  <c:v>0.87248000000000003</c:v>
                </c:pt>
                <c:pt idx="5640">
                  <c:v>0.87248000000000003</c:v>
                </c:pt>
                <c:pt idx="5641">
                  <c:v>0.87248000000000003</c:v>
                </c:pt>
                <c:pt idx="5642">
                  <c:v>0.87248000000000003</c:v>
                </c:pt>
                <c:pt idx="5643">
                  <c:v>0.87248000000000003</c:v>
                </c:pt>
                <c:pt idx="5644">
                  <c:v>0.87248000000000003</c:v>
                </c:pt>
                <c:pt idx="5645">
                  <c:v>0.87248000000000003</c:v>
                </c:pt>
                <c:pt idx="5646">
                  <c:v>0.87248000000000003</c:v>
                </c:pt>
                <c:pt idx="5647">
                  <c:v>0.87248000000000003</c:v>
                </c:pt>
                <c:pt idx="5648">
                  <c:v>0.87248000000000003</c:v>
                </c:pt>
                <c:pt idx="5649">
                  <c:v>0.87248000000000003</c:v>
                </c:pt>
                <c:pt idx="5650">
                  <c:v>0.87248000000000003</c:v>
                </c:pt>
                <c:pt idx="5651">
                  <c:v>0.87248000000000003</c:v>
                </c:pt>
                <c:pt idx="5652">
                  <c:v>0.87248000000000003</c:v>
                </c:pt>
                <c:pt idx="5653">
                  <c:v>0.87248000000000003</c:v>
                </c:pt>
                <c:pt idx="5654">
                  <c:v>0.87248000000000003</c:v>
                </c:pt>
                <c:pt idx="5655">
                  <c:v>0.87248000000000003</c:v>
                </c:pt>
                <c:pt idx="5656">
                  <c:v>0.87248000000000003</c:v>
                </c:pt>
                <c:pt idx="5657">
                  <c:v>0.87248000000000003</c:v>
                </c:pt>
                <c:pt idx="5658">
                  <c:v>0.87248000000000003</c:v>
                </c:pt>
                <c:pt idx="5659">
                  <c:v>0.87248000000000003</c:v>
                </c:pt>
                <c:pt idx="5660">
                  <c:v>0.87248000000000003</c:v>
                </c:pt>
                <c:pt idx="5661">
                  <c:v>0.87248000000000003</c:v>
                </c:pt>
                <c:pt idx="5662">
                  <c:v>0.87248000000000003</c:v>
                </c:pt>
                <c:pt idx="5663">
                  <c:v>0.87248000000000003</c:v>
                </c:pt>
                <c:pt idx="5664">
                  <c:v>0.87248000000000003</c:v>
                </c:pt>
                <c:pt idx="5665">
                  <c:v>0.87248000000000003</c:v>
                </c:pt>
                <c:pt idx="5666">
                  <c:v>0.87248000000000003</c:v>
                </c:pt>
                <c:pt idx="5667">
                  <c:v>0.87248000000000003</c:v>
                </c:pt>
                <c:pt idx="5668">
                  <c:v>0.87248000000000003</c:v>
                </c:pt>
                <c:pt idx="5669">
                  <c:v>0.87248000000000003</c:v>
                </c:pt>
                <c:pt idx="5670">
                  <c:v>0.87248000000000003</c:v>
                </c:pt>
                <c:pt idx="5671">
                  <c:v>0.87248000000000003</c:v>
                </c:pt>
                <c:pt idx="5672">
                  <c:v>0.87248000000000003</c:v>
                </c:pt>
                <c:pt idx="5673">
                  <c:v>0.87248000000000003</c:v>
                </c:pt>
                <c:pt idx="5674">
                  <c:v>0.87248000000000003</c:v>
                </c:pt>
                <c:pt idx="5675">
                  <c:v>0.87248000000000003</c:v>
                </c:pt>
                <c:pt idx="5676">
                  <c:v>0.87248000000000003</c:v>
                </c:pt>
                <c:pt idx="5677">
                  <c:v>0.87248000000000003</c:v>
                </c:pt>
                <c:pt idx="5678">
                  <c:v>0.87248000000000003</c:v>
                </c:pt>
                <c:pt idx="5679">
                  <c:v>0.87248000000000003</c:v>
                </c:pt>
                <c:pt idx="5680">
                  <c:v>0.87248000000000003</c:v>
                </c:pt>
                <c:pt idx="5681">
                  <c:v>0.87248000000000003</c:v>
                </c:pt>
                <c:pt idx="5682">
                  <c:v>0.87248000000000003</c:v>
                </c:pt>
                <c:pt idx="5683">
                  <c:v>0.87248000000000003</c:v>
                </c:pt>
                <c:pt idx="5684">
                  <c:v>0.87248000000000003</c:v>
                </c:pt>
                <c:pt idx="5685">
                  <c:v>0.87248000000000003</c:v>
                </c:pt>
                <c:pt idx="5686">
                  <c:v>0.87248000000000003</c:v>
                </c:pt>
                <c:pt idx="5687">
                  <c:v>0.87248000000000003</c:v>
                </c:pt>
                <c:pt idx="5688">
                  <c:v>0.87248000000000003</c:v>
                </c:pt>
                <c:pt idx="5689">
                  <c:v>0.87248000000000003</c:v>
                </c:pt>
                <c:pt idx="5690">
                  <c:v>0.87248000000000003</c:v>
                </c:pt>
                <c:pt idx="5691">
                  <c:v>0.87248000000000003</c:v>
                </c:pt>
                <c:pt idx="5692">
                  <c:v>0.87248000000000003</c:v>
                </c:pt>
                <c:pt idx="5693">
                  <c:v>0.87248000000000003</c:v>
                </c:pt>
                <c:pt idx="5694">
                  <c:v>0.87248000000000003</c:v>
                </c:pt>
                <c:pt idx="5695">
                  <c:v>0.87248000000000003</c:v>
                </c:pt>
                <c:pt idx="5696">
                  <c:v>0.87248000000000003</c:v>
                </c:pt>
                <c:pt idx="5697">
                  <c:v>0.87248000000000003</c:v>
                </c:pt>
                <c:pt idx="5698">
                  <c:v>0.87248000000000003</c:v>
                </c:pt>
                <c:pt idx="5699">
                  <c:v>0.87248000000000003</c:v>
                </c:pt>
                <c:pt idx="5700">
                  <c:v>0.87248000000000003</c:v>
                </c:pt>
                <c:pt idx="5701">
                  <c:v>0.87248000000000003</c:v>
                </c:pt>
                <c:pt idx="5702">
                  <c:v>0.87248000000000003</c:v>
                </c:pt>
                <c:pt idx="5703">
                  <c:v>0.87248000000000003</c:v>
                </c:pt>
                <c:pt idx="5704">
                  <c:v>0.87248000000000003</c:v>
                </c:pt>
                <c:pt idx="5705">
                  <c:v>0.87248000000000003</c:v>
                </c:pt>
                <c:pt idx="5706">
                  <c:v>0.87248000000000003</c:v>
                </c:pt>
                <c:pt idx="5707">
                  <c:v>0.87248000000000003</c:v>
                </c:pt>
                <c:pt idx="5708">
                  <c:v>0.87248000000000003</c:v>
                </c:pt>
                <c:pt idx="5709">
                  <c:v>0.87248000000000003</c:v>
                </c:pt>
                <c:pt idx="5710">
                  <c:v>0.87248000000000003</c:v>
                </c:pt>
                <c:pt idx="5711">
                  <c:v>0.87248000000000003</c:v>
                </c:pt>
                <c:pt idx="5712">
                  <c:v>0.87248000000000003</c:v>
                </c:pt>
                <c:pt idx="5713">
                  <c:v>0.87248000000000003</c:v>
                </c:pt>
                <c:pt idx="5714">
                  <c:v>0.87248000000000003</c:v>
                </c:pt>
                <c:pt idx="5715">
                  <c:v>0.87248000000000003</c:v>
                </c:pt>
                <c:pt idx="5716">
                  <c:v>0.87248000000000003</c:v>
                </c:pt>
                <c:pt idx="5717">
                  <c:v>0.87248000000000003</c:v>
                </c:pt>
                <c:pt idx="5718">
                  <c:v>0.87248000000000003</c:v>
                </c:pt>
                <c:pt idx="5719">
                  <c:v>0.87248000000000003</c:v>
                </c:pt>
                <c:pt idx="5720">
                  <c:v>0.87248000000000003</c:v>
                </c:pt>
                <c:pt idx="5721">
                  <c:v>0.87248000000000003</c:v>
                </c:pt>
                <c:pt idx="5722">
                  <c:v>0.87248000000000003</c:v>
                </c:pt>
                <c:pt idx="5723">
                  <c:v>0.87248000000000003</c:v>
                </c:pt>
                <c:pt idx="5724">
                  <c:v>0.87248000000000003</c:v>
                </c:pt>
                <c:pt idx="5725">
                  <c:v>0.87248000000000003</c:v>
                </c:pt>
                <c:pt idx="5726">
                  <c:v>0.87248000000000003</c:v>
                </c:pt>
                <c:pt idx="5727">
                  <c:v>0.87248000000000003</c:v>
                </c:pt>
                <c:pt idx="5728">
                  <c:v>0.87248000000000003</c:v>
                </c:pt>
                <c:pt idx="5729">
                  <c:v>0.87248000000000003</c:v>
                </c:pt>
                <c:pt idx="5730">
                  <c:v>0.87248000000000003</c:v>
                </c:pt>
                <c:pt idx="5731">
                  <c:v>0.87248000000000003</c:v>
                </c:pt>
                <c:pt idx="5732">
                  <c:v>0.87248000000000003</c:v>
                </c:pt>
                <c:pt idx="5733">
                  <c:v>0.87248000000000003</c:v>
                </c:pt>
                <c:pt idx="5734">
                  <c:v>0.87248000000000003</c:v>
                </c:pt>
                <c:pt idx="5735">
                  <c:v>0.87248000000000003</c:v>
                </c:pt>
                <c:pt idx="5736">
                  <c:v>0.87248000000000003</c:v>
                </c:pt>
                <c:pt idx="5737">
                  <c:v>0.87248000000000003</c:v>
                </c:pt>
                <c:pt idx="5738">
                  <c:v>0.87248000000000003</c:v>
                </c:pt>
                <c:pt idx="5739">
                  <c:v>0.87248000000000003</c:v>
                </c:pt>
                <c:pt idx="5740">
                  <c:v>0.87248000000000003</c:v>
                </c:pt>
                <c:pt idx="5741">
                  <c:v>0.87248000000000003</c:v>
                </c:pt>
                <c:pt idx="5742">
                  <c:v>0.87248000000000003</c:v>
                </c:pt>
                <c:pt idx="5743">
                  <c:v>0.87248000000000003</c:v>
                </c:pt>
                <c:pt idx="5744">
                  <c:v>0.87248000000000003</c:v>
                </c:pt>
                <c:pt idx="5745">
                  <c:v>0.87248000000000003</c:v>
                </c:pt>
                <c:pt idx="5746">
                  <c:v>0.87248000000000003</c:v>
                </c:pt>
                <c:pt idx="5747">
                  <c:v>0.87248000000000003</c:v>
                </c:pt>
                <c:pt idx="5748">
                  <c:v>0.87248000000000003</c:v>
                </c:pt>
                <c:pt idx="5749">
                  <c:v>0.87248000000000003</c:v>
                </c:pt>
                <c:pt idx="5750">
                  <c:v>0.87248000000000003</c:v>
                </c:pt>
                <c:pt idx="5751">
                  <c:v>0.87248000000000003</c:v>
                </c:pt>
                <c:pt idx="5752">
                  <c:v>0.87248000000000003</c:v>
                </c:pt>
                <c:pt idx="5753">
                  <c:v>0.87248000000000003</c:v>
                </c:pt>
                <c:pt idx="5754">
                  <c:v>0.87248000000000003</c:v>
                </c:pt>
                <c:pt idx="5755">
                  <c:v>0.87248000000000003</c:v>
                </c:pt>
                <c:pt idx="5756">
                  <c:v>0.87248000000000003</c:v>
                </c:pt>
                <c:pt idx="5757">
                  <c:v>0.87248000000000003</c:v>
                </c:pt>
                <c:pt idx="5758">
                  <c:v>0.87248000000000003</c:v>
                </c:pt>
                <c:pt idx="5759">
                  <c:v>0.87248000000000003</c:v>
                </c:pt>
                <c:pt idx="5760">
                  <c:v>0.87248000000000003</c:v>
                </c:pt>
                <c:pt idx="5761">
                  <c:v>0.87248000000000003</c:v>
                </c:pt>
                <c:pt idx="5762">
                  <c:v>0.87248000000000003</c:v>
                </c:pt>
                <c:pt idx="5763">
                  <c:v>0.87248000000000003</c:v>
                </c:pt>
                <c:pt idx="5764">
                  <c:v>0.87248000000000003</c:v>
                </c:pt>
                <c:pt idx="5765">
                  <c:v>0.87248000000000003</c:v>
                </c:pt>
                <c:pt idx="5766">
                  <c:v>0.87248000000000003</c:v>
                </c:pt>
                <c:pt idx="5767">
                  <c:v>0.87248000000000003</c:v>
                </c:pt>
                <c:pt idx="5768">
                  <c:v>0.87248000000000003</c:v>
                </c:pt>
                <c:pt idx="5769">
                  <c:v>0.87248000000000003</c:v>
                </c:pt>
                <c:pt idx="5770">
                  <c:v>0.87248000000000003</c:v>
                </c:pt>
                <c:pt idx="5771">
                  <c:v>0.87248000000000003</c:v>
                </c:pt>
                <c:pt idx="5772">
                  <c:v>0.87248000000000003</c:v>
                </c:pt>
                <c:pt idx="5773">
                  <c:v>0.87248000000000003</c:v>
                </c:pt>
                <c:pt idx="5774">
                  <c:v>0.87248000000000003</c:v>
                </c:pt>
                <c:pt idx="5775">
                  <c:v>0.87248000000000003</c:v>
                </c:pt>
                <c:pt idx="5776">
                  <c:v>0.87248000000000003</c:v>
                </c:pt>
                <c:pt idx="5777">
                  <c:v>0.87248000000000003</c:v>
                </c:pt>
                <c:pt idx="5778">
                  <c:v>0.87248000000000003</c:v>
                </c:pt>
                <c:pt idx="5779">
                  <c:v>0.87248000000000003</c:v>
                </c:pt>
                <c:pt idx="5780">
                  <c:v>0.87248000000000003</c:v>
                </c:pt>
                <c:pt idx="5781">
                  <c:v>0.87248000000000003</c:v>
                </c:pt>
                <c:pt idx="5782">
                  <c:v>0.87248000000000003</c:v>
                </c:pt>
                <c:pt idx="5783">
                  <c:v>0.87248000000000003</c:v>
                </c:pt>
                <c:pt idx="5784">
                  <c:v>0.87248000000000003</c:v>
                </c:pt>
                <c:pt idx="5785">
                  <c:v>0.87248000000000003</c:v>
                </c:pt>
                <c:pt idx="5786">
                  <c:v>0.87248000000000003</c:v>
                </c:pt>
                <c:pt idx="5787">
                  <c:v>0.87248000000000003</c:v>
                </c:pt>
                <c:pt idx="5788">
                  <c:v>0.87248000000000003</c:v>
                </c:pt>
                <c:pt idx="5789">
                  <c:v>0.87248000000000003</c:v>
                </c:pt>
                <c:pt idx="5790">
                  <c:v>0.87248000000000003</c:v>
                </c:pt>
                <c:pt idx="5791">
                  <c:v>0.87248000000000003</c:v>
                </c:pt>
                <c:pt idx="5792">
                  <c:v>0.87248000000000003</c:v>
                </c:pt>
                <c:pt idx="5793">
                  <c:v>0.87248000000000003</c:v>
                </c:pt>
                <c:pt idx="5794">
                  <c:v>0.87248000000000003</c:v>
                </c:pt>
                <c:pt idx="5795">
                  <c:v>0.87248000000000003</c:v>
                </c:pt>
                <c:pt idx="5796">
                  <c:v>0.87248000000000003</c:v>
                </c:pt>
                <c:pt idx="5797">
                  <c:v>0.87248000000000003</c:v>
                </c:pt>
                <c:pt idx="5798">
                  <c:v>0.87248000000000003</c:v>
                </c:pt>
                <c:pt idx="5799">
                  <c:v>0.87248000000000003</c:v>
                </c:pt>
                <c:pt idx="5800">
                  <c:v>0.87248000000000003</c:v>
                </c:pt>
                <c:pt idx="5801">
                  <c:v>0.87248000000000003</c:v>
                </c:pt>
                <c:pt idx="5802">
                  <c:v>0.87248000000000003</c:v>
                </c:pt>
                <c:pt idx="5803">
                  <c:v>0.87248000000000003</c:v>
                </c:pt>
                <c:pt idx="5804">
                  <c:v>0.87248000000000003</c:v>
                </c:pt>
                <c:pt idx="5805">
                  <c:v>0.87248000000000003</c:v>
                </c:pt>
                <c:pt idx="5806">
                  <c:v>0.87248000000000003</c:v>
                </c:pt>
                <c:pt idx="5807">
                  <c:v>0.87248000000000003</c:v>
                </c:pt>
                <c:pt idx="5808">
                  <c:v>0.87248000000000003</c:v>
                </c:pt>
                <c:pt idx="5809">
                  <c:v>0.87248000000000003</c:v>
                </c:pt>
                <c:pt idx="5810">
                  <c:v>0.87248000000000003</c:v>
                </c:pt>
                <c:pt idx="5811">
                  <c:v>0.87248000000000003</c:v>
                </c:pt>
                <c:pt idx="5812">
                  <c:v>0.87248000000000003</c:v>
                </c:pt>
                <c:pt idx="5813">
                  <c:v>0.87248000000000003</c:v>
                </c:pt>
                <c:pt idx="5814">
                  <c:v>0.87248000000000003</c:v>
                </c:pt>
                <c:pt idx="5815">
                  <c:v>0.87248000000000003</c:v>
                </c:pt>
                <c:pt idx="5816">
                  <c:v>0.87248000000000003</c:v>
                </c:pt>
                <c:pt idx="5817">
                  <c:v>0.87248000000000003</c:v>
                </c:pt>
                <c:pt idx="5818">
                  <c:v>0.87248000000000003</c:v>
                </c:pt>
                <c:pt idx="5819">
                  <c:v>0.87248000000000003</c:v>
                </c:pt>
                <c:pt idx="5820">
                  <c:v>0.87248000000000003</c:v>
                </c:pt>
                <c:pt idx="5821">
                  <c:v>0.87248000000000003</c:v>
                </c:pt>
                <c:pt idx="5822">
                  <c:v>0.87248000000000003</c:v>
                </c:pt>
                <c:pt idx="5823">
                  <c:v>0.87248000000000003</c:v>
                </c:pt>
                <c:pt idx="5824">
                  <c:v>0.87248000000000003</c:v>
                </c:pt>
                <c:pt idx="5825">
                  <c:v>0.87248000000000003</c:v>
                </c:pt>
                <c:pt idx="5826">
                  <c:v>0.87248000000000003</c:v>
                </c:pt>
                <c:pt idx="5827">
                  <c:v>0.87248000000000003</c:v>
                </c:pt>
                <c:pt idx="5828">
                  <c:v>0.87248000000000003</c:v>
                </c:pt>
                <c:pt idx="5829">
                  <c:v>0.87248000000000003</c:v>
                </c:pt>
                <c:pt idx="5830">
                  <c:v>0.87248000000000003</c:v>
                </c:pt>
                <c:pt idx="5831">
                  <c:v>0.87248000000000003</c:v>
                </c:pt>
                <c:pt idx="5832">
                  <c:v>0.87248000000000003</c:v>
                </c:pt>
                <c:pt idx="5833">
                  <c:v>0.87248000000000003</c:v>
                </c:pt>
                <c:pt idx="5834">
                  <c:v>0.87248000000000003</c:v>
                </c:pt>
                <c:pt idx="5835">
                  <c:v>0.87248000000000003</c:v>
                </c:pt>
                <c:pt idx="5836">
                  <c:v>0.87248000000000003</c:v>
                </c:pt>
                <c:pt idx="5837">
                  <c:v>0.87248000000000003</c:v>
                </c:pt>
                <c:pt idx="5838">
                  <c:v>0.87248000000000003</c:v>
                </c:pt>
                <c:pt idx="5839">
                  <c:v>0.87248000000000003</c:v>
                </c:pt>
                <c:pt idx="5840">
                  <c:v>0.87248000000000003</c:v>
                </c:pt>
                <c:pt idx="5841">
                  <c:v>0.87248000000000003</c:v>
                </c:pt>
                <c:pt idx="5842">
                  <c:v>0.87248000000000003</c:v>
                </c:pt>
                <c:pt idx="5843">
                  <c:v>0.87248000000000003</c:v>
                </c:pt>
                <c:pt idx="5844">
                  <c:v>0.87248000000000003</c:v>
                </c:pt>
                <c:pt idx="5845">
                  <c:v>0.87248000000000003</c:v>
                </c:pt>
                <c:pt idx="5846">
                  <c:v>0.87248000000000003</c:v>
                </c:pt>
                <c:pt idx="5847">
                  <c:v>0.87248000000000003</c:v>
                </c:pt>
                <c:pt idx="5848">
                  <c:v>0.87248000000000003</c:v>
                </c:pt>
                <c:pt idx="5849">
                  <c:v>0.87248000000000003</c:v>
                </c:pt>
                <c:pt idx="5850">
                  <c:v>0.87248000000000003</c:v>
                </c:pt>
                <c:pt idx="5851">
                  <c:v>0.87248000000000003</c:v>
                </c:pt>
                <c:pt idx="5852">
                  <c:v>0.87248000000000003</c:v>
                </c:pt>
                <c:pt idx="5853">
                  <c:v>0.87248000000000003</c:v>
                </c:pt>
                <c:pt idx="5854">
                  <c:v>0.87248000000000003</c:v>
                </c:pt>
                <c:pt idx="5855">
                  <c:v>0.87248000000000003</c:v>
                </c:pt>
                <c:pt idx="5856">
                  <c:v>0.87248000000000003</c:v>
                </c:pt>
                <c:pt idx="5857">
                  <c:v>0.87248000000000003</c:v>
                </c:pt>
                <c:pt idx="5858">
                  <c:v>0.87248000000000003</c:v>
                </c:pt>
                <c:pt idx="5859">
                  <c:v>0.87248000000000003</c:v>
                </c:pt>
                <c:pt idx="5860">
                  <c:v>0.87248000000000003</c:v>
                </c:pt>
                <c:pt idx="5861">
                  <c:v>0.87248000000000003</c:v>
                </c:pt>
                <c:pt idx="5862">
                  <c:v>0.87248000000000003</c:v>
                </c:pt>
                <c:pt idx="5863">
                  <c:v>0.87248000000000003</c:v>
                </c:pt>
                <c:pt idx="5864">
                  <c:v>0.87248000000000003</c:v>
                </c:pt>
                <c:pt idx="5865">
                  <c:v>0.87248000000000003</c:v>
                </c:pt>
                <c:pt idx="5866">
                  <c:v>0.87248000000000003</c:v>
                </c:pt>
                <c:pt idx="5867">
                  <c:v>0.87248000000000003</c:v>
                </c:pt>
                <c:pt idx="5868">
                  <c:v>0.87248000000000003</c:v>
                </c:pt>
                <c:pt idx="5869">
                  <c:v>0.87248000000000003</c:v>
                </c:pt>
                <c:pt idx="5870">
                  <c:v>0.87248000000000003</c:v>
                </c:pt>
                <c:pt idx="5871">
                  <c:v>0.87248000000000003</c:v>
                </c:pt>
                <c:pt idx="5872">
                  <c:v>0.87248000000000003</c:v>
                </c:pt>
                <c:pt idx="5873">
                  <c:v>0.87248000000000003</c:v>
                </c:pt>
                <c:pt idx="5874">
                  <c:v>0.87248000000000003</c:v>
                </c:pt>
                <c:pt idx="5875">
                  <c:v>0.87248000000000003</c:v>
                </c:pt>
                <c:pt idx="5876">
                  <c:v>0.87248000000000003</c:v>
                </c:pt>
                <c:pt idx="5877">
                  <c:v>0.87248000000000003</c:v>
                </c:pt>
                <c:pt idx="5878">
                  <c:v>0.87248000000000003</c:v>
                </c:pt>
                <c:pt idx="5879">
                  <c:v>0.87248000000000003</c:v>
                </c:pt>
                <c:pt idx="5880">
                  <c:v>0.87248000000000003</c:v>
                </c:pt>
                <c:pt idx="5881">
                  <c:v>0.87248000000000003</c:v>
                </c:pt>
                <c:pt idx="5882">
                  <c:v>0.87248000000000003</c:v>
                </c:pt>
                <c:pt idx="5883">
                  <c:v>0.87248000000000003</c:v>
                </c:pt>
                <c:pt idx="5884">
                  <c:v>0.87248000000000003</c:v>
                </c:pt>
                <c:pt idx="5885">
                  <c:v>0.87248000000000003</c:v>
                </c:pt>
                <c:pt idx="5886">
                  <c:v>0.87248000000000003</c:v>
                </c:pt>
                <c:pt idx="5887">
                  <c:v>0.87248000000000003</c:v>
                </c:pt>
                <c:pt idx="5888">
                  <c:v>0.87248000000000003</c:v>
                </c:pt>
                <c:pt idx="5889">
                  <c:v>0.87248000000000003</c:v>
                </c:pt>
                <c:pt idx="5890">
                  <c:v>0.87248000000000003</c:v>
                </c:pt>
                <c:pt idx="5891">
                  <c:v>0.87248000000000003</c:v>
                </c:pt>
                <c:pt idx="5892">
                  <c:v>0.87248000000000003</c:v>
                </c:pt>
                <c:pt idx="5893">
                  <c:v>0.87248000000000003</c:v>
                </c:pt>
                <c:pt idx="5894">
                  <c:v>0.87248000000000003</c:v>
                </c:pt>
                <c:pt idx="5895">
                  <c:v>0.87248000000000003</c:v>
                </c:pt>
                <c:pt idx="5896">
                  <c:v>0.87248000000000003</c:v>
                </c:pt>
                <c:pt idx="5897">
                  <c:v>0.87248000000000003</c:v>
                </c:pt>
                <c:pt idx="5898">
                  <c:v>0.87248000000000003</c:v>
                </c:pt>
                <c:pt idx="5899">
                  <c:v>0.87248000000000003</c:v>
                </c:pt>
                <c:pt idx="5900">
                  <c:v>0.87248000000000003</c:v>
                </c:pt>
                <c:pt idx="5901">
                  <c:v>0.87248000000000003</c:v>
                </c:pt>
                <c:pt idx="5902">
                  <c:v>0.87248000000000003</c:v>
                </c:pt>
                <c:pt idx="5903">
                  <c:v>0.87248000000000003</c:v>
                </c:pt>
                <c:pt idx="5904">
                  <c:v>0.87248000000000003</c:v>
                </c:pt>
                <c:pt idx="5905">
                  <c:v>0.87248000000000003</c:v>
                </c:pt>
                <c:pt idx="5906">
                  <c:v>0.87248000000000003</c:v>
                </c:pt>
                <c:pt idx="5907">
                  <c:v>0.87248000000000003</c:v>
                </c:pt>
                <c:pt idx="5908">
                  <c:v>0.87248000000000003</c:v>
                </c:pt>
                <c:pt idx="5909">
                  <c:v>0.87248000000000003</c:v>
                </c:pt>
                <c:pt idx="5910">
                  <c:v>0.87248000000000003</c:v>
                </c:pt>
                <c:pt idx="5911">
                  <c:v>0.87248000000000003</c:v>
                </c:pt>
                <c:pt idx="5912">
                  <c:v>0.87248000000000003</c:v>
                </c:pt>
                <c:pt idx="5913">
                  <c:v>0.87248000000000003</c:v>
                </c:pt>
                <c:pt idx="5914">
                  <c:v>0.87248000000000003</c:v>
                </c:pt>
                <c:pt idx="5915">
                  <c:v>0.87248000000000003</c:v>
                </c:pt>
                <c:pt idx="5916">
                  <c:v>0.87248000000000003</c:v>
                </c:pt>
                <c:pt idx="5917">
                  <c:v>0.87248000000000003</c:v>
                </c:pt>
                <c:pt idx="5918">
                  <c:v>0.87248000000000003</c:v>
                </c:pt>
                <c:pt idx="5919">
                  <c:v>0.87248000000000003</c:v>
                </c:pt>
                <c:pt idx="5920">
                  <c:v>0.87248000000000003</c:v>
                </c:pt>
                <c:pt idx="5921">
                  <c:v>0.87248000000000003</c:v>
                </c:pt>
                <c:pt idx="5922">
                  <c:v>0.87248000000000003</c:v>
                </c:pt>
                <c:pt idx="5923">
                  <c:v>0.87248000000000003</c:v>
                </c:pt>
                <c:pt idx="5924">
                  <c:v>0.87248000000000003</c:v>
                </c:pt>
                <c:pt idx="5925">
                  <c:v>0.87248000000000003</c:v>
                </c:pt>
                <c:pt idx="5926">
                  <c:v>0.87248000000000003</c:v>
                </c:pt>
                <c:pt idx="5927">
                  <c:v>0.87248000000000003</c:v>
                </c:pt>
                <c:pt idx="5928">
                  <c:v>0.87248000000000003</c:v>
                </c:pt>
                <c:pt idx="5929">
                  <c:v>0.87248000000000003</c:v>
                </c:pt>
                <c:pt idx="5930">
                  <c:v>0.87248000000000003</c:v>
                </c:pt>
                <c:pt idx="5931">
                  <c:v>0.87248000000000003</c:v>
                </c:pt>
                <c:pt idx="5932">
                  <c:v>0.87248000000000003</c:v>
                </c:pt>
                <c:pt idx="5933">
                  <c:v>0.87248000000000003</c:v>
                </c:pt>
                <c:pt idx="5934">
                  <c:v>0.87248000000000003</c:v>
                </c:pt>
                <c:pt idx="5935">
                  <c:v>0.87248000000000003</c:v>
                </c:pt>
                <c:pt idx="5936">
                  <c:v>0.87248000000000003</c:v>
                </c:pt>
                <c:pt idx="5937">
                  <c:v>0.87248000000000003</c:v>
                </c:pt>
                <c:pt idx="5938">
                  <c:v>0.87248000000000003</c:v>
                </c:pt>
                <c:pt idx="5939">
                  <c:v>0.87248000000000003</c:v>
                </c:pt>
                <c:pt idx="5940">
                  <c:v>0.87248000000000003</c:v>
                </c:pt>
                <c:pt idx="5941">
                  <c:v>0.87248000000000003</c:v>
                </c:pt>
                <c:pt idx="5942">
                  <c:v>0.87248000000000003</c:v>
                </c:pt>
                <c:pt idx="5943">
                  <c:v>0.87248000000000003</c:v>
                </c:pt>
                <c:pt idx="5944">
                  <c:v>0.87248000000000003</c:v>
                </c:pt>
                <c:pt idx="5945">
                  <c:v>0.87248000000000003</c:v>
                </c:pt>
                <c:pt idx="5946">
                  <c:v>0.87248000000000003</c:v>
                </c:pt>
                <c:pt idx="5947">
                  <c:v>0.87248000000000003</c:v>
                </c:pt>
                <c:pt idx="5948">
                  <c:v>0.87248000000000003</c:v>
                </c:pt>
                <c:pt idx="5949">
                  <c:v>0.87248000000000003</c:v>
                </c:pt>
                <c:pt idx="5950">
                  <c:v>0.87248000000000003</c:v>
                </c:pt>
                <c:pt idx="5951">
                  <c:v>0.87248000000000003</c:v>
                </c:pt>
                <c:pt idx="5952">
                  <c:v>0.87248000000000003</c:v>
                </c:pt>
                <c:pt idx="5953">
                  <c:v>0.87248000000000003</c:v>
                </c:pt>
                <c:pt idx="5954">
                  <c:v>0.87248000000000003</c:v>
                </c:pt>
                <c:pt idx="5955">
                  <c:v>0.87248000000000003</c:v>
                </c:pt>
                <c:pt idx="5956">
                  <c:v>0.87248000000000003</c:v>
                </c:pt>
                <c:pt idx="5957">
                  <c:v>0.87248000000000003</c:v>
                </c:pt>
                <c:pt idx="5958">
                  <c:v>0.87248000000000003</c:v>
                </c:pt>
                <c:pt idx="5959">
                  <c:v>0.87248000000000003</c:v>
                </c:pt>
                <c:pt idx="5960">
                  <c:v>0.87248000000000003</c:v>
                </c:pt>
                <c:pt idx="5961">
                  <c:v>0.87248000000000003</c:v>
                </c:pt>
                <c:pt idx="5962">
                  <c:v>0.87248000000000003</c:v>
                </c:pt>
                <c:pt idx="5963">
                  <c:v>0.87248000000000003</c:v>
                </c:pt>
                <c:pt idx="5964">
                  <c:v>0.87248000000000003</c:v>
                </c:pt>
                <c:pt idx="5965">
                  <c:v>0.87248000000000003</c:v>
                </c:pt>
                <c:pt idx="5966">
                  <c:v>0.87248000000000003</c:v>
                </c:pt>
                <c:pt idx="5967">
                  <c:v>0.87248000000000003</c:v>
                </c:pt>
                <c:pt idx="5968">
                  <c:v>0.87248000000000003</c:v>
                </c:pt>
                <c:pt idx="5969">
                  <c:v>0.87248000000000003</c:v>
                </c:pt>
                <c:pt idx="5970">
                  <c:v>0.87248000000000003</c:v>
                </c:pt>
                <c:pt idx="5971">
                  <c:v>0.87248000000000003</c:v>
                </c:pt>
                <c:pt idx="5972">
                  <c:v>0.87248000000000003</c:v>
                </c:pt>
                <c:pt idx="5973">
                  <c:v>0.87248000000000003</c:v>
                </c:pt>
                <c:pt idx="5974">
                  <c:v>0.87248000000000003</c:v>
                </c:pt>
                <c:pt idx="5975">
                  <c:v>0.87248000000000003</c:v>
                </c:pt>
                <c:pt idx="5976">
                  <c:v>0.87248000000000003</c:v>
                </c:pt>
                <c:pt idx="5977">
                  <c:v>0.87248000000000003</c:v>
                </c:pt>
                <c:pt idx="5978">
                  <c:v>0.87248000000000003</c:v>
                </c:pt>
                <c:pt idx="5979">
                  <c:v>0.87248000000000003</c:v>
                </c:pt>
                <c:pt idx="5980">
                  <c:v>0.87248000000000003</c:v>
                </c:pt>
                <c:pt idx="5981">
                  <c:v>0.87248000000000003</c:v>
                </c:pt>
                <c:pt idx="5982">
                  <c:v>0.87248000000000003</c:v>
                </c:pt>
                <c:pt idx="5983">
                  <c:v>0.87248000000000003</c:v>
                </c:pt>
                <c:pt idx="5984">
                  <c:v>0.87248000000000003</c:v>
                </c:pt>
                <c:pt idx="5985">
                  <c:v>0.87248000000000003</c:v>
                </c:pt>
                <c:pt idx="5986">
                  <c:v>0.87248000000000003</c:v>
                </c:pt>
                <c:pt idx="5987">
                  <c:v>0.87248000000000003</c:v>
                </c:pt>
                <c:pt idx="5988">
                  <c:v>0.87248000000000003</c:v>
                </c:pt>
                <c:pt idx="5989">
                  <c:v>0.87248000000000003</c:v>
                </c:pt>
                <c:pt idx="5990">
                  <c:v>0.87248000000000003</c:v>
                </c:pt>
                <c:pt idx="5991">
                  <c:v>0.87248000000000003</c:v>
                </c:pt>
                <c:pt idx="5992">
                  <c:v>0.87248000000000003</c:v>
                </c:pt>
                <c:pt idx="5993">
                  <c:v>0.87248000000000003</c:v>
                </c:pt>
                <c:pt idx="5994">
                  <c:v>0.87248000000000003</c:v>
                </c:pt>
                <c:pt idx="5995">
                  <c:v>0.87248000000000003</c:v>
                </c:pt>
                <c:pt idx="5996">
                  <c:v>0.87248000000000003</c:v>
                </c:pt>
                <c:pt idx="5997">
                  <c:v>0.87248000000000003</c:v>
                </c:pt>
                <c:pt idx="5998">
                  <c:v>0.87248000000000003</c:v>
                </c:pt>
                <c:pt idx="5999">
                  <c:v>0.87248000000000003</c:v>
                </c:pt>
                <c:pt idx="6000">
                  <c:v>0.87248000000000003</c:v>
                </c:pt>
                <c:pt idx="6001">
                  <c:v>0.87248000000000003</c:v>
                </c:pt>
                <c:pt idx="6002">
                  <c:v>0.87248000000000003</c:v>
                </c:pt>
                <c:pt idx="6003">
                  <c:v>0.87248000000000003</c:v>
                </c:pt>
                <c:pt idx="6004">
                  <c:v>0.87248000000000003</c:v>
                </c:pt>
                <c:pt idx="6005">
                  <c:v>0.87248000000000003</c:v>
                </c:pt>
                <c:pt idx="6006">
                  <c:v>0.87248000000000003</c:v>
                </c:pt>
                <c:pt idx="6007">
                  <c:v>0.87248000000000003</c:v>
                </c:pt>
                <c:pt idx="6008">
                  <c:v>0.87248000000000003</c:v>
                </c:pt>
                <c:pt idx="6009">
                  <c:v>0.87248000000000003</c:v>
                </c:pt>
                <c:pt idx="6010">
                  <c:v>0.87248000000000003</c:v>
                </c:pt>
                <c:pt idx="6011">
                  <c:v>0.87248000000000003</c:v>
                </c:pt>
                <c:pt idx="6012">
                  <c:v>0.87248000000000003</c:v>
                </c:pt>
                <c:pt idx="6013">
                  <c:v>0.87248000000000003</c:v>
                </c:pt>
                <c:pt idx="6014">
                  <c:v>0.87248000000000003</c:v>
                </c:pt>
                <c:pt idx="6015">
                  <c:v>0.87248000000000003</c:v>
                </c:pt>
                <c:pt idx="6016">
                  <c:v>0.87248000000000003</c:v>
                </c:pt>
                <c:pt idx="6017">
                  <c:v>0.87248000000000003</c:v>
                </c:pt>
                <c:pt idx="6018">
                  <c:v>0.87248000000000003</c:v>
                </c:pt>
                <c:pt idx="6019">
                  <c:v>0.87248000000000003</c:v>
                </c:pt>
                <c:pt idx="6020">
                  <c:v>0.87248000000000003</c:v>
                </c:pt>
                <c:pt idx="6021">
                  <c:v>0.87248000000000003</c:v>
                </c:pt>
                <c:pt idx="6022">
                  <c:v>0.87248000000000003</c:v>
                </c:pt>
                <c:pt idx="6023">
                  <c:v>0.87248000000000003</c:v>
                </c:pt>
                <c:pt idx="6024">
                  <c:v>0.87248000000000003</c:v>
                </c:pt>
                <c:pt idx="6025">
                  <c:v>0.87248000000000003</c:v>
                </c:pt>
                <c:pt idx="6026">
                  <c:v>0.87248000000000003</c:v>
                </c:pt>
                <c:pt idx="6027">
                  <c:v>0.87248000000000003</c:v>
                </c:pt>
                <c:pt idx="6028">
                  <c:v>0.87248000000000003</c:v>
                </c:pt>
                <c:pt idx="6029">
                  <c:v>0.87248000000000003</c:v>
                </c:pt>
                <c:pt idx="6030">
                  <c:v>0.87248000000000003</c:v>
                </c:pt>
                <c:pt idx="6031">
                  <c:v>0.87248000000000003</c:v>
                </c:pt>
                <c:pt idx="6032">
                  <c:v>0.87248000000000003</c:v>
                </c:pt>
                <c:pt idx="6033">
                  <c:v>0.87248000000000003</c:v>
                </c:pt>
                <c:pt idx="6034">
                  <c:v>0.87248000000000003</c:v>
                </c:pt>
                <c:pt idx="6035">
                  <c:v>0.87248000000000003</c:v>
                </c:pt>
                <c:pt idx="6036">
                  <c:v>0.87248000000000003</c:v>
                </c:pt>
                <c:pt idx="6037">
                  <c:v>0.87248000000000003</c:v>
                </c:pt>
                <c:pt idx="6038">
                  <c:v>0.87248000000000003</c:v>
                </c:pt>
                <c:pt idx="6039">
                  <c:v>0.87248000000000003</c:v>
                </c:pt>
                <c:pt idx="6040">
                  <c:v>0.87248000000000003</c:v>
                </c:pt>
                <c:pt idx="6041">
                  <c:v>0.87248000000000003</c:v>
                </c:pt>
                <c:pt idx="6042">
                  <c:v>0.87248000000000003</c:v>
                </c:pt>
                <c:pt idx="6043">
                  <c:v>0.87248000000000003</c:v>
                </c:pt>
                <c:pt idx="6044">
                  <c:v>0.87248000000000003</c:v>
                </c:pt>
                <c:pt idx="6045">
                  <c:v>0.87248000000000003</c:v>
                </c:pt>
                <c:pt idx="6046">
                  <c:v>0.87248000000000003</c:v>
                </c:pt>
                <c:pt idx="6047">
                  <c:v>0.87248000000000003</c:v>
                </c:pt>
                <c:pt idx="6048">
                  <c:v>0.87248000000000003</c:v>
                </c:pt>
                <c:pt idx="6049">
                  <c:v>0.87248000000000003</c:v>
                </c:pt>
                <c:pt idx="6050">
                  <c:v>0.87248000000000003</c:v>
                </c:pt>
                <c:pt idx="6051">
                  <c:v>0.87248000000000003</c:v>
                </c:pt>
                <c:pt idx="6052">
                  <c:v>0.87248000000000003</c:v>
                </c:pt>
                <c:pt idx="6053">
                  <c:v>0.87248000000000003</c:v>
                </c:pt>
                <c:pt idx="6054">
                  <c:v>0.87248000000000003</c:v>
                </c:pt>
                <c:pt idx="6055">
                  <c:v>0.87248000000000003</c:v>
                </c:pt>
                <c:pt idx="6056">
                  <c:v>0.87248000000000003</c:v>
                </c:pt>
                <c:pt idx="6057">
                  <c:v>0.87248000000000003</c:v>
                </c:pt>
                <c:pt idx="6058">
                  <c:v>0.87248000000000003</c:v>
                </c:pt>
                <c:pt idx="6059">
                  <c:v>0.87248000000000003</c:v>
                </c:pt>
                <c:pt idx="6060">
                  <c:v>0.87248000000000003</c:v>
                </c:pt>
                <c:pt idx="6061">
                  <c:v>0.87248000000000003</c:v>
                </c:pt>
                <c:pt idx="6062">
                  <c:v>0.87248000000000003</c:v>
                </c:pt>
                <c:pt idx="6063">
                  <c:v>0.87248000000000003</c:v>
                </c:pt>
                <c:pt idx="6064">
                  <c:v>0.87248000000000003</c:v>
                </c:pt>
                <c:pt idx="6065">
                  <c:v>0.87248000000000003</c:v>
                </c:pt>
                <c:pt idx="6066">
                  <c:v>0.87248000000000003</c:v>
                </c:pt>
                <c:pt idx="6067">
                  <c:v>0.87248000000000003</c:v>
                </c:pt>
                <c:pt idx="6068">
                  <c:v>0.87248000000000003</c:v>
                </c:pt>
                <c:pt idx="6069">
                  <c:v>0.87248000000000003</c:v>
                </c:pt>
                <c:pt idx="6070">
                  <c:v>0.87248000000000003</c:v>
                </c:pt>
                <c:pt idx="6071">
                  <c:v>0.87248000000000003</c:v>
                </c:pt>
                <c:pt idx="6072">
                  <c:v>0.87248000000000003</c:v>
                </c:pt>
                <c:pt idx="6073">
                  <c:v>0.87248000000000003</c:v>
                </c:pt>
                <c:pt idx="6074">
                  <c:v>0.87248000000000003</c:v>
                </c:pt>
                <c:pt idx="6075">
                  <c:v>0.87248000000000003</c:v>
                </c:pt>
                <c:pt idx="6076">
                  <c:v>0.87248000000000003</c:v>
                </c:pt>
                <c:pt idx="6077">
                  <c:v>0.87248000000000003</c:v>
                </c:pt>
                <c:pt idx="6078">
                  <c:v>0.87248000000000003</c:v>
                </c:pt>
                <c:pt idx="6079">
                  <c:v>0.87248000000000003</c:v>
                </c:pt>
                <c:pt idx="6080">
                  <c:v>0.87248000000000003</c:v>
                </c:pt>
                <c:pt idx="6081">
                  <c:v>0.87248000000000003</c:v>
                </c:pt>
                <c:pt idx="6082">
                  <c:v>0.87248000000000003</c:v>
                </c:pt>
                <c:pt idx="6083">
                  <c:v>0.87248000000000003</c:v>
                </c:pt>
                <c:pt idx="6084">
                  <c:v>0.87248000000000003</c:v>
                </c:pt>
                <c:pt idx="6085">
                  <c:v>0.87248000000000003</c:v>
                </c:pt>
                <c:pt idx="6086">
                  <c:v>0.87248000000000003</c:v>
                </c:pt>
                <c:pt idx="6087">
                  <c:v>0.87248000000000003</c:v>
                </c:pt>
                <c:pt idx="6088">
                  <c:v>0.87248000000000003</c:v>
                </c:pt>
                <c:pt idx="6089">
                  <c:v>0.87248000000000003</c:v>
                </c:pt>
                <c:pt idx="6090">
                  <c:v>0.87248000000000003</c:v>
                </c:pt>
                <c:pt idx="6091">
                  <c:v>0.87248000000000003</c:v>
                </c:pt>
                <c:pt idx="6092">
                  <c:v>0.87248000000000003</c:v>
                </c:pt>
                <c:pt idx="6093">
                  <c:v>0.87248000000000003</c:v>
                </c:pt>
                <c:pt idx="6094">
                  <c:v>0.87248000000000003</c:v>
                </c:pt>
                <c:pt idx="6095">
                  <c:v>0.87248000000000003</c:v>
                </c:pt>
                <c:pt idx="6096">
                  <c:v>0.87248000000000003</c:v>
                </c:pt>
                <c:pt idx="6097">
                  <c:v>0.87248000000000003</c:v>
                </c:pt>
                <c:pt idx="6098">
                  <c:v>0.87248000000000003</c:v>
                </c:pt>
                <c:pt idx="6099">
                  <c:v>0.87248000000000003</c:v>
                </c:pt>
                <c:pt idx="6100">
                  <c:v>0.87248000000000003</c:v>
                </c:pt>
                <c:pt idx="6101">
                  <c:v>0.87248000000000003</c:v>
                </c:pt>
                <c:pt idx="6102">
                  <c:v>0.87248000000000003</c:v>
                </c:pt>
                <c:pt idx="6103">
                  <c:v>0.87248000000000003</c:v>
                </c:pt>
                <c:pt idx="6104">
                  <c:v>0.87248000000000003</c:v>
                </c:pt>
                <c:pt idx="6105">
                  <c:v>0.87248000000000003</c:v>
                </c:pt>
                <c:pt idx="6106">
                  <c:v>0.87248000000000003</c:v>
                </c:pt>
                <c:pt idx="6107">
                  <c:v>0.87248000000000003</c:v>
                </c:pt>
                <c:pt idx="6108">
                  <c:v>0.87248000000000003</c:v>
                </c:pt>
                <c:pt idx="6109">
                  <c:v>0.87248000000000003</c:v>
                </c:pt>
                <c:pt idx="6110">
                  <c:v>0.87248000000000003</c:v>
                </c:pt>
                <c:pt idx="6111">
                  <c:v>0.87248000000000003</c:v>
                </c:pt>
                <c:pt idx="6112">
                  <c:v>0.87248000000000003</c:v>
                </c:pt>
                <c:pt idx="6113">
                  <c:v>0.87248000000000003</c:v>
                </c:pt>
                <c:pt idx="6114">
                  <c:v>0.87248000000000003</c:v>
                </c:pt>
                <c:pt idx="6115">
                  <c:v>0.87248000000000003</c:v>
                </c:pt>
                <c:pt idx="6116">
                  <c:v>0.87248000000000003</c:v>
                </c:pt>
                <c:pt idx="6117">
                  <c:v>0.87248000000000003</c:v>
                </c:pt>
                <c:pt idx="6118">
                  <c:v>0.87248000000000003</c:v>
                </c:pt>
                <c:pt idx="6119">
                  <c:v>0.87248000000000003</c:v>
                </c:pt>
                <c:pt idx="6120">
                  <c:v>0.87248000000000003</c:v>
                </c:pt>
                <c:pt idx="6121">
                  <c:v>0.87248000000000003</c:v>
                </c:pt>
                <c:pt idx="6122">
                  <c:v>0.87248000000000003</c:v>
                </c:pt>
                <c:pt idx="6123">
                  <c:v>0.87248000000000003</c:v>
                </c:pt>
                <c:pt idx="6124">
                  <c:v>0.87248000000000003</c:v>
                </c:pt>
                <c:pt idx="6125">
                  <c:v>0.87248000000000003</c:v>
                </c:pt>
                <c:pt idx="6126">
                  <c:v>0.87248000000000003</c:v>
                </c:pt>
                <c:pt idx="6127">
                  <c:v>0.87248000000000003</c:v>
                </c:pt>
                <c:pt idx="6128">
                  <c:v>0.87248000000000003</c:v>
                </c:pt>
                <c:pt idx="6129">
                  <c:v>0.87248000000000003</c:v>
                </c:pt>
                <c:pt idx="6130">
                  <c:v>0.87248000000000003</c:v>
                </c:pt>
                <c:pt idx="6131">
                  <c:v>0.87248000000000003</c:v>
                </c:pt>
                <c:pt idx="6132">
                  <c:v>0.87248000000000003</c:v>
                </c:pt>
                <c:pt idx="6133">
                  <c:v>0.87248000000000003</c:v>
                </c:pt>
                <c:pt idx="6134">
                  <c:v>0.87248000000000003</c:v>
                </c:pt>
                <c:pt idx="6135">
                  <c:v>0.87248000000000003</c:v>
                </c:pt>
                <c:pt idx="6136">
                  <c:v>0.87248000000000003</c:v>
                </c:pt>
                <c:pt idx="6137">
                  <c:v>0.87248000000000003</c:v>
                </c:pt>
                <c:pt idx="6138">
                  <c:v>0.87248000000000003</c:v>
                </c:pt>
                <c:pt idx="6139">
                  <c:v>0.87248000000000003</c:v>
                </c:pt>
                <c:pt idx="6140">
                  <c:v>0.87248000000000003</c:v>
                </c:pt>
                <c:pt idx="6141">
                  <c:v>0.87248000000000003</c:v>
                </c:pt>
                <c:pt idx="6142">
                  <c:v>0.87248000000000003</c:v>
                </c:pt>
                <c:pt idx="6143">
                  <c:v>0.87248000000000003</c:v>
                </c:pt>
                <c:pt idx="6144">
                  <c:v>0.87248000000000003</c:v>
                </c:pt>
                <c:pt idx="6145">
                  <c:v>0.87248000000000003</c:v>
                </c:pt>
                <c:pt idx="6146">
                  <c:v>0.87248000000000003</c:v>
                </c:pt>
                <c:pt idx="6147">
                  <c:v>0.87248000000000003</c:v>
                </c:pt>
                <c:pt idx="6148">
                  <c:v>0.87248000000000003</c:v>
                </c:pt>
                <c:pt idx="6149">
                  <c:v>0.87248000000000003</c:v>
                </c:pt>
                <c:pt idx="6150">
                  <c:v>0.87248000000000003</c:v>
                </c:pt>
                <c:pt idx="6151">
                  <c:v>0.87248000000000003</c:v>
                </c:pt>
                <c:pt idx="6152">
                  <c:v>0.87248000000000003</c:v>
                </c:pt>
                <c:pt idx="6153">
                  <c:v>0.87248000000000003</c:v>
                </c:pt>
                <c:pt idx="6154">
                  <c:v>0.87248000000000003</c:v>
                </c:pt>
                <c:pt idx="6155">
                  <c:v>0.87248000000000003</c:v>
                </c:pt>
                <c:pt idx="6156">
                  <c:v>0.87248000000000003</c:v>
                </c:pt>
                <c:pt idx="6157">
                  <c:v>0.87248000000000003</c:v>
                </c:pt>
                <c:pt idx="6158">
                  <c:v>0.87248000000000003</c:v>
                </c:pt>
                <c:pt idx="6159">
                  <c:v>0.87248000000000003</c:v>
                </c:pt>
                <c:pt idx="6160">
                  <c:v>0.87248000000000003</c:v>
                </c:pt>
                <c:pt idx="6161">
                  <c:v>0.87248000000000003</c:v>
                </c:pt>
                <c:pt idx="6162">
                  <c:v>0.87248000000000003</c:v>
                </c:pt>
                <c:pt idx="6163">
                  <c:v>0.87248000000000003</c:v>
                </c:pt>
                <c:pt idx="6164">
                  <c:v>0.87248000000000003</c:v>
                </c:pt>
                <c:pt idx="6165">
                  <c:v>0.87248000000000003</c:v>
                </c:pt>
                <c:pt idx="6166">
                  <c:v>0.87248000000000003</c:v>
                </c:pt>
                <c:pt idx="6167">
                  <c:v>0.87248000000000003</c:v>
                </c:pt>
                <c:pt idx="6168">
                  <c:v>0.87248000000000003</c:v>
                </c:pt>
                <c:pt idx="6169">
                  <c:v>0.87248000000000003</c:v>
                </c:pt>
                <c:pt idx="6170">
                  <c:v>0.87248000000000003</c:v>
                </c:pt>
                <c:pt idx="6171">
                  <c:v>0.87248000000000003</c:v>
                </c:pt>
                <c:pt idx="6172">
                  <c:v>0.87248000000000003</c:v>
                </c:pt>
                <c:pt idx="6173">
                  <c:v>0.87248000000000003</c:v>
                </c:pt>
                <c:pt idx="6174">
                  <c:v>0.87248000000000003</c:v>
                </c:pt>
                <c:pt idx="6175">
                  <c:v>0.87248000000000003</c:v>
                </c:pt>
                <c:pt idx="6176">
                  <c:v>0.87248000000000003</c:v>
                </c:pt>
                <c:pt idx="6177">
                  <c:v>0.87248000000000003</c:v>
                </c:pt>
                <c:pt idx="6178">
                  <c:v>0.87248000000000003</c:v>
                </c:pt>
                <c:pt idx="6179">
                  <c:v>0.87248000000000003</c:v>
                </c:pt>
                <c:pt idx="6180">
                  <c:v>0.87248000000000003</c:v>
                </c:pt>
                <c:pt idx="6181">
                  <c:v>0.87248000000000003</c:v>
                </c:pt>
                <c:pt idx="6182">
                  <c:v>0.87248000000000003</c:v>
                </c:pt>
                <c:pt idx="6183">
                  <c:v>0.87248000000000003</c:v>
                </c:pt>
                <c:pt idx="6184">
                  <c:v>0.87248000000000003</c:v>
                </c:pt>
                <c:pt idx="6185">
                  <c:v>0.87248000000000003</c:v>
                </c:pt>
                <c:pt idx="6186">
                  <c:v>0.87248000000000003</c:v>
                </c:pt>
                <c:pt idx="6187">
                  <c:v>0.87248000000000003</c:v>
                </c:pt>
                <c:pt idx="6188">
                  <c:v>0.87248000000000003</c:v>
                </c:pt>
                <c:pt idx="6189">
                  <c:v>0.87248000000000003</c:v>
                </c:pt>
                <c:pt idx="6190">
                  <c:v>0.87248000000000003</c:v>
                </c:pt>
                <c:pt idx="6191">
                  <c:v>0.87248000000000003</c:v>
                </c:pt>
                <c:pt idx="6192">
                  <c:v>0.87248000000000003</c:v>
                </c:pt>
                <c:pt idx="6193">
                  <c:v>0.87248000000000003</c:v>
                </c:pt>
                <c:pt idx="6194">
                  <c:v>0.87248000000000003</c:v>
                </c:pt>
                <c:pt idx="6195">
                  <c:v>0.87248000000000003</c:v>
                </c:pt>
                <c:pt idx="6196">
                  <c:v>0.87248000000000003</c:v>
                </c:pt>
                <c:pt idx="6197">
                  <c:v>0.87248000000000003</c:v>
                </c:pt>
                <c:pt idx="6198">
                  <c:v>0.87248000000000003</c:v>
                </c:pt>
                <c:pt idx="6199">
                  <c:v>0.87248000000000003</c:v>
                </c:pt>
                <c:pt idx="6200">
                  <c:v>0.87248000000000003</c:v>
                </c:pt>
                <c:pt idx="6201">
                  <c:v>0.87248000000000003</c:v>
                </c:pt>
                <c:pt idx="6202">
                  <c:v>0.87248000000000003</c:v>
                </c:pt>
                <c:pt idx="6203">
                  <c:v>0.87248000000000003</c:v>
                </c:pt>
                <c:pt idx="6204">
                  <c:v>0.87248000000000003</c:v>
                </c:pt>
                <c:pt idx="6205">
                  <c:v>0.87248000000000003</c:v>
                </c:pt>
                <c:pt idx="6206">
                  <c:v>0.87248000000000003</c:v>
                </c:pt>
                <c:pt idx="6207">
                  <c:v>0.87248000000000003</c:v>
                </c:pt>
                <c:pt idx="6208">
                  <c:v>0.87248000000000003</c:v>
                </c:pt>
                <c:pt idx="6209">
                  <c:v>0.87248000000000003</c:v>
                </c:pt>
                <c:pt idx="6210">
                  <c:v>0.87248000000000003</c:v>
                </c:pt>
                <c:pt idx="6211">
                  <c:v>0.87248000000000003</c:v>
                </c:pt>
                <c:pt idx="6212">
                  <c:v>0.87248000000000003</c:v>
                </c:pt>
                <c:pt idx="6213">
                  <c:v>0.87248000000000003</c:v>
                </c:pt>
                <c:pt idx="6214">
                  <c:v>0.87248000000000003</c:v>
                </c:pt>
                <c:pt idx="6215">
                  <c:v>0.87248000000000003</c:v>
                </c:pt>
                <c:pt idx="6216">
                  <c:v>0.87248000000000003</c:v>
                </c:pt>
                <c:pt idx="6217">
                  <c:v>0.87248000000000003</c:v>
                </c:pt>
                <c:pt idx="6218">
                  <c:v>0.87248000000000003</c:v>
                </c:pt>
                <c:pt idx="6219">
                  <c:v>0.87248000000000003</c:v>
                </c:pt>
                <c:pt idx="6220">
                  <c:v>0.87248000000000003</c:v>
                </c:pt>
                <c:pt idx="6221">
                  <c:v>0.87248000000000003</c:v>
                </c:pt>
                <c:pt idx="6222">
                  <c:v>0.87248000000000003</c:v>
                </c:pt>
                <c:pt idx="6223">
                  <c:v>0.87248000000000003</c:v>
                </c:pt>
                <c:pt idx="6224">
                  <c:v>0.87248000000000003</c:v>
                </c:pt>
                <c:pt idx="6225">
                  <c:v>0.87248000000000003</c:v>
                </c:pt>
                <c:pt idx="6226">
                  <c:v>0.87248000000000003</c:v>
                </c:pt>
                <c:pt idx="6227">
                  <c:v>0.87248000000000003</c:v>
                </c:pt>
                <c:pt idx="6228">
                  <c:v>0.87248000000000003</c:v>
                </c:pt>
                <c:pt idx="6229">
                  <c:v>0.87248000000000003</c:v>
                </c:pt>
                <c:pt idx="6230">
                  <c:v>0.87248000000000003</c:v>
                </c:pt>
                <c:pt idx="6231">
                  <c:v>0.87248000000000003</c:v>
                </c:pt>
                <c:pt idx="6232">
                  <c:v>0.87248000000000003</c:v>
                </c:pt>
                <c:pt idx="6233">
                  <c:v>0.87248000000000003</c:v>
                </c:pt>
                <c:pt idx="6234">
                  <c:v>0.87248000000000003</c:v>
                </c:pt>
                <c:pt idx="6235">
                  <c:v>0.87248000000000003</c:v>
                </c:pt>
                <c:pt idx="6236">
                  <c:v>0.87248000000000003</c:v>
                </c:pt>
                <c:pt idx="6237">
                  <c:v>0.87248000000000003</c:v>
                </c:pt>
                <c:pt idx="6238">
                  <c:v>0.87248000000000003</c:v>
                </c:pt>
                <c:pt idx="6239">
                  <c:v>0.87248000000000003</c:v>
                </c:pt>
                <c:pt idx="6240">
                  <c:v>0.87248000000000003</c:v>
                </c:pt>
                <c:pt idx="6241">
                  <c:v>0.87248000000000003</c:v>
                </c:pt>
                <c:pt idx="6242">
                  <c:v>0.87248000000000003</c:v>
                </c:pt>
                <c:pt idx="6243">
                  <c:v>0.87248000000000003</c:v>
                </c:pt>
                <c:pt idx="6244">
                  <c:v>0.87248000000000003</c:v>
                </c:pt>
                <c:pt idx="6245">
                  <c:v>0.87248000000000003</c:v>
                </c:pt>
                <c:pt idx="6246">
                  <c:v>0.87248000000000003</c:v>
                </c:pt>
                <c:pt idx="6247">
                  <c:v>0.87248000000000003</c:v>
                </c:pt>
                <c:pt idx="6248">
                  <c:v>0.87248000000000003</c:v>
                </c:pt>
                <c:pt idx="6249">
                  <c:v>0.87248000000000003</c:v>
                </c:pt>
                <c:pt idx="6250">
                  <c:v>0.87248000000000003</c:v>
                </c:pt>
                <c:pt idx="6251">
                  <c:v>0.87248000000000003</c:v>
                </c:pt>
                <c:pt idx="6252">
                  <c:v>0.87248000000000003</c:v>
                </c:pt>
                <c:pt idx="6253">
                  <c:v>0.87248000000000003</c:v>
                </c:pt>
                <c:pt idx="6254">
                  <c:v>0.87248000000000003</c:v>
                </c:pt>
                <c:pt idx="6255">
                  <c:v>0.87248000000000003</c:v>
                </c:pt>
                <c:pt idx="6256">
                  <c:v>0.87248000000000003</c:v>
                </c:pt>
                <c:pt idx="6257">
                  <c:v>0.87248000000000003</c:v>
                </c:pt>
                <c:pt idx="6258">
                  <c:v>0.87248000000000003</c:v>
                </c:pt>
                <c:pt idx="6259">
                  <c:v>0.87248000000000003</c:v>
                </c:pt>
                <c:pt idx="6260">
                  <c:v>0.87248000000000003</c:v>
                </c:pt>
                <c:pt idx="6261">
                  <c:v>0.87248000000000003</c:v>
                </c:pt>
                <c:pt idx="6262">
                  <c:v>0.87248000000000003</c:v>
                </c:pt>
                <c:pt idx="6263">
                  <c:v>0.87248000000000003</c:v>
                </c:pt>
                <c:pt idx="6264">
                  <c:v>0.87248000000000003</c:v>
                </c:pt>
                <c:pt idx="6265">
                  <c:v>0.87248000000000003</c:v>
                </c:pt>
                <c:pt idx="6266">
                  <c:v>0.87248000000000003</c:v>
                </c:pt>
                <c:pt idx="6267">
                  <c:v>0.87248000000000003</c:v>
                </c:pt>
                <c:pt idx="6268">
                  <c:v>0.87248000000000003</c:v>
                </c:pt>
                <c:pt idx="6269">
                  <c:v>0.87248000000000003</c:v>
                </c:pt>
                <c:pt idx="6270">
                  <c:v>0.87248000000000003</c:v>
                </c:pt>
                <c:pt idx="6271">
                  <c:v>0.87248000000000003</c:v>
                </c:pt>
                <c:pt idx="6272">
                  <c:v>0.87248000000000003</c:v>
                </c:pt>
                <c:pt idx="6273">
                  <c:v>0.87248000000000003</c:v>
                </c:pt>
                <c:pt idx="6274">
                  <c:v>0.87248000000000003</c:v>
                </c:pt>
                <c:pt idx="6275">
                  <c:v>0.87248000000000003</c:v>
                </c:pt>
                <c:pt idx="6276">
                  <c:v>0.87248000000000003</c:v>
                </c:pt>
                <c:pt idx="6277">
                  <c:v>0.87248000000000003</c:v>
                </c:pt>
                <c:pt idx="6278">
                  <c:v>0.87248000000000003</c:v>
                </c:pt>
                <c:pt idx="6279">
                  <c:v>0.87248000000000003</c:v>
                </c:pt>
                <c:pt idx="6280">
                  <c:v>0.87248000000000003</c:v>
                </c:pt>
                <c:pt idx="6281">
                  <c:v>0.87248000000000003</c:v>
                </c:pt>
                <c:pt idx="6282">
                  <c:v>0.87248000000000003</c:v>
                </c:pt>
                <c:pt idx="6283">
                  <c:v>0.87248000000000003</c:v>
                </c:pt>
                <c:pt idx="6284">
                  <c:v>0.87248000000000003</c:v>
                </c:pt>
                <c:pt idx="6285">
                  <c:v>0.87248000000000003</c:v>
                </c:pt>
                <c:pt idx="6286">
                  <c:v>0.87248000000000003</c:v>
                </c:pt>
                <c:pt idx="6287">
                  <c:v>0.87248000000000003</c:v>
                </c:pt>
                <c:pt idx="6288">
                  <c:v>0.87248000000000003</c:v>
                </c:pt>
                <c:pt idx="6289">
                  <c:v>0.87248000000000003</c:v>
                </c:pt>
                <c:pt idx="6290">
                  <c:v>0.87248000000000003</c:v>
                </c:pt>
                <c:pt idx="6291">
                  <c:v>0.87248000000000003</c:v>
                </c:pt>
                <c:pt idx="6292">
                  <c:v>0.87248000000000003</c:v>
                </c:pt>
                <c:pt idx="6293">
                  <c:v>0.87248000000000003</c:v>
                </c:pt>
                <c:pt idx="6294">
                  <c:v>0.87248000000000003</c:v>
                </c:pt>
                <c:pt idx="6295">
                  <c:v>0.87248000000000003</c:v>
                </c:pt>
                <c:pt idx="6296">
                  <c:v>0.87248000000000003</c:v>
                </c:pt>
                <c:pt idx="6297">
                  <c:v>0.87248000000000003</c:v>
                </c:pt>
                <c:pt idx="6298">
                  <c:v>0.87248000000000003</c:v>
                </c:pt>
                <c:pt idx="6299">
                  <c:v>0.87248000000000003</c:v>
                </c:pt>
                <c:pt idx="6300">
                  <c:v>0.87248000000000003</c:v>
                </c:pt>
                <c:pt idx="6301">
                  <c:v>0.87248000000000003</c:v>
                </c:pt>
                <c:pt idx="6302">
                  <c:v>0.87248000000000003</c:v>
                </c:pt>
                <c:pt idx="6303">
                  <c:v>0.87248000000000003</c:v>
                </c:pt>
                <c:pt idx="6304">
                  <c:v>0.87248000000000003</c:v>
                </c:pt>
                <c:pt idx="6305">
                  <c:v>0.87248000000000003</c:v>
                </c:pt>
                <c:pt idx="6306">
                  <c:v>0.87248000000000003</c:v>
                </c:pt>
                <c:pt idx="6307">
                  <c:v>0.87248000000000003</c:v>
                </c:pt>
                <c:pt idx="6308">
                  <c:v>0.87248000000000003</c:v>
                </c:pt>
                <c:pt idx="6309">
                  <c:v>0.87248000000000003</c:v>
                </c:pt>
                <c:pt idx="6310">
                  <c:v>0.87248000000000003</c:v>
                </c:pt>
                <c:pt idx="6311">
                  <c:v>0.87248000000000003</c:v>
                </c:pt>
                <c:pt idx="6312">
                  <c:v>0.87248000000000003</c:v>
                </c:pt>
                <c:pt idx="6313">
                  <c:v>0.87248000000000003</c:v>
                </c:pt>
                <c:pt idx="6314">
                  <c:v>0.87248000000000003</c:v>
                </c:pt>
                <c:pt idx="6315">
                  <c:v>0.87248000000000003</c:v>
                </c:pt>
                <c:pt idx="6316">
                  <c:v>0.87248000000000003</c:v>
                </c:pt>
                <c:pt idx="6317">
                  <c:v>0.87248000000000003</c:v>
                </c:pt>
                <c:pt idx="6318">
                  <c:v>0.87248000000000003</c:v>
                </c:pt>
                <c:pt idx="6319">
                  <c:v>0.87248000000000003</c:v>
                </c:pt>
                <c:pt idx="6320">
                  <c:v>0.87248000000000003</c:v>
                </c:pt>
                <c:pt idx="6321">
                  <c:v>0.87248000000000003</c:v>
                </c:pt>
                <c:pt idx="6322">
                  <c:v>0.87248000000000003</c:v>
                </c:pt>
                <c:pt idx="6323">
                  <c:v>0.87248000000000003</c:v>
                </c:pt>
                <c:pt idx="6324">
                  <c:v>0.87248000000000003</c:v>
                </c:pt>
                <c:pt idx="6325">
                  <c:v>0.87248000000000003</c:v>
                </c:pt>
                <c:pt idx="6326">
                  <c:v>0.87248000000000003</c:v>
                </c:pt>
                <c:pt idx="6327">
                  <c:v>0.87248000000000003</c:v>
                </c:pt>
                <c:pt idx="6328">
                  <c:v>0.87248000000000003</c:v>
                </c:pt>
                <c:pt idx="6329">
                  <c:v>0.87248000000000003</c:v>
                </c:pt>
                <c:pt idx="6330">
                  <c:v>0.87248000000000003</c:v>
                </c:pt>
                <c:pt idx="6331">
                  <c:v>0.87248000000000003</c:v>
                </c:pt>
                <c:pt idx="6332">
                  <c:v>0.87248000000000003</c:v>
                </c:pt>
                <c:pt idx="6333">
                  <c:v>0.87248000000000003</c:v>
                </c:pt>
                <c:pt idx="6334">
                  <c:v>0.87248000000000003</c:v>
                </c:pt>
                <c:pt idx="6335">
                  <c:v>0.87248000000000003</c:v>
                </c:pt>
                <c:pt idx="6336">
                  <c:v>0.87248000000000003</c:v>
                </c:pt>
                <c:pt idx="6337">
                  <c:v>0.87248000000000003</c:v>
                </c:pt>
                <c:pt idx="6338">
                  <c:v>0.87248000000000003</c:v>
                </c:pt>
                <c:pt idx="6339">
                  <c:v>0.87248000000000003</c:v>
                </c:pt>
                <c:pt idx="6340">
                  <c:v>0.87248000000000003</c:v>
                </c:pt>
                <c:pt idx="6341">
                  <c:v>0.87248000000000003</c:v>
                </c:pt>
                <c:pt idx="6342">
                  <c:v>0.87248000000000003</c:v>
                </c:pt>
                <c:pt idx="6343">
                  <c:v>0.87248000000000003</c:v>
                </c:pt>
                <c:pt idx="6344">
                  <c:v>0.87248000000000003</c:v>
                </c:pt>
                <c:pt idx="6345">
                  <c:v>0.87248000000000003</c:v>
                </c:pt>
                <c:pt idx="6346">
                  <c:v>0.87248000000000003</c:v>
                </c:pt>
                <c:pt idx="6347">
                  <c:v>0.87248000000000003</c:v>
                </c:pt>
                <c:pt idx="6348">
                  <c:v>0.87248000000000003</c:v>
                </c:pt>
                <c:pt idx="6349">
                  <c:v>0.87248000000000003</c:v>
                </c:pt>
                <c:pt idx="6350">
                  <c:v>0.87248000000000003</c:v>
                </c:pt>
                <c:pt idx="6351">
                  <c:v>0.87248000000000003</c:v>
                </c:pt>
                <c:pt idx="6352">
                  <c:v>0.87248000000000003</c:v>
                </c:pt>
                <c:pt idx="6353">
                  <c:v>0.87248000000000003</c:v>
                </c:pt>
                <c:pt idx="6354">
                  <c:v>0.87248000000000003</c:v>
                </c:pt>
                <c:pt idx="6355">
                  <c:v>0.87248000000000003</c:v>
                </c:pt>
                <c:pt idx="6356">
                  <c:v>0.87248000000000003</c:v>
                </c:pt>
                <c:pt idx="6357">
                  <c:v>0.87248000000000003</c:v>
                </c:pt>
                <c:pt idx="6358">
                  <c:v>0.87248000000000003</c:v>
                </c:pt>
                <c:pt idx="6359">
                  <c:v>0.87248000000000003</c:v>
                </c:pt>
                <c:pt idx="6360">
                  <c:v>0.87248000000000003</c:v>
                </c:pt>
                <c:pt idx="6361">
                  <c:v>0.87248000000000003</c:v>
                </c:pt>
                <c:pt idx="6362">
                  <c:v>0.87248000000000003</c:v>
                </c:pt>
                <c:pt idx="6363">
                  <c:v>0.87248000000000003</c:v>
                </c:pt>
                <c:pt idx="6364">
                  <c:v>0.87248000000000003</c:v>
                </c:pt>
                <c:pt idx="6365">
                  <c:v>0.87248000000000003</c:v>
                </c:pt>
                <c:pt idx="6366">
                  <c:v>0.87248000000000003</c:v>
                </c:pt>
                <c:pt idx="6367">
                  <c:v>0.87248000000000003</c:v>
                </c:pt>
                <c:pt idx="6368">
                  <c:v>0.87248000000000003</c:v>
                </c:pt>
                <c:pt idx="6369">
                  <c:v>0.87248000000000003</c:v>
                </c:pt>
                <c:pt idx="6370">
                  <c:v>0.87248000000000003</c:v>
                </c:pt>
                <c:pt idx="6371">
                  <c:v>0.87248000000000003</c:v>
                </c:pt>
                <c:pt idx="6372">
                  <c:v>0.87248000000000003</c:v>
                </c:pt>
                <c:pt idx="6373">
                  <c:v>0.87248000000000003</c:v>
                </c:pt>
                <c:pt idx="6374">
                  <c:v>0.87248000000000003</c:v>
                </c:pt>
                <c:pt idx="6375">
                  <c:v>0.87248000000000003</c:v>
                </c:pt>
                <c:pt idx="6376">
                  <c:v>0.87248000000000003</c:v>
                </c:pt>
                <c:pt idx="6377">
                  <c:v>0.87248000000000003</c:v>
                </c:pt>
                <c:pt idx="6378">
                  <c:v>0.87248000000000003</c:v>
                </c:pt>
                <c:pt idx="6379">
                  <c:v>0.87248000000000003</c:v>
                </c:pt>
                <c:pt idx="6380">
                  <c:v>0.87248000000000003</c:v>
                </c:pt>
                <c:pt idx="6381">
                  <c:v>0.87248000000000003</c:v>
                </c:pt>
                <c:pt idx="6382">
                  <c:v>0.87248000000000003</c:v>
                </c:pt>
                <c:pt idx="6383">
                  <c:v>0.87248000000000003</c:v>
                </c:pt>
                <c:pt idx="6384">
                  <c:v>0.87248000000000003</c:v>
                </c:pt>
                <c:pt idx="6385">
                  <c:v>0.87248000000000003</c:v>
                </c:pt>
                <c:pt idx="6386">
                  <c:v>0.87248000000000003</c:v>
                </c:pt>
                <c:pt idx="6387">
                  <c:v>0.87248000000000003</c:v>
                </c:pt>
                <c:pt idx="6388">
                  <c:v>0.87248000000000003</c:v>
                </c:pt>
                <c:pt idx="6389">
                  <c:v>0.87248000000000003</c:v>
                </c:pt>
                <c:pt idx="6390">
                  <c:v>0.87248000000000003</c:v>
                </c:pt>
                <c:pt idx="6391">
                  <c:v>0.87248000000000003</c:v>
                </c:pt>
                <c:pt idx="6392">
                  <c:v>0.87248000000000003</c:v>
                </c:pt>
                <c:pt idx="6393">
                  <c:v>0.87248000000000003</c:v>
                </c:pt>
                <c:pt idx="6394">
                  <c:v>0.87248000000000003</c:v>
                </c:pt>
                <c:pt idx="6395">
                  <c:v>0.87248000000000003</c:v>
                </c:pt>
                <c:pt idx="6396">
                  <c:v>0.87248000000000003</c:v>
                </c:pt>
                <c:pt idx="6397">
                  <c:v>0.87248000000000003</c:v>
                </c:pt>
                <c:pt idx="6398">
                  <c:v>0.87248000000000003</c:v>
                </c:pt>
                <c:pt idx="6399">
                  <c:v>0.87248000000000003</c:v>
                </c:pt>
                <c:pt idx="6400">
                  <c:v>0.87248000000000003</c:v>
                </c:pt>
                <c:pt idx="6401">
                  <c:v>0.87248000000000003</c:v>
                </c:pt>
                <c:pt idx="6402">
                  <c:v>0.87248000000000003</c:v>
                </c:pt>
                <c:pt idx="6403">
                  <c:v>0.87248000000000003</c:v>
                </c:pt>
                <c:pt idx="6404">
                  <c:v>0.87248000000000003</c:v>
                </c:pt>
                <c:pt idx="6405">
                  <c:v>0.87248000000000003</c:v>
                </c:pt>
                <c:pt idx="6406">
                  <c:v>0.87248000000000003</c:v>
                </c:pt>
                <c:pt idx="6407">
                  <c:v>0.87248000000000003</c:v>
                </c:pt>
                <c:pt idx="6408">
                  <c:v>0.87248000000000003</c:v>
                </c:pt>
                <c:pt idx="6409">
                  <c:v>0.87248000000000003</c:v>
                </c:pt>
                <c:pt idx="6410">
                  <c:v>0.87248000000000003</c:v>
                </c:pt>
                <c:pt idx="6411">
                  <c:v>0.87248000000000003</c:v>
                </c:pt>
                <c:pt idx="6412">
                  <c:v>0.87248000000000003</c:v>
                </c:pt>
                <c:pt idx="6413">
                  <c:v>0.87248000000000003</c:v>
                </c:pt>
                <c:pt idx="6414">
                  <c:v>0.87248000000000003</c:v>
                </c:pt>
                <c:pt idx="6415">
                  <c:v>0.87248000000000003</c:v>
                </c:pt>
                <c:pt idx="6416">
                  <c:v>0.87248000000000003</c:v>
                </c:pt>
                <c:pt idx="6417">
                  <c:v>0.87248000000000003</c:v>
                </c:pt>
                <c:pt idx="6418">
                  <c:v>0.87248000000000003</c:v>
                </c:pt>
                <c:pt idx="6419">
                  <c:v>0.87248000000000003</c:v>
                </c:pt>
                <c:pt idx="6420">
                  <c:v>0.87248000000000003</c:v>
                </c:pt>
                <c:pt idx="6421">
                  <c:v>0.87248000000000003</c:v>
                </c:pt>
                <c:pt idx="6422">
                  <c:v>0.87248000000000003</c:v>
                </c:pt>
                <c:pt idx="6423">
                  <c:v>0.87248000000000003</c:v>
                </c:pt>
                <c:pt idx="6424">
                  <c:v>0.87248000000000003</c:v>
                </c:pt>
                <c:pt idx="6425">
                  <c:v>0.87248000000000003</c:v>
                </c:pt>
                <c:pt idx="6426">
                  <c:v>0.87248000000000003</c:v>
                </c:pt>
                <c:pt idx="6427">
                  <c:v>0.87248000000000003</c:v>
                </c:pt>
                <c:pt idx="6428">
                  <c:v>0.87248000000000003</c:v>
                </c:pt>
                <c:pt idx="6429">
                  <c:v>0.87248000000000003</c:v>
                </c:pt>
                <c:pt idx="6430">
                  <c:v>0.87248000000000003</c:v>
                </c:pt>
                <c:pt idx="6431">
                  <c:v>0.87248000000000003</c:v>
                </c:pt>
                <c:pt idx="6432">
                  <c:v>0.87248000000000003</c:v>
                </c:pt>
                <c:pt idx="6433">
                  <c:v>0.87248000000000003</c:v>
                </c:pt>
                <c:pt idx="6434">
                  <c:v>0.87248000000000003</c:v>
                </c:pt>
                <c:pt idx="6435">
                  <c:v>0.87248000000000003</c:v>
                </c:pt>
                <c:pt idx="6436">
                  <c:v>0.87248000000000003</c:v>
                </c:pt>
                <c:pt idx="6437">
                  <c:v>0.87248000000000003</c:v>
                </c:pt>
                <c:pt idx="6438">
                  <c:v>0.87248000000000003</c:v>
                </c:pt>
                <c:pt idx="6439">
                  <c:v>0.87248000000000003</c:v>
                </c:pt>
                <c:pt idx="6440">
                  <c:v>0.87248000000000003</c:v>
                </c:pt>
                <c:pt idx="6441">
                  <c:v>0.87248000000000003</c:v>
                </c:pt>
                <c:pt idx="6442">
                  <c:v>0.87248000000000003</c:v>
                </c:pt>
                <c:pt idx="6443">
                  <c:v>0.87248000000000003</c:v>
                </c:pt>
                <c:pt idx="6444">
                  <c:v>0.87248000000000003</c:v>
                </c:pt>
                <c:pt idx="6445">
                  <c:v>0.87248000000000003</c:v>
                </c:pt>
                <c:pt idx="6446">
                  <c:v>0.87248000000000003</c:v>
                </c:pt>
                <c:pt idx="6447">
                  <c:v>0.87248000000000003</c:v>
                </c:pt>
                <c:pt idx="6448">
                  <c:v>0.87248000000000003</c:v>
                </c:pt>
                <c:pt idx="6449">
                  <c:v>0.87248000000000003</c:v>
                </c:pt>
                <c:pt idx="6450">
                  <c:v>0.87248000000000003</c:v>
                </c:pt>
                <c:pt idx="6451">
                  <c:v>0.87248000000000003</c:v>
                </c:pt>
                <c:pt idx="6452">
                  <c:v>0.87248000000000003</c:v>
                </c:pt>
                <c:pt idx="6453">
                  <c:v>0.87248000000000003</c:v>
                </c:pt>
                <c:pt idx="6454">
                  <c:v>0.87248000000000003</c:v>
                </c:pt>
                <c:pt idx="6455">
                  <c:v>0.87248000000000003</c:v>
                </c:pt>
                <c:pt idx="6456">
                  <c:v>0.87248000000000003</c:v>
                </c:pt>
                <c:pt idx="6457">
                  <c:v>0.87248000000000003</c:v>
                </c:pt>
                <c:pt idx="6458">
                  <c:v>0.87248000000000003</c:v>
                </c:pt>
                <c:pt idx="6459">
                  <c:v>0.87248000000000003</c:v>
                </c:pt>
                <c:pt idx="6460">
                  <c:v>0.87248000000000003</c:v>
                </c:pt>
                <c:pt idx="6461">
                  <c:v>0.87248000000000003</c:v>
                </c:pt>
                <c:pt idx="6462">
                  <c:v>0.87248000000000003</c:v>
                </c:pt>
                <c:pt idx="6463">
                  <c:v>0.87248000000000003</c:v>
                </c:pt>
                <c:pt idx="6464">
                  <c:v>0.87248000000000003</c:v>
                </c:pt>
                <c:pt idx="6465">
                  <c:v>0.87248000000000003</c:v>
                </c:pt>
                <c:pt idx="6466">
                  <c:v>0.87248000000000003</c:v>
                </c:pt>
                <c:pt idx="6467">
                  <c:v>0.87248000000000003</c:v>
                </c:pt>
                <c:pt idx="6468">
                  <c:v>0.87248000000000003</c:v>
                </c:pt>
                <c:pt idx="6469">
                  <c:v>0.87248000000000003</c:v>
                </c:pt>
                <c:pt idx="6470">
                  <c:v>0.87248000000000003</c:v>
                </c:pt>
                <c:pt idx="6471">
                  <c:v>0.87248000000000003</c:v>
                </c:pt>
                <c:pt idx="6472">
                  <c:v>0.87248000000000003</c:v>
                </c:pt>
                <c:pt idx="6473">
                  <c:v>0.87248000000000003</c:v>
                </c:pt>
                <c:pt idx="6474">
                  <c:v>0.87248000000000003</c:v>
                </c:pt>
                <c:pt idx="6475">
                  <c:v>0.87248000000000003</c:v>
                </c:pt>
                <c:pt idx="6476">
                  <c:v>0.87248000000000003</c:v>
                </c:pt>
                <c:pt idx="6477">
                  <c:v>0.87248000000000003</c:v>
                </c:pt>
                <c:pt idx="6478">
                  <c:v>0.87248000000000003</c:v>
                </c:pt>
                <c:pt idx="6479">
                  <c:v>0.87248000000000003</c:v>
                </c:pt>
                <c:pt idx="6480">
                  <c:v>0.87248000000000003</c:v>
                </c:pt>
                <c:pt idx="6481">
                  <c:v>0.87248000000000003</c:v>
                </c:pt>
                <c:pt idx="6482">
                  <c:v>0.87248000000000003</c:v>
                </c:pt>
                <c:pt idx="6483">
                  <c:v>0.87248000000000003</c:v>
                </c:pt>
                <c:pt idx="6484">
                  <c:v>0.87248000000000003</c:v>
                </c:pt>
                <c:pt idx="6485">
                  <c:v>0.87248000000000003</c:v>
                </c:pt>
                <c:pt idx="6486">
                  <c:v>0.87248000000000003</c:v>
                </c:pt>
                <c:pt idx="6487">
                  <c:v>0.87248000000000003</c:v>
                </c:pt>
                <c:pt idx="6488">
                  <c:v>0.87248000000000003</c:v>
                </c:pt>
                <c:pt idx="6489">
                  <c:v>0.87248000000000003</c:v>
                </c:pt>
                <c:pt idx="6490">
                  <c:v>0.87248000000000003</c:v>
                </c:pt>
                <c:pt idx="6491">
                  <c:v>0.87248000000000003</c:v>
                </c:pt>
                <c:pt idx="6492">
                  <c:v>0.87248000000000003</c:v>
                </c:pt>
                <c:pt idx="6493">
                  <c:v>0.87248000000000003</c:v>
                </c:pt>
                <c:pt idx="6494">
                  <c:v>0.87248000000000003</c:v>
                </c:pt>
                <c:pt idx="6495">
                  <c:v>0.87248000000000003</c:v>
                </c:pt>
                <c:pt idx="6496">
                  <c:v>0.87248000000000003</c:v>
                </c:pt>
                <c:pt idx="6497">
                  <c:v>0.87248000000000003</c:v>
                </c:pt>
                <c:pt idx="6498">
                  <c:v>0.87248000000000003</c:v>
                </c:pt>
                <c:pt idx="6499">
                  <c:v>0.87248000000000003</c:v>
                </c:pt>
                <c:pt idx="6500">
                  <c:v>0.87248000000000003</c:v>
                </c:pt>
                <c:pt idx="6501">
                  <c:v>0.87248000000000003</c:v>
                </c:pt>
                <c:pt idx="6502">
                  <c:v>0.87248000000000003</c:v>
                </c:pt>
                <c:pt idx="6503">
                  <c:v>0.87248000000000003</c:v>
                </c:pt>
                <c:pt idx="6504">
                  <c:v>0.87248000000000003</c:v>
                </c:pt>
                <c:pt idx="6505">
                  <c:v>0.87248000000000003</c:v>
                </c:pt>
                <c:pt idx="6506">
                  <c:v>0.87248000000000003</c:v>
                </c:pt>
                <c:pt idx="6507">
                  <c:v>0.87248000000000003</c:v>
                </c:pt>
                <c:pt idx="6508">
                  <c:v>0.87248000000000003</c:v>
                </c:pt>
                <c:pt idx="6509">
                  <c:v>0.87248000000000003</c:v>
                </c:pt>
                <c:pt idx="6510">
                  <c:v>0.87248000000000003</c:v>
                </c:pt>
                <c:pt idx="6511">
                  <c:v>0.87248000000000003</c:v>
                </c:pt>
                <c:pt idx="6512">
                  <c:v>0.87248000000000003</c:v>
                </c:pt>
                <c:pt idx="6513">
                  <c:v>0.87248000000000003</c:v>
                </c:pt>
                <c:pt idx="6514">
                  <c:v>0.87248000000000003</c:v>
                </c:pt>
                <c:pt idx="6515">
                  <c:v>0.87248000000000003</c:v>
                </c:pt>
                <c:pt idx="6516">
                  <c:v>0.87248000000000003</c:v>
                </c:pt>
                <c:pt idx="6517">
                  <c:v>0.87248000000000003</c:v>
                </c:pt>
                <c:pt idx="6518">
                  <c:v>0.87248000000000003</c:v>
                </c:pt>
                <c:pt idx="6519">
                  <c:v>0.87248000000000003</c:v>
                </c:pt>
                <c:pt idx="6520">
                  <c:v>0.87248000000000003</c:v>
                </c:pt>
                <c:pt idx="6521">
                  <c:v>0.87248000000000003</c:v>
                </c:pt>
                <c:pt idx="6522">
                  <c:v>0.87248000000000003</c:v>
                </c:pt>
                <c:pt idx="6523">
                  <c:v>0.87248000000000003</c:v>
                </c:pt>
                <c:pt idx="6524">
                  <c:v>0.87248000000000003</c:v>
                </c:pt>
                <c:pt idx="6525">
                  <c:v>0.87248000000000003</c:v>
                </c:pt>
                <c:pt idx="6526">
                  <c:v>0.87248000000000003</c:v>
                </c:pt>
                <c:pt idx="6527">
                  <c:v>0.87248000000000003</c:v>
                </c:pt>
                <c:pt idx="6528">
                  <c:v>0.87248000000000003</c:v>
                </c:pt>
                <c:pt idx="6529">
                  <c:v>0.87248000000000003</c:v>
                </c:pt>
                <c:pt idx="6530">
                  <c:v>0.87248000000000003</c:v>
                </c:pt>
                <c:pt idx="6531">
                  <c:v>0.87248000000000003</c:v>
                </c:pt>
                <c:pt idx="6532">
                  <c:v>0.87248000000000003</c:v>
                </c:pt>
                <c:pt idx="6533">
                  <c:v>0.87248000000000003</c:v>
                </c:pt>
                <c:pt idx="6534">
                  <c:v>0.87248000000000003</c:v>
                </c:pt>
                <c:pt idx="6535">
                  <c:v>0.87248000000000003</c:v>
                </c:pt>
                <c:pt idx="6536">
                  <c:v>0.87248000000000003</c:v>
                </c:pt>
                <c:pt idx="6537">
                  <c:v>0.87248000000000003</c:v>
                </c:pt>
                <c:pt idx="6538">
                  <c:v>0.87248000000000003</c:v>
                </c:pt>
                <c:pt idx="6539">
                  <c:v>0.87248000000000003</c:v>
                </c:pt>
                <c:pt idx="6540">
                  <c:v>0.87248000000000003</c:v>
                </c:pt>
                <c:pt idx="6541">
                  <c:v>0.87248000000000003</c:v>
                </c:pt>
                <c:pt idx="6542">
                  <c:v>0.87248000000000003</c:v>
                </c:pt>
                <c:pt idx="6543">
                  <c:v>0.87248000000000003</c:v>
                </c:pt>
                <c:pt idx="6544">
                  <c:v>0.87248000000000003</c:v>
                </c:pt>
                <c:pt idx="6545">
                  <c:v>0.87248000000000003</c:v>
                </c:pt>
                <c:pt idx="6546">
                  <c:v>0.87248000000000003</c:v>
                </c:pt>
                <c:pt idx="6547">
                  <c:v>0.87248000000000003</c:v>
                </c:pt>
                <c:pt idx="6548">
                  <c:v>0.87248000000000003</c:v>
                </c:pt>
                <c:pt idx="6549">
                  <c:v>0.87248000000000003</c:v>
                </c:pt>
                <c:pt idx="6550">
                  <c:v>0.87248000000000003</c:v>
                </c:pt>
                <c:pt idx="6551">
                  <c:v>0.87248000000000003</c:v>
                </c:pt>
                <c:pt idx="6552">
                  <c:v>0.87248000000000003</c:v>
                </c:pt>
                <c:pt idx="6553">
                  <c:v>0.87248000000000003</c:v>
                </c:pt>
                <c:pt idx="6554">
                  <c:v>0.87248000000000003</c:v>
                </c:pt>
                <c:pt idx="6555">
                  <c:v>0.87248000000000003</c:v>
                </c:pt>
                <c:pt idx="6556">
                  <c:v>0.87248000000000003</c:v>
                </c:pt>
                <c:pt idx="6557">
                  <c:v>0.87248000000000003</c:v>
                </c:pt>
                <c:pt idx="6558">
                  <c:v>0.87248000000000003</c:v>
                </c:pt>
                <c:pt idx="6559">
                  <c:v>0.87248000000000003</c:v>
                </c:pt>
                <c:pt idx="6560">
                  <c:v>0.87248000000000003</c:v>
                </c:pt>
                <c:pt idx="6561">
                  <c:v>0.87248000000000003</c:v>
                </c:pt>
                <c:pt idx="6562">
                  <c:v>0.87248000000000003</c:v>
                </c:pt>
                <c:pt idx="6563">
                  <c:v>0.87248000000000003</c:v>
                </c:pt>
                <c:pt idx="6564">
                  <c:v>0.87248000000000003</c:v>
                </c:pt>
                <c:pt idx="6565">
                  <c:v>0.87248000000000003</c:v>
                </c:pt>
                <c:pt idx="6566">
                  <c:v>0.87248000000000003</c:v>
                </c:pt>
                <c:pt idx="6567">
                  <c:v>0.87248000000000003</c:v>
                </c:pt>
                <c:pt idx="6568">
                  <c:v>0.87248000000000003</c:v>
                </c:pt>
                <c:pt idx="6569">
                  <c:v>0.87248000000000003</c:v>
                </c:pt>
                <c:pt idx="6570">
                  <c:v>0.87248000000000003</c:v>
                </c:pt>
                <c:pt idx="6571">
                  <c:v>0.87248000000000003</c:v>
                </c:pt>
                <c:pt idx="6572">
                  <c:v>0.87248000000000003</c:v>
                </c:pt>
                <c:pt idx="6573">
                  <c:v>0.87248000000000003</c:v>
                </c:pt>
                <c:pt idx="6574">
                  <c:v>0.87248000000000003</c:v>
                </c:pt>
                <c:pt idx="6575">
                  <c:v>0.87248000000000003</c:v>
                </c:pt>
                <c:pt idx="6576">
                  <c:v>0.87248000000000003</c:v>
                </c:pt>
                <c:pt idx="6577">
                  <c:v>0.87248000000000003</c:v>
                </c:pt>
                <c:pt idx="6578">
                  <c:v>0.87248000000000003</c:v>
                </c:pt>
                <c:pt idx="6579">
                  <c:v>0.87248000000000003</c:v>
                </c:pt>
                <c:pt idx="6580">
                  <c:v>0.87248000000000003</c:v>
                </c:pt>
                <c:pt idx="6581">
                  <c:v>0.87248000000000003</c:v>
                </c:pt>
                <c:pt idx="6582">
                  <c:v>0.87248000000000003</c:v>
                </c:pt>
                <c:pt idx="6583">
                  <c:v>0.87248000000000003</c:v>
                </c:pt>
                <c:pt idx="6584">
                  <c:v>0.87248000000000003</c:v>
                </c:pt>
                <c:pt idx="6585">
                  <c:v>0.87248000000000003</c:v>
                </c:pt>
                <c:pt idx="6586">
                  <c:v>0.87248000000000003</c:v>
                </c:pt>
                <c:pt idx="6587">
                  <c:v>0.87248000000000003</c:v>
                </c:pt>
                <c:pt idx="6588">
                  <c:v>0.87248000000000003</c:v>
                </c:pt>
                <c:pt idx="6589">
                  <c:v>0.87248000000000003</c:v>
                </c:pt>
                <c:pt idx="6590">
                  <c:v>0.87248000000000003</c:v>
                </c:pt>
                <c:pt idx="6591">
                  <c:v>0.87248000000000003</c:v>
                </c:pt>
                <c:pt idx="6592">
                  <c:v>0.87248000000000003</c:v>
                </c:pt>
                <c:pt idx="6593">
                  <c:v>0.87248000000000003</c:v>
                </c:pt>
                <c:pt idx="6594">
                  <c:v>0.87248000000000003</c:v>
                </c:pt>
                <c:pt idx="6595">
                  <c:v>0.87248000000000003</c:v>
                </c:pt>
                <c:pt idx="6596">
                  <c:v>0.87248000000000003</c:v>
                </c:pt>
                <c:pt idx="6597">
                  <c:v>0.87248000000000003</c:v>
                </c:pt>
                <c:pt idx="6598">
                  <c:v>0.87248000000000003</c:v>
                </c:pt>
                <c:pt idx="6599">
                  <c:v>0.87248000000000003</c:v>
                </c:pt>
                <c:pt idx="6600">
                  <c:v>0.87248000000000003</c:v>
                </c:pt>
                <c:pt idx="6601">
                  <c:v>0.87248000000000003</c:v>
                </c:pt>
                <c:pt idx="6602">
                  <c:v>0.87248000000000003</c:v>
                </c:pt>
                <c:pt idx="6603">
                  <c:v>0.87248000000000003</c:v>
                </c:pt>
                <c:pt idx="6604">
                  <c:v>0.87248000000000003</c:v>
                </c:pt>
                <c:pt idx="6605">
                  <c:v>0.87248000000000003</c:v>
                </c:pt>
                <c:pt idx="6606">
                  <c:v>0.87248000000000003</c:v>
                </c:pt>
                <c:pt idx="6607">
                  <c:v>0.87248000000000003</c:v>
                </c:pt>
                <c:pt idx="6608">
                  <c:v>0.87248000000000003</c:v>
                </c:pt>
                <c:pt idx="6609">
                  <c:v>0.87248000000000003</c:v>
                </c:pt>
                <c:pt idx="6610">
                  <c:v>0.87248000000000003</c:v>
                </c:pt>
                <c:pt idx="6611">
                  <c:v>0.87248000000000003</c:v>
                </c:pt>
                <c:pt idx="6612">
                  <c:v>0.87248000000000003</c:v>
                </c:pt>
                <c:pt idx="6613">
                  <c:v>0.87248000000000003</c:v>
                </c:pt>
                <c:pt idx="6614">
                  <c:v>0.87248000000000003</c:v>
                </c:pt>
                <c:pt idx="6615">
                  <c:v>0.87248000000000003</c:v>
                </c:pt>
                <c:pt idx="6616">
                  <c:v>0.87248000000000003</c:v>
                </c:pt>
                <c:pt idx="6617">
                  <c:v>0.87248000000000003</c:v>
                </c:pt>
                <c:pt idx="6618">
                  <c:v>0.87248000000000003</c:v>
                </c:pt>
                <c:pt idx="6619">
                  <c:v>0.87248000000000003</c:v>
                </c:pt>
                <c:pt idx="6620">
                  <c:v>0.87248000000000003</c:v>
                </c:pt>
                <c:pt idx="6621">
                  <c:v>0.87248000000000003</c:v>
                </c:pt>
                <c:pt idx="6622">
                  <c:v>0.87248000000000003</c:v>
                </c:pt>
                <c:pt idx="6623">
                  <c:v>0.87248000000000003</c:v>
                </c:pt>
                <c:pt idx="6624">
                  <c:v>0.87248000000000003</c:v>
                </c:pt>
                <c:pt idx="6625">
                  <c:v>0.87248000000000003</c:v>
                </c:pt>
                <c:pt idx="6626">
                  <c:v>0.87248000000000003</c:v>
                </c:pt>
                <c:pt idx="6627">
                  <c:v>0.87248000000000003</c:v>
                </c:pt>
                <c:pt idx="6628">
                  <c:v>0.87248000000000003</c:v>
                </c:pt>
                <c:pt idx="6629">
                  <c:v>0.87248000000000003</c:v>
                </c:pt>
                <c:pt idx="6630">
                  <c:v>0.87248000000000003</c:v>
                </c:pt>
                <c:pt idx="6631">
                  <c:v>0.87248000000000003</c:v>
                </c:pt>
                <c:pt idx="6632">
                  <c:v>0.87248000000000003</c:v>
                </c:pt>
                <c:pt idx="6633">
                  <c:v>0.87248000000000003</c:v>
                </c:pt>
                <c:pt idx="6634">
                  <c:v>0.87248000000000003</c:v>
                </c:pt>
                <c:pt idx="6635">
                  <c:v>0.87248000000000003</c:v>
                </c:pt>
                <c:pt idx="6636">
                  <c:v>0.87248000000000003</c:v>
                </c:pt>
                <c:pt idx="6637">
                  <c:v>0.87248000000000003</c:v>
                </c:pt>
                <c:pt idx="6638">
                  <c:v>0.87248000000000003</c:v>
                </c:pt>
                <c:pt idx="6639">
                  <c:v>0.87248000000000003</c:v>
                </c:pt>
                <c:pt idx="6640">
                  <c:v>0.87248000000000003</c:v>
                </c:pt>
                <c:pt idx="6641">
                  <c:v>0.87248000000000003</c:v>
                </c:pt>
                <c:pt idx="6642">
                  <c:v>0.87248000000000003</c:v>
                </c:pt>
                <c:pt idx="6643">
                  <c:v>0.87248000000000003</c:v>
                </c:pt>
                <c:pt idx="6644">
                  <c:v>0.87248000000000003</c:v>
                </c:pt>
                <c:pt idx="6645">
                  <c:v>0.87248000000000003</c:v>
                </c:pt>
                <c:pt idx="6646">
                  <c:v>0.87248000000000003</c:v>
                </c:pt>
                <c:pt idx="6647">
                  <c:v>0.87248000000000003</c:v>
                </c:pt>
                <c:pt idx="6648">
                  <c:v>0.87248000000000003</c:v>
                </c:pt>
                <c:pt idx="6649">
                  <c:v>0.87248000000000003</c:v>
                </c:pt>
                <c:pt idx="6650">
                  <c:v>0.87248000000000003</c:v>
                </c:pt>
                <c:pt idx="6651">
                  <c:v>0.87248000000000003</c:v>
                </c:pt>
                <c:pt idx="6652">
                  <c:v>0.87248000000000003</c:v>
                </c:pt>
                <c:pt idx="6653">
                  <c:v>0.87248000000000003</c:v>
                </c:pt>
                <c:pt idx="6654">
                  <c:v>0.87248000000000003</c:v>
                </c:pt>
                <c:pt idx="6655">
                  <c:v>0.87248000000000003</c:v>
                </c:pt>
                <c:pt idx="6656">
                  <c:v>0.87248000000000003</c:v>
                </c:pt>
                <c:pt idx="6657">
                  <c:v>0.87248000000000003</c:v>
                </c:pt>
                <c:pt idx="6658">
                  <c:v>0.87248000000000003</c:v>
                </c:pt>
                <c:pt idx="6659">
                  <c:v>0.87248000000000003</c:v>
                </c:pt>
                <c:pt idx="6660">
                  <c:v>0.87248000000000003</c:v>
                </c:pt>
                <c:pt idx="6661">
                  <c:v>0.87248000000000003</c:v>
                </c:pt>
                <c:pt idx="6662">
                  <c:v>0.87248000000000003</c:v>
                </c:pt>
                <c:pt idx="6663">
                  <c:v>0.87248000000000003</c:v>
                </c:pt>
                <c:pt idx="6664">
                  <c:v>0.87248000000000003</c:v>
                </c:pt>
                <c:pt idx="6665">
                  <c:v>0.87248000000000003</c:v>
                </c:pt>
                <c:pt idx="6666">
                  <c:v>0.87248000000000003</c:v>
                </c:pt>
                <c:pt idx="6667">
                  <c:v>0.87248000000000003</c:v>
                </c:pt>
                <c:pt idx="6668">
                  <c:v>0.87248000000000003</c:v>
                </c:pt>
                <c:pt idx="6669">
                  <c:v>0.87248000000000003</c:v>
                </c:pt>
                <c:pt idx="6670">
                  <c:v>0.87248000000000003</c:v>
                </c:pt>
                <c:pt idx="6671">
                  <c:v>0.87248000000000003</c:v>
                </c:pt>
                <c:pt idx="6672">
                  <c:v>0.87248000000000003</c:v>
                </c:pt>
                <c:pt idx="6673">
                  <c:v>0.87248000000000003</c:v>
                </c:pt>
                <c:pt idx="6674">
                  <c:v>0.87248000000000003</c:v>
                </c:pt>
                <c:pt idx="6675">
                  <c:v>0.87248000000000003</c:v>
                </c:pt>
                <c:pt idx="6676">
                  <c:v>0.87248000000000003</c:v>
                </c:pt>
                <c:pt idx="6677">
                  <c:v>0.87248000000000003</c:v>
                </c:pt>
                <c:pt idx="6678">
                  <c:v>0.87248000000000003</c:v>
                </c:pt>
                <c:pt idx="6679">
                  <c:v>0.87248000000000003</c:v>
                </c:pt>
                <c:pt idx="6680">
                  <c:v>0.87248000000000003</c:v>
                </c:pt>
                <c:pt idx="6681">
                  <c:v>0.87248000000000003</c:v>
                </c:pt>
                <c:pt idx="6682">
                  <c:v>0.87248000000000003</c:v>
                </c:pt>
                <c:pt idx="6683">
                  <c:v>0.87248000000000003</c:v>
                </c:pt>
                <c:pt idx="6684">
                  <c:v>0.87248000000000003</c:v>
                </c:pt>
                <c:pt idx="6685">
                  <c:v>0.87248000000000003</c:v>
                </c:pt>
                <c:pt idx="6686">
                  <c:v>0.87248000000000003</c:v>
                </c:pt>
                <c:pt idx="6687">
                  <c:v>0.87248000000000003</c:v>
                </c:pt>
                <c:pt idx="6688">
                  <c:v>0.87248000000000003</c:v>
                </c:pt>
                <c:pt idx="6689">
                  <c:v>0.87248000000000003</c:v>
                </c:pt>
                <c:pt idx="6690">
                  <c:v>0.87248000000000003</c:v>
                </c:pt>
                <c:pt idx="6691">
                  <c:v>0.87248000000000003</c:v>
                </c:pt>
                <c:pt idx="6692">
                  <c:v>0.87248000000000003</c:v>
                </c:pt>
                <c:pt idx="6693">
                  <c:v>0.87248000000000003</c:v>
                </c:pt>
                <c:pt idx="6694">
                  <c:v>0.87248000000000003</c:v>
                </c:pt>
                <c:pt idx="6695">
                  <c:v>0.87248000000000003</c:v>
                </c:pt>
                <c:pt idx="6696">
                  <c:v>0.87248000000000003</c:v>
                </c:pt>
                <c:pt idx="6697">
                  <c:v>0.87248000000000003</c:v>
                </c:pt>
                <c:pt idx="6698">
                  <c:v>0.87248000000000003</c:v>
                </c:pt>
                <c:pt idx="6699">
                  <c:v>0.87248000000000003</c:v>
                </c:pt>
                <c:pt idx="6700">
                  <c:v>0.87248000000000003</c:v>
                </c:pt>
                <c:pt idx="6701">
                  <c:v>0.87248000000000003</c:v>
                </c:pt>
                <c:pt idx="6702">
                  <c:v>0.87248000000000003</c:v>
                </c:pt>
                <c:pt idx="6703">
                  <c:v>0.87248000000000003</c:v>
                </c:pt>
                <c:pt idx="6704">
                  <c:v>0.87248000000000003</c:v>
                </c:pt>
                <c:pt idx="6705">
                  <c:v>0.87248000000000003</c:v>
                </c:pt>
                <c:pt idx="6706">
                  <c:v>0.87248000000000003</c:v>
                </c:pt>
                <c:pt idx="6707">
                  <c:v>0.87248000000000003</c:v>
                </c:pt>
                <c:pt idx="6708">
                  <c:v>0.87248000000000003</c:v>
                </c:pt>
                <c:pt idx="6709">
                  <c:v>0.87248000000000003</c:v>
                </c:pt>
                <c:pt idx="6710">
                  <c:v>0.87248000000000003</c:v>
                </c:pt>
                <c:pt idx="6711">
                  <c:v>0.87248000000000003</c:v>
                </c:pt>
                <c:pt idx="6712">
                  <c:v>0.87248000000000003</c:v>
                </c:pt>
                <c:pt idx="6713">
                  <c:v>0.87248000000000003</c:v>
                </c:pt>
                <c:pt idx="6714">
                  <c:v>0.87248000000000003</c:v>
                </c:pt>
                <c:pt idx="6715">
                  <c:v>0.87248000000000003</c:v>
                </c:pt>
                <c:pt idx="6716">
                  <c:v>0.87248000000000003</c:v>
                </c:pt>
                <c:pt idx="6717">
                  <c:v>0.87248000000000003</c:v>
                </c:pt>
                <c:pt idx="6718">
                  <c:v>0.87248000000000003</c:v>
                </c:pt>
                <c:pt idx="6719">
                  <c:v>0.87248000000000003</c:v>
                </c:pt>
                <c:pt idx="6720">
                  <c:v>0.87248000000000003</c:v>
                </c:pt>
                <c:pt idx="6721">
                  <c:v>0.87248000000000003</c:v>
                </c:pt>
                <c:pt idx="6722">
                  <c:v>0.87248000000000003</c:v>
                </c:pt>
                <c:pt idx="6723">
                  <c:v>0.87248000000000003</c:v>
                </c:pt>
                <c:pt idx="6724">
                  <c:v>0.87248000000000003</c:v>
                </c:pt>
                <c:pt idx="6725">
                  <c:v>0.87248000000000003</c:v>
                </c:pt>
                <c:pt idx="6726">
                  <c:v>0.87248000000000003</c:v>
                </c:pt>
                <c:pt idx="6727">
                  <c:v>0.87248000000000003</c:v>
                </c:pt>
                <c:pt idx="6728">
                  <c:v>0.87248000000000003</c:v>
                </c:pt>
                <c:pt idx="6729">
                  <c:v>0.87248000000000003</c:v>
                </c:pt>
                <c:pt idx="6730">
                  <c:v>0.87248000000000003</c:v>
                </c:pt>
                <c:pt idx="6731">
                  <c:v>0.87248000000000003</c:v>
                </c:pt>
                <c:pt idx="6732">
                  <c:v>0.87248000000000003</c:v>
                </c:pt>
                <c:pt idx="6733">
                  <c:v>0.87248000000000003</c:v>
                </c:pt>
                <c:pt idx="6734">
                  <c:v>0.87248000000000003</c:v>
                </c:pt>
                <c:pt idx="6735">
                  <c:v>0.87248000000000003</c:v>
                </c:pt>
                <c:pt idx="6736">
                  <c:v>0.87248000000000003</c:v>
                </c:pt>
                <c:pt idx="6737">
                  <c:v>0.87248000000000003</c:v>
                </c:pt>
                <c:pt idx="6738">
                  <c:v>0.87248000000000003</c:v>
                </c:pt>
                <c:pt idx="6739">
                  <c:v>0.87248000000000003</c:v>
                </c:pt>
                <c:pt idx="6740">
                  <c:v>0.87248000000000003</c:v>
                </c:pt>
                <c:pt idx="6741">
                  <c:v>0.87248000000000003</c:v>
                </c:pt>
                <c:pt idx="6742">
                  <c:v>0.87248000000000003</c:v>
                </c:pt>
                <c:pt idx="6743">
                  <c:v>0.87248000000000003</c:v>
                </c:pt>
                <c:pt idx="6744">
                  <c:v>0.87248000000000003</c:v>
                </c:pt>
                <c:pt idx="6745">
                  <c:v>0.87248000000000003</c:v>
                </c:pt>
                <c:pt idx="6746">
                  <c:v>0.87248000000000003</c:v>
                </c:pt>
                <c:pt idx="6747">
                  <c:v>0.87248000000000003</c:v>
                </c:pt>
                <c:pt idx="6748">
                  <c:v>0.87248000000000003</c:v>
                </c:pt>
                <c:pt idx="6749">
                  <c:v>0.87248000000000003</c:v>
                </c:pt>
                <c:pt idx="6750">
                  <c:v>0.87248000000000003</c:v>
                </c:pt>
                <c:pt idx="6751">
                  <c:v>0.87248000000000003</c:v>
                </c:pt>
                <c:pt idx="6752">
                  <c:v>0.87248000000000003</c:v>
                </c:pt>
                <c:pt idx="6753">
                  <c:v>0.87248000000000003</c:v>
                </c:pt>
                <c:pt idx="6754">
                  <c:v>0.87248000000000003</c:v>
                </c:pt>
                <c:pt idx="6755">
                  <c:v>0.87248000000000003</c:v>
                </c:pt>
                <c:pt idx="6756">
                  <c:v>0.87248000000000003</c:v>
                </c:pt>
                <c:pt idx="6757">
                  <c:v>0.87248000000000003</c:v>
                </c:pt>
                <c:pt idx="6758">
                  <c:v>0.87248000000000003</c:v>
                </c:pt>
                <c:pt idx="6759">
                  <c:v>0.87248000000000003</c:v>
                </c:pt>
                <c:pt idx="6760">
                  <c:v>0.87248000000000003</c:v>
                </c:pt>
                <c:pt idx="6761">
                  <c:v>0.87248000000000003</c:v>
                </c:pt>
                <c:pt idx="6762">
                  <c:v>0.87248000000000003</c:v>
                </c:pt>
                <c:pt idx="6763">
                  <c:v>0.87248000000000003</c:v>
                </c:pt>
                <c:pt idx="6764">
                  <c:v>0.87248000000000003</c:v>
                </c:pt>
                <c:pt idx="6765">
                  <c:v>0.87248000000000003</c:v>
                </c:pt>
                <c:pt idx="6766">
                  <c:v>0.87248000000000003</c:v>
                </c:pt>
                <c:pt idx="6767">
                  <c:v>0.87248000000000003</c:v>
                </c:pt>
                <c:pt idx="6768">
                  <c:v>0.87248000000000003</c:v>
                </c:pt>
                <c:pt idx="6769">
                  <c:v>0.87248000000000003</c:v>
                </c:pt>
                <c:pt idx="6770">
                  <c:v>0.87248000000000003</c:v>
                </c:pt>
                <c:pt idx="6771">
                  <c:v>0.87248000000000003</c:v>
                </c:pt>
                <c:pt idx="6772">
                  <c:v>0.87248000000000003</c:v>
                </c:pt>
                <c:pt idx="6773">
                  <c:v>0.87248000000000003</c:v>
                </c:pt>
                <c:pt idx="6774">
                  <c:v>0.87248000000000003</c:v>
                </c:pt>
                <c:pt idx="6775">
                  <c:v>0.87248000000000003</c:v>
                </c:pt>
                <c:pt idx="6776">
                  <c:v>0.87248000000000003</c:v>
                </c:pt>
                <c:pt idx="6777">
                  <c:v>0.87248000000000003</c:v>
                </c:pt>
                <c:pt idx="6778">
                  <c:v>0.87248000000000003</c:v>
                </c:pt>
                <c:pt idx="6779">
                  <c:v>0.87248000000000003</c:v>
                </c:pt>
                <c:pt idx="6780">
                  <c:v>0.87248000000000003</c:v>
                </c:pt>
                <c:pt idx="6781">
                  <c:v>0.87248000000000003</c:v>
                </c:pt>
                <c:pt idx="6782">
                  <c:v>0.87248000000000003</c:v>
                </c:pt>
                <c:pt idx="6783">
                  <c:v>0.87248000000000003</c:v>
                </c:pt>
                <c:pt idx="6784">
                  <c:v>0.87248000000000003</c:v>
                </c:pt>
                <c:pt idx="6785">
                  <c:v>0.87248000000000003</c:v>
                </c:pt>
                <c:pt idx="6786">
                  <c:v>0.87248000000000003</c:v>
                </c:pt>
                <c:pt idx="6787">
                  <c:v>0.87248000000000003</c:v>
                </c:pt>
                <c:pt idx="6788">
                  <c:v>0.87248000000000003</c:v>
                </c:pt>
                <c:pt idx="6789">
                  <c:v>0.87248000000000003</c:v>
                </c:pt>
                <c:pt idx="6790">
                  <c:v>0.87248000000000003</c:v>
                </c:pt>
                <c:pt idx="6791">
                  <c:v>0.87248000000000003</c:v>
                </c:pt>
                <c:pt idx="6792">
                  <c:v>0.87248000000000003</c:v>
                </c:pt>
                <c:pt idx="6793">
                  <c:v>0.87248000000000003</c:v>
                </c:pt>
                <c:pt idx="6794">
                  <c:v>0.87248000000000003</c:v>
                </c:pt>
                <c:pt idx="6795">
                  <c:v>0.87248000000000003</c:v>
                </c:pt>
                <c:pt idx="6796">
                  <c:v>0.87248000000000003</c:v>
                </c:pt>
                <c:pt idx="6797">
                  <c:v>0.87248000000000003</c:v>
                </c:pt>
                <c:pt idx="6798">
                  <c:v>0.87248000000000003</c:v>
                </c:pt>
                <c:pt idx="6799">
                  <c:v>0.87248000000000003</c:v>
                </c:pt>
                <c:pt idx="6800">
                  <c:v>0.87248000000000003</c:v>
                </c:pt>
                <c:pt idx="6801">
                  <c:v>0.87248000000000003</c:v>
                </c:pt>
                <c:pt idx="6802">
                  <c:v>0.87248000000000003</c:v>
                </c:pt>
                <c:pt idx="6803">
                  <c:v>0.87248000000000003</c:v>
                </c:pt>
                <c:pt idx="6804">
                  <c:v>0.87248000000000003</c:v>
                </c:pt>
                <c:pt idx="6805">
                  <c:v>0.87248000000000003</c:v>
                </c:pt>
                <c:pt idx="6806">
                  <c:v>0.87248000000000003</c:v>
                </c:pt>
                <c:pt idx="6807">
                  <c:v>0.87248000000000003</c:v>
                </c:pt>
                <c:pt idx="6808">
                  <c:v>0.87248000000000003</c:v>
                </c:pt>
                <c:pt idx="6809">
                  <c:v>0.87248000000000003</c:v>
                </c:pt>
                <c:pt idx="6810">
                  <c:v>0.87248000000000003</c:v>
                </c:pt>
                <c:pt idx="6811">
                  <c:v>0.87248000000000003</c:v>
                </c:pt>
                <c:pt idx="6812">
                  <c:v>0.87248000000000003</c:v>
                </c:pt>
                <c:pt idx="6813">
                  <c:v>0.87248000000000003</c:v>
                </c:pt>
                <c:pt idx="6814">
                  <c:v>0.87248000000000003</c:v>
                </c:pt>
                <c:pt idx="6815">
                  <c:v>0.87248000000000003</c:v>
                </c:pt>
                <c:pt idx="6816">
                  <c:v>0.87248000000000003</c:v>
                </c:pt>
                <c:pt idx="6817">
                  <c:v>0.87248000000000003</c:v>
                </c:pt>
                <c:pt idx="6818">
                  <c:v>0.87248000000000003</c:v>
                </c:pt>
                <c:pt idx="6819">
                  <c:v>0.87248000000000003</c:v>
                </c:pt>
                <c:pt idx="6820">
                  <c:v>0.87248000000000003</c:v>
                </c:pt>
                <c:pt idx="6821">
                  <c:v>0.87248000000000003</c:v>
                </c:pt>
                <c:pt idx="6822">
                  <c:v>0.87248000000000003</c:v>
                </c:pt>
                <c:pt idx="6823">
                  <c:v>0.87248000000000003</c:v>
                </c:pt>
                <c:pt idx="6824">
                  <c:v>0.87248000000000003</c:v>
                </c:pt>
                <c:pt idx="6825">
                  <c:v>0.87248000000000003</c:v>
                </c:pt>
                <c:pt idx="6826">
                  <c:v>0.87248000000000003</c:v>
                </c:pt>
                <c:pt idx="6827">
                  <c:v>0.87248000000000003</c:v>
                </c:pt>
                <c:pt idx="6828">
                  <c:v>0.87248000000000003</c:v>
                </c:pt>
                <c:pt idx="6829">
                  <c:v>0.87248000000000003</c:v>
                </c:pt>
                <c:pt idx="6830">
                  <c:v>0.87248000000000003</c:v>
                </c:pt>
                <c:pt idx="6831">
                  <c:v>0.87248000000000003</c:v>
                </c:pt>
                <c:pt idx="6832">
                  <c:v>0.87248000000000003</c:v>
                </c:pt>
                <c:pt idx="6833">
                  <c:v>0.87248000000000003</c:v>
                </c:pt>
                <c:pt idx="6834">
                  <c:v>0.87248000000000003</c:v>
                </c:pt>
                <c:pt idx="6835">
                  <c:v>0.87248000000000003</c:v>
                </c:pt>
                <c:pt idx="6836">
                  <c:v>0.87248000000000003</c:v>
                </c:pt>
                <c:pt idx="6837">
                  <c:v>0.87248000000000003</c:v>
                </c:pt>
                <c:pt idx="6838">
                  <c:v>0.87248000000000003</c:v>
                </c:pt>
                <c:pt idx="6839">
                  <c:v>0.87248000000000003</c:v>
                </c:pt>
                <c:pt idx="6840">
                  <c:v>0.87248000000000003</c:v>
                </c:pt>
                <c:pt idx="6841">
                  <c:v>0.87248000000000003</c:v>
                </c:pt>
                <c:pt idx="6842">
                  <c:v>0.87248000000000003</c:v>
                </c:pt>
                <c:pt idx="6843">
                  <c:v>0.87248000000000003</c:v>
                </c:pt>
                <c:pt idx="6844">
                  <c:v>0.87248000000000003</c:v>
                </c:pt>
                <c:pt idx="6845">
                  <c:v>0.87248000000000003</c:v>
                </c:pt>
                <c:pt idx="6846">
                  <c:v>0.87248000000000003</c:v>
                </c:pt>
                <c:pt idx="6847">
                  <c:v>0.87248000000000003</c:v>
                </c:pt>
                <c:pt idx="6848">
                  <c:v>0.87248000000000003</c:v>
                </c:pt>
                <c:pt idx="6849">
                  <c:v>0.87248000000000003</c:v>
                </c:pt>
                <c:pt idx="6850">
                  <c:v>0.87248000000000003</c:v>
                </c:pt>
                <c:pt idx="6851">
                  <c:v>0.87248000000000003</c:v>
                </c:pt>
                <c:pt idx="6852">
                  <c:v>0.87248000000000003</c:v>
                </c:pt>
                <c:pt idx="6853">
                  <c:v>0.87248000000000003</c:v>
                </c:pt>
                <c:pt idx="6854">
                  <c:v>0.87248000000000003</c:v>
                </c:pt>
                <c:pt idx="6855">
                  <c:v>0.87248000000000003</c:v>
                </c:pt>
                <c:pt idx="6856">
                  <c:v>0.87248000000000003</c:v>
                </c:pt>
                <c:pt idx="6857">
                  <c:v>0.87248000000000003</c:v>
                </c:pt>
                <c:pt idx="6858">
                  <c:v>0.87248000000000003</c:v>
                </c:pt>
                <c:pt idx="6859">
                  <c:v>0.87248000000000003</c:v>
                </c:pt>
                <c:pt idx="6860">
                  <c:v>0.87248000000000003</c:v>
                </c:pt>
                <c:pt idx="6861">
                  <c:v>0.87248000000000003</c:v>
                </c:pt>
                <c:pt idx="6862">
                  <c:v>0.87248000000000003</c:v>
                </c:pt>
                <c:pt idx="6863">
                  <c:v>0.87248000000000003</c:v>
                </c:pt>
                <c:pt idx="6864">
                  <c:v>0.87248000000000003</c:v>
                </c:pt>
                <c:pt idx="6865">
                  <c:v>0.87248000000000003</c:v>
                </c:pt>
                <c:pt idx="6866">
                  <c:v>0.87248000000000003</c:v>
                </c:pt>
                <c:pt idx="6867">
                  <c:v>0.87248000000000003</c:v>
                </c:pt>
                <c:pt idx="6868">
                  <c:v>0.87248000000000003</c:v>
                </c:pt>
                <c:pt idx="6869">
                  <c:v>0.87248000000000003</c:v>
                </c:pt>
                <c:pt idx="6870">
                  <c:v>0.87248000000000003</c:v>
                </c:pt>
                <c:pt idx="6871">
                  <c:v>0.87248000000000003</c:v>
                </c:pt>
                <c:pt idx="6872">
                  <c:v>0.87248000000000003</c:v>
                </c:pt>
                <c:pt idx="6873">
                  <c:v>0.87248000000000003</c:v>
                </c:pt>
                <c:pt idx="6874">
                  <c:v>0.87248000000000003</c:v>
                </c:pt>
                <c:pt idx="6875">
                  <c:v>0.87248000000000003</c:v>
                </c:pt>
                <c:pt idx="6876">
                  <c:v>0.87248000000000003</c:v>
                </c:pt>
                <c:pt idx="6877">
                  <c:v>0.87248000000000003</c:v>
                </c:pt>
                <c:pt idx="6878">
                  <c:v>0.87248000000000003</c:v>
                </c:pt>
                <c:pt idx="6879">
                  <c:v>0.87248000000000003</c:v>
                </c:pt>
                <c:pt idx="6880">
                  <c:v>0.87248000000000003</c:v>
                </c:pt>
                <c:pt idx="6881">
                  <c:v>0.87248000000000003</c:v>
                </c:pt>
                <c:pt idx="6882">
                  <c:v>0.87248000000000003</c:v>
                </c:pt>
                <c:pt idx="6883">
                  <c:v>0.87248000000000003</c:v>
                </c:pt>
                <c:pt idx="6884">
                  <c:v>0.87248000000000003</c:v>
                </c:pt>
                <c:pt idx="6885">
                  <c:v>0.87248000000000003</c:v>
                </c:pt>
                <c:pt idx="6886">
                  <c:v>0.87248000000000003</c:v>
                </c:pt>
                <c:pt idx="6887">
                  <c:v>0.87248000000000003</c:v>
                </c:pt>
                <c:pt idx="6888">
                  <c:v>0.87248000000000003</c:v>
                </c:pt>
                <c:pt idx="6889">
                  <c:v>0.87248000000000003</c:v>
                </c:pt>
                <c:pt idx="6890">
                  <c:v>0.87248000000000003</c:v>
                </c:pt>
                <c:pt idx="6891">
                  <c:v>0.87248000000000003</c:v>
                </c:pt>
                <c:pt idx="6892">
                  <c:v>0.87248000000000003</c:v>
                </c:pt>
                <c:pt idx="6893">
                  <c:v>0.87248000000000003</c:v>
                </c:pt>
                <c:pt idx="6894">
                  <c:v>0.87248000000000003</c:v>
                </c:pt>
                <c:pt idx="6895">
                  <c:v>0.87248000000000003</c:v>
                </c:pt>
                <c:pt idx="6896">
                  <c:v>0.87248000000000003</c:v>
                </c:pt>
                <c:pt idx="6897">
                  <c:v>0.87248000000000003</c:v>
                </c:pt>
                <c:pt idx="6898">
                  <c:v>0.87248000000000003</c:v>
                </c:pt>
                <c:pt idx="6899">
                  <c:v>0.87248000000000003</c:v>
                </c:pt>
                <c:pt idx="6900">
                  <c:v>0.87248000000000003</c:v>
                </c:pt>
                <c:pt idx="6901">
                  <c:v>0.87248000000000003</c:v>
                </c:pt>
                <c:pt idx="6902">
                  <c:v>0.87248000000000003</c:v>
                </c:pt>
                <c:pt idx="6903">
                  <c:v>0.87248000000000003</c:v>
                </c:pt>
                <c:pt idx="6904">
                  <c:v>0.87248000000000003</c:v>
                </c:pt>
                <c:pt idx="6905">
                  <c:v>0.87248000000000003</c:v>
                </c:pt>
                <c:pt idx="6906">
                  <c:v>0.87248000000000003</c:v>
                </c:pt>
                <c:pt idx="6907">
                  <c:v>0.87248000000000003</c:v>
                </c:pt>
                <c:pt idx="6908">
                  <c:v>0.87248000000000003</c:v>
                </c:pt>
                <c:pt idx="6909">
                  <c:v>0.87248000000000003</c:v>
                </c:pt>
                <c:pt idx="6910">
                  <c:v>0.87248000000000003</c:v>
                </c:pt>
                <c:pt idx="6911">
                  <c:v>0.87248000000000003</c:v>
                </c:pt>
                <c:pt idx="6912">
                  <c:v>0.87248000000000003</c:v>
                </c:pt>
                <c:pt idx="6913">
                  <c:v>0.87248000000000003</c:v>
                </c:pt>
                <c:pt idx="6914">
                  <c:v>0.87248000000000003</c:v>
                </c:pt>
                <c:pt idx="6915">
                  <c:v>0.87248000000000003</c:v>
                </c:pt>
                <c:pt idx="6916">
                  <c:v>0.87248000000000003</c:v>
                </c:pt>
                <c:pt idx="6917">
                  <c:v>0.87248000000000003</c:v>
                </c:pt>
                <c:pt idx="6918">
                  <c:v>0.87248000000000003</c:v>
                </c:pt>
                <c:pt idx="6919">
                  <c:v>0.87248000000000003</c:v>
                </c:pt>
                <c:pt idx="6920">
                  <c:v>0.87248000000000003</c:v>
                </c:pt>
                <c:pt idx="6921">
                  <c:v>0.87248000000000003</c:v>
                </c:pt>
                <c:pt idx="6922">
                  <c:v>0.87248000000000003</c:v>
                </c:pt>
                <c:pt idx="6923">
                  <c:v>0.87248000000000003</c:v>
                </c:pt>
                <c:pt idx="6924">
                  <c:v>0.87248000000000003</c:v>
                </c:pt>
                <c:pt idx="6925">
                  <c:v>0.87248000000000003</c:v>
                </c:pt>
                <c:pt idx="6926">
                  <c:v>0.87248000000000003</c:v>
                </c:pt>
                <c:pt idx="6927">
                  <c:v>0.87248000000000003</c:v>
                </c:pt>
                <c:pt idx="6928">
                  <c:v>0.87248000000000003</c:v>
                </c:pt>
                <c:pt idx="6929">
                  <c:v>0.87248000000000003</c:v>
                </c:pt>
                <c:pt idx="6930">
                  <c:v>0.87248000000000003</c:v>
                </c:pt>
                <c:pt idx="6931">
                  <c:v>0.87248000000000003</c:v>
                </c:pt>
                <c:pt idx="6932">
                  <c:v>0.87248000000000003</c:v>
                </c:pt>
                <c:pt idx="6933">
                  <c:v>0.87248000000000003</c:v>
                </c:pt>
                <c:pt idx="6934">
                  <c:v>0.87248000000000003</c:v>
                </c:pt>
                <c:pt idx="6935">
                  <c:v>0.87248000000000003</c:v>
                </c:pt>
                <c:pt idx="6936">
                  <c:v>0.87248000000000003</c:v>
                </c:pt>
                <c:pt idx="6937">
                  <c:v>0.87248000000000003</c:v>
                </c:pt>
                <c:pt idx="6938">
                  <c:v>0.87248000000000003</c:v>
                </c:pt>
                <c:pt idx="6939">
                  <c:v>0.87248000000000003</c:v>
                </c:pt>
                <c:pt idx="6940">
                  <c:v>0.87248000000000003</c:v>
                </c:pt>
                <c:pt idx="6941">
                  <c:v>0.87248000000000003</c:v>
                </c:pt>
                <c:pt idx="6942">
                  <c:v>0.87248000000000003</c:v>
                </c:pt>
                <c:pt idx="6943">
                  <c:v>0.87248000000000003</c:v>
                </c:pt>
                <c:pt idx="6944">
                  <c:v>0.87248000000000003</c:v>
                </c:pt>
                <c:pt idx="6945">
                  <c:v>0.87248000000000003</c:v>
                </c:pt>
                <c:pt idx="6946">
                  <c:v>0.87248000000000003</c:v>
                </c:pt>
                <c:pt idx="6947">
                  <c:v>0.87248000000000003</c:v>
                </c:pt>
                <c:pt idx="6948">
                  <c:v>0.87248000000000003</c:v>
                </c:pt>
                <c:pt idx="6949">
                  <c:v>0.87248000000000003</c:v>
                </c:pt>
                <c:pt idx="6950">
                  <c:v>0.87248000000000003</c:v>
                </c:pt>
                <c:pt idx="6951">
                  <c:v>0.87248000000000003</c:v>
                </c:pt>
                <c:pt idx="6952">
                  <c:v>0.87248000000000003</c:v>
                </c:pt>
                <c:pt idx="6953">
                  <c:v>0.87248000000000003</c:v>
                </c:pt>
                <c:pt idx="6954">
                  <c:v>0.87248000000000003</c:v>
                </c:pt>
                <c:pt idx="6955">
                  <c:v>0.87248000000000003</c:v>
                </c:pt>
                <c:pt idx="6956">
                  <c:v>0.87248000000000003</c:v>
                </c:pt>
                <c:pt idx="6957">
                  <c:v>0.87248000000000003</c:v>
                </c:pt>
                <c:pt idx="6958">
                  <c:v>0.87248000000000003</c:v>
                </c:pt>
                <c:pt idx="6959">
                  <c:v>0.87248000000000003</c:v>
                </c:pt>
                <c:pt idx="6960">
                  <c:v>0.87248000000000003</c:v>
                </c:pt>
                <c:pt idx="6961">
                  <c:v>0.87248000000000003</c:v>
                </c:pt>
                <c:pt idx="6962">
                  <c:v>0.87248000000000003</c:v>
                </c:pt>
                <c:pt idx="6963">
                  <c:v>0.87248000000000003</c:v>
                </c:pt>
                <c:pt idx="6964">
                  <c:v>0.87248000000000003</c:v>
                </c:pt>
                <c:pt idx="6965">
                  <c:v>0.87248000000000003</c:v>
                </c:pt>
                <c:pt idx="6966">
                  <c:v>0.87248000000000003</c:v>
                </c:pt>
                <c:pt idx="6967">
                  <c:v>0.87248000000000003</c:v>
                </c:pt>
                <c:pt idx="6968">
                  <c:v>0.87248000000000003</c:v>
                </c:pt>
                <c:pt idx="6969">
                  <c:v>0.87248000000000003</c:v>
                </c:pt>
                <c:pt idx="6970">
                  <c:v>0.87248000000000003</c:v>
                </c:pt>
                <c:pt idx="6971">
                  <c:v>0.87248000000000003</c:v>
                </c:pt>
                <c:pt idx="6972">
                  <c:v>0.87248000000000003</c:v>
                </c:pt>
                <c:pt idx="6973">
                  <c:v>0.87248000000000003</c:v>
                </c:pt>
                <c:pt idx="6974">
                  <c:v>0.87248000000000003</c:v>
                </c:pt>
                <c:pt idx="6975">
                  <c:v>0.87248000000000003</c:v>
                </c:pt>
                <c:pt idx="6976">
                  <c:v>0.87248000000000003</c:v>
                </c:pt>
                <c:pt idx="6977">
                  <c:v>0.87248000000000003</c:v>
                </c:pt>
                <c:pt idx="6978">
                  <c:v>0.87248000000000003</c:v>
                </c:pt>
                <c:pt idx="6979">
                  <c:v>0.87248000000000003</c:v>
                </c:pt>
                <c:pt idx="6980">
                  <c:v>0.87248000000000003</c:v>
                </c:pt>
                <c:pt idx="6981">
                  <c:v>0.87248000000000003</c:v>
                </c:pt>
                <c:pt idx="6982">
                  <c:v>0.87248000000000003</c:v>
                </c:pt>
                <c:pt idx="6983">
                  <c:v>0.87248000000000003</c:v>
                </c:pt>
                <c:pt idx="6984">
                  <c:v>0.87248000000000003</c:v>
                </c:pt>
                <c:pt idx="6985">
                  <c:v>0.87248000000000003</c:v>
                </c:pt>
                <c:pt idx="6986">
                  <c:v>0.87248000000000003</c:v>
                </c:pt>
                <c:pt idx="6987">
                  <c:v>0.87248000000000003</c:v>
                </c:pt>
                <c:pt idx="6988">
                  <c:v>0.87248000000000003</c:v>
                </c:pt>
                <c:pt idx="6989">
                  <c:v>0.87248000000000003</c:v>
                </c:pt>
                <c:pt idx="6990">
                  <c:v>0.87248000000000003</c:v>
                </c:pt>
                <c:pt idx="6991">
                  <c:v>0.87248000000000003</c:v>
                </c:pt>
                <c:pt idx="6992">
                  <c:v>0.87248000000000003</c:v>
                </c:pt>
                <c:pt idx="6993">
                  <c:v>0.87248000000000003</c:v>
                </c:pt>
                <c:pt idx="6994">
                  <c:v>0.87248000000000003</c:v>
                </c:pt>
                <c:pt idx="6995">
                  <c:v>0.87248000000000003</c:v>
                </c:pt>
                <c:pt idx="6996">
                  <c:v>0.87248000000000003</c:v>
                </c:pt>
                <c:pt idx="6997">
                  <c:v>0.87248000000000003</c:v>
                </c:pt>
                <c:pt idx="6998">
                  <c:v>0.87248000000000003</c:v>
                </c:pt>
                <c:pt idx="6999">
                  <c:v>0.87248000000000003</c:v>
                </c:pt>
                <c:pt idx="7000">
                  <c:v>0.87248000000000003</c:v>
                </c:pt>
                <c:pt idx="7001">
                  <c:v>0.87248000000000003</c:v>
                </c:pt>
                <c:pt idx="7002">
                  <c:v>0.87248000000000003</c:v>
                </c:pt>
                <c:pt idx="7003">
                  <c:v>0.87248000000000003</c:v>
                </c:pt>
                <c:pt idx="7004">
                  <c:v>0.87248000000000003</c:v>
                </c:pt>
                <c:pt idx="7005">
                  <c:v>0.87248000000000003</c:v>
                </c:pt>
                <c:pt idx="7006">
                  <c:v>0.87248000000000003</c:v>
                </c:pt>
                <c:pt idx="7007">
                  <c:v>0.87248000000000003</c:v>
                </c:pt>
                <c:pt idx="7008">
                  <c:v>0.87248000000000003</c:v>
                </c:pt>
                <c:pt idx="7009">
                  <c:v>0.87248000000000003</c:v>
                </c:pt>
                <c:pt idx="7010">
                  <c:v>0.87248000000000003</c:v>
                </c:pt>
                <c:pt idx="7011">
                  <c:v>0.87248000000000003</c:v>
                </c:pt>
                <c:pt idx="7012">
                  <c:v>0.87248000000000003</c:v>
                </c:pt>
                <c:pt idx="7013">
                  <c:v>0.87248000000000003</c:v>
                </c:pt>
                <c:pt idx="7014">
                  <c:v>0.87248000000000003</c:v>
                </c:pt>
                <c:pt idx="7015">
                  <c:v>0.87248000000000003</c:v>
                </c:pt>
                <c:pt idx="7016">
                  <c:v>0.87248000000000003</c:v>
                </c:pt>
                <c:pt idx="7017">
                  <c:v>0.87248000000000003</c:v>
                </c:pt>
                <c:pt idx="7018">
                  <c:v>0.87248000000000003</c:v>
                </c:pt>
                <c:pt idx="7019">
                  <c:v>0.87248000000000003</c:v>
                </c:pt>
                <c:pt idx="7020">
                  <c:v>0.87248000000000003</c:v>
                </c:pt>
                <c:pt idx="7021">
                  <c:v>0.87248000000000003</c:v>
                </c:pt>
                <c:pt idx="7022">
                  <c:v>0.87248000000000003</c:v>
                </c:pt>
                <c:pt idx="7023">
                  <c:v>0.87248000000000003</c:v>
                </c:pt>
                <c:pt idx="7024">
                  <c:v>0.87248000000000003</c:v>
                </c:pt>
                <c:pt idx="7025">
                  <c:v>0.87248000000000003</c:v>
                </c:pt>
                <c:pt idx="7026">
                  <c:v>0.87248000000000003</c:v>
                </c:pt>
                <c:pt idx="7027">
                  <c:v>0.87248000000000003</c:v>
                </c:pt>
                <c:pt idx="7028">
                  <c:v>0.87248000000000003</c:v>
                </c:pt>
                <c:pt idx="7029">
                  <c:v>0.87248000000000003</c:v>
                </c:pt>
                <c:pt idx="7030">
                  <c:v>0.87248000000000003</c:v>
                </c:pt>
                <c:pt idx="7031">
                  <c:v>0.87248000000000003</c:v>
                </c:pt>
                <c:pt idx="7032">
                  <c:v>0.87248000000000003</c:v>
                </c:pt>
                <c:pt idx="7033">
                  <c:v>0.87248000000000003</c:v>
                </c:pt>
                <c:pt idx="7034">
                  <c:v>0.87248000000000003</c:v>
                </c:pt>
                <c:pt idx="7035">
                  <c:v>0.87248000000000003</c:v>
                </c:pt>
                <c:pt idx="7036">
                  <c:v>0.87248000000000003</c:v>
                </c:pt>
                <c:pt idx="7037">
                  <c:v>0.87248000000000003</c:v>
                </c:pt>
                <c:pt idx="7038">
                  <c:v>0.87248000000000003</c:v>
                </c:pt>
                <c:pt idx="7039">
                  <c:v>0.87248000000000003</c:v>
                </c:pt>
                <c:pt idx="7040">
                  <c:v>0.87248000000000003</c:v>
                </c:pt>
                <c:pt idx="7041">
                  <c:v>0.87248000000000003</c:v>
                </c:pt>
                <c:pt idx="7042">
                  <c:v>0.87248000000000003</c:v>
                </c:pt>
                <c:pt idx="7043">
                  <c:v>0.87248000000000003</c:v>
                </c:pt>
                <c:pt idx="7044">
                  <c:v>0.87248000000000003</c:v>
                </c:pt>
                <c:pt idx="7045">
                  <c:v>0.87248000000000003</c:v>
                </c:pt>
                <c:pt idx="7046">
                  <c:v>0.87248000000000003</c:v>
                </c:pt>
                <c:pt idx="7047">
                  <c:v>0.87248000000000003</c:v>
                </c:pt>
                <c:pt idx="7048">
                  <c:v>0.87248000000000003</c:v>
                </c:pt>
                <c:pt idx="7049">
                  <c:v>0.87248000000000003</c:v>
                </c:pt>
                <c:pt idx="7050">
                  <c:v>0.87248000000000003</c:v>
                </c:pt>
                <c:pt idx="7051">
                  <c:v>0.87248000000000003</c:v>
                </c:pt>
                <c:pt idx="7052">
                  <c:v>0.87248000000000003</c:v>
                </c:pt>
                <c:pt idx="7053">
                  <c:v>0.87248000000000003</c:v>
                </c:pt>
                <c:pt idx="7054">
                  <c:v>0.87248000000000003</c:v>
                </c:pt>
                <c:pt idx="7055">
                  <c:v>0.87248000000000003</c:v>
                </c:pt>
                <c:pt idx="7056">
                  <c:v>0.87248000000000003</c:v>
                </c:pt>
                <c:pt idx="7057">
                  <c:v>0.87248000000000003</c:v>
                </c:pt>
                <c:pt idx="7058">
                  <c:v>0.87248000000000003</c:v>
                </c:pt>
                <c:pt idx="7059">
                  <c:v>0.87248000000000003</c:v>
                </c:pt>
                <c:pt idx="7060">
                  <c:v>0.87248000000000003</c:v>
                </c:pt>
                <c:pt idx="7061">
                  <c:v>0.87248000000000003</c:v>
                </c:pt>
                <c:pt idx="7062">
                  <c:v>0.87248000000000003</c:v>
                </c:pt>
                <c:pt idx="7063">
                  <c:v>0.87248000000000003</c:v>
                </c:pt>
                <c:pt idx="7064">
                  <c:v>0.87248000000000003</c:v>
                </c:pt>
                <c:pt idx="7065">
                  <c:v>0.87248000000000003</c:v>
                </c:pt>
                <c:pt idx="7066">
                  <c:v>0.87248000000000003</c:v>
                </c:pt>
                <c:pt idx="7067">
                  <c:v>0.87248000000000003</c:v>
                </c:pt>
                <c:pt idx="7068">
                  <c:v>0.87248000000000003</c:v>
                </c:pt>
                <c:pt idx="7069">
                  <c:v>0.87248000000000003</c:v>
                </c:pt>
                <c:pt idx="7070">
                  <c:v>0.87248000000000003</c:v>
                </c:pt>
                <c:pt idx="7071">
                  <c:v>0.87248000000000003</c:v>
                </c:pt>
                <c:pt idx="7072">
                  <c:v>0.87248000000000003</c:v>
                </c:pt>
                <c:pt idx="7073">
                  <c:v>0.87248000000000003</c:v>
                </c:pt>
                <c:pt idx="7074">
                  <c:v>0.87248000000000003</c:v>
                </c:pt>
                <c:pt idx="7075">
                  <c:v>0.87248000000000003</c:v>
                </c:pt>
                <c:pt idx="7076">
                  <c:v>0.87248000000000003</c:v>
                </c:pt>
                <c:pt idx="7077">
                  <c:v>0.87248000000000003</c:v>
                </c:pt>
                <c:pt idx="7078">
                  <c:v>0.87248000000000003</c:v>
                </c:pt>
                <c:pt idx="7079">
                  <c:v>0.87248000000000003</c:v>
                </c:pt>
                <c:pt idx="7080">
                  <c:v>0.87248000000000003</c:v>
                </c:pt>
                <c:pt idx="7081">
                  <c:v>0.87248000000000003</c:v>
                </c:pt>
                <c:pt idx="7082">
                  <c:v>0.87248000000000003</c:v>
                </c:pt>
                <c:pt idx="7083">
                  <c:v>0.87248000000000003</c:v>
                </c:pt>
                <c:pt idx="7084">
                  <c:v>0.87248000000000003</c:v>
                </c:pt>
                <c:pt idx="7085">
                  <c:v>0.87248000000000003</c:v>
                </c:pt>
                <c:pt idx="7086">
                  <c:v>0.87248000000000003</c:v>
                </c:pt>
                <c:pt idx="7087">
                  <c:v>0.87248000000000003</c:v>
                </c:pt>
                <c:pt idx="7088">
                  <c:v>0.87248000000000003</c:v>
                </c:pt>
                <c:pt idx="7089">
                  <c:v>0.87248000000000003</c:v>
                </c:pt>
                <c:pt idx="7090">
                  <c:v>0.87248000000000003</c:v>
                </c:pt>
                <c:pt idx="7091">
                  <c:v>0.87248000000000003</c:v>
                </c:pt>
                <c:pt idx="7092">
                  <c:v>0.87248000000000003</c:v>
                </c:pt>
                <c:pt idx="7093">
                  <c:v>0.87248000000000003</c:v>
                </c:pt>
                <c:pt idx="7094">
                  <c:v>0.87248000000000003</c:v>
                </c:pt>
                <c:pt idx="7095">
                  <c:v>0.87248000000000003</c:v>
                </c:pt>
                <c:pt idx="7096">
                  <c:v>0.87248000000000003</c:v>
                </c:pt>
                <c:pt idx="7097">
                  <c:v>0.87248000000000003</c:v>
                </c:pt>
                <c:pt idx="7098">
                  <c:v>0.87248000000000003</c:v>
                </c:pt>
                <c:pt idx="7099">
                  <c:v>0.87248000000000003</c:v>
                </c:pt>
                <c:pt idx="7100">
                  <c:v>0.87248000000000003</c:v>
                </c:pt>
                <c:pt idx="7101">
                  <c:v>0.87248000000000003</c:v>
                </c:pt>
                <c:pt idx="7102">
                  <c:v>0.87248000000000003</c:v>
                </c:pt>
                <c:pt idx="7103">
                  <c:v>0.87248000000000003</c:v>
                </c:pt>
                <c:pt idx="7104">
                  <c:v>0.87248000000000003</c:v>
                </c:pt>
                <c:pt idx="7105">
                  <c:v>0.87248000000000003</c:v>
                </c:pt>
                <c:pt idx="7106">
                  <c:v>0.87248000000000003</c:v>
                </c:pt>
                <c:pt idx="7107">
                  <c:v>0.87248000000000003</c:v>
                </c:pt>
                <c:pt idx="7108">
                  <c:v>0.87248000000000003</c:v>
                </c:pt>
                <c:pt idx="7109">
                  <c:v>0.87248000000000003</c:v>
                </c:pt>
                <c:pt idx="7110">
                  <c:v>0.87248000000000003</c:v>
                </c:pt>
                <c:pt idx="7111">
                  <c:v>0.87248000000000003</c:v>
                </c:pt>
                <c:pt idx="7112">
                  <c:v>0.87248000000000003</c:v>
                </c:pt>
                <c:pt idx="7113">
                  <c:v>0.87248000000000003</c:v>
                </c:pt>
                <c:pt idx="7114">
                  <c:v>0.87248000000000003</c:v>
                </c:pt>
                <c:pt idx="7115">
                  <c:v>0.87248000000000003</c:v>
                </c:pt>
                <c:pt idx="7116">
                  <c:v>0.87248000000000003</c:v>
                </c:pt>
                <c:pt idx="7117">
                  <c:v>0.87248000000000003</c:v>
                </c:pt>
                <c:pt idx="7118">
                  <c:v>0.87248000000000003</c:v>
                </c:pt>
                <c:pt idx="7119">
                  <c:v>0.87248000000000003</c:v>
                </c:pt>
                <c:pt idx="7120">
                  <c:v>0.87248000000000003</c:v>
                </c:pt>
                <c:pt idx="7121">
                  <c:v>0.87248000000000003</c:v>
                </c:pt>
                <c:pt idx="7122">
                  <c:v>0.87248000000000003</c:v>
                </c:pt>
                <c:pt idx="7123">
                  <c:v>0.87248000000000003</c:v>
                </c:pt>
                <c:pt idx="7124">
                  <c:v>0.87248000000000003</c:v>
                </c:pt>
                <c:pt idx="7125">
                  <c:v>0.87248000000000003</c:v>
                </c:pt>
                <c:pt idx="7126">
                  <c:v>0.87248000000000003</c:v>
                </c:pt>
                <c:pt idx="7127">
                  <c:v>0.87248000000000003</c:v>
                </c:pt>
                <c:pt idx="7128">
                  <c:v>0.87248000000000003</c:v>
                </c:pt>
                <c:pt idx="7129">
                  <c:v>0.87248000000000003</c:v>
                </c:pt>
                <c:pt idx="7130">
                  <c:v>0.87248000000000003</c:v>
                </c:pt>
                <c:pt idx="7131">
                  <c:v>0.87248000000000003</c:v>
                </c:pt>
                <c:pt idx="7132">
                  <c:v>0.87248000000000003</c:v>
                </c:pt>
                <c:pt idx="7133">
                  <c:v>0.87248000000000003</c:v>
                </c:pt>
                <c:pt idx="7134">
                  <c:v>0.87248000000000003</c:v>
                </c:pt>
                <c:pt idx="7135">
                  <c:v>0.87248000000000003</c:v>
                </c:pt>
                <c:pt idx="7136">
                  <c:v>0.87248000000000003</c:v>
                </c:pt>
                <c:pt idx="7137">
                  <c:v>0.87248000000000003</c:v>
                </c:pt>
                <c:pt idx="7138">
                  <c:v>0.87248000000000003</c:v>
                </c:pt>
                <c:pt idx="7139">
                  <c:v>0.87248000000000003</c:v>
                </c:pt>
                <c:pt idx="7140">
                  <c:v>0.87248000000000003</c:v>
                </c:pt>
                <c:pt idx="7141">
                  <c:v>0.87248000000000003</c:v>
                </c:pt>
                <c:pt idx="7142">
                  <c:v>0.87248000000000003</c:v>
                </c:pt>
                <c:pt idx="7143">
                  <c:v>0.87248000000000003</c:v>
                </c:pt>
                <c:pt idx="7144">
                  <c:v>0.87248000000000003</c:v>
                </c:pt>
                <c:pt idx="7145">
                  <c:v>0.87248000000000003</c:v>
                </c:pt>
                <c:pt idx="7146">
                  <c:v>0.87248000000000003</c:v>
                </c:pt>
                <c:pt idx="7147">
                  <c:v>0.87248000000000003</c:v>
                </c:pt>
                <c:pt idx="7148">
                  <c:v>0.87248000000000003</c:v>
                </c:pt>
                <c:pt idx="7149">
                  <c:v>0.87248000000000003</c:v>
                </c:pt>
                <c:pt idx="7150">
                  <c:v>0.87248000000000003</c:v>
                </c:pt>
                <c:pt idx="7151">
                  <c:v>0.87248000000000003</c:v>
                </c:pt>
                <c:pt idx="7152">
                  <c:v>0.87248000000000003</c:v>
                </c:pt>
                <c:pt idx="7153">
                  <c:v>0.87248000000000003</c:v>
                </c:pt>
                <c:pt idx="7154">
                  <c:v>0.87248000000000003</c:v>
                </c:pt>
                <c:pt idx="7155">
                  <c:v>0.87248000000000003</c:v>
                </c:pt>
                <c:pt idx="7156">
                  <c:v>0.87248000000000003</c:v>
                </c:pt>
                <c:pt idx="7157">
                  <c:v>0.87248000000000003</c:v>
                </c:pt>
                <c:pt idx="7158">
                  <c:v>0.87248000000000003</c:v>
                </c:pt>
                <c:pt idx="7159">
                  <c:v>0.87248000000000003</c:v>
                </c:pt>
                <c:pt idx="7160">
                  <c:v>0.87248000000000003</c:v>
                </c:pt>
                <c:pt idx="7161">
                  <c:v>0.87248000000000003</c:v>
                </c:pt>
                <c:pt idx="7162">
                  <c:v>0.87248000000000003</c:v>
                </c:pt>
                <c:pt idx="7163">
                  <c:v>0.87248000000000003</c:v>
                </c:pt>
                <c:pt idx="7164">
                  <c:v>0.87248000000000003</c:v>
                </c:pt>
                <c:pt idx="7165">
                  <c:v>0.87248000000000003</c:v>
                </c:pt>
                <c:pt idx="7166">
                  <c:v>0.87248000000000003</c:v>
                </c:pt>
                <c:pt idx="7167">
                  <c:v>0.87248000000000003</c:v>
                </c:pt>
                <c:pt idx="7168">
                  <c:v>0.87248000000000003</c:v>
                </c:pt>
                <c:pt idx="7169">
                  <c:v>0.87248000000000003</c:v>
                </c:pt>
                <c:pt idx="7170">
                  <c:v>0.87248000000000003</c:v>
                </c:pt>
                <c:pt idx="7171">
                  <c:v>0.87248000000000003</c:v>
                </c:pt>
                <c:pt idx="7172">
                  <c:v>0.87248000000000003</c:v>
                </c:pt>
                <c:pt idx="7173">
                  <c:v>0.87248000000000003</c:v>
                </c:pt>
                <c:pt idx="7174">
                  <c:v>0.87248000000000003</c:v>
                </c:pt>
                <c:pt idx="7175">
                  <c:v>0.87248000000000003</c:v>
                </c:pt>
                <c:pt idx="7176">
                  <c:v>0.87248000000000003</c:v>
                </c:pt>
                <c:pt idx="7177">
                  <c:v>0.87248000000000003</c:v>
                </c:pt>
                <c:pt idx="7178">
                  <c:v>0.87248000000000003</c:v>
                </c:pt>
                <c:pt idx="7179">
                  <c:v>0.87248000000000003</c:v>
                </c:pt>
                <c:pt idx="7180">
                  <c:v>0.87248000000000003</c:v>
                </c:pt>
                <c:pt idx="7181">
                  <c:v>0.87248000000000003</c:v>
                </c:pt>
                <c:pt idx="7182">
                  <c:v>0.87248000000000003</c:v>
                </c:pt>
                <c:pt idx="7183">
                  <c:v>0.87248000000000003</c:v>
                </c:pt>
                <c:pt idx="7184">
                  <c:v>0.87248000000000003</c:v>
                </c:pt>
                <c:pt idx="7185">
                  <c:v>0.87248000000000003</c:v>
                </c:pt>
                <c:pt idx="7186">
                  <c:v>0.87248000000000003</c:v>
                </c:pt>
                <c:pt idx="7187">
                  <c:v>0.87248000000000003</c:v>
                </c:pt>
                <c:pt idx="7188">
                  <c:v>0.87248000000000003</c:v>
                </c:pt>
                <c:pt idx="7189">
                  <c:v>0.87248000000000003</c:v>
                </c:pt>
                <c:pt idx="7190">
                  <c:v>0.87248000000000003</c:v>
                </c:pt>
                <c:pt idx="7191">
                  <c:v>0.87248000000000003</c:v>
                </c:pt>
                <c:pt idx="7192">
                  <c:v>0.87248000000000003</c:v>
                </c:pt>
                <c:pt idx="7193">
                  <c:v>0.87248000000000003</c:v>
                </c:pt>
                <c:pt idx="7194">
                  <c:v>0.87248000000000003</c:v>
                </c:pt>
                <c:pt idx="7195">
                  <c:v>0.87248000000000003</c:v>
                </c:pt>
                <c:pt idx="7196">
                  <c:v>0.87248000000000003</c:v>
                </c:pt>
                <c:pt idx="7197">
                  <c:v>0.87248000000000003</c:v>
                </c:pt>
                <c:pt idx="7198">
                  <c:v>0.87248000000000003</c:v>
                </c:pt>
                <c:pt idx="7199">
                  <c:v>0.87248000000000003</c:v>
                </c:pt>
                <c:pt idx="7200">
                  <c:v>0.87248000000000003</c:v>
                </c:pt>
                <c:pt idx="7201">
                  <c:v>0.87248000000000003</c:v>
                </c:pt>
                <c:pt idx="7202">
                  <c:v>0.87248000000000003</c:v>
                </c:pt>
                <c:pt idx="7203">
                  <c:v>0.87248000000000003</c:v>
                </c:pt>
                <c:pt idx="7204">
                  <c:v>0.87248000000000003</c:v>
                </c:pt>
                <c:pt idx="7205">
                  <c:v>0.87248000000000003</c:v>
                </c:pt>
                <c:pt idx="7206">
                  <c:v>0.87248000000000003</c:v>
                </c:pt>
                <c:pt idx="7207">
                  <c:v>0.87248000000000003</c:v>
                </c:pt>
                <c:pt idx="7208">
                  <c:v>0.87248000000000003</c:v>
                </c:pt>
                <c:pt idx="7209">
                  <c:v>0.87248000000000003</c:v>
                </c:pt>
                <c:pt idx="7210">
                  <c:v>0.87248000000000003</c:v>
                </c:pt>
                <c:pt idx="7211">
                  <c:v>0.87248000000000003</c:v>
                </c:pt>
                <c:pt idx="7212">
                  <c:v>0.87248000000000003</c:v>
                </c:pt>
                <c:pt idx="7213">
                  <c:v>0.87248000000000003</c:v>
                </c:pt>
                <c:pt idx="7214">
                  <c:v>0.87248000000000003</c:v>
                </c:pt>
                <c:pt idx="7215">
                  <c:v>0.87248000000000003</c:v>
                </c:pt>
                <c:pt idx="7216">
                  <c:v>0.87248000000000003</c:v>
                </c:pt>
                <c:pt idx="7217">
                  <c:v>0.87248000000000003</c:v>
                </c:pt>
                <c:pt idx="7218">
                  <c:v>0.87248000000000003</c:v>
                </c:pt>
                <c:pt idx="7219">
                  <c:v>0.87248000000000003</c:v>
                </c:pt>
                <c:pt idx="7220">
                  <c:v>0.87248000000000003</c:v>
                </c:pt>
                <c:pt idx="7221">
                  <c:v>0.87248000000000003</c:v>
                </c:pt>
                <c:pt idx="7222">
                  <c:v>0.87248000000000003</c:v>
                </c:pt>
                <c:pt idx="7223">
                  <c:v>0.87248000000000003</c:v>
                </c:pt>
                <c:pt idx="7224">
                  <c:v>0.87248000000000003</c:v>
                </c:pt>
                <c:pt idx="7225">
                  <c:v>0.87248000000000003</c:v>
                </c:pt>
                <c:pt idx="7226">
                  <c:v>0.87248000000000003</c:v>
                </c:pt>
                <c:pt idx="7227">
                  <c:v>0.87248000000000003</c:v>
                </c:pt>
                <c:pt idx="7228">
                  <c:v>0.87248000000000003</c:v>
                </c:pt>
                <c:pt idx="7229">
                  <c:v>0.87248000000000003</c:v>
                </c:pt>
                <c:pt idx="7230">
                  <c:v>0.87248000000000003</c:v>
                </c:pt>
                <c:pt idx="7231">
                  <c:v>0.87248000000000003</c:v>
                </c:pt>
                <c:pt idx="7232">
                  <c:v>0.87248000000000003</c:v>
                </c:pt>
                <c:pt idx="7233">
                  <c:v>0.87248000000000003</c:v>
                </c:pt>
                <c:pt idx="7234">
                  <c:v>0.87248000000000003</c:v>
                </c:pt>
                <c:pt idx="7235">
                  <c:v>0.87248000000000003</c:v>
                </c:pt>
                <c:pt idx="7236">
                  <c:v>0.87248000000000003</c:v>
                </c:pt>
                <c:pt idx="7237">
                  <c:v>0.87248000000000003</c:v>
                </c:pt>
                <c:pt idx="7238">
                  <c:v>0.87248000000000003</c:v>
                </c:pt>
                <c:pt idx="7239">
                  <c:v>0.87248000000000003</c:v>
                </c:pt>
                <c:pt idx="7240">
                  <c:v>0.87248000000000003</c:v>
                </c:pt>
                <c:pt idx="7241">
                  <c:v>0.87248000000000003</c:v>
                </c:pt>
                <c:pt idx="7242">
                  <c:v>0.87248000000000003</c:v>
                </c:pt>
                <c:pt idx="7243">
                  <c:v>0.87248000000000003</c:v>
                </c:pt>
                <c:pt idx="7244">
                  <c:v>0.87248000000000003</c:v>
                </c:pt>
                <c:pt idx="7245">
                  <c:v>0.87248000000000003</c:v>
                </c:pt>
                <c:pt idx="7246">
                  <c:v>0.87248000000000003</c:v>
                </c:pt>
                <c:pt idx="7247">
                  <c:v>0.87248000000000003</c:v>
                </c:pt>
                <c:pt idx="7248">
                  <c:v>0.87248000000000003</c:v>
                </c:pt>
                <c:pt idx="7249">
                  <c:v>0.87248000000000003</c:v>
                </c:pt>
                <c:pt idx="7250">
                  <c:v>0.87248000000000003</c:v>
                </c:pt>
                <c:pt idx="7251">
                  <c:v>0.87248000000000003</c:v>
                </c:pt>
                <c:pt idx="7252">
                  <c:v>0.87248000000000003</c:v>
                </c:pt>
                <c:pt idx="7253">
                  <c:v>0.87248000000000003</c:v>
                </c:pt>
                <c:pt idx="7254">
                  <c:v>0.87248000000000003</c:v>
                </c:pt>
                <c:pt idx="7255">
                  <c:v>0.87248000000000003</c:v>
                </c:pt>
                <c:pt idx="7256">
                  <c:v>0.87248000000000003</c:v>
                </c:pt>
                <c:pt idx="7257">
                  <c:v>0.87248000000000003</c:v>
                </c:pt>
                <c:pt idx="7258">
                  <c:v>0.87248000000000003</c:v>
                </c:pt>
                <c:pt idx="7259">
                  <c:v>0.87248000000000003</c:v>
                </c:pt>
                <c:pt idx="7260">
                  <c:v>0.87248000000000003</c:v>
                </c:pt>
                <c:pt idx="7261">
                  <c:v>0.87248000000000003</c:v>
                </c:pt>
                <c:pt idx="7262">
                  <c:v>0.87248000000000003</c:v>
                </c:pt>
                <c:pt idx="7263">
                  <c:v>0.87248000000000003</c:v>
                </c:pt>
                <c:pt idx="7264">
                  <c:v>0.87248000000000003</c:v>
                </c:pt>
                <c:pt idx="7265">
                  <c:v>0.87248000000000003</c:v>
                </c:pt>
                <c:pt idx="7266">
                  <c:v>0.87248000000000003</c:v>
                </c:pt>
                <c:pt idx="7267">
                  <c:v>0.87248000000000003</c:v>
                </c:pt>
                <c:pt idx="7268">
                  <c:v>0.87248000000000003</c:v>
                </c:pt>
                <c:pt idx="7269">
                  <c:v>0.87248000000000003</c:v>
                </c:pt>
                <c:pt idx="7270">
                  <c:v>0.87248000000000003</c:v>
                </c:pt>
                <c:pt idx="7271">
                  <c:v>0.87248000000000003</c:v>
                </c:pt>
                <c:pt idx="7272">
                  <c:v>0.87248000000000003</c:v>
                </c:pt>
                <c:pt idx="7273">
                  <c:v>0.87248000000000003</c:v>
                </c:pt>
                <c:pt idx="7274">
                  <c:v>0.87248000000000003</c:v>
                </c:pt>
                <c:pt idx="7275">
                  <c:v>0.87248000000000003</c:v>
                </c:pt>
                <c:pt idx="7276">
                  <c:v>0.87248000000000003</c:v>
                </c:pt>
                <c:pt idx="7277">
                  <c:v>0.87248000000000003</c:v>
                </c:pt>
                <c:pt idx="7278">
                  <c:v>0.87248000000000003</c:v>
                </c:pt>
                <c:pt idx="7279">
                  <c:v>0.87248000000000003</c:v>
                </c:pt>
                <c:pt idx="7280">
                  <c:v>0.87248000000000003</c:v>
                </c:pt>
                <c:pt idx="7281">
                  <c:v>0.87248000000000003</c:v>
                </c:pt>
                <c:pt idx="7282">
                  <c:v>0.87248000000000003</c:v>
                </c:pt>
                <c:pt idx="7283">
                  <c:v>0.87248000000000003</c:v>
                </c:pt>
                <c:pt idx="7284">
                  <c:v>0.87248000000000003</c:v>
                </c:pt>
                <c:pt idx="7285">
                  <c:v>0.87248000000000003</c:v>
                </c:pt>
                <c:pt idx="7286">
                  <c:v>0.87248000000000003</c:v>
                </c:pt>
                <c:pt idx="7287">
                  <c:v>0.87248000000000003</c:v>
                </c:pt>
                <c:pt idx="7288">
                  <c:v>0.87248000000000003</c:v>
                </c:pt>
                <c:pt idx="7289">
                  <c:v>0.87248000000000003</c:v>
                </c:pt>
                <c:pt idx="7290">
                  <c:v>0.87248000000000003</c:v>
                </c:pt>
                <c:pt idx="7291">
                  <c:v>0.87248000000000003</c:v>
                </c:pt>
                <c:pt idx="7292">
                  <c:v>0.87248000000000003</c:v>
                </c:pt>
                <c:pt idx="7293">
                  <c:v>0.87248000000000003</c:v>
                </c:pt>
                <c:pt idx="7294">
                  <c:v>0.87248000000000003</c:v>
                </c:pt>
                <c:pt idx="7295">
                  <c:v>0.87248000000000003</c:v>
                </c:pt>
                <c:pt idx="7296">
                  <c:v>0.87248000000000003</c:v>
                </c:pt>
                <c:pt idx="7297">
                  <c:v>0.87248000000000003</c:v>
                </c:pt>
                <c:pt idx="7298">
                  <c:v>0.87248000000000003</c:v>
                </c:pt>
                <c:pt idx="7299">
                  <c:v>0.87248000000000003</c:v>
                </c:pt>
                <c:pt idx="7300">
                  <c:v>0.87248000000000003</c:v>
                </c:pt>
                <c:pt idx="7301">
                  <c:v>0.87248000000000003</c:v>
                </c:pt>
                <c:pt idx="7302">
                  <c:v>0.87248000000000003</c:v>
                </c:pt>
                <c:pt idx="7303">
                  <c:v>0.87248000000000003</c:v>
                </c:pt>
                <c:pt idx="7304">
                  <c:v>0.87248000000000003</c:v>
                </c:pt>
                <c:pt idx="7305">
                  <c:v>0.87248000000000003</c:v>
                </c:pt>
                <c:pt idx="7306">
                  <c:v>0.87248000000000003</c:v>
                </c:pt>
                <c:pt idx="7307">
                  <c:v>0.87248000000000003</c:v>
                </c:pt>
                <c:pt idx="7308">
                  <c:v>0.87248000000000003</c:v>
                </c:pt>
                <c:pt idx="7309">
                  <c:v>0.87248000000000003</c:v>
                </c:pt>
                <c:pt idx="7310">
                  <c:v>0.87248000000000003</c:v>
                </c:pt>
                <c:pt idx="7311">
                  <c:v>0.87248000000000003</c:v>
                </c:pt>
                <c:pt idx="7312">
                  <c:v>0.87248000000000003</c:v>
                </c:pt>
                <c:pt idx="7313">
                  <c:v>0.87248000000000003</c:v>
                </c:pt>
                <c:pt idx="7314">
                  <c:v>0.87248000000000003</c:v>
                </c:pt>
                <c:pt idx="7315">
                  <c:v>0.87248000000000003</c:v>
                </c:pt>
                <c:pt idx="7316">
                  <c:v>0.87248000000000003</c:v>
                </c:pt>
                <c:pt idx="7317">
                  <c:v>0.87248000000000003</c:v>
                </c:pt>
                <c:pt idx="7318">
                  <c:v>0.87248000000000003</c:v>
                </c:pt>
                <c:pt idx="7319">
                  <c:v>0.87248000000000003</c:v>
                </c:pt>
                <c:pt idx="7320">
                  <c:v>0.87248000000000003</c:v>
                </c:pt>
                <c:pt idx="7321">
                  <c:v>0.87248000000000003</c:v>
                </c:pt>
                <c:pt idx="7322">
                  <c:v>0.87248000000000003</c:v>
                </c:pt>
                <c:pt idx="7323">
                  <c:v>0.87248000000000003</c:v>
                </c:pt>
                <c:pt idx="7324">
                  <c:v>0.87248000000000003</c:v>
                </c:pt>
                <c:pt idx="7325">
                  <c:v>0.87248000000000003</c:v>
                </c:pt>
                <c:pt idx="7326">
                  <c:v>0.87248000000000003</c:v>
                </c:pt>
                <c:pt idx="7327">
                  <c:v>0.87248000000000003</c:v>
                </c:pt>
                <c:pt idx="7328">
                  <c:v>0.87248000000000003</c:v>
                </c:pt>
                <c:pt idx="7329">
                  <c:v>0.87248000000000003</c:v>
                </c:pt>
                <c:pt idx="7330">
                  <c:v>0.87248000000000003</c:v>
                </c:pt>
                <c:pt idx="7331">
                  <c:v>0.87248000000000003</c:v>
                </c:pt>
                <c:pt idx="7332">
                  <c:v>0.87248000000000003</c:v>
                </c:pt>
                <c:pt idx="7333">
                  <c:v>0.87248000000000003</c:v>
                </c:pt>
                <c:pt idx="7334">
                  <c:v>0.87248000000000003</c:v>
                </c:pt>
                <c:pt idx="7335">
                  <c:v>0.87248000000000003</c:v>
                </c:pt>
                <c:pt idx="7336">
                  <c:v>0.87248000000000003</c:v>
                </c:pt>
                <c:pt idx="7337">
                  <c:v>0.87248000000000003</c:v>
                </c:pt>
                <c:pt idx="7338">
                  <c:v>0.87248000000000003</c:v>
                </c:pt>
                <c:pt idx="7339">
                  <c:v>0.87248000000000003</c:v>
                </c:pt>
                <c:pt idx="7340">
                  <c:v>0.87248000000000003</c:v>
                </c:pt>
                <c:pt idx="7341">
                  <c:v>0.87248000000000003</c:v>
                </c:pt>
                <c:pt idx="7342">
                  <c:v>0.87248000000000003</c:v>
                </c:pt>
                <c:pt idx="7343">
                  <c:v>0.87248000000000003</c:v>
                </c:pt>
                <c:pt idx="7344">
                  <c:v>0.87248000000000003</c:v>
                </c:pt>
                <c:pt idx="7345">
                  <c:v>0.87248000000000003</c:v>
                </c:pt>
                <c:pt idx="7346">
                  <c:v>0.87248000000000003</c:v>
                </c:pt>
                <c:pt idx="7347">
                  <c:v>0.87248000000000003</c:v>
                </c:pt>
                <c:pt idx="7348">
                  <c:v>0.87248000000000003</c:v>
                </c:pt>
                <c:pt idx="7349">
                  <c:v>0.87248000000000003</c:v>
                </c:pt>
                <c:pt idx="7350">
                  <c:v>0.87248000000000003</c:v>
                </c:pt>
                <c:pt idx="7351">
                  <c:v>0.87248000000000003</c:v>
                </c:pt>
                <c:pt idx="7352">
                  <c:v>0.87248000000000003</c:v>
                </c:pt>
                <c:pt idx="7353">
                  <c:v>0.87248000000000003</c:v>
                </c:pt>
                <c:pt idx="7354">
                  <c:v>0.87248000000000003</c:v>
                </c:pt>
                <c:pt idx="7355">
                  <c:v>0.87248000000000003</c:v>
                </c:pt>
                <c:pt idx="7356">
                  <c:v>0.87248000000000003</c:v>
                </c:pt>
                <c:pt idx="7357">
                  <c:v>0.87248000000000003</c:v>
                </c:pt>
                <c:pt idx="7358">
                  <c:v>0.87248000000000003</c:v>
                </c:pt>
                <c:pt idx="7359">
                  <c:v>0.87248000000000003</c:v>
                </c:pt>
                <c:pt idx="7360">
                  <c:v>0.87248000000000003</c:v>
                </c:pt>
                <c:pt idx="7361">
                  <c:v>0.87248000000000003</c:v>
                </c:pt>
                <c:pt idx="7362">
                  <c:v>0.87248000000000003</c:v>
                </c:pt>
                <c:pt idx="7363">
                  <c:v>0.87248000000000003</c:v>
                </c:pt>
                <c:pt idx="7364">
                  <c:v>0.87248000000000003</c:v>
                </c:pt>
                <c:pt idx="7365">
                  <c:v>0.87248000000000003</c:v>
                </c:pt>
                <c:pt idx="7366">
                  <c:v>0.87248000000000003</c:v>
                </c:pt>
                <c:pt idx="7367">
                  <c:v>0.87248000000000003</c:v>
                </c:pt>
                <c:pt idx="7368">
                  <c:v>0.87248000000000003</c:v>
                </c:pt>
                <c:pt idx="7369">
                  <c:v>0.87248000000000003</c:v>
                </c:pt>
                <c:pt idx="7370">
                  <c:v>0.87248000000000003</c:v>
                </c:pt>
                <c:pt idx="7371">
                  <c:v>0.87248000000000003</c:v>
                </c:pt>
                <c:pt idx="7372">
                  <c:v>0.87248000000000003</c:v>
                </c:pt>
                <c:pt idx="7373">
                  <c:v>0.87248000000000003</c:v>
                </c:pt>
                <c:pt idx="7374">
                  <c:v>0.87248000000000003</c:v>
                </c:pt>
                <c:pt idx="7375">
                  <c:v>0.87248000000000003</c:v>
                </c:pt>
                <c:pt idx="7376">
                  <c:v>0.87248000000000003</c:v>
                </c:pt>
                <c:pt idx="7377">
                  <c:v>0.87248000000000003</c:v>
                </c:pt>
                <c:pt idx="7378">
                  <c:v>0.87248000000000003</c:v>
                </c:pt>
                <c:pt idx="7379">
                  <c:v>0.87248000000000003</c:v>
                </c:pt>
                <c:pt idx="7380">
                  <c:v>0.87248000000000003</c:v>
                </c:pt>
                <c:pt idx="7381">
                  <c:v>0.87248000000000003</c:v>
                </c:pt>
                <c:pt idx="7382">
                  <c:v>0.87248000000000003</c:v>
                </c:pt>
                <c:pt idx="7383">
                  <c:v>0.87248000000000003</c:v>
                </c:pt>
                <c:pt idx="7384">
                  <c:v>0.87248000000000003</c:v>
                </c:pt>
                <c:pt idx="7385">
                  <c:v>0.87248000000000003</c:v>
                </c:pt>
                <c:pt idx="7386">
                  <c:v>0.87248000000000003</c:v>
                </c:pt>
                <c:pt idx="7387">
                  <c:v>0.87248000000000003</c:v>
                </c:pt>
                <c:pt idx="7388">
                  <c:v>0.87248000000000003</c:v>
                </c:pt>
                <c:pt idx="7389">
                  <c:v>0.87248000000000003</c:v>
                </c:pt>
                <c:pt idx="7390">
                  <c:v>0.87248000000000003</c:v>
                </c:pt>
                <c:pt idx="7391">
                  <c:v>0.87248000000000003</c:v>
                </c:pt>
                <c:pt idx="7392">
                  <c:v>0.87248000000000003</c:v>
                </c:pt>
                <c:pt idx="7393">
                  <c:v>0.87248000000000003</c:v>
                </c:pt>
                <c:pt idx="7394">
                  <c:v>0.87248000000000003</c:v>
                </c:pt>
                <c:pt idx="7395">
                  <c:v>0.87248000000000003</c:v>
                </c:pt>
                <c:pt idx="7396">
                  <c:v>0.87248000000000003</c:v>
                </c:pt>
                <c:pt idx="7397">
                  <c:v>0.87248000000000003</c:v>
                </c:pt>
                <c:pt idx="7398">
                  <c:v>0.87248000000000003</c:v>
                </c:pt>
                <c:pt idx="7399">
                  <c:v>0.87248000000000003</c:v>
                </c:pt>
                <c:pt idx="7400">
                  <c:v>0.87248000000000003</c:v>
                </c:pt>
                <c:pt idx="7401">
                  <c:v>0.87248000000000003</c:v>
                </c:pt>
                <c:pt idx="7402">
                  <c:v>0.87248000000000003</c:v>
                </c:pt>
                <c:pt idx="7403">
                  <c:v>0.87248000000000003</c:v>
                </c:pt>
                <c:pt idx="7404">
                  <c:v>0.87248000000000003</c:v>
                </c:pt>
                <c:pt idx="7405">
                  <c:v>0.87248000000000003</c:v>
                </c:pt>
                <c:pt idx="7406">
                  <c:v>0.87248000000000003</c:v>
                </c:pt>
                <c:pt idx="7407">
                  <c:v>0.87248000000000003</c:v>
                </c:pt>
                <c:pt idx="7408">
                  <c:v>0.87248000000000003</c:v>
                </c:pt>
                <c:pt idx="7409">
                  <c:v>0.87248000000000003</c:v>
                </c:pt>
                <c:pt idx="7410">
                  <c:v>0.87248000000000003</c:v>
                </c:pt>
                <c:pt idx="7411">
                  <c:v>0.87248000000000003</c:v>
                </c:pt>
                <c:pt idx="7412">
                  <c:v>0.87248000000000003</c:v>
                </c:pt>
                <c:pt idx="7413">
                  <c:v>0.87248000000000003</c:v>
                </c:pt>
                <c:pt idx="7414">
                  <c:v>0.87248000000000003</c:v>
                </c:pt>
                <c:pt idx="7415">
                  <c:v>0.87248000000000003</c:v>
                </c:pt>
                <c:pt idx="7416">
                  <c:v>0.87248000000000003</c:v>
                </c:pt>
                <c:pt idx="7417">
                  <c:v>0.87248000000000003</c:v>
                </c:pt>
                <c:pt idx="7418">
                  <c:v>0.87248000000000003</c:v>
                </c:pt>
                <c:pt idx="7419">
                  <c:v>0.87248000000000003</c:v>
                </c:pt>
                <c:pt idx="7420">
                  <c:v>0.87248000000000003</c:v>
                </c:pt>
                <c:pt idx="7421">
                  <c:v>0.87248000000000003</c:v>
                </c:pt>
                <c:pt idx="7422">
                  <c:v>0.87248000000000003</c:v>
                </c:pt>
                <c:pt idx="7423">
                  <c:v>0.87248000000000003</c:v>
                </c:pt>
                <c:pt idx="7424">
                  <c:v>0.87248000000000003</c:v>
                </c:pt>
                <c:pt idx="7425">
                  <c:v>0.87248000000000003</c:v>
                </c:pt>
                <c:pt idx="7426">
                  <c:v>0.87248000000000003</c:v>
                </c:pt>
                <c:pt idx="7427">
                  <c:v>0.87248000000000003</c:v>
                </c:pt>
                <c:pt idx="7428">
                  <c:v>0.87248000000000003</c:v>
                </c:pt>
                <c:pt idx="7429">
                  <c:v>0.87248000000000003</c:v>
                </c:pt>
                <c:pt idx="7430">
                  <c:v>0.87248000000000003</c:v>
                </c:pt>
                <c:pt idx="7431">
                  <c:v>0.87248000000000003</c:v>
                </c:pt>
                <c:pt idx="7432">
                  <c:v>0.87248000000000003</c:v>
                </c:pt>
                <c:pt idx="7433">
                  <c:v>0.87248000000000003</c:v>
                </c:pt>
                <c:pt idx="7434">
                  <c:v>0.87248000000000003</c:v>
                </c:pt>
                <c:pt idx="7435">
                  <c:v>0.87248000000000003</c:v>
                </c:pt>
                <c:pt idx="7436">
                  <c:v>0.87248000000000003</c:v>
                </c:pt>
                <c:pt idx="7437">
                  <c:v>0.87248000000000003</c:v>
                </c:pt>
                <c:pt idx="7438">
                  <c:v>0.87248000000000003</c:v>
                </c:pt>
                <c:pt idx="7439">
                  <c:v>0.87248000000000003</c:v>
                </c:pt>
                <c:pt idx="7440">
                  <c:v>0.87248000000000003</c:v>
                </c:pt>
                <c:pt idx="7441">
                  <c:v>0.87248000000000003</c:v>
                </c:pt>
                <c:pt idx="7442">
                  <c:v>0.87248000000000003</c:v>
                </c:pt>
                <c:pt idx="7443">
                  <c:v>0.87248000000000003</c:v>
                </c:pt>
                <c:pt idx="7444">
                  <c:v>0.87248000000000003</c:v>
                </c:pt>
                <c:pt idx="7445">
                  <c:v>0.87248000000000003</c:v>
                </c:pt>
                <c:pt idx="7446">
                  <c:v>0.87248000000000003</c:v>
                </c:pt>
                <c:pt idx="7447">
                  <c:v>0.87248000000000003</c:v>
                </c:pt>
                <c:pt idx="7448">
                  <c:v>0.87248000000000003</c:v>
                </c:pt>
                <c:pt idx="7449">
                  <c:v>0.87248000000000003</c:v>
                </c:pt>
                <c:pt idx="7450">
                  <c:v>0.87248000000000003</c:v>
                </c:pt>
                <c:pt idx="7451">
                  <c:v>0.87248000000000003</c:v>
                </c:pt>
                <c:pt idx="7452">
                  <c:v>0.87248000000000003</c:v>
                </c:pt>
                <c:pt idx="7453">
                  <c:v>0.87248000000000003</c:v>
                </c:pt>
                <c:pt idx="7454">
                  <c:v>0.87248000000000003</c:v>
                </c:pt>
                <c:pt idx="7455">
                  <c:v>0.87248000000000003</c:v>
                </c:pt>
                <c:pt idx="7456">
                  <c:v>0.87248000000000003</c:v>
                </c:pt>
                <c:pt idx="7457">
                  <c:v>0.87248000000000003</c:v>
                </c:pt>
                <c:pt idx="7458">
                  <c:v>0.87248000000000003</c:v>
                </c:pt>
                <c:pt idx="7459">
                  <c:v>0.87248000000000003</c:v>
                </c:pt>
                <c:pt idx="7460">
                  <c:v>0.87248000000000003</c:v>
                </c:pt>
                <c:pt idx="7461">
                  <c:v>0.87248000000000003</c:v>
                </c:pt>
                <c:pt idx="7462">
                  <c:v>0.87248000000000003</c:v>
                </c:pt>
                <c:pt idx="7463">
                  <c:v>0.87248000000000003</c:v>
                </c:pt>
                <c:pt idx="7464">
                  <c:v>0.87248000000000003</c:v>
                </c:pt>
                <c:pt idx="7465">
                  <c:v>0.87248000000000003</c:v>
                </c:pt>
                <c:pt idx="7466">
                  <c:v>0.87248000000000003</c:v>
                </c:pt>
                <c:pt idx="7467">
                  <c:v>0.87248000000000003</c:v>
                </c:pt>
                <c:pt idx="7468">
                  <c:v>0.87248000000000003</c:v>
                </c:pt>
                <c:pt idx="7469">
                  <c:v>0.87248000000000003</c:v>
                </c:pt>
                <c:pt idx="7470">
                  <c:v>0.87248000000000003</c:v>
                </c:pt>
                <c:pt idx="7471">
                  <c:v>0.87248000000000003</c:v>
                </c:pt>
                <c:pt idx="7472">
                  <c:v>0.87248000000000003</c:v>
                </c:pt>
                <c:pt idx="7473">
                  <c:v>0.87248000000000003</c:v>
                </c:pt>
                <c:pt idx="7474">
                  <c:v>0.87248000000000003</c:v>
                </c:pt>
                <c:pt idx="7475">
                  <c:v>0.87248000000000003</c:v>
                </c:pt>
                <c:pt idx="7476">
                  <c:v>0.87248000000000003</c:v>
                </c:pt>
                <c:pt idx="7477">
                  <c:v>0.87248000000000003</c:v>
                </c:pt>
                <c:pt idx="7478">
                  <c:v>0.87248000000000003</c:v>
                </c:pt>
                <c:pt idx="7479">
                  <c:v>0.87248000000000003</c:v>
                </c:pt>
                <c:pt idx="7480">
                  <c:v>0.87248000000000003</c:v>
                </c:pt>
                <c:pt idx="7481">
                  <c:v>0.87248000000000003</c:v>
                </c:pt>
                <c:pt idx="7482">
                  <c:v>0.87248000000000003</c:v>
                </c:pt>
                <c:pt idx="7483">
                  <c:v>0.87248000000000003</c:v>
                </c:pt>
                <c:pt idx="7484">
                  <c:v>0.87248000000000003</c:v>
                </c:pt>
                <c:pt idx="7485">
                  <c:v>0.87248000000000003</c:v>
                </c:pt>
                <c:pt idx="7486">
                  <c:v>0.87248000000000003</c:v>
                </c:pt>
                <c:pt idx="7487">
                  <c:v>0.87248000000000003</c:v>
                </c:pt>
                <c:pt idx="7488">
                  <c:v>0.87248000000000003</c:v>
                </c:pt>
                <c:pt idx="7489">
                  <c:v>0.87248000000000003</c:v>
                </c:pt>
                <c:pt idx="7490">
                  <c:v>0.87248000000000003</c:v>
                </c:pt>
                <c:pt idx="7491">
                  <c:v>0.87248000000000003</c:v>
                </c:pt>
                <c:pt idx="7492">
                  <c:v>0.87248000000000003</c:v>
                </c:pt>
                <c:pt idx="7493">
                  <c:v>0.87248000000000003</c:v>
                </c:pt>
                <c:pt idx="7494">
                  <c:v>0.87248000000000003</c:v>
                </c:pt>
                <c:pt idx="7495">
                  <c:v>0.87248000000000003</c:v>
                </c:pt>
                <c:pt idx="7496">
                  <c:v>0.87248000000000003</c:v>
                </c:pt>
                <c:pt idx="7497">
                  <c:v>0.87248000000000003</c:v>
                </c:pt>
                <c:pt idx="7498">
                  <c:v>0.87248000000000003</c:v>
                </c:pt>
                <c:pt idx="7499">
                  <c:v>0.87248000000000003</c:v>
                </c:pt>
                <c:pt idx="7500">
                  <c:v>0.87248000000000003</c:v>
                </c:pt>
                <c:pt idx="7501">
                  <c:v>0.87248000000000003</c:v>
                </c:pt>
                <c:pt idx="7502">
                  <c:v>0.87248000000000003</c:v>
                </c:pt>
                <c:pt idx="7503">
                  <c:v>0.87248000000000003</c:v>
                </c:pt>
                <c:pt idx="7504">
                  <c:v>0.87248000000000003</c:v>
                </c:pt>
                <c:pt idx="7505">
                  <c:v>0.87248000000000003</c:v>
                </c:pt>
                <c:pt idx="7506">
                  <c:v>0.87248000000000003</c:v>
                </c:pt>
                <c:pt idx="7507">
                  <c:v>0.87248000000000003</c:v>
                </c:pt>
                <c:pt idx="7508">
                  <c:v>0.87248000000000003</c:v>
                </c:pt>
                <c:pt idx="7509">
                  <c:v>0.87248000000000003</c:v>
                </c:pt>
                <c:pt idx="7510">
                  <c:v>0.87248000000000003</c:v>
                </c:pt>
                <c:pt idx="7511">
                  <c:v>0.87248000000000003</c:v>
                </c:pt>
                <c:pt idx="7512">
                  <c:v>0.87248000000000003</c:v>
                </c:pt>
                <c:pt idx="7513">
                  <c:v>0.87248000000000003</c:v>
                </c:pt>
                <c:pt idx="7514">
                  <c:v>0.87248000000000003</c:v>
                </c:pt>
                <c:pt idx="7515">
                  <c:v>0.87248000000000003</c:v>
                </c:pt>
                <c:pt idx="7516">
                  <c:v>0.87248000000000003</c:v>
                </c:pt>
                <c:pt idx="7517">
                  <c:v>0.87248000000000003</c:v>
                </c:pt>
                <c:pt idx="7518">
                  <c:v>0.87248000000000003</c:v>
                </c:pt>
                <c:pt idx="7519">
                  <c:v>0.87248000000000003</c:v>
                </c:pt>
                <c:pt idx="7520">
                  <c:v>0.87248000000000003</c:v>
                </c:pt>
                <c:pt idx="7521">
                  <c:v>0.87248000000000003</c:v>
                </c:pt>
                <c:pt idx="7522">
                  <c:v>0.87248000000000003</c:v>
                </c:pt>
                <c:pt idx="7523">
                  <c:v>0.87248000000000003</c:v>
                </c:pt>
                <c:pt idx="7524">
                  <c:v>0.87248000000000003</c:v>
                </c:pt>
                <c:pt idx="7525">
                  <c:v>0.87248000000000003</c:v>
                </c:pt>
                <c:pt idx="7526">
                  <c:v>0.87248000000000003</c:v>
                </c:pt>
                <c:pt idx="7527">
                  <c:v>0.87248000000000003</c:v>
                </c:pt>
                <c:pt idx="7528">
                  <c:v>0.87248000000000003</c:v>
                </c:pt>
                <c:pt idx="7529">
                  <c:v>0.87248000000000003</c:v>
                </c:pt>
                <c:pt idx="7530">
                  <c:v>0.87248000000000003</c:v>
                </c:pt>
                <c:pt idx="7531">
                  <c:v>0.87248000000000003</c:v>
                </c:pt>
                <c:pt idx="7532">
                  <c:v>0.87248000000000003</c:v>
                </c:pt>
                <c:pt idx="7533">
                  <c:v>0.87248000000000003</c:v>
                </c:pt>
                <c:pt idx="7534">
                  <c:v>0.87248000000000003</c:v>
                </c:pt>
                <c:pt idx="7535">
                  <c:v>0.87248000000000003</c:v>
                </c:pt>
                <c:pt idx="7536">
                  <c:v>0.87248000000000003</c:v>
                </c:pt>
                <c:pt idx="7537">
                  <c:v>0.87248000000000003</c:v>
                </c:pt>
                <c:pt idx="7538">
                  <c:v>0.87248000000000003</c:v>
                </c:pt>
                <c:pt idx="7539">
                  <c:v>0.87248000000000003</c:v>
                </c:pt>
                <c:pt idx="7540">
                  <c:v>0.87248000000000003</c:v>
                </c:pt>
                <c:pt idx="7541">
                  <c:v>0.87248000000000003</c:v>
                </c:pt>
                <c:pt idx="7542">
                  <c:v>0.87248000000000003</c:v>
                </c:pt>
                <c:pt idx="7543">
                  <c:v>0.87248000000000003</c:v>
                </c:pt>
                <c:pt idx="7544">
                  <c:v>0.87248000000000003</c:v>
                </c:pt>
                <c:pt idx="7545">
                  <c:v>0.87248000000000003</c:v>
                </c:pt>
                <c:pt idx="7546">
                  <c:v>0.87248000000000003</c:v>
                </c:pt>
                <c:pt idx="7547">
                  <c:v>0.87248000000000003</c:v>
                </c:pt>
                <c:pt idx="7548">
                  <c:v>0.87248000000000003</c:v>
                </c:pt>
                <c:pt idx="7549">
                  <c:v>0.87248000000000003</c:v>
                </c:pt>
                <c:pt idx="7550">
                  <c:v>0.87248000000000003</c:v>
                </c:pt>
                <c:pt idx="7551">
                  <c:v>0.87248000000000003</c:v>
                </c:pt>
                <c:pt idx="7552">
                  <c:v>0.87248000000000003</c:v>
                </c:pt>
                <c:pt idx="7553">
                  <c:v>0.87248000000000003</c:v>
                </c:pt>
                <c:pt idx="7554">
                  <c:v>0.87248000000000003</c:v>
                </c:pt>
                <c:pt idx="7555">
                  <c:v>0.87248000000000003</c:v>
                </c:pt>
                <c:pt idx="7556">
                  <c:v>0.87248000000000003</c:v>
                </c:pt>
                <c:pt idx="7557">
                  <c:v>0.87248000000000003</c:v>
                </c:pt>
                <c:pt idx="7558">
                  <c:v>0.87248000000000003</c:v>
                </c:pt>
                <c:pt idx="7559">
                  <c:v>0.87248000000000003</c:v>
                </c:pt>
                <c:pt idx="7560">
                  <c:v>0.87248000000000003</c:v>
                </c:pt>
                <c:pt idx="7561">
                  <c:v>0.87248000000000003</c:v>
                </c:pt>
                <c:pt idx="7562">
                  <c:v>0.87248000000000003</c:v>
                </c:pt>
                <c:pt idx="7563">
                  <c:v>0.87248000000000003</c:v>
                </c:pt>
                <c:pt idx="7564">
                  <c:v>0.87248000000000003</c:v>
                </c:pt>
                <c:pt idx="7565">
                  <c:v>0.87248000000000003</c:v>
                </c:pt>
                <c:pt idx="7566">
                  <c:v>0.87248000000000003</c:v>
                </c:pt>
                <c:pt idx="7567">
                  <c:v>0.87248000000000003</c:v>
                </c:pt>
                <c:pt idx="7568">
                  <c:v>0.87248000000000003</c:v>
                </c:pt>
                <c:pt idx="7569">
                  <c:v>0.87248000000000003</c:v>
                </c:pt>
                <c:pt idx="7570">
                  <c:v>0.87248000000000003</c:v>
                </c:pt>
                <c:pt idx="7571">
                  <c:v>0.87248000000000003</c:v>
                </c:pt>
                <c:pt idx="7572">
                  <c:v>0.87248000000000003</c:v>
                </c:pt>
                <c:pt idx="7573">
                  <c:v>0.87248000000000003</c:v>
                </c:pt>
                <c:pt idx="7574">
                  <c:v>0.87248000000000003</c:v>
                </c:pt>
                <c:pt idx="7575">
                  <c:v>0.87248000000000003</c:v>
                </c:pt>
                <c:pt idx="7576">
                  <c:v>0.87248000000000003</c:v>
                </c:pt>
                <c:pt idx="7577">
                  <c:v>0.87248000000000003</c:v>
                </c:pt>
                <c:pt idx="7578">
                  <c:v>0.87248000000000003</c:v>
                </c:pt>
                <c:pt idx="7579">
                  <c:v>0.87248000000000003</c:v>
                </c:pt>
                <c:pt idx="7580">
                  <c:v>0.87248000000000003</c:v>
                </c:pt>
                <c:pt idx="7581">
                  <c:v>0.87248000000000003</c:v>
                </c:pt>
                <c:pt idx="7582">
                  <c:v>0.87248000000000003</c:v>
                </c:pt>
                <c:pt idx="7583">
                  <c:v>0.87248000000000003</c:v>
                </c:pt>
                <c:pt idx="7584">
                  <c:v>0.87248000000000003</c:v>
                </c:pt>
                <c:pt idx="7585">
                  <c:v>0.87248000000000003</c:v>
                </c:pt>
                <c:pt idx="7586">
                  <c:v>0.87248000000000003</c:v>
                </c:pt>
                <c:pt idx="7587">
                  <c:v>0.87248000000000003</c:v>
                </c:pt>
                <c:pt idx="7588">
                  <c:v>0.87248000000000003</c:v>
                </c:pt>
                <c:pt idx="7589">
                  <c:v>0.87248000000000003</c:v>
                </c:pt>
                <c:pt idx="7590">
                  <c:v>0.87248000000000003</c:v>
                </c:pt>
                <c:pt idx="7591">
                  <c:v>0.87248000000000003</c:v>
                </c:pt>
                <c:pt idx="7592">
                  <c:v>0.87248000000000003</c:v>
                </c:pt>
                <c:pt idx="7593">
                  <c:v>0.87248000000000003</c:v>
                </c:pt>
                <c:pt idx="7594">
                  <c:v>0.87248000000000003</c:v>
                </c:pt>
                <c:pt idx="7595">
                  <c:v>0.87248000000000003</c:v>
                </c:pt>
                <c:pt idx="7596">
                  <c:v>0.87248000000000003</c:v>
                </c:pt>
                <c:pt idx="7597">
                  <c:v>0.87248000000000003</c:v>
                </c:pt>
                <c:pt idx="7598">
                  <c:v>0.87248000000000003</c:v>
                </c:pt>
                <c:pt idx="7599">
                  <c:v>0.87248000000000003</c:v>
                </c:pt>
                <c:pt idx="7600">
                  <c:v>0.87248000000000003</c:v>
                </c:pt>
                <c:pt idx="7601">
                  <c:v>0.87248000000000003</c:v>
                </c:pt>
                <c:pt idx="7602">
                  <c:v>0.87248000000000003</c:v>
                </c:pt>
                <c:pt idx="7603">
                  <c:v>0.87248000000000003</c:v>
                </c:pt>
                <c:pt idx="7604">
                  <c:v>0.87248000000000003</c:v>
                </c:pt>
                <c:pt idx="7605">
                  <c:v>0.87248000000000003</c:v>
                </c:pt>
                <c:pt idx="7606">
                  <c:v>0.87248000000000003</c:v>
                </c:pt>
                <c:pt idx="7607">
                  <c:v>0.87248000000000003</c:v>
                </c:pt>
                <c:pt idx="7608">
                  <c:v>0.87248000000000003</c:v>
                </c:pt>
                <c:pt idx="7609">
                  <c:v>0.87248000000000003</c:v>
                </c:pt>
                <c:pt idx="7610">
                  <c:v>0.87248000000000003</c:v>
                </c:pt>
                <c:pt idx="7611">
                  <c:v>0.87248000000000003</c:v>
                </c:pt>
                <c:pt idx="7612">
                  <c:v>0.87248000000000003</c:v>
                </c:pt>
                <c:pt idx="7613">
                  <c:v>0.87248000000000003</c:v>
                </c:pt>
                <c:pt idx="7614">
                  <c:v>0.87248000000000003</c:v>
                </c:pt>
                <c:pt idx="7615">
                  <c:v>0.87248000000000003</c:v>
                </c:pt>
                <c:pt idx="7616">
                  <c:v>0.87248000000000003</c:v>
                </c:pt>
                <c:pt idx="7617">
                  <c:v>0.87248000000000003</c:v>
                </c:pt>
                <c:pt idx="7618">
                  <c:v>0.87248000000000003</c:v>
                </c:pt>
                <c:pt idx="7619">
                  <c:v>0.87248000000000003</c:v>
                </c:pt>
                <c:pt idx="7620">
                  <c:v>0.87248000000000003</c:v>
                </c:pt>
                <c:pt idx="7621">
                  <c:v>0.87248000000000003</c:v>
                </c:pt>
                <c:pt idx="7622">
                  <c:v>0.87248000000000003</c:v>
                </c:pt>
                <c:pt idx="7623">
                  <c:v>0.87248000000000003</c:v>
                </c:pt>
                <c:pt idx="7624">
                  <c:v>0.87248000000000003</c:v>
                </c:pt>
                <c:pt idx="7625">
                  <c:v>0.87248000000000003</c:v>
                </c:pt>
                <c:pt idx="7626">
                  <c:v>0.87248000000000003</c:v>
                </c:pt>
                <c:pt idx="7627">
                  <c:v>0.87248000000000003</c:v>
                </c:pt>
                <c:pt idx="7628">
                  <c:v>0.87248000000000003</c:v>
                </c:pt>
                <c:pt idx="7629">
                  <c:v>0.87248000000000003</c:v>
                </c:pt>
                <c:pt idx="7630">
                  <c:v>0.87248000000000003</c:v>
                </c:pt>
                <c:pt idx="7631">
                  <c:v>0.87248000000000003</c:v>
                </c:pt>
                <c:pt idx="7632">
                  <c:v>0.87248000000000003</c:v>
                </c:pt>
                <c:pt idx="7633">
                  <c:v>0.87248000000000003</c:v>
                </c:pt>
                <c:pt idx="7634">
                  <c:v>0.87248000000000003</c:v>
                </c:pt>
                <c:pt idx="7635">
                  <c:v>0.87248000000000003</c:v>
                </c:pt>
                <c:pt idx="7636">
                  <c:v>0.87248000000000003</c:v>
                </c:pt>
                <c:pt idx="7637">
                  <c:v>0.87248000000000003</c:v>
                </c:pt>
                <c:pt idx="7638">
                  <c:v>0.87248000000000003</c:v>
                </c:pt>
                <c:pt idx="7639">
                  <c:v>0.87248000000000003</c:v>
                </c:pt>
                <c:pt idx="7640">
                  <c:v>0.87248000000000003</c:v>
                </c:pt>
                <c:pt idx="7641">
                  <c:v>0.87248000000000003</c:v>
                </c:pt>
                <c:pt idx="7642">
                  <c:v>0.87248000000000003</c:v>
                </c:pt>
                <c:pt idx="7643">
                  <c:v>0.87248000000000003</c:v>
                </c:pt>
                <c:pt idx="7644">
                  <c:v>0.87248000000000003</c:v>
                </c:pt>
                <c:pt idx="7645">
                  <c:v>0.87248000000000003</c:v>
                </c:pt>
                <c:pt idx="7646">
                  <c:v>0.87248000000000003</c:v>
                </c:pt>
                <c:pt idx="7647">
                  <c:v>0.87248000000000003</c:v>
                </c:pt>
                <c:pt idx="7648">
                  <c:v>0.87248000000000003</c:v>
                </c:pt>
                <c:pt idx="7649">
                  <c:v>0.87248000000000003</c:v>
                </c:pt>
                <c:pt idx="7650">
                  <c:v>0.87248000000000003</c:v>
                </c:pt>
                <c:pt idx="7651">
                  <c:v>0.87248000000000003</c:v>
                </c:pt>
                <c:pt idx="7652">
                  <c:v>0.87248000000000003</c:v>
                </c:pt>
                <c:pt idx="7653">
                  <c:v>0.87248000000000003</c:v>
                </c:pt>
                <c:pt idx="7654">
                  <c:v>0.87248000000000003</c:v>
                </c:pt>
                <c:pt idx="7655">
                  <c:v>0.87248000000000003</c:v>
                </c:pt>
                <c:pt idx="7656">
                  <c:v>0.87248000000000003</c:v>
                </c:pt>
                <c:pt idx="7657">
                  <c:v>0.87248000000000003</c:v>
                </c:pt>
                <c:pt idx="7658">
                  <c:v>0.87248000000000003</c:v>
                </c:pt>
                <c:pt idx="7659">
                  <c:v>0.87248000000000003</c:v>
                </c:pt>
                <c:pt idx="7660">
                  <c:v>0.87248000000000003</c:v>
                </c:pt>
                <c:pt idx="7661">
                  <c:v>0.87248000000000003</c:v>
                </c:pt>
                <c:pt idx="7662">
                  <c:v>0.87248000000000003</c:v>
                </c:pt>
                <c:pt idx="7663">
                  <c:v>0.87248000000000003</c:v>
                </c:pt>
                <c:pt idx="7664">
                  <c:v>0.87248000000000003</c:v>
                </c:pt>
                <c:pt idx="7665">
                  <c:v>0.87248000000000003</c:v>
                </c:pt>
                <c:pt idx="7666">
                  <c:v>0.87248000000000003</c:v>
                </c:pt>
                <c:pt idx="7667">
                  <c:v>0.87248000000000003</c:v>
                </c:pt>
                <c:pt idx="7668">
                  <c:v>0.87248000000000003</c:v>
                </c:pt>
                <c:pt idx="7669">
                  <c:v>0.87248000000000003</c:v>
                </c:pt>
                <c:pt idx="7670">
                  <c:v>0.87248000000000003</c:v>
                </c:pt>
                <c:pt idx="7671">
                  <c:v>0.87248000000000003</c:v>
                </c:pt>
                <c:pt idx="7672">
                  <c:v>0.87248000000000003</c:v>
                </c:pt>
                <c:pt idx="7673">
                  <c:v>0.87248000000000003</c:v>
                </c:pt>
                <c:pt idx="7674">
                  <c:v>0.87248000000000003</c:v>
                </c:pt>
                <c:pt idx="7675">
                  <c:v>0.87248000000000003</c:v>
                </c:pt>
                <c:pt idx="7676">
                  <c:v>0.87248000000000003</c:v>
                </c:pt>
                <c:pt idx="7677">
                  <c:v>0.87248000000000003</c:v>
                </c:pt>
                <c:pt idx="7678">
                  <c:v>0.87248000000000003</c:v>
                </c:pt>
                <c:pt idx="7679">
                  <c:v>0.87248000000000003</c:v>
                </c:pt>
                <c:pt idx="7680">
                  <c:v>0.87248000000000003</c:v>
                </c:pt>
                <c:pt idx="7681">
                  <c:v>0.87248000000000003</c:v>
                </c:pt>
                <c:pt idx="7682">
                  <c:v>0.87248000000000003</c:v>
                </c:pt>
                <c:pt idx="7683">
                  <c:v>0.87248000000000003</c:v>
                </c:pt>
                <c:pt idx="7684">
                  <c:v>0.87248000000000003</c:v>
                </c:pt>
                <c:pt idx="7685">
                  <c:v>0.87248000000000003</c:v>
                </c:pt>
                <c:pt idx="7686">
                  <c:v>0.87248000000000003</c:v>
                </c:pt>
                <c:pt idx="7687">
                  <c:v>0.87248000000000003</c:v>
                </c:pt>
                <c:pt idx="7688">
                  <c:v>0.87248000000000003</c:v>
                </c:pt>
                <c:pt idx="7689">
                  <c:v>0.87248000000000003</c:v>
                </c:pt>
                <c:pt idx="7690">
                  <c:v>0.87248000000000003</c:v>
                </c:pt>
                <c:pt idx="7691">
                  <c:v>0.87248000000000003</c:v>
                </c:pt>
                <c:pt idx="7692">
                  <c:v>0.87248000000000003</c:v>
                </c:pt>
                <c:pt idx="7693">
                  <c:v>0.87248000000000003</c:v>
                </c:pt>
                <c:pt idx="7694">
                  <c:v>0.87248000000000003</c:v>
                </c:pt>
                <c:pt idx="7695">
                  <c:v>0.87248000000000003</c:v>
                </c:pt>
                <c:pt idx="7696">
                  <c:v>0.87248000000000003</c:v>
                </c:pt>
                <c:pt idx="7697">
                  <c:v>0.87248000000000003</c:v>
                </c:pt>
                <c:pt idx="7698">
                  <c:v>0.87248000000000003</c:v>
                </c:pt>
                <c:pt idx="7699">
                  <c:v>0.87248000000000003</c:v>
                </c:pt>
                <c:pt idx="7700">
                  <c:v>0.87248000000000003</c:v>
                </c:pt>
                <c:pt idx="7701">
                  <c:v>0.87248000000000003</c:v>
                </c:pt>
                <c:pt idx="7702">
                  <c:v>0.87248000000000003</c:v>
                </c:pt>
                <c:pt idx="7703">
                  <c:v>0.87248000000000003</c:v>
                </c:pt>
                <c:pt idx="7704">
                  <c:v>0.87248000000000003</c:v>
                </c:pt>
                <c:pt idx="7705">
                  <c:v>0.87248000000000003</c:v>
                </c:pt>
                <c:pt idx="7706">
                  <c:v>0.87248000000000003</c:v>
                </c:pt>
                <c:pt idx="7707">
                  <c:v>0.87248000000000003</c:v>
                </c:pt>
                <c:pt idx="7708">
                  <c:v>0.87248000000000003</c:v>
                </c:pt>
                <c:pt idx="7709">
                  <c:v>0.87248000000000003</c:v>
                </c:pt>
                <c:pt idx="7710">
                  <c:v>0.87248000000000003</c:v>
                </c:pt>
                <c:pt idx="7711">
                  <c:v>0.87248000000000003</c:v>
                </c:pt>
                <c:pt idx="7712">
                  <c:v>0.87248000000000003</c:v>
                </c:pt>
                <c:pt idx="7713">
                  <c:v>0.87248000000000003</c:v>
                </c:pt>
                <c:pt idx="7714">
                  <c:v>0.87248000000000003</c:v>
                </c:pt>
                <c:pt idx="7715">
                  <c:v>0.87248000000000003</c:v>
                </c:pt>
                <c:pt idx="7716">
                  <c:v>0.87248000000000003</c:v>
                </c:pt>
                <c:pt idx="7717">
                  <c:v>0.87248000000000003</c:v>
                </c:pt>
                <c:pt idx="7718">
                  <c:v>0.87248000000000003</c:v>
                </c:pt>
                <c:pt idx="7719">
                  <c:v>0.87248000000000003</c:v>
                </c:pt>
                <c:pt idx="7720">
                  <c:v>0.87248000000000003</c:v>
                </c:pt>
                <c:pt idx="7721">
                  <c:v>0.87248000000000003</c:v>
                </c:pt>
                <c:pt idx="7722">
                  <c:v>0.87248000000000003</c:v>
                </c:pt>
                <c:pt idx="7723">
                  <c:v>0.87248000000000003</c:v>
                </c:pt>
                <c:pt idx="7724">
                  <c:v>0.87248000000000003</c:v>
                </c:pt>
                <c:pt idx="7725">
                  <c:v>0.87248000000000003</c:v>
                </c:pt>
                <c:pt idx="7726">
                  <c:v>0.87248000000000003</c:v>
                </c:pt>
                <c:pt idx="7727">
                  <c:v>0.87248000000000003</c:v>
                </c:pt>
                <c:pt idx="7728">
                  <c:v>0.87248000000000003</c:v>
                </c:pt>
                <c:pt idx="7729">
                  <c:v>0.87248000000000003</c:v>
                </c:pt>
                <c:pt idx="7730">
                  <c:v>0.87248000000000003</c:v>
                </c:pt>
                <c:pt idx="7731">
                  <c:v>0.87248000000000003</c:v>
                </c:pt>
                <c:pt idx="7732">
                  <c:v>0.87248000000000003</c:v>
                </c:pt>
                <c:pt idx="7733">
                  <c:v>0.87248000000000003</c:v>
                </c:pt>
                <c:pt idx="7734">
                  <c:v>0.87248000000000003</c:v>
                </c:pt>
                <c:pt idx="7735">
                  <c:v>0.87248000000000003</c:v>
                </c:pt>
                <c:pt idx="7736">
                  <c:v>0.87248000000000003</c:v>
                </c:pt>
                <c:pt idx="7737">
                  <c:v>0.87248000000000003</c:v>
                </c:pt>
                <c:pt idx="7738">
                  <c:v>0.87248000000000003</c:v>
                </c:pt>
                <c:pt idx="7739">
                  <c:v>0.87248000000000003</c:v>
                </c:pt>
                <c:pt idx="7740">
                  <c:v>0.87248000000000003</c:v>
                </c:pt>
                <c:pt idx="7741">
                  <c:v>0.87248000000000003</c:v>
                </c:pt>
                <c:pt idx="7742">
                  <c:v>0.87248000000000003</c:v>
                </c:pt>
                <c:pt idx="7743">
                  <c:v>0.87248000000000003</c:v>
                </c:pt>
                <c:pt idx="7744">
                  <c:v>0.87248000000000003</c:v>
                </c:pt>
                <c:pt idx="7745">
                  <c:v>0.87248000000000003</c:v>
                </c:pt>
                <c:pt idx="7746">
                  <c:v>0.87248000000000003</c:v>
                </c:pt>
                <c:pt idx="7747">
                  <c:v>0.87248000000000003</c:v>
                </c:pt>
                <c:pt idx="7748">
                  <c:v>0.87248000000000003</c:v>
                </c:pt>
                <c:pt idx="7749">
                  <c:v>0.87248000000000003</c:v>
                </c:pt>
                <c:pt idx="7750">
                  <c:v>0.87248000000000003</c:v>
                </c:pt>
                <c:pt idx="7751">
                  <c:v>0.87248000000000003</c:v>
                </c:pt>
                <c:pt idx="7752">
                  <c:v>0.87248000000000003</c:v>
                </c:pt>
                <c:pt idx="7753">
                  <c:v>0.87248000000000003</c:v>
                </c:pt>
                <c:pt idx="7754">
                  <c:v>0.87248000000000003</c:v>
                </c:pt>
                <c:pt idx="7755">
                  <c:v>0.87248000000000003</c:v>
                </c:pt>
                <c:pt idx="7756">
                  <c:v>0.87248000000000003</c:v>
                </c:pt>
                <c:pt idx="7757">
                  <c:v>0.87248000000000003</c:v>
                </c:pt>
                <c:pt idx="7758">
                  <c:v>0.87248000000000003</c:v>
                </c:pt>
                <c:pt idx="7759">
                  <c:v>0.87248000000000003</c:v>
                </c:pt>
                <c:pt idx="7760">
                  <c:v>0.87248000000000003</c:v>
                </c:pt>
                <c:pt idx="7761">
                  <c:v>0.87248000000000003</c:v>
                </c:pt>
                <c:pt idx="7762">
                  <c:v>0.87248000000000003</c:v>
                </c:pt>
                <c:pt idx="7763">
                  <c:v>0.87248000000000003</c:v>
                </c:pt>
                <c:pt idx="7764">
                  <c:v>0.87248000000000003</c:v>
                </c:pt>
                <c:pt idx="7765">
                  <c:v>0.87248000000000003</c:v>
                </c:pt>
                <c:pt idx="7766">
                  <c:v>0.87248000000000003</c:v>
                </c:pt>
                <c:pt idx="7767">
                  <c:v>0.87248000000000003</c:v>
                </c:pt>
                <c:pt idx="7768">
                  <c:v>0.87248000000000003</c:v>
                </c:pt>
                <c:pt idx="7769">
                  <c:v>0.87248000000000003</c:v>
                </c:pt>
                <c:pt idx="7770">
                  <c:v>0.87248000000000003</c:v>
                </c:pt>
                <c:pt idx="7771">
                  <c:v>0.87248000000000003</c:v>
                </c:pt>
                <c:pt idx="7772">
                  <c:v>0.87248000000000003</c:v>
                </c:pt>
                <c:pt idx="7773">
                  <c:v>0.87248000000000003</c:v>
                </c:pt>
                <c:pt idx="7774">
                  <c:v>0.87248000000000003</c:v>
                </c:pt>
                <c:pt idx="7775">
                  <c:v>0.87248000000000003</c:v>
                </c:pt>
                <c:pt idx="7776">
                  <c:v>0.87248000000000003</c:v>
                </c:pt>
                <c:pt idx="7777">
                  <c:v>0.87248000000000003</c:v>
                </c:pt>
                <c:pt idx="7778">
                  <c:v>0.87248000000000003</c:v>
                </c:pt>
                <c:pt idx="7779">
                  <c:v>0.87248000000000003</c:v>
                </c:pt>
                <c:pt idx="7780">
                  <c:v>0.87248000000000003</c:v>
                </c:pt>
                <c:pt idx="7781">
                  <c:v>0.87248000000000003</c:v>
                </c:pt>
                <c:pt idx="7782">
                  <c:v>0.87248000000000003</c:v>
                </c:pt>
                <c:pt idx="7783">
                  <c:v>0.87248000000000003</c:v>
                </c:pt>
                <c:pt idx="7784">
                  <c:v>0.87248000000000003</c:v>
                </c:pt>
                <c:pt idx="7785">
                  <c:v>0.87248000000000003</c:v>
                </c:pt>
                <c:pt idx="7786">
                  <c:v>0.87248000000000003</c:v>
                </c:pt>
                <c:pt idx="7787">
                  <c:v>0.87248000000000003</c:v>
                </c:pt>
                <c:pt idx="7788">
                  <c:v>0.87248000000000003</c:v>
                </c:pt>
                <c:pt idx="7789">
                  <c:v>0.87248000000000003</c:v>
                </c:pt>
                <c:pt idx="7790">
                  <c:v>0.87248000000000003</c:v>
                </c:pt>
                <c:pt idx="7791">
                  <c:v>0.87248000000000003</c:v>
                </c:pt>
                <c:pt idx="7792">
                  <c:v>0.87248000000000003</c:v>
                </c:pt>
                <c:pt idx="7793">
                  <c:v>0.87248000000000003</c:v>
                </c:pt>
                <c:pt idx="7794">
                  <c:v>0.87248000000000003</c:v>
                </c:pt>
                <c:pt idx="7795">
                  <c:v>0.87248000000000003</c:v>
                </c:pt>
                <c:pt idx="7796">
                  <c:v>0.87248000000000003</c:v>
                </c:pt>
                <c:pt idx="7797">
                  <c:v>0.87248000000000003</c:v>
                </c:pt>
                <c:pt idx="7798">
                  <c:v>0.87248000000000003</c:v>
                </c:pt>
                <c:pt idx="7799">
                  <c:v>0.87248000000000003</c:v>
                </c:pt>
                <c:pt idx="7800">
                  <c:v>0.87248000000000003</c:v>
                </c:pt>
                <c:pt idx="7801">
                  <c:v>0.87248000000000003</c:v>
                </c:pt>
                <c:pt idx="7802">
                  <c:v>0.87248000000000003</c:v>
                </c:pt>
                <c:pt idx="7803">
                  <c:v>0.87248000000000003</c:v>
                </c:pt>
                <c:pt idx="7804">
                  <c:v>0.87248000000000003</c:v>
                </c:pt>
                <c:pt idx="7805">
                  <c:v>0.87248000000000003</c:v>
                </c:pt>
                <c:pt idx="7806">
                  <c:v>0.87248000000000003</c:v>
                </c:pt>
                <c:pt idx="7807">
                  <c:v>0.87248000000000003</c:v>
                </c:pt>
                <c:pt idx="7808">
                  <c:v>0.87248000000000003</c:v>
                </c:pt>
                <c:pt idx="7809">
                  <c:v>0.87248000000000003</c:v>
                </c:pt>
                <c:pt idx="7810">
                  <c:v>0.87248000000000003</c:v>
                </c:pt>
                <c:pt idx="7811">
                  <c:v>0.87248000000000003</c:v>
                </c:pt>
                <c:pt idx="7812">
                  <c:v>0.87248000000000003</c:v>
                </c:pt>
                <c:pt idx="7813">
                  <c:v>0.87248000000000003</c:v>
                </c:pt>
                <c:pt idx="7814">
                  <c:v>0.87248000000000003</c:v>
                </c:pt>
                <c:pt idx="7815">
                  <c:v>0.87248000000000003</c:v>
                </c:pt>
                <c:pt idx="7816">
                  <c:v>0.87248000000000003</c:v>
                </c:pt>
                <c:pt idx="7817">
                  <c:v>0.87248000000000003</c:v>
                </c:pt>
                <c:pt idx="7818">
                  <c:v>0.87248000000000003</c:v>
                </c:pt>
                <c:pt idx="7819">
                  <c:v>0.87248000000000003</c:v>
                </c:pt>
                <c:pt idx="7820">
                  <c:v>0.87248000000000003</c:v>
                </c:pt>
                <c:pt idx="7821">
                  <c:v>0.87248000000000003</c:v>
                </c:pt>
                <c:pt idx="7822">
                  <c:v>0.87248000000000003</c:v>
                </c:pt>
                <c:pt idx="7823">
                  <c:v>0.87248000000000003</c:v>
                </c:pt>
                <c:pt idx="7824">
                  <c:v>0.87248000000000003</c:v>
                </c:pt>
                <c:pt idx="7825">
                  <c:v>0.87248000000000003</c:v>
                </c:pt>
                <c:pt idx="7826">
                  <c:v>0.87248000000000003</c:v>
                </c:pt>
                <c:pt idx="7827">
                  <c:v>0.87248000000000003</c:v>
                </c:pt>
                <c:pt idx="7828">
                  <c:v>0.87248000000000003</c:v>
                </c:pt>
                <c:pt idx="7829">
                  <c:v>0.87248000000000003</c:v>
                </c:pt>
                <c:pt idx="7830">
                  <c:v>0.87248000000000003</c:v>
                </c:pt>
                <c:pt idx="7831">
                  <c:v>0.87248000000000003</c:v>
                </c:pt>
                <c:pt idx="7832">
                  <c:v>0.87248000000000003</c:v>
                </c:pt>
                <c:pt idx="7833">
                  <c:v>0.87248000000000003</c:v>
                </c:pt>
                <c:pt idx="7834">
                  <c:v>0.87248000000000003</c:v>
                </c:pt>
                <c:pt idx="7835">
                  <c:v>0.87248000000000003</c:v>
                </c:pt>
                <c:pt idx="7836">
                  <c:v>0.87248000000000003</c:v>
                </c:pt>
                <c:pt idx="7837">
                  <c:v>0.87248000000000003</c:v>
                </c:pt>
                <c:pt idx="7838">
                  <c:v>0.87248000000000003</c:v>
                </c:pt>
                <c:pt idx="7839">
                  <c:v>0.87248000000000003</c:v>
                </c:pt>
                <c:pt idx="7840">
                  <c:v>0.87248000000000003</c:v>
                </c:pt>
                <c:pt idx="7841">
                  <c:v>0.87248000000000003</c:v>
                </c:pt>
                <c:pt idx="7842">
                  <c:v>0.87248000000000003</c:v>
                </c:pt>
                <c:pt idx="7843">
                  <c:v>0.87248000000000003</c:v>
                </c:pt>
                <c:pt idx="7844">
                  <c:v>0.87248000000000003</c:v>
                </c:pt>
                <c:pt idx="7845">
                  <c:v>0.87248000000000003</c:v>
                </c:pt>
                <c:pt idx="7846">
                  <c:v>0.87248000000000003</c:v>
                </c:pt>
                <c:pt idx="7847">
                  <c:v>0.87248000000000003</c:v>
                </c:pt>
                <c:pt idx="7848">
                  <c:v>0.87248000000000003</c:v>
                </c:pt>
                <c:pt idx="7849">
                  <c:v>0.87248000000000003</c:v>
                </c:pt>
                <c:pt idx="7850">
                  <c:v>0.87248000000000003</c:v>
                </c:pt>
                <c:pt idx="7851">
                  <c:v>0.87248000000000003</c:v>
                </c:pt>
                <c:pt idx="7852">
                  <c:v>0.87248000000000003</c:v>
                </c:pt>
                <c:pt idx="7853">
                  <c:v>0.87248000000000003</c:v>
                </c:pt>
                <c:pt idx="7854">
                  <c:v>0.87248000000000003</c:v>
                </c:pt>
                <c:pt idx="7855">
                  <c:v>0.87248000000000003</c:v>
                </c:pt>
                <c:pt idx="7856">
                  <c:v>0.87248000000000003</c:v>
                </c:pt>
                <c:pt idx="7857">
                  <c:v>0.87248000000000003</c:v>
                </c:pt>
                <c:pt idx="7858">
                  <c:v>0.87248000000000003</c:v>
                </c:pt>
                <c:pt idx="7859">
                  <c:v>0.87248000000000003</c:v>
                </c:pt>
                <c:pt idx="7860">
                  <c:v>0.87248000000000003</c:v>
                </c:pt>
                <c:pt idx="7861">
                  <c:v>0.87248000000000003</c:v>
                </c:pt>
                <c:pt idx="7862">
                  <c:v>0.87248000000000003</c:v>
                </c:pt>
                <c:pt idx="7863">
                  <c:v>0.87248000000000003</c:v>
                </c:pt>
                <c:pt idx="7864">
                  <c:v>0.87248000000000003</c:v>
                </c:pt>
                <c:pt idx="7865">
                  <c:v>0.87248000000000003</c:v>
                </c:pt>
                <c:pt idx="7866">
                  <c:v>0.87248000000000003</c:v>
                </c:pt>
                <c:pt idx="7867">
                  <c:v>0.87248000000000003</c:v>
                </c:pt>
                <c:pt idx="7868">
                  <c:v>0.87248000000000003</c:v>
                </c:pt>
                <c:pt idx="7869">
                  <c:v>0.87248000000000003</c:v>
                </c:pt>
                <c:pt idx="7870">
                  <c:v>0.87248000000000003</c:v>
                </c:pt>
                <c:pt idx="7871">
                  <c:v>0.87248000000000003</c:v>
                </c:pt>
                <c:pt idx="7872">
                  <c:v>0.87248000000000003</c:v>
                </c:pt>
                <c:pt idx="7873">
                  <c:v>0.87248000000000003</c:v>
                </c:pt>
                <c:pt idx="7874">
                  <c:v>0.87248000000000003</c:v>
                </c:pt>
                <c:pt idx="7875">
                  <c:v>0.87248000000000003</c:v>
                </c:pt>
                <c:pt idx="7876">
                  <c:v>0.87248000000000003</c:v>
                </c:pt>
                <c:pt idx="7877">
                  <c:v>0.87248000000000003</c:v>
                </c:pt>
                <c:pt idx="7878">
                  <c:v>0.87248000000000003</c:v>
                </c:pt>
                <c:pt idx="7879">
                  <c:v>0.87248000000000003</c:v>
                </c:pt>
                <c:pt idx="7880">
                  <c:v>0.87248000000000003</c:v>
                </c:pt>
                <c:pt idx="7881">
                  <c:v>0.87248000000000003</c:v>
                </c:pt>
                <c:pt idx="7882">
                  <c:v>0.87248000000000003</c:v>
                </c:pt>
                <c:pt idx="7883">
                  <c:v>0.87248000000000003</c:v>
                </c:pt>
                <c:pt idx="7884">
                  <c:v>0.87248000000000003</c:v>
                </c:pt>
                <c:pt idx="7885">
                  <c:v>0.87248000000000003</c:v>
                </c:pt>
                <c:pt idx="7886">
                  <c:v>0.87248000000000003</c:v>
                </c:pt>
                <c:pt idx="7887">
                  <c:v>0.87248000000000003</c:v>
                </c:pt>
                <c:pt idx="7888">
                  <c:v>0.87248000000000003</c:v>
                </c:pt>
                <c:pt idx="7889">
                  <c:v>0.87248000000000003</c:v>
                </c:pt>
                <c:pt idx="7890">
                  <c:v>0.87248000000000003</c:v>
                </c:pt>
                <c:pt idx="7891">
                  <c:v>0.87248000000000003</c:v>
                </c:pt>
                <c:pt idx="7892">
                  <c:v>0.87248000000000003</c:v>
                </c:pt>
                <c:pt idx="7893">
                  <c:v>0.87248000000000003</c:v>
                </c:pt>
                <c:pt idx="7894">
                  <c:v>0.87248000000000003</c:v>
                </c:pt>
                <c:pt idx="7895">
                  <c:v>0.87248000000000003</c:v>
                </c:pt>
                <c:pt idx="7896">
                  <c:v>0.87248000000000003</c:v>
                </c:pt>
                <c:pt idx="7897">
                  <c:v>0.87248000000000003</c:v>
                </c:pt>
                <c:pt idx="7898">
                  <c:v>0.87248000000000003</c:v>
                </c:pt>
                <c:pt idx="7899">
                  <c:v>0.87248000000000003</c:v>
                </c:pt>
                <c:pt idx="7900">
                  <c:v>0.87248000000000003</c:v>
                </c:pt>
                <c:pt idx="7901">
                  <c:v>0.87248000000000003</c:v>
                </c:pt>
                <c:pt idx="7902">
                  <c:v>0.87248000000000003</c:v>
                </c:pt>
                <c:pt idx="7903">
                  <c:v>0.87248000000000003</c:v>
                </c:pt>
                <c:pt idx="7904">
                  <c:v>0.87248000000000003</c:v>
                </c:pt>
                <c:pt idx="7905">
                  <c:v>0.87248000000000003</c:v>
                </c:pt>
                <c:pt idx="7906">
                  <c:v>0.87248000000000003</c:v>
                </c:pt>
                <c:pt idx="7907">
                  <c:v>0.87248000000000003</c:v>
                </c:pt>
                <c:pt idx="7908">
                  <c:v>0.87248000000000003</c:v>
                </c:pt>
                <c:pt idx="7909">
                  <c:v>0.87248000000000003</c:v>
                </c:pt>
                <c:pt idx="7910">
                  <c:v>0.87248000000000003</c:v>
                </c:pt>
                <c:pt idx="7911">
                  <c:v>0.87248000000000003</c:v>
                </c:pt>
                <c:pt idx="7912">
                  <c:v>0.87248000000000003</c:v>
                </c:pt>
                <c:pt idx="7913">
                  <c:v>0.87248000000000003</c:v>
                </c:pt>
                <c:pt idx="7914">
                  <c:v>0.87248000000000003</c:v>
                </c:pt>
                <c:pt idx="7915">
                  <c:v>0.87248000000000003</c:v>
                </c:pt>
                <c:pt idx="7916">
                  <c:v>0.87248000000000003</c:v>
                </c:pt>
                <c:pt idx="7917">
                  <c:v>0.87248000000000003</c:v>
                </c:pt>
                <c:pt idx="7918">
                  <c:v>0.87248000000000003</c:v>
                </c:pt>
                <c:pt idx="7919">
                  <c:v>0.87248000000000003</c:v>
                </c:pt>
                <c:pt idx="7920">
                  <c:v>0.87248000000000003</c:v>
                </c:pt>
                <c:pt idx="7921">
                  <c:v>0.87248000000000003</c:v>
                </c:pt>
                <c:pt idx="7922">
                  <c:v>0.87248000000000003</c:v>
                </c:pt>
                <c:pt idx="7923">
                  <c:v>0.87248000000000003</c:v>
                </c:pt>
                <c:pt idx="7924">
                  <c:v>0.87248000000000003</c:v>
                </c:pt>
                <c:pt idx="7925">
                  <c:v>0.87248000000000003</c:v>
                </c:pt>
                <c:pt idx="7926">
                  <c:v>0.87248000000000003</c:v>
                </c:pt>
                <c:pt idx="7927">
                  <c:v>0.87248000000000003</c:v>
                </c:pt>
                <c:pt idx="7928">
                  <c:v>0.87248000000000003</c:v>
                </c:pt>
                <c:pt idx="7929">
                  <c:v>0.87248000000000003</c:v>
                </c:pt>
                <c:pt idx="7930">
                  <c:v>0.87248000000000003</c:v>
                </c:pt>
                <c:pt idx="7931">
                  <c:v>0.87248000000000003</c:v>
                </c:pt>
                <c:pt idx="7932">
                  <c:v>0.87248000000000003</c:v>
                </c:pt>
                <c:pt idx="7933">
                  <c:v>0.87248000000000003</c:v>
                </c:pt>
                <c:pt idx="7934">
                  <c:v>0.87248000000000003</c:v>
                </c:pt>
                <c:pt idx="7935">
                  <c:v>0.87248000000000003</c:v>
                </c:pt>
                <c:pt idx="7936">
                  <c:v>0.87248000000000003</c:v>
                </c:pt>
                <c:pt idx="7937">
                  <c:v>0.87248000000000003</c:v>
                </c:pt>
                <c:pt idx="7938">
                  <c:v>0.87248000000000003</c:v>
                </c:pt>
                <c:pt idx="7939">
                  <c:v>0.87248000000000003</c:v>
                </c:pt>
                <c:pt idx="7940">
                  <c:v>0.87248000000000003</c:v>
                </c:pt>
                <c:pt idx="7941">
                  <c:v>0.87248000000000003</c:v>
                </c:pt>
                <c:pt idx="7942">
                  <c:v>0.87248000000000003</c:v>
                </c:pt>
                <c:pt idx="7943">
                  <c:v>0.87248000000000003</c:v>
                </c:pt>
                <c:pt idx="7944">
                  <c:v>0.87248000000000003</c:v>
                </c:pt>
                <c:pt idx="7945">
                  <c:v>0.87248000000000003</c:v>
                </c:pt>
                <c:pt idx="7946">
                  <c:v>0.87248000000000003</c:v>
                </c:pt>
                <c:pt idx="7947">
                  <c:v>0.87248000000000003</c:v>
                </c:pt>
                <c:pt idx="7948">
                  <c:v>0.87248000000000003</c:v>
                </c:pt>
                <c:pt idx="7949">
                  <c:v>0.87248000000000003</c:v>
                </c:pt>
                <c:pt idx="7950">
                  <c:v>0.87248000000000003</c:v>
                </c:pt>
                <c:pt idx="7951">
                  <c:v>0.87248000000000003</c:v>
                </c:pt>
                <c:pt idx="7952">
                  <c:v>0.87248000000000003</c:v>
                </c:pt>
                <c:pt idx="7953">
                  <c:v>0.87248000000000003</c:v>
                </c:pt>
                <c:pt idx="7954">
                  <c:v>0.87248000000000003</c:v>
                </c:pt>
                <c:pt idx="7955">
                  <c:v>0.87248000000000003</c:v>
                </c:pt>
                <c:pt idx="7956">
                  <c:v>0.87248000000000003</c:v>
                </c:pt>
                <c:pt idx="7957">
                  <c:v>0.87248000000000003</c:v>
                </c:pt>
                <c:pt idx="7958">
                  <c:v>0.87248000000000003</c:v>
                </c:pt>
                <c:pt idx="7959">
                  <c:v>0.87248000000000003</c:v>
                </c:pt>
                <c:pt idx="7960">
                  <c:v>0.87248000000000003</c:v>
                </c:pt>
                <c:pt idx="7961">
                  <c:v>0.87248000000000003</c:v>
                </c:pt>
                <c:pt idx="7962">
                  <c:v>0.87248000000000003</c:v>
                </c:pt>
                <c:pt idx="7963">
                  <c:v>0.87248000000000003</c:v>
                </c:pt>
                <c:pt idx="7964">
                  <c:v>0.87248000000000003</c:v>
                </c:pt>
                <c:pt idx="7965">
                  <c:v>0.87248000000000003</c:v>
                </c:pt>
                <c:pt idx="7966">
                  <c:v>0.87248000000000003</c:v>
                </c:pt>
                <c:pt idx="7967">
                  <c:v>0.87248000000000003</c:v>
                </c:pt>
                <c:pt idx="7968">
                  <c:v>0.87248000000000003</c:v>
                </c:pt>
                <c:pt idx="7969">
                  <c:v>0.87248000000000003</c:v>
                </c:pt>
                <c:pt idx="7970">
                  <c:v>0.87248000000000003</c:v>
                </c:pt>
                <c:pt idx="7971">
                  <c:v>0.87248000000000003</c:v>
                </c:pt>
                <c:pt idx="7972">
                  <c:v>0.87248000000000003</c:v>
                </c:pt>
                <c:pt idx="7973">
                  <c:v>0.87248000000000003</c:v>
                </c:pt>
                <c:pt idx="7974">
                  <c:v>0.87248000000000003</c:v>
                </c:pt>
                <c:pt idx="7975">
                  <c:v>0.87248000000000003</c:v>
                </c:pt>
                <c:pt idx="7976">
                  <c:v>0.87248000000000003</c:v>
                </c:pt>
                <c:pt idx="7977">
                  <c:v>0.87248000000000003</c:v>
                </c:pt>
                <c:pt idx="7978">
                  <c:v>0.87248000000000003</c:v>
                </c:pt>
                <c:pt idx="7979">
                  <c:v>0.87248000000000003</c:v>
                </c:pt>
                <c:pt idx="7980">
                  <c:v>0.87248000000000003</c:v>
                </c:pt>
                <c:pt idx="7981">
                  <c:v>0.87248000000000003</c:v>
                </c:pt>
                <c:pt idx="7982">
                  <c:v>0.87248000000000003</c:v>
                </c:pt>
                <c:pt idx="7983">
                  <c:v>0.87248000000000003</c:v>
                </c:pt>
                <c:pt idx="7984">
                  <c:v>0.87248000000000003</c:v>
                </c:pt>
                <c:pt idx="7985">
                  <c:v>0.87248000000000003</c:v>
                </c:pt>
                <c:pt idx="7986">
                  <c:v>0.87248000000000003</c:v>
                </c:pt>
                <c:pt idx="7987">
                  <c:v>0.87248000000000003</c:v>
                </c:pt>
                <c:pt idx="7988">
                  <c:v>0.87248000000000003</c:v>
                </c:pt>
                <c:pt idx="7989">
                  <c:v>0.87248000000000003</c:v>
                </c:pt>
                <c:pt idx="7990">
                  <c:v>0.87248000000000003</c:v>
                </c:pt>
                <c:pt idx="7991">
                  <c:v>0.87248000000000003</c:v>
                </c:pt>
                <c:pt idx="7992">
                  <c:v>0.87248000000000003</c:v>
                </c:pt>
                <c:pt idx="7993">
                  <c:v>0.87248000000000003</c:v>
                </c:pt>
                <c:pt idx="7994">
                  <c:v>0.87248000000000003</c:v>
                </c:pt>
                <c:pt idx="7995">
                  <c:v>0.87248000000000003</c:v>
                </c:pt>
                <c:pt idx="7996">
                  <c:v>0.87248000000000003</c:v>
                </c:pt>
                <c:pt idx="7997">
                  <c:v>0.87248000000000003</c:v>
                </c:pt>
                <c:pt idx="7998">
                  <c:v>0.87248000000000003</c:v>
                </c:pt>
                <c:pt idx="7999">
                  <c:v>0.87248000000000003</c:v>
                </c:pt>
                <c:pt idx="8000">
                  <c:v>0.87248000000000003</c:v>
                </c:pt>
                <c:pt idx="8001">
                  <c:v>0.87248000000000003</c:v>
                </c:pt>
                <c:pt idx="8002">
                  <c:v>0.87248000000000003</c:v>
                </c:pt>
                <c:pt idx="8003">
                  <c:v>0.87248000000000003</c:v>
                </c:pt>
                <c:pt idx="8004">
                  <c:v>0.87248000000000003</c:v>
                </c:pt>
                <c:pt idx="8005">
                  <c:v>0.87248000000000003</c:v>
                </c:pt>
                <c:pt idx="8006">
                  <c:v>0.87248000000000003</c:v>
                </c:pt>
                <c:pt idx="8007">
                  <c:v>0.87248000000000003</c:v>
                </c:pt>
                <c:pt idx="8008">
                  <c:v>0.87248000000000003</c:v>
                </c:pt>
                <c:pt idx="8009">
                  <c:v>0.87248000000000003</c:v>
                </c:pt>
                <c:pt idx="8010">
                  <c:v>0.87248000000000003</c:v>
                </c:pt>
                <c:pt idx="8011">
                  <c:v>0.87248000000000003</c:v>
                </c:pt>
                <c:pt idx="8012">
                  <c:v>0.87248000000000003</c:v>
                </c:pt>
                <c:pt idx="8013">
                  <c:v>0.87248000000000003</c:v>
                </c:pt>
                <c:pt idx="8014">
                  <c:v>0.87248000000000003</c:v>
                </c:pt>
                <c:pt idx="8015">
                  <c:v>0.87248000000000003</c:v>
                </c:pt>
                <c:pt idx="8016">
                  <c:v>0.87248000000000003</c:v>
                </c:pt>
                <c:pt idx="8017">
                  <c:v>0.87248000000000003</c:v>
                </c:pt>
                <c:pt idx="8018">
                  <c:v>0.87248000000000003</c:v>
                </c:pt>
                <c:pt idx="8019">
                  <c:v>0.87248000000000003</c:v>
                </c:pt>
                <c:pt idx="8020">
                  <c:v>0.87248000000000003</c:v>
                </c:pt>
                <c:pt idx="8021">
                  <c:v>0.87248000000000003</c:v>
                </c:pt>
                <c:pt idx="8022">
                  <c:v>0.87248000000000003</c:v>
                </c:pt>
                <c:pt idx="8023">
                  <c:v>0.87248000000000003</c:v>
                </c:pt>
                <c:pt idx="8024">
                  <c:v>0.87248000000000003</c:v>
                </c:pt>
                <c:pt idx="8025">
                  <c:v>0.87248000000000003</c:v>
                </c:pt>
                <c:pt idx="8026">
                  <c:v>0.87248000000000003</c:v>
                </c:pt>
                <c:pt idx="8027">
                  <c:v>0.87248000000000003</c:v>
                </c:pt>
                <c:pt idx="8028">
                  <c:v>0.87248000000000003</c:v>
                </c:pt>
                <c:pt idx="8029">
                  <c:v>0.87248000000000003</c:v>
                </c:pt>
                <c:pt idx="8030">
                  <c:v>0.87248000000000003</c:v>
                </c:pt>
                <c:pt idx="8031">
                  <c:v>0.87248000000000003</c:v>
                </c:pt>
                <c:pt idx="8032">
                  <c:v>0.87248000000000003</c:v>
                </c:pt>
                <c:pt idx="8033">
                  <c:v>0.87248000000000003</c:v>
                </c:pt>
                <c:pt idx="8034">
                  <c:v>0.87248000000000003</c:v>
                </c:pt>
                <c:pt idx="8035">
                  <c:v>0.87248000000000003</c:v>
                </c:pt>
                <c:pt idx="8036">
                  <c:v>0.87248000000000003</c:v>
                </c:pt>
                <c:pt idx="8037">
                  <c:v>0.87248000000000003</c:v>
                </c:pt>
                <c:pt idx="8038">
                  <c:v>0.87248000000000003</c:v>
                </c:pt>
                <c:pt idx="8039">
                  <c:v>0.87248000000000003</c:v>
                </c:pt>
                <c:pt idx="8040">
                  <c:v>0.87248000000000003</c:v>
                </c:pt>
                <c:pt idx="8041">
                  <c:v>0.87248000000000003</c:v>
                </c:pt>
                <c:pt idx="8042">
                  <c:v>0.87248000000000003</c:v>
                </c:pt>
                <c:pt idx="8043">
                  <c:v>0.87248000000000003</c:v>
                </c:pt>
                <c:pt idx="8044">
                  <c:v>0.87248000000000003</c:v>
                </c:pt>
                <c:pt idx="8045">
                  <c:v>0.87248000000000003</c:v>
                </c:pt>
                <c:pt idx="8046">
                  <c:v>0.87248000000000003</c:v>
                </c:pt>
                <c:pt idx="8047">
                  <c:v>0.87248000000000003</c:v>
                </c:pt>
                <c:pt idx="8048">
                  <c:v>0.87248000000000003</c:v>
                </c:pt>
                <c:pt idx="8049">
                  <c:v>0.87248000000000003</c:v>
                </c:pt>
                <c:pt idx="8050">
                  <c:v>0.87248000000000003</c:v>
                </c:pt>
                <c:pt idx="8051">
                  <c:v>0.87248000000000003</c:v>
                </c:pt>
                <c:pt idx="8052">
                  <c:v>0.87248000000000003</c:v>
                </c:pt>
                <c:pt idx="8053">
                  <c:v>0.87248000000000003</c:v>
                </c:pt>
                <c:pt idx="8054">
                  <c:v>0.87248000000000003</c:v>
                </c:pt>
                <c:pt idx="8055">
                  <c:v>0.87248000000000003</c:v>
                </c:pt>
                <c:pt idx="8056">
                  <c:v>0.87248000000000003</c:v>
                </c:pt>
                <c:pt idx="8057">
                  <c:v>0.87248000000000003</c:v>
                </c:pt>
                <c:pt idx="8058">
                  <c:v>0.87248000000000003</c:v>
                </c:pt>
                <c:pt idx="8059">
                  <c:v>0.87248000000000003</c:v>
                </c:pt>
                <c:pt idx="8060">
                  <c:v>0.87248000000000003</c:v>
                </c:pt>
                <c:pt idx="8061">
                  <c:v>0.87248000000000003</c:v>
                </c:pt>
                <c:pt idx="8062">
                  <c:v>0.87248000000000003</c:v>
                </c:pt>
                <c:pt idx="8063">
                  <c:v>0.87248000000000003</c:v>
                </c:pt>
                <c:pt idx="8064">
                  <c:v>0.87248000000000003</c:v>
                </c:pt>
                <c:pt idx="8065">
                  <c:v>0.87248000000000003</c:v>
                </c:pt>
                <c:pt idx="8066">
                  <c:v>0.87248000000000003</c:v>
                </c:pt>
                <c:pt idx="8067">
                  <c:v>0.87248000000000003</c:v>
                </c:pt>
                <c:pt idx="8068">
                  <c:v>0.87248000000000003</c:v>
                </c:pt>
                <c:pt idx="8069">
                  <c:v>0.87248000000000003</c:v>
                </c:pt>
                <c:pt idx="8070">
                  <c:v>0.87248000000000003</c:v>
                </c:pt>
                <c:pt idx="8071">
                  <c:v>0.87248000000000003</c:v>
                </c:pt>
                <c:pt idx="8072">
                  <c:v>0.87248000000000003</c:v>
                </c:pt>
                <c:pt idx="8073">
                  <c:v>0.87248000000000003</c:v>
                </c:pt>
                <c:pt idx="8074">
                  <c:v>0.87248000000000003</c:v>
                </c:pt>
                <c:pt idx="8075">
                  <c:v>0.87248000000000003</c:v>
                </c:pt>
                <c:pt idx="8076">
                  <c:v>0.87248000000000003</c:v>
                </c:pt>
                <c:pt idx="8077">
                  <c:v>0.87248000000000003</c:v>
                </c:pt>
                <c:pt idx="8078">
                  <c:v>0.87248000000000003</c:v>
                </c:pt>
                <c:pt idx="8079">
                  <c:v>0.87248000000000003</c:v>
                </c:pt>
                <c:pt idx="8080">
                  <c:v>0.87248000000000003</c:v>
                </c:pt>
                <c:pt idx="8081">
                  <c:v>0.87248000000000003</c:v>
                </c:pt>
                <c:pt idx="8082">
                  <c:v>0.87248000000000003</c:v>
                </c:pt>
                <c:pt idx="8083">
                  <c:v>0.87248000000000003</c:v>
                </c:pt>
                <c:pt idx="8084">
                  <c:v>0.87248000000000003</c:v>
                </c:pt>
                <c:pt idx="8085">
                  <c:v>0.87248000000000003</c:v>
                </c:pt>
                <c:pt idx="8086">
                  <c:v>0.87248000000000003</c:v>
                </c:pt>
                <c:pt idx="8087">
                  <c:v>0.87248000000000003</c:v>
                </c:pt>
                <c:pt idx="8088">
                  <c:v>0.87248000000000003</c:v>
                </c:pt>
                <c:pt idx="8089">
                  <c:v>0.87248000000000003</c:v>
                </c:pt>
                <c:pt idx="8090">
                  <c:v>0.87248000000000003</c:v>
                </c:pt>
                <c:pt idx="8091">
                  <c:v>0.87248000000000003</c:v>
                </c:pt>
                <c:pt idx="8092">
                  <c:v>0.87248000000000003</c:v>
                </c:pt>
                <c:pt idx="8093">
                  <c:v>0.87248000000000003</c:v>
                </c:pt>
                <c:pt idx="8094">
                  <c:v>0.87248000000000003</c:v>
                </c:pt>
                <c:pt idx="8095">
                  <c:v>0.87248000000000003</c:v>
                </c:pt>
                <c:pt idx="8096">
                  <c:v>0.87248000000000003</c:v>
                </c:pt>
                <c:pt idx="8097">
                  <c:v>0.87248000000000003</c:v>
                </c:pt>
                <c:pt idx="8098">
                  <c:v>0.87248000000000003</c:v>
                </c:pt>
                <c:pt idx="8099">
                  <c:v>0.87248000000000003</c:v>
                </c:pt>
                <c:pt idx="8100">
                  <c:v>0.87248000000000003</c:v>
                </c:pt>
                <c:pt idx="8101">
                  <c:v>0.87248000000000003</c:v>
                </c:pt>
                <c:pt idx="8102">
                  <c:v>0.87248000000000003</c:v>
                </c:pt>
                <c:pt idx="8103">
                  <c:v>0.87248000000000003</c:v>
                </c:pt>
                <c:pt idx="8104">
                  <c:v>0.87248000000000003</c:v>
                </c:pt>
                <c:pt idx="8105">
                  <c:v>0.87248000000000003</c:v>
                </c:pt>
                <c:pt idx="8106">
                  <c:v>0.87248000000000003</c:v>
                </c:pt>
                <c:pt idx="8107">
                  <c:v>0.87248000000000003</c:v>
                </c:pt>
                <c:pt idx="8108">
                  <c:v>0.87248000000000003</c:v>
                </c:pt>
                <c:pt idx="8109">
                  <c:v>0.87248000000000003</c:v>
                </c:pt>
                <c:pt idx="8110">
                  <c:v>0.87248000000000003</c:v>
                </c:pt>
                <c:pt idx="8111">
                  <c:v>0.87248000000000003</c:v>
                </c:pt>
                <c:pt idx="8112">
                  <c:v>0.87248000000000003</c:v>
                </c:pt>
                <c:pt idx="8113">
                  <c:v>0.87248000000000003</c:v>
                </c:pt>
                <c:pt idx="8114">
                  <c:v>0.87248000000000003</c:v>
                </c:pt>
                <c:pt idx="8115">
                  <c:v>0.87248000000000003</c:v>
                </c:pt>
                <c:pt idx="8116">
                  <c:v>0.87248000000000003</c:v>
                </c:pt>
                <c:pt idx="8117">
                  <c:v>0.87248000000000003</c:v>
                </c:pt>
                <c:pt idx="8118">
                  <c:v>0.87248000000000003</c:v>
                </c:pt>
                <c:pt idx="8119">
                  <c:v>0.87248000000000003</c:v>
                </c:pt>
                <c:pt idx="8120">
                  <c:v>0.87248000000000003</c:v>
                </c:pt>
                <c:pt idx="8121">
                  <c:v>0.87248000000000003</c:v>
                </c:pt>
                <c:pt idx="8122">
                  <c:v>0.87248000000000003</c:v>
                </c:pt>
                <c:pt idx="8123">
                  <c:v>0.87248000000000003</c:v>
                </c:pt>
                <c:pt idx="8124">
                  <c:v>0.87248000000000003</c:v>
                </c:pt>
                <c:pt idx="8125">
                  <c:v>0.87248000000000003</c:v>
                </c:pt>
                <c:pt idx="8126">
                  <c:v>0.87248000000000003</c:v>
                </c:pt>
                <c:pt idx="8127">
                  <c:v>0.87248000000000003</c:v>
                </c:pt>
                <c:pt idx="8128">
                  <c:v>0.87248000000000003</c:v>
                </c:pt>
                <c:pt idx="8129">
                  <c:v>0.87248000000000003</c:v>
                </c:pt>
                <c:pt idx="8130">
                  <c:v>0.87248000000000003</c:v>
                </c:pt>
                <c:pt idx="8131">
                  <c:v>0.87248000000000003</c:v>
                </c:pt>
                <c:pt idx="8132">
                  <c:v>0.87248000000000003</c:v>
                </c:pt>
                <c:pt idx="8133">
                  <c:v>0.87248000000000003</c:v>
                </c:pt>
                <c:pt idx="8134">
                  <c:v>0.87248000000000003</c:v>
                </c:pt>
                <c:pt idx="8135">
                  <c:v>0.87248000000000003</c:v>
                </c:pt>
                <c:pt idx="8136">
                  <c:v>0.87248000000000003</c:v>
                </c:pt>
                <c:pt idx="8137">
                  <c:v>0.87248000000000003</c:v>
                </c:pt>
                <c:pt idx="8138">
                  <c:v>0.87248000000000003</c:v>
                </c:pt>
                <c:pt idx="8139">
                  <c:v>0.87248000000000003</c:v>
                </c:pt>
                <c:pt idx="8140">
                  <c:v>0.87248000000000003</c:v>
                </c:pt>
                <c:pt idx="8141">
                  <c:v>0.87248000000000003</c:v>
                </c:pt>
                <c:pt idx="8142">
                  <c:v>0.87248000000000003</c:v>
                </c:pt>
                <c:pt idx="8143">
                  <c:v>0.87248000000000003</c:v>
                </c:pt>
                <c:pt idx="8144">
                  <c:v>0.87248000000000003</c:v>
                </c:pt>
                <c:pt idx="8145">
                  <c:v>0.87248000000000003</c:v>
                </c:pt>
                <c:pt idx="8146">
                  <c:v>0.87248000000000003</c:v>
                </c:pt>
                <c:pt idx="8147">
                  <c:v>0.87248000000000003</c:v>
                </c:pt>
                <c:pt idx="8148">
                  <c:v>0.87248000000000003</c:v>
                </c:pt>
                <c:pt idx="8149">
                  <c:v>0.87248000000000003</c:v>
                </c:pt>
                <c:pt idx="8150">
                  <c:v>0.87248000000000003</c:v>
                </c:pt>
                <c:pt idx="8151">
                  <c:v>0.87248000000000003</c:v>
                </c:pt>
                <c:pt idx="8152">
                  <c:v>0.87248000000000003</c:v>
                </c:pt>
                <c:pt idx="8153">
                  <c:v>0.87248000000000003</c:v>
                </c:pt>
                <c:pt idx="8154">
                  <c:v>0.87248000000000003</c:v>
                </c:pt>
                <c:pt idx="8155">
                  <c:v>0.87248000000000003</c:v>
                </c:pt>
                <c:pt idx="8156">
                  <c:v>0.87248000000000003</c:v>
                </c:pt>
                <c:pt idx="8157">
                  <c:v>0.87248000000000003</c:v>
                </c:pt>
                <c:pt idx="8158">
                  <c:v>0.87248000000000003</c:v>
                </c:pt>
                <c:pt idx="8159">
                  <c:v>0.87248000000000003</c:v>
                </c:pt>
                <c:pt idx="8160">
                  <c:v>0.87248000000000003</c:v>
                </c:pt>
                <c:pt idx="8161">
                  <c:v>0.87248000000000003</c:v>
                </c:pt>
                <c:pt idx="8162">
                  <c:v>0.87248000000000003</c:v>
                </c:pt>
                <c:pt idx="8163">
                  <c:v>0.87248000000000003</c:v>
                </c:pt>
                <c:pt idx="8164">
                  <c:v>0.87248000000000003</c:v>
                </c:pt>
                <c:pt idx="8165">
                  <c:v>0.87248000000000003</c:v>
                </c:pt>
                <c:pt idx="8166">
                  <c:v>0.87248000000000003</c:v>
                </c:pt>
                <c:pt idx="8167">
                  <c:v>0.87248000000000003</c:v>
                </c:pt>
                <c:pt idx="8168">
                  <c:v>0.87248000000000003</c:v>
                </c:pt>
                <c:pt idx="8169">
                  <c:v>0.87248000000000003</c:v>
                </c:pt>
                <c:pt idx="8170">
                  <c:v>0.87248000000000003</c:v>
                </c:pt>
                <c:pt idx="8171">
                  <c:v>0.87248000000000003</c:v>
                </c:pt>
                <c:pt idx="8172">
                  <c:v>0.87248000000000003</c:v>
                </c:pt>
                <c:pt idx="8173">
                  <c:v>0.87248000000000003</c:v>
                </c:pt>
                <c:pt idx="8174">
                  <c:v>0.87248000000000003</c:v>
                </c:pt>
                <c:pt idx="8175">
                  <c:v>0.87248000000000003</c:v>
                </c:pt>
                <c:pt idx="8176">
                  <c:v>0.87248000000000003</c:v>
                </c:pt>
                <c:pt idx="8177">
                  <c:v>0.87248000000000003</c:v>
                </c:pt>
                <c:pt idx="8178">
                  <c:v>0.87248000000000003</c:v>
                </c:pt>
                <c:pt idx="8179">
                  <c:v>0.87248000000000003</c:v>
                </c:pt>
                <c:pt idx="8180">
                  <c:v>0.87248000000000003</c:v>
                </c:pt>
                <c:pt idx="8181">
                  <c:v>0.87248000000000003</c:v>
                </c:pt>
                <c:pt idx="8182">
                  <c:v>0.87248000000000003</c:v>
                </c:pt>
                <c:pt idx="8183">
                  <c:v>0.87248000000000003</c:v>
                </c:pt>
                <c:pt idx="8184">
                  <c:v>0.87248000000000003</c:v>
                </c:pt>
                <c:pt idx="8185">
                  <c:v>0.87248000000000003</c:v>
                </c:pt>
                <c:pt idx="8186">
                  <c:v>0.87248000000000003</c:v>
                </c:pt>
                <c:pt idx="8187">
                  <c:v>0.87248000000000003</c:v>
                </c:pt>
                <c:pt idx="8188">
                  <c:v>0.87248000000000003</c:v>
                </c:pt>
                <c:pt idx="8189">
                  <c:v>0.87248000000000003</c:v>
                </c:pt>
                <c:pt idx="8190">
                  <c:v>0.87248000000000003</c:v>
                </c:pt>
                <c:pt idx="8191">
                  <c:v>0.87248000000000003</c:v>
                </c:pt>
                <c:pt idx="8192">
                  <c:v>0.87248000000000003</c:v>
                </c:pt>
                <c:pt idx="8193">
                  <c:v>0.87248000000000003</c:v>
                </c:pt>
                <c:pt idx="8194">
                  <c:v>0.87248000000000003</c:v>
                </c:pt>
                <c:pt idx="8195">
                  <c:v>0.87248000000000003</c:v>
                </c:pt>
                <c:pt idx="8196">
                  <c:v>0.87248000000000003</c:v>
                </c:pt>
                <c:pt idx="8197">
                  <c:v>0.87248000000000003</c:v>
                </c:pt>
                <c:pt idx="8198">
                  <c:v>0.87248000000000003</c:v>
                </c:pt>
                <c:pt idx="8199">
                  <c:v>0.87248000000000003</c:v>
                </c:pt>
                <c:pt idx="8200">
                  <c:v>0.87248000000000003</c:v>
                </c:pt>
                <c:pt idx="8201">
                  <c:v>0.87248000000000003</c:v>
                </c:pt>
                <c:pt idx="8202">
                  <c:v>0.87248000000000003</c:v>
                </c:pt>
                <c:pt idx="8203">
                  <c:v>0.87248000000000003</c:v>
                </c:pt>
                <c:pt idx="8204">
                  <c:v>0.87248000000000003</c:v>
                </c:pt>
                <c:pt idx="8205">
                  <c:v>0.87248000000000003</c:v>
                </c:pt>
                <c:pt idx="8206">
                  <c:v>0.87248000000000003</c:v>
                </c:pt>
                <c:pt idx="8207">
                  <c:v>0.87248000000000003</c:v>
                </c:pt>
                <c:pt idx="8208">
                  <c:v>0.87248000000000003</c:v>
                </c:pt>
                <c:pt idx="8209">
                  <c:v>0.87248000000000003</c:v>
                </c:pt>
                <c:pt idx="8210">
                  <c:v>0.87248000000000003</c:v>
                </c:pt>
                <c:pt idx="8211">
                  <c:v>0.87248000000000003</c:v>
                </c:pt>
                <c:pt idx="8212">
                  <c:v>0.87248000000000003</c:v>
                </c:pt>
                <c:pt idx="8213">
                  <c:v>0.87248000000000003</c:v>
                </c:pt>
                <c:pt idx="8214">
                  <c:v>0.87248000000000003</c:v>
                </c:pt>
                <c:pt idx="8215">
                  <c:v>0.87248000000000003</c:v>
                </c:pt>
                <c:pt idx="8216">
                  <c:v>0.87248000000000003</c:v>
                </c:pt>
                <c:pt idx="8217">
                  <c:v>0.87248000000000003</c:v>
                </c:pt>
                <c:pt idx="8218">
                  <c:v>0.87248000000000003</c:v>
                </c:pt>
                <c:pt idx="8219">
                  <c:v>0.87248000000000003</c:v>
                </c:pt>
                <c:pt idx="8220">
                  <c:v>0.87248000000000003</c:v>
                </c:pt>
                <c:pt idx="8221">
                  <c:v>0.87248000000000003</c:v>
                </c:pt>
                <c:pt idx="8222">
                  <c:v>0.87248000000000003</c:v>
                </c:pt>
                <c:pt idx="8223">
                  <c:v>0.87248000000000003</c:v>
                </c:pt>
                <c:pt idx="8224">
                  <c:v>0.87248000000000003</c:v>
                </c:pt>
                <c:pt idx="8225">
                  <c:v>0.87248000000000003</c:v>
                </c:pt>
                <c:pt idx="8226">
                  <c:v>0.87248000000000003</c:v>
                </c:pt>
                <c:pt idx="8227">
                  <c:v>0.87248000000000003</c:v>
                </c:pt>
                <c:pt idx="8228">
                  <c:v>0.87248000000000003</c:v>
                </c:pt>
                <c:pt idx="8229">
                  <c:v>0.87248000000000003</c:v>
                </c:pt>
                <c:pt idx="8230">
                  <c:v>0.87248000000000003</c:v>
                </c:pt>
                <c:pt idx="8231">
                  <c:v>0.87248000000000003</c:v>
                </c:pt>
                <c:pt idx="8232">
                  <c:v>0.87248000000000003</c:v>
                </c:pt>
                <c:pt idx="8233">
                  <c:v>0.87248000000000003</c:v>
                </c:pt>
                <c:pt idx="8234">
                  <c:v>0.87248000000000003</c:v>
                </c:pt>
                <c:pt idx="8235">
                  <c:v>0.87248000000000003</c:v>
                </c:pt>
                <c:pt idx="8236">
                  <c:v>0.87248000000000003</c:v>
                </c:pt>
                <c:pt idx="8237">
                  <c:v>0.87248000000000003</c:v>
                </c:pt>
                <c:pt idx="8238">
                  <c:v>0.87248000000000003</c:v>
                </c:pt>
                <c:pt idx="8239">
                  <c:v>0.87248000000000003</c:v>
                </c:pt>
                <c:pt idx="8240">
                  <c:v>0.87248000000000003</c:v>
                </c:pt>
                <c:pt idx="8241">
                  <c:v>0.87248000000000003</c:v>
                </c:pt>
                <c:pt idx="8242">
                  <c:v>0.87248000000000003</c:v>
                </c:pt>
                <c:pt idx="8243">
                  <c:v>0.87248000000000003</c:v>
                </c:pt>
                <c:pt idx="8244">
                  <c:v>0.87248000000000003</c:v>
                </c:pt>
                <c:pt idx="8245">
                  <c:v>0.87248000000000003</c:v>
                </c:pt>
                <c:pt idx="8246">
                  <c:v>0.87248000000000003</c:v>
                </c:pt>
                <c:pt idx="8247">
                  <c:v>0.87248000000000003</c:v>
                </c:pt>
                <c:pt idx="8248">
                  <c:v>0.87248000000000003</c:v>
                </c:pt>
                <c:pt idx="8249">
                  <c:v>0.87248000000000003</c:v>
                </c:pt>
                <c:pt idx="8250">
                  <c:v>0.87248000000000003</c:v>
                </c:pt>
                <c:pt idx="8251">
                  <c:v>0.87248000000000003</c:v>
                </c:pt>
                <c:pt idx="8252">
                  <c:v>0.87248000000000003</c:v>
                </c:pt>
                <c:pt idx="8253">
                  <c:v>0.87248000000000003</c:v>
                </c:pt>
                <c:pt idx="8254">
                  <c:v>0.87248000000000003</c:v>
                </c:pt>
                <c:pt idx="8255">
                  <c:v>0.87248000000000003</c:v>
                </c:pt>
                <c:pt idx="8256">
                  <c:v>0.87248000000000003</c:v>
                </c:pt>
                <c:pt idx="8257">
                  <c:v>0.87248000000000003</c:v>
                </c:pt>
                <c:pt idx="8258">
                  <c:v>0.87248000000000003</c:v>
                </c:pt>
                <c:pt idx="8259">
                  <c:v>0.87248000000000003</c:v>
                </c:pt>
                <c:pt idx="8260">
                  <c:v>0.87248000000000003</c:v>
                </c:pt>
                <c:pt idx="8261">
                  <c:v>0.87248000000000003</c:v>
                </c:pt>
                <c:pt idx="8262">
                  <c:v>0.87248000000000003</c:v>
                </c:pt>
                <c:pt idx="8263">
                  <c:v>0.87248000000000003</c:v>
                </c:pt>
                <c:pt idx="8264">
                  <c:v>0.87248000000000003</c:v>
                </c:pt>
                <c:pt idx="8265">
                  <c:v>0.87248000000000003</c:v>
                </c:pt>
                <c:pt idx="8266">
                  <c:v>0.87248000000000003</c:v>
                </c:pt>
                <c:pt idx="8267">
                  <c:v>0.87248000000000003</c:v>
                </c:pt>
                <c:pt idx="8268">
                  <c:v>0.87248000000000003</c:v>
                </c:pt>
                <c:pt idx="8269">
                  <c:v>0.87248000000000003</c:v>
                </c:pt>
                <c:pt idx="8270">
                  <c:v>0.87248000000000003</c:v>
                </c:pt>
                <c:pt idx="8271">
                  <c:v>0.87248000000000003</c:v>
                </c:pt>
                <c:pt idx="8272">
                  <c:v>0.87248000000000003</c:v>
                </c:pt>
                <c:pt idx="8273">
                  <c:v>0.87248000000000003</c:v>
                </c:pt>
                <c:pt idx="8274">
                  <c:v>0.87248000000000003</c:v>
                </c:pt>
                <c:pt idx="8275">
                  <c:v>0.87248000000000003</c:v>
                </c:pt>
                <c:pt idx="8276">
                  <c:v>0.87248000000000003</c:v>
                </c:pt>
                <c:pt idx="8277">
                  <c:v>0.87248000000000003</c:v>
                </c:pt>
                <c:pt idx="8278">
                  <c:v>0.87248000000000003</c:v>
                </c:pt>
                <c:pt idx="8279">
                  <c:v>0.87248000000000003</c:v>
                </c:pt>
                <c:pt idx="8280">
                  <c:v>0.87248000000000003</c:v>
                </c:pt>
                <c:pt idx="8281">
                  <c:v>0.87248000000000003</c:v>
                </c:pt>
                <c:pt idx="8282">
                  <c:v>0.87248000000000003</c:v>
                </c:pt>
                <c:pt idx="8283">
                  <c:v>0.87248000000000003</c:v>
                </c:pt>
                <c:pt idx="8284">
                  <c:v>0.87248000000000003</c:v>
                </c:pt>
                <c:pt idx="8285">
                  <c:v>0.87248000000000003</c:v>
                </c:pt>
                <c:pt idx="8286">
                  <c:v>0.87248000000000003</c:v>
                </c:pt>
                <c:pt idx="8287">
                  <c:v>0.87248000000000003</c:v>
                </c:pt>
                <c:pt idx="8288">
                  <c:v>0.87248000000000003</c:v>
                </c:pt>
                <c:pt idx="8289">
                  <c:v>0.87248000000000003</c:v>
                </c:pt>
                <c:pt idx="8290">
                  <c:v>0.87248000000000003</c:v>
                </c:pt>
                <c:pt idx="8291">
                  <c:v>0.87248000000000003</c:v>
                </c:pt>
                <c:pt idx="8292">
                  <c:v>0.87248000000000003</c:v>
                </c:pt>
                <c:pt idx="8293">
                  <c:v>0.87248000000000003</c:v>
                </c:pt>
                <c:pt idx="8294">
                  <c:v>0.87248000000000003</c:v>
                </c:pt>
                <c:pt idx="8295">
                  <c:v>0.87248000000000003</c:v>
                </c:pt>
                <c:pt idx="8296">
                  <c:v>0.87248000000000003</c:v>
                </c:pt>
                <c:pt idx="8297">
                  <c:v>0.87248000000000003</c:v>
                </c:pt>
                <c:pt idx="8298">
                  <c:v>0.87248000000000003</c:v>
                </c:pt>
                <c:pt idx="8299">
                  <c:v>0.87248000000000003</c:v>
                </c:pt>
                <c:pt idx="8300">
                  <c:v>0.87248000000000003</c:v>
                </c:pt>
                <c:pt idx="8301">
                  <c:v>0.87248000000000003</c:v>
                </c:pt>
                <c:pt idx="8302">
                  <c:v>0.87248000000000003</c:v>
                </c:pt>
                <c:pt idx="8303">
                  <c:v>0.87248000000000003</c:v>
                </c:pt>
                <c:pt idx="8304">
                  <c:v>0.87248000000000003</c:v>
                </c:pt>
                <c:pt idx="8305">
                  <c:v>0.87248000000000003</c:v>
                </c:pt>
                <c:pt idx="8306">
                  <c:v>0.87248000000000003</c:v>
                </c:pt>
                <c:pt idx="8307">
                  <c:v>0.87248000000000003</c:v>
                </c:pt>
                <c:pt idx="8308">
                  <c:v>0.87248000000000003</c:v>
                </c:pt>
                <c:pt idx="8309">
                  <c:v>0.87248000000000003</c:v>
                </c:pt>
                <c:pt idx="8310">
                  <c:v>0.87248000000000003</c:v>
                </c:pt>
                <c:pt idx="8311">
                  <c:v>0.87248000000000003</c:v>
                </c:pt>
                <c:pt idx="8312">
                  <c:v>0.87248000000000003</c:v>
                </c:pt>
                <c:pt idx="8313">
                  <c:v>0.87248000000000003</c:v>
                </c:pt>
                <c:pt idx="8314">
                  <c:v>0.87248000000000003</c:v>
                </c:pt>
                <c:pt idx="8315">
                  <c:v>0.87248000000000003</c:v>
                </c:pt>
                <c:pt idx="8316">
                  <c:v>0.87248000000000003</c:v>
                </c:pt>
                <c:pt idx="8317">
                  <c:v>0.87248000000000003</c:v>
                </c:pt>
                <c:pt idx="8318">
                  <c:v>0.87248000000000003</c:v>
                </c:pt>
                <c:pt idx="8319">
                  <c:v>0.87248000000000003</c:v>
                </c:pt>
                <c:pt idx="8320">
                  <c:v>0.87248000000000003</c:v>
                </c:pt>
                <c:pt idx="8321">
                  <c:v>0.87248000000000003</c:v>
                </c:pt>
                <c:pt idx="8322">
                  <c:v>0.87248000000000003</c:v>
                </c:pt>
                <c:pt idx="8323">
                  <c:v>0.87248000000000003</c:v>
                </c:pt>
                <c:pt idx="8324">
                  <c:v>0.87248000000000003</c:v>
                </c:pt>
                <c:pt idx="8325">
                  <c:v>0.87248000000000003</c:v>
                </c:pt>
                <c:pt idx="8326">
                  <c:v>0.87248000000000003</c:v>
                </c:pt>
                <c:pt idx="8327">
                  <c:v>0.87248000000000003</c:v>
                </c:pt>
                <c:pt idx="8328">
                  <c:v>0.87248000000000003</c:v>
                </c:pt>
                <c:pt idx="8329">
                  <c:v>0.87248000000000003</c:v>
                </c:pt>
                <c:pt idx="8330">
                  <c:v>0.87248000000000003</c:v>
                </c:pt>
                <c:pt idx="8331">
                  <c:v>0.87248000000000003</c:v>
                </c:pt>
                <c:pt idx="8332">
                  <c:v>0.87248000000000003</c:v>
                </c:pt>
                <c:pt idx="8333">
                  <c:v>0.87248000000000003</c:v>
                </c:pt>
                <c:pt idx="8334">
                  <c:v>0.87248000000000003</c:v>
                </c:pt>
                <c:pt idx="8335">
                  <c:v>0.87248000000000003</c:v>
                </c:pt>
                <c:pt idx="8336">
                  <c:v>0.87248000000000003</c:v>
                </c:pt>
                <c:pt idx="8337">
                  <c:v>0.87248000000000003</c:v>
                </c:pt>
                <c:pt idx="8338">
                  <c:v>0.87248000000000003</c:v>
                </c:pt>
                <c:pt idx="8339">
                  <c:v>0.87248000000000003</c:v>
                </c:pt>
                <c:pt idx="8340">
                  <c:v>0.87248000000000003</c:v>
                </c:pt>
                <c:pt idx="8341">
                  <c:v>0.87248000000000003</c:v>
                </c:pt>
                <c:pt idx="8342">
                  <c:v>0.87248000000000003</c:v>
                </c:pt>
                <c:pt idx="8343">
                  <c:v>0.87248000000000003</c:v>
                </c:pt>
                <c:pt idx="8344">
                  <c:v>0.87248000000000003</c:v>
                </c:pt>
                <c:pt idx="8345">
                  <c:v>0.87248000000000003</c:v>
                </c:pt>
                <c:pt idx="8346">
                  <c:v>0.87248000000000003</c:v>
                </c:pt>
                <c:pt idx="8347">
                  <c:v>0.87248000000000003</c:v>
                </c:pt>
                <c:pt idx="8348">
                  <c:v>0.87248000000000003</c:v>
                </c:pt>
                <c:pt idx="8349">
                  <c:v>0.87248000000000003</c:v>
                </c:pt>
                <c:pt idx="8350">
                  <c:v>0.87248000000000003</c:v>
                </c:pt>
                <c:pt idx="8351">
                  <c:v>0.87248000000000003</c:v>
                </c:pt>
                <c:pt idx="8352">
                  <c:v>0.87248000000000003</c:v>
                </c:pt>
                <c:pt idx="8353">
                  <c:v>0.87248000000000003</c:v>
                </c:pt>
                <c:pt idx="8354">
                  <c:v>0.87248000000000003</c:v>
                </c:pt>
                <c:pt idx="8355">
                  <c:v>0.87248000000000003</c:v>
                </c:pt>
                <c:pt idx="8356">
                  <c:v>0.87248000000000003</c:v>
                </c:pt>
                <c:pt idx="8357">
                  <c:v>0.87248000000000003</c:v>
                </c:pt>
                <c:pt idx="8358">
                  <c:v>0.87248000000000003</c:v>
                </c:pt>
                <c:pt idx="8359">
                  <c:v>0.87248000000000003</c:v>
                </c:pt>
                <c:pt idx="8360">
                  <c:v>0.87248000000000003</c:v>
                </c:pt>
                <c:pt idx="8361">
                  <c:v>0.87248000000000003</c:v>
                </c:pt>
                <c:pt idx="8362">
                  <c:v>0.87248000000000003</c:v>
                </c:pt>
                <c:pt idx="8363">
                  <c:v>0.87248000000000003</c:v>
                </c:pt>
                <c:pt idx="8364">
                  <c:v>0.87248000000000003</c:v>
                </c:pt>
                <c:pt idx="8365">
                  <c:v>0.87248000000000003</c:v>
                </c:pt>
                <c:pt idx="8366">
                  <c:v>0.87248000000000003</c:v>
                </c:pt>
                <c:pt idx="8367">
                  <c:v>0.87248000000000003</c:v>
                </c:pt>
                <c:pt idx="8368">
                  <c:v>0.87248000000000003</c:v>
                </c:pt>
                <c:pt idx="8369">
                  <c:v>0.87248000000000003</c:v>
                </c:pt>
                <c:pt idx="8370">
                  <c:v>0.87248000000000003</c:v>
                </c:pt>
                <c:pt idx="8371">
                  <c:v>0.87248000000000003</c:v>
                </c:pt>
                <c:pt idx="8372">
                  <c:v>0.87248000000000003</c:v>
                </c:pt>
                <c:pt idx="8373">
                  <c:v>0.87248000000000003</c:v>
                </c:pt>
                <c:pt idx="8374">
                  <c:v>0.87248000000000003</c:v>
                </c:pt>
                <c:pt idx="8375">
                  <c:v>0.87248000000000003</c:v>
                </c:pt>
                <c:pt idx="8376">
                  <c:v>0.87248000000000003</c:v>
                </c:pt>
                <c:pt idx="8377">
                  <c:v>0.87248000000000003</c:v>
                </c:pt>
                <c:pt idx="8378">
                  <c:v>0.87248000000000003</c:v>
                </c:pt>
                <c:pt idx="8379">
                  <c:v>0.87248000000000003</c:v>
                </c:pt>
                <c:pt idx="8380">
                  <c:v>0.87248000000000003</c:v>
                </c:pt>
                <c:pt idx="8381">
                  <c:v>0.87248000000000003</c:v>
                </c:pt>
                <c:pt idx="8382">
                  <c:v>0.87248000000000003</c:v>
                </c:pt>
                <c:pt idx="8383">
                  <c:v>0.87248000000000003</c:v>
                </c:pt>
                <c:pt idx="8384">
                  <c:v>0.87248000000000003</c:v>
                </c:pt>
                <c:pt idx="8385">
                  <c:v>0.87248000000000003</c:v>
                </c:pt>
                <c:pt idx="8386">
                  <c:v>0.87248000000000003</c:v>
                </c:pt>
                <c:pt idx="8387">
                  <c:v>0.87248000000000003</c:v>
                </c:pt>
                <c:pt idx="8388">
                  <c:v>0.87248000000000003</c:v>
                </c:pt>
                <c:pt idx="8389">
                  <c:v>0.87248000000000003</c:v>
                </c:pt>
                <c:pt idx="8390">
                  <c:v>0.87248000000000003</c:v>
                </c:pt>
                <c:pt idx="8391">
                  <c:v>0.87248000000000003</c:v>
                </c:pt>
                <c:pt idx="8392">
                  <c:v>0.87248000000000003</c:v>
                </c:pt>
                <c:pt idx="8393">
                  <c:v>0.87248000000000003</c:v>
                </c:pt>
                <c:pt idx="8394">
                  <c:v>0.87248000000000003</c:v>
                </c:pt>
                <c:pt idx="8395">
                  <c:v>0.87248000000000003</c:v>
                </c:pt>
                <c:pt idx="8396">
                  <c:v>0.87248000000000003</c:v>
                </c:pt>
                <c:pt idx="8397">
                  <c:v>0.87248000000000003</c:v>
                </c:pt>
                <c:pt idx="8398">
                  <c:v>0.87248000000000003</c:v>
                </c:pt>
                <c:pt idx="8399">
                  <c:v>0.87248000000000003</c:v>
                </c:pt>
                <c:pt idx="8400">
                  <c:v>0.87248000000000003</c:v>
                </c:pt>
                <c:pt idx="8401">
                  <c:v>0.87248000000000003</c:v>
                </c:pt>
                <c:pt idx="8402">
                  <c:v>0.87248000000000003</c:v>
                </c:pt>
                <c:pt idx="8403">
                  <c:v>0.87248000000000003</c:v>
                </c:pt>
                <c:pt idx="8404">
                  <c:v>0.87248000000000003</c:v>
                </c:pt>
                <c:pt idx="8405">
                  <c:v>0.87248000000000003</c:v>
                </c:pt>
                <c:pt idx="8406">
                  <c:v>0.87248000000000003</c:v>
                </c:pt>
                <c:pt idx="8407">
                  <c:v>0.87248000000000003</c:v>
                </c:pt>
                <c:pt idx="8408">
                  <c:v>0.87248000000000003</c:v>
                </c:pt>
                <c:pt idx="8409">
                  <c:v>0.87248000000000003</c:v>
                </c:pt>
                <c:pt idx="8410">
                  <c:v>0.87248000000000003</c:v>
                </c:pt>
                <c:pt idx="8411">
                  <c:v>0.87248000000000003</c:v>
                </c:pt>
                <c:pt idx="8412">
                  <c:v>0.87248000000000003</c:v>
                </c:pt>
                <c:pt idx="8413">
                  <c:v>0.87248000000000003</c:v>
                </c:pt>
                <c:pt idx="8414">
                  <c:v>0.87248000000000003</c:v>
                </c:pt>
                <c:pt idx="8415">
                  <c:v>0.87248000000000003</c:v>
                </c:pt>
                <c:pt idx="8416">
                  <c:v>0.87248000000000003</c:v>
                </c:pt>
                <c:pt idx="8417">
                  <c:v>0.87248000000000003</c:v>
                </c:pt>
                <c:pt idx="8418">
                  <c:v>0.87248000000000003</c:v>
                </c:pt>
                <c:pt idx="8419">
                  <c:v>0.87248000000000003</c:v>
                </c:pt>
                <c:pt idx="8420">
                  <c:v>0.87248000000000003</c:v>
                </c:pt>
                <c:pt idx="8421">
                  <c:v>0.87248000000000003</c:v>
                </c:pt>
                <c:pt idx="8422">
                  <c:v>0.87248000000000003</c:v>
                </c:pt>
                <c:pt idx="8423">
                  <c:v>0.87248000000000003</c:v>
                </c:pt>
                <c:pt idx="8424">
                  <c:v>0.87248000000000003</c:v>
                </c:pt>
                <c:pt idx="8425">
                  <c:v>0.87248000000000003</c:v>
                </c:pt>
                <c:pt idx="8426">
                  <c:v>0.87248000000000003</c:v>
                </c:pt>
                <c:pt idx="8427">
                  <c:v>0.87248000000000003</c:v>
                </c:pt>
                <c:pt idx="8428">
                  <c:v>0.87248000000000003</c:v>
                </c:pt>
                <c:pt idx="8429">
                  <c:v>0.87248000000000003</c:v>
                </c:pt>
                <c:pt idx="8430">
                  <c:v>0.87248000000000003</c:v>
                </c:pt>
                <c:pt idx="8431">
                  <c:v>0.87248000000000003</c:v>
                </c:pt>
                <c:pt idx="8432">
                  <c:v>0.87248000000000003</c:v>
                </c:pt>
                <c:pt idx="8433">
                  <c:v>0.87248000000000003</c:v>
                </c:pt>
                <c:pt idx="8434">
                  <c:v>0.87248000000000003</c:v>
                </c:pt>
                <c:pt idx="8435">
                  <c:v>0.87248000000000003</c:v>
                </c:pt>
                <c:pt idx="8436">
                  <c:v>0.87248000000000003</c:v>
                </c:pt>
                <c:pt idx="8437">
                  <c:v>0.87248000000000003</c:v>
                </c:pt>
                <c:pt idx="8438">
                  <c:v>0.87248000000000003</c:v>
                </c:pt>
                <c:pt idx="8439">
                  <c:v>0.87248000000000003</c:v>
                </c:pt>
                <c:pt idx="8440">
                  <c:v>0.87248000000000003</c:v>
                </c:pt>
                <c:pt idx="8441">
                  <c:v>0.87248000000000003</c:v>
                </c:pt>
                <c:pt idx="8442">
                  <c:v>0.87248000000000003</c:v>
                </c:pt>
                <c:pt idx="8443">
                  <c:v>0.87248000000000003</c:v>
                </c:pt>
                <c:pt idx="8444">
                  <c:v>0.87248000000000003</c:v>
                </c:pt>
                <c:pt idx="8445">
                  <c:v>0.87248000000000003</c:v>
                </c:pt>
                <c:pt idx="8446">
                  <c:v>0.87248000000000003</c:v>
                </c:pt>
                <c:pt idx="8447">
                  <c:v>0.87248000000000003</c:v>
                </c:pt>
                <c:pt idx="8448">
                  <c:v>0.87248000000000003</c:v>
                </c:pt>
                <c:pt idx="8449">
                  <c:v>0.87248000000000003</c:v>
                </c:pt>
                <c:pt idx="8450">
                  <c:v>0.87248000000000003</c:v>
                </c:pt>
                <c:pt idx="8451">
                  <c:v>0.87248000000000003</c:v>
                </c:pt>
                <c:pt idx="8452">
                  <c:v>0.87248000000000003</c:v>
                </c:pt>
                <c:pt idx="8453">
                  <c:v>0.87248000000000003</c:v>
                </c:pt>
                <c:pt idx="8454">
                  <c:v>0.87248000000000003</c:v>
                </c:pt>
                <c:pt idx="8455">
                  <c:v>0.87248000000000003</c:v>
                </c:pt>
                <c:pt idx="8456">
                  <c:v>0.87248000000000003</c:v>
                </c:pt>
                <c:pt idx="8457">
                  <c:v>0.87248000000000003</c:v>
                </c:pt>
                <c:pt idx="8458">
                  <c:v>0.87248000000000003</c:v>
                </c:pt>
                <c:pt idx="8459">
                  <c:v>0.87248000000000003</c:v>
                </c:pt>
                <c:pt idx="8460">
                  <c:v>0.87248000000000003</c:v>
                </c:pt>
                <c:pt idx="8461">
                  <c:v>0.87248000000000003</c:v>
                </c:pt>
                <c:pt idx="8462">
                  <c:v>0.87248000000000003</c:v>
                </c:pt>
                <c:pt idx="8463">
                  <c:v>0.87248000000000003</c:v>
                </c:pt>
                <c:pt idx="8464">
                  <c:v>0.87248000000000003</c:v>
                </c:pt>
                <c:pt idx="8465">
                  <c:v>0.87248000000000003</c:v>
                </c:pt>
                <c:pt idx="8466">
                  <c:v>0.87248000000000003</c:v>
                </c:pt>
                <c:pt idx="8467">
                  <c:v>0.87248000000000003</c:v>
                </c:pt>
                <c:pt idx="8468">
                  <c:v>0.87248000000000003</c:v>
                </c:pt>
                <c:pt idx="8469">
                  <c:v>0.87248000000000003</c:v>
                </c:pt>
                <c:pt idx="8470">
                  <c:v>0.87248000000000003</c:v>
                </c:pt>
                <c:pt idx="8471">
                  <c:v>0.87248000000000003</c:v>
                </c:pt>
                <c:pt idx="8472">
                  <c:v>0.87248000000000003</c:v>
                </c:pt>
                <c:pt idx="8473">
                  <c:v>0.87248000000000003</c:v>
                </c:pt>
                <c:pt idx="8474">
                  <c:v>0.87248000000000003</c:v>
                </c:pt>
                <c:pt idx="8475">
                  <c:v>0.87248000000000003</c:v>
                </c:pt>
                <c:pt idx="8476">
                  <c:v>0.87248000000000003</c:v>
                </c:pt>
                <c:pt idx="8477">
                  <c:v>0.87248000000000003</c:v>
                </c:pt>
                <c:pt idx="8478">
                  <c:v>0.87248000000000003</c:v>
                </c:pt>
                <c:pt idx="8479">
                  <c:v>0.87248000000000003</c:v>
                </c:pt>
                <c:pt idx="8480">
                  <c:v>0.87248000000000003</c:v>
                </c:pt>
                <c:pt idx="8481">
                  <c:v>0.87248000000000003</c:v>
                </c:pt>
                <c:pt idx="8482">
                  <c:v>0.87248000000000003</c:v>
                </c:pt>
                <c:pt idx="8483">
                  <c:v>0.87248000000000003</c:v>
                </c:pt>
                <c:pt idx="8484">
                  <c:v>0.87248000000000003</c:v>
                </c:pt>
                <c:pt idx="8485">
                  <c:v>0.87248000000000003</c:v>
                </c:pt>
                <c:pt idx="8486">
                  <c:v>0.87248000000000003</c:v>
                </c:pt>
                <c:pt idx="8487">
                  <c:v>0.87248000000000003</c:v>
                </c:pt>
                <c:pt idx="8488">
                  <c:v>0.87248000000000003</c:v>
                </c:pt>
                <c:pt idx="8489">
                  <c:v>0.87248000000000003</c:v>
                </c:pt>
                <c:pt idx="8490">
                  <c:v>0.87248000000000003</c:v>
                </c:pt>
                <c:pt idx="8491">
                  <c:v>0.87248000000000003</c:v>
                </c:pt>
                <c:pt idx="8492">
                  <c:v>0.87248000000000003</c:v>
                </c:pt>
                <c:pt idx="8493">
                  <c:v>0.87248000000000003</c:v>
                </c:pt>
                <c:pt idx="8494">
                  <c:v>0.87248000000000003</c:v>
                </c:pt>
                <c:pt idx="8495">
                  <c:v>0.87248000000000003</c:v>
                </c:pt>
                <c:pt idx="8496">
                  <c:v>0.87248000000000003</c:v>
                </c:pt>
                <c:pt idx="8497">
                  <c:v>0.87248000000000003</c:v>
                </c:pt>
                <c:pt idx="8498">
                  <c:v>0.87248000000000003</c:v>
                </c:pt>
                <c:pt idx="8499">
                  <c:v>0.87248000000000003</c:v>
                </c:pt>
                <c:pt idx="8500">
                  <c:v>0.87248000000000003</c:v>
                </c:pt>
                <c:pt idx="8501">
                  <c:v>0.87248000000000003</c:v>
                </c:pt>
                <c:pt idx="8502">
                  <c:v>0.87248000000000003</c:v>
                </c:pt>
                <c:pt idx="8503">
                  <c:v>0.87248000000000003</c:v>
                </c:pt>
                <c:pt idx="8504">
                  <c:v>0.87248000000000003</c:v>
                </c:pt>
                <c:pt idx="8505">
                  <c:v>0.87248000000000003</c:v>
                </c:pt>
                <c:pt idx="8506">
                  <c:v>0.87248000000000003</c:v>
                </c:pt>
                <c:pt idx="8507">
                  <c:v>0.87248000000000003</c:v>
                </c:pt>
                <c:pt idx="8508">
                  <c:v>0.87248000000000003</c:v>
                </c:pt>
                <c:pt idx="8509">
                  <c:v>0.87248000000000003</c:v>
                </c:pt>
                <c:pt idx="8510">
                  <c:v>0.87248000000000003</c:v>
                </c:pt>
                <c:pt idx="8511">
                  <c:v>0.87248000000000003</c:v>
                </c:pt>
                <c:pt idx="8512">
                  <c:v>0.87248000000000003</c:v>
                </c:pt>
                <c:pt idx="8513">
                  <c:v>0.87248000000000003</c:v>
                </c:pt>
                <c:pt idx="8514">
                  <c:v>0.87248000000000003</c:v>
                </c:pt>
                <c:pt idx="8515">
                  <c:v>0.87248000000000003</c:v>
                </c:pt>
                <c:pt idx="8516">
                  <c:v>0.87248000000000003</c:v>
                </c:pt>
                <c:pt idx="8517">
                  <c:v>0.87248000000000003</c:v>
                </c:pt>
                <c:pt idx="8518">
                  <c:v>0.87248000000000003</c:v>
                </c:pt>
                <c:pt idx="8519">
                  <c:v>0.87248000000000003</c:v>
                </c:pt>
                <c:pt idx="8520">
                  <c:v>0.87248000000000003</c:v>
                </c:pt>
                <c:pt idx="8521">
                  <c:v>0.87248000000000003</c:v>
                </c:pt>
                <c:pt idx="8522">
                  <c:v>0.87248000000000003</c:v>
                </c:pt>
                <c:pt idx="8523">
                  <c:v>0.87248000000000003</c:v>
                </c:pt>
                <c:pt idx="8524">
                  <c:v>0.87248000000000003</c:v>
                </c:pt>
                <c:pt idx="8525">
                  <c:v>0.87248000000000003</c:v>
                </c:pt>
                <c:pt idx="8526">
                  <c:v>0.87248000000000003</c:v>
                </c:pt>
                <c:pt idx="8527">
                  <c:v>0.87248000000000003</c:v>
                </c:pt>
                <c:pt idx="8528">
                  <c:v>0.87248000000000003</c:v>
                </c:pt>
                <c:pt idx="8529">
                  <c:v>0.87248000000000003</c:v>
                </c:pt>
                <c:pt idx="8530">
                  <c:v>0.87248000000000003</c:v>
                </c:pt>
                <c:pt idx="8531">
                  <c:v>0.87248000000000003</c:v>
                </c:pt>
                <c:pt idx="8532">
                  <c:v>0.87248000000000003</c:v>
                </c:pt>
                <c:pt idx="8533">
                  <c:v>0.87248000000000003</c:v>
                </c:pt>
                <c:pt idx="8534">
                  <c:v>0.87248000000000003</c:v>
                </c:pt>
                <c:pt idx="8535">
                  <c:v>0.87248000000000003</c:v>
                </c:pt>
                <c:pt idx="8536">
                  <c:v>0.87248000000000003</c:v>
                </c:pt>
                <c:pt idx="8537">
                  <c:v>0.87248000000000003</c:v>
                </c:pt>
                <c:pt idx="8538">
                  <c:v>0.87248000000000003</c:v>
                </c:pt>
                <c:pt idx="8539">
                  <c:v>0.87248000000000003</c:v>
                </c:pt>
                <c:pt idx="8540">
                  <c:v>0.87248000000000003</c:v>
                </c:pt>
                <c:pt idx="8541">
                  <c:v>0.87248000000000003</c:v>
                </c:pt>
                <c:pt idx="8542">
                  <c:v>0.87248000000000003</c:v>
                </c:pt>
                <c:pt idx="8543">
                  <c:v>0.87248000000000003</c:v>
                </c:pt>
                <c:pt idx="8544">
                  <c:v>0.87248000000000003</c:v>
                </c:pt>
                <c:pt idx="8545">
                  <c:v>0.87248000000000003</c:v>
                </c:pt>
                <c:pt idx="8546">
                  <c:v>0.87248000000000003</c:v>
                </c:pt>
                <c:pt idx="8547">
                  <c:v>0.87248000000000003</c:v>
                </c:pt>
                <c:pt idx="8548">
                  <c:v>0.87248000000000003</c:v>
                </c:pt>
                <c:pt idx="8549">
                  <c:v>0.87248000000000003</c:v>
                </c:pt>
                <c:pt idx="8550">
                  <c:v>0.87248000000000003</c:v>
                </c:pt>
                <c:pt idx="8551">
                  <c:v>0.87248000000000003</c:v>
                </c:pt>
                <c:pt idx="8552">
                  <c:v>0.87248000000000003</c:v>
                </c:pt>
                <c:pt idx="8553">
                  <c:v>0.87248000000000003</c:v>
                </c:pt>
                <c:pt idx="8554">
                  <c:v>0.87248000000000003</c:v>
                </c:pt>
                <c:pt idx="8555">
                  <c:v>0.87248000000000003</c:v>
                </c:pt>
                <c:pt idx="8556">
                  <c:v>0.87248000000000003</c:v>
                </c:pt>
                <c:pt idx="8557">
                  <c:v>0.87248000000000003</c:v>
                </c:pt>
                <c:pt idx="8558">
                  <c:v>0.87248000000000003</c:v>
                </c:pt>
                <c:pt idx="8559">
                  <c:v>0.87248000000000003</c:v>
                </c:pt>
                <c:pt idx="8560">
                  <c:v>0.87248000000000003</c:v>
                </c:pt>
                <c:pt idx="8561">
                  <c:v>0.87248000000000003</c:v>
                </c:pt>
                <c:pt idx="8562">
                  <c:v>0.87248000000000003</c:v>
                </c:pt>
                <c:pt idx="8563">
                  <c:v>0.87248000000000003</c:v>
                </c:pt>
                <c:pt idx="8564">
                  <c:v>0.87248000000000003</c:v>
                </c:pt>
                <c:pt idx="8565">
                  <c:v>0.87248000000000003</c:v>
                </c:pt>
                <c:pt idx="8566">
                  <c:v>0.87248000000000003</c:v>
                </c:pt>
                <c:pt idx="8567">
                  <c:v>0.87248000000000003</c:v>
                </c:pt>
                <c:pt idx="8568">
                  <c:v>0.87248000000000003</c:v>
                </c:pt>
                <c:pt idx="8569">
                  <c:v>0.87248000000000003</c:v>
                </c:pt>
                <c:pt idx="8570">
                  <c:v>0.87248000000000003</c:v>
                </c:pt>
                <c:pt idx="8571">
                  <c:v>0.87248000000000003</c:v>
                </c:pt>
                <c:pt idx="8572">
                  <c:v>0.87248000000000003</c:v>
                </c:pt>
                <c:pt idx="8573">
                  <c:v>0.87248000000000003</c:v>
                </c:pt>
                <c:pt idx="8574">
                  <c:v>0.87248000000000003</c:v>
                </c:pt>
                <c:pt idx="8575">
                  <c:v>0.87248000000000003</c:v>
                </c:pt>
                <c:pt idx="8576">
                  <c:v>0.87248000000000003</c:v>
                </c:pt>
                <c:pt idx="8577">
                  <c:v>0.87248000000000003</c:v>
                </c:pt>
                <c:pt idx="8578">
                  <c:v>0.87248000000000003</c:v>
                </c:pt>
                <c:pt idx="8579">
                  <c:v>0.87248000000000003</c:v>
                </c:pt>
                <c:pt idx="8580">
                  <c:v>0.87248000000000003</c:v>
                </c:pt>
                <c:pt idx="8581">
                  <c:v>0.87248000000000003</c:v>
                </c:pt>
                <c:pt idx="8582">
                  <c:v>0.87248000000000003</c:v>
                </c:pt>
                <c:pt idx="8583">
                  <c:v>0.87248000000000003</c:v>
                </c:pt>
                <c:pt idx="8584">
                  <c:v>0.87248000000000003</c:v>
                </c:pt>
                <c:pt idx="8585">
                  <c:v>0.87248000000000003</c:v>
                </c:pt>
                <c:pt idx="8586">
                  <c:v>0.87248000000000003</c:v>
                </c:pt>
                <c:pt idx="8587">
                  <c:v>0.87248000000000003</c:v>
                </c:pt>
                <c:pt idx="8588">
                  <c:v>0.87248000000000003</c:v>
                </c:pt>
                <c:pt idx="8589">
                  <c:v>0.87248000000000003</c:v>
                </c:pt>
                <c:pt idx="8590">
                  <c:v>0.87248000000000003</c:v>
                </c:pt>
                <c:pt idx="8591">
                  <c:v>0.87248000000000003</c:v>
                </c:pt>
                <c:pt idx="8592">
                  <c:v>0.87248000000000003</c:v>
                </c:pt>
                <c:pt idx="8593">
                  <c:v>0.87248000000000003</c:v>
                </c:pt>
                <c:pt idx="8594">
                  <c:v>0.87248000000000003</c:v>
                </c:pt>
                <c:pt idx="8595">
                  <c:v>0.87248000000000003</c:v>
                </c:pt>
                <c:pt idx="8596">
                  <c:v>0.87248000000000003</c:v>
                </c:pt>
                <c:pt idx="8597">
                  <c:v>0.87248000000000003</c:v>
                </c:pt>
                <c:pt idx="8598">
                  <c:v>0.87248000000000003</c:v>
                </c:pt>
                <c:pt idx="8599">
                  <c:v>0.87248000000000003</c:v>
                </c:pt>
                <c:pt idx="8600">
                  <c:v>0.87248000000000003</c:v>
                </c:pt>
                <c:pt idx="8601">
                  <c:v>0.87248000000000003</c:v>
                </c:pt>
                <c:pt idx="8602">
                  <c:v>0.87248000000000003</c:v>
                </c:pt>
                <c:pt idx="8603">
                  <c:v>0.87248000000000003</c:v>
                </c:pt>
                <c:pt idx="8604">
                  <c:v>0.87248000000000003</c:v>
                </c:pt>
                <c:pt idx="8605">
                  <c:v>0.87248000000000003</c:v>
                </c:pt>
                <c:pt idx="8606">
                  <c:v>0.87248000000000003</c:v>
                </c:pt>
                <c:pt idx="8607">
                  <c:v>0.87248000000000003</c:v>
                </c:pt>
                <c:pt idx="8608">
                  <c:v>0.87248000000000003</c:v>
                </c:pt>
                <c:pt idx="8609">
                  <c:v>0.87248000000000003</c:v>
                </c:pt>
                <c:pt idx="8610">
                  <c:v>0.87248000000000003</c:v>
                </c:pt>
                <c:pt idx="8611">
                  <c:v>0.87248000000000003</c:v>
                </c:pt>
                <c:pt idx="8612">
                  <c:v>0.87248000000000003</c:v>
                </c:pt>
                <c:pt idx="8613">
                  <c:v>0.87248000000000003</c:v>
                </c:pt>
                <c:pt idx="8614">
                  <c:v>0.87248000000000003</c:v>
                </c:pt>
                <c:pt idx="8615">
                  <c:v>0.87248000000000003</c:v>
                </c:pt>
                <c:pt idx="8616">
                  <c:v>0.87248000000000003</c:v>
                </c:pt>
                <c:pt idx="8617">
                  <c:v>0.87248000000000003</c:v>
                </c:pt>
                <c:pt idx="8618">
                  <c:v>0.87248000000000003</c:v>
                </c:pt>
                <c:pt idx="8619">
                  <c:v>0.87248000000000003</c:v>
                </c:pt>
                <c:pt idx="8620">
                  <c:v>0.87248000000000003</c:v>
                </c:pt>
                <c:pt idx="8621">
                  <c:v>0.87248000000000003</c:v>
                </c:pt>
                <c:pt idx="8622">
                  <c:v>0.87248000000000003</c:v>
                </c:pt>
                <c:pt idx="8623">
                  <c:v>0.87248000000000003</c:v>
                </c:pt>
                <c:pt idx="8624">
                  <c:v>0.87248000000000003</c:v>
                </c:pt>
                <c:pt idx="8625">
                  <c:v>0.87248000000000003</c:v>
                </c:pt>
                <c:pt idx="8626">
                  <c:v>0.87248000000000003</c:v>
                </c:pt>
                <c:pt idx="8627">
                  <c:v>0.87248000000000003</c:v>
                </c:pt>
                <c:pt idx="8628">
                  <c:v>0.87248000000000003</c:v>
                </c:pt>
                <c:pt idx="8629">
                  <c:v>0.87248000000000003</c:v>
                </c:pt>
                <c:pt idx="8630">
                  <c:v>0.87248000000000003</c:v>
                </c:pt>
                <c:pt idx="8631">
                  <c:v>0.87248000000000003</c:v>
                </c:pt>
                <c:pt idx="8632">
                  <c:v>0.87248000000000003</c:v>
                </c:pt>
                <c:pt idx="8633">
                  <c:v>0.87248000000000003</c:v>
                </c:pt>
                <c:pt idx="8634">
                  <c:v>0.87248000000000003</c:v>
                </c:pt>
                <c:pt idx="8635">
                  <c:v>0.87248000000000003</c:v>
                </c:pt>
                <c:pt idx="8636">
                  <c:v>0.87248000000000003</c:v>
                </c:pt>
                <c:pt idx="8637">
                  <c:v>0.87248000000000003</c:v>
                </c:pt>
                <c:pt idx="8638">
                  <c:v>0.87248000000000003</c:v>
                </c:pt>
                <c:pt idx="8639">
                  <c:v>0.87248000000000003</c:v>
                </c:pt>
                <c:pt idx="8640">
                  <c:v>0.87248000000000003</c:v>
                </c:pt>
                <c:pt idx="8641">
                  <c:v>0.87248000000000003</c:v>
                </c:pt>
                <c:pt idx="8642">
                  <c:v>0.87248000000000003</c:v>
                </c:pt>
                <c:pt idx="8643">
                  <c:v>0.87248000000000003</c:v>
                </c:pt>
                <c:pt idx="8644">
                  <c:v>0.87248000000000003</c:v>
                </c:pt>
                <c:pt idx="8645">
                  <c:v>0.87248000000000003</c:v>
                </c:pt>
                <c:pt idx="8646">
                  <c:v>0.87248000000000003</c:v>
                </c:pt>
                <c:pt idx="8647">
                  <c:v>0.87248000000000003</c:v>
                </c:pt>
                <c:pt idx="8648">
                  <c:v>0.87248000000000003</c:v>
                </c:pt>
                <c:pt idx="8649">
                  <c:v>0.87248000000000003</c:v>
                </c:pt>
                <c:pt idx="8650">
                  <c:v>0.87248000000000003</c:v>
                </c:pt>
                <c:pt idx="8651">
                  <c:v>0.87248000000000003</c:v>
                </c:pt>
                <c:pt idx="8652">
                  <c:v>0.87248000000000003</c:v>
                </c:pt>
                <c:pt idx="8653">
                  <c:v>0.87248000000000003</c:v>
                </c:pt>
                <c:pt idx="8654">
                  <c:v>0.87248000000000003</c:v>
                </c:pt>
                <c:pt idx="8655">
                  <c:v>0.87248000000000003</c:v>
                </c:pt>
                <c:pt idx="8656">
                  <c:v>0.87248000000000003</c:v>
                </c:pt>
                <c:pt idx="8657">
                  <c:v>0.87248000000000003</c:v>
                </c:pt>
                <c:pt idx="8658">
                  <c:v>0.87248000000000003</c:v>
                </c:pt>
                <c:pt idx="8659">
                  <c:v>0.87248000000000003</c:v>
                </c:pt>
                <c:pt idx="8660">
                  <c:v>0.87248000000000003</c:v>
                </c:pt>
                <c:pt idx="8661">
                  <c:v>0.87248000000000003</c:v>
                </c:pt>
                <c:pt idx="8662">
                  <c:v>0.87248000000000003</c:v>
                </c:pt>
                <c:pt idx="8663">
                  <c:v>0.87248000000000003</c:v>
                </c:pt>
                <c:pt idx="8664">
                  <c:v>0.87248000000000003</c:v>
                </c:pt>
                <c:pt idx="8665">
                  <c:v>0.87248000000000003</c:v>
                </c:pt>
                <c:pt idx="8666">
                  <c:v>0.87248000000000003</c:v>
                </c:pt>
                <c:pt idx="8667">
                  <c:v>0.87248000000000003</c:v>
                </c:pt>
                <c:pt idx="8668">
                  <c:v>0.87248000000000003</c:v>
                </c:pt>
                <c:pt idx="8669">
                  <c:v>0.87248000000000003</c:v>
                </c:pt>
                <c:pt idx="8670">
                  <c:v>0.87248000000000003</c:v>
                </c:pt>
                <c:pt idx="8671">
                  <c:v>0.87248000000000003</c:v>
                </c:pt>
                <c:pt idx="8672">
                  <c:v>0.87248000000000003</c:v>
                </c:pt>
                <c:pt idx="8673">
                  <c:v>0.87248000000000003</c:v>
                </c:pt>
                <c:pt idx="8674">
                  <c:v>0.87248000000000003</c:v>
                </c:pt>
                <c:pt idx="8675">
                  <c:v>0.87248000000000003</c:v>
                </c:pt>
                <c:pt idx="8676">
                  <c:v>0.87248000000000003</c:v>
                </c:pt>
                <c:pt idx="8677">
                  <c:v>0.87248000000000003</c:v>
                </c:pt>
                <c:pt idx="8678">
                  <c:v>0.87248000000000003</c:v>
                </c:pt>
                <c:pt idx="8679">
                  <c:v>0.87248000000000003</c:v>
                </c:pt>
                <c:pt idx="8680">
                  <c:v>0.87248000000000003</c:v>
                </c:pt>
                <c:pt idx="8681">
                  <c:v>0.87248000000000003</c:v>
                </c:pt>
                <c:pt idx="8682">
                  <c:v>0.87248000000000003</c:v>
                </c:pt>
                <c:pt idx="8683">
                  <c:v>0.87248000000000003</c:v>
                </c:pt>
                <c:pt idx="8684">
                  <c:v>0.87248000000000003</c:v>
                </c:pt>
                <c:pt idx="8685">
                  <c:v>0.87248000000000003</c:v>
                </c:pt>
                <c:pt idx="8686">
                  <c:v>0.87248000000000003</c:v>
                </c:pt>
                <c:pt idx="8687">
                  <c:v>0.87248000000000003</c:v>
                </c:pt>
                <c:pt idx="8688">
                  <c:v>0.87248000000000003</c:v>
                </c:pt>
                <c:pt idx="8689">
                  <c:v>0.87248000000000003</c:v>
                </c:pt>
                <c:pt idx="8690">
                  <c:v>0.87248000000000003</c:v>
                </c:pt>
                <c:pt idx="8691">
                  <c:v>0.87248000000000003</c:v>
                </c:pt>
                <c:pt idx="8692">
                  <c:v>0.87248000000000003</c:v>
                </c:pt>
                <c:pt idx="8693">
                  <c:v>0.87248000000000003</c:v>
                </c:pt>
                <c:pt idx="8694">
                  <c:v>0.87248000000000003</c:v>
                </c:pt>
                <c:pt idx="8695">
                  <c:v>0.87248000000000003</c:v>
                </c:pt>
                <c:pt idx="8696">
                  <c:v>0.87248000000000003</c:v>
                </c:pt>
                <c:pt idx="8697">
                  <c:v>0.87248000000000003</c:v>
                </c:pt>
                <c:pt idx="8698">
                  <c:v>0.87248000000000003</c:v>
                </c:pt>
                <c:pt idx="8699">
                  <c:v>0.87248000000000003</c:v>
                </c:pt>
                <c:pt idx="8700">
                  <c:v>0.87248000000000003</c:v>
                </c:pt>
                <c:pt idx="8701">
                  <c:v>0.87248000000000003</c:v>
                </c:pt>
                <c:pt idx="8702">
                  <c:v>0.87248000000000003</c:v>
                </c:pt>
                <c:pt idx="8703">
                  <c:v>0.87248000000000003</c:v>
                </c:pt>
                <c:pt idx="8704">
                  <c:v>0.87248000000000003</c:v>
                </c:pt>
                <c:pt idx="8705">
                  <c:v>0.87248000000000003</c:v>
                </c:pt>
                <c:pt idx="8706">
                  <c:v>0.87248000000000003</c:v>
                </c:pt>
                <c:pt idx="8707">
                  <c:v>0.87248000000000003</c:v>
                </c:pt>
                <c:pt idx="8708">
                  <c:v>0.87248000000000003</c:v>
                </c:pt>
                <c:pt idx="8709">
                  <c:v>0.87248000000000003</c:v>
                </c:pt>
                <c:pt idx="8710">
                  <c:v>0.87248000000000003</c:v>
                </c:pt>
                <c:pt idx="8711">
                  <c:v>0.87248000000000003</c:v>
                </c:pt>
                <c:pt idx="8712">
                  <c:v>0.87248000000000003</c:v>
                </c:pt>
                <c:pt idx="8713">
                  <c:v>0.87248000000000003</c:v>
                </c:pt>
                <c:pt idx="8714">
                  <c:v>0.87248000000000003</c:v>
                </c:pt>
                <c:pt idx="8715">
                  <c:v>0.87248000000000003</c:v>
                </c:pt>
                <c:pt idx="8716">
                  <c:v>0.87248000000000003</c:v>
                </c:pt>
                <c:pt idx="8717">
                  <c:v>0.87248000000000003</c:v>
                </c:pt>
                <c:pt idx="8718">
                  <c:v>0.87248000000000003</c:v>
                </c:pt>
                <c:pt idx="8719">
                  <c:v>0.87248000000000003</c:v>
                </c:pt>
                <c:pt idx="8720">
                  <c:v>0.87248000000000003</c:v>
                </c:pt>
                <c:pt idx="8721">
                  <c:v>0.87248000000000003</c:v>
                </c:pt>
                <c:pt idx="8722">
                  <c:v>0.87248000000000003</c:v>
                </c:pt>
                <c:pt idx="8723">
                  <c:v>0.87248000000000003</c:v>
                </c:pt>
                <c:pt idx="8724">
                  <c:v>0.87248000000000003</c:v>
                </c:pt>
                <c:pt idx="8725">
                  <c:v>0.87248000000000003</c:v>
                </c:pt>
                <c:pt idx="8726">
                  <c:v>0.87248000000000003</c:v>
                </c:pt>
                <c:pt idx="8727">
                  <c:v>0.87248000000000003</c:v>
                </c:pt>
                <c:pt idx="8728">
                  <c:v>0.87248000000000003</c:v>
                </c:pt>
                <c:pt idx="8729">
                  <c:v>0.87248000000000003</c:v>
                </c:pt>
                <c:pt idx="8730">
                  <c:v>0.87248000000000003</c:v>
                </c:pt>
                <c:pt idx="8731">
                  <c:v>0.87248000000000003</c:v>
                </c:pt>
                <c:pt idx="8732">
                  <c:v>0.87248000000000003</c:v>
                </c:pt>
                <c:pt idx="8733">
                  <c:v>0.87248000000000003</c:v>
                </c:pt>
                <c:pt idx="8734">
                  <c:v>0.87248000000000003</c:v>
                </c:pt>
                <c:pt idx="8735">
                  <c:v>0.87248000000000003</c:v>
                </c:pt>
                <c:pt idx="8736">
                  <c:v>0.87248000000000003</c:v>
                </c:pt>
                <c:pt idx="8737">
                  <c:v>0.87248000000000003</c:v>
                </c:pt>
                <c:pt idx="8738">
                  <c:v>0.87248000000000003</c:v>
                </c:pt>
                <c:pt idx="8739">
                  <c:v>0.87248000000000003</c:v>
                </c:pt>
                <c:pt idx="8740">
                  <c:v>0.87248000000000003</c:v>
                </c:pt>
                <c:pt idx="8741">
                  <c:v>0.87248000000000003</c:v>
                </c:pt>
                <c:pt idx="8742">
                  <c:v>0.87248000000000003</c:v>
                </c:pt>
                <c:pt idx="8743">
                  <c:v>0.87248000000000003</c:v>
                </c:pt>
                <c:pt idx="8744">
                  <c:v>0.87248000000000003</c:v>
                </c:pt>
                <c:pt idx="8745">
                  <c:v>0.87248000000000003</c:v>
                </c:pt>
                <c:pt idx="8746">
                  <c:v>0.87248000000000003</c:v>
                </c:pt>
                <c:pt idx="8747">
                  <c:v>0.87248000000000003</c:v>
                </c:pt>
                <c:pt idx="8748">
                  <c:v>0.87248000000000003</c:v>
                </c:pt>
                <c:pt idx="8749">
                  <c:v>0.87248000000000003</c:v>
                </c:pt>
                <c:pt idx="8750">
                  <c:v>0.87248000000000003</c:v>
                </c:pt>
                <c:pt idx="8751">
                  <c:v>0.87248000000000003</c:v>
                </c:pt>
                <c:pt idx="8752">
                  <c:v>0.87248000000000003</c:v>
                </c:pt>
                <c:pt idx="8753">
                  <c:v>0.87248000000000003</c:v>
                </c:pt>
                <c:pt idx="8754">
                  <c:v>0.87248000000000003</c:v>
                </c:pt>
                <c:pt idx="8755">
                  <c:v>0.87248000000000003</c:v>
                </c:pt>
                <c:pt idx="8756">
                  <c:v>0.87248000000000003</c:v>
                </c:pt>
                <c:pt idx="8757">
                  <c:v>0.87248000000000003</c:v>
                </c:pt>
                <c:pt idx="8758">
                  <c:v>0.87248000000000003</c:v>
                </c:pt>
                <c:pt idx="8759">
                  <c:v>0.87248000000000003</c:v>
                </c:pt>
              </c:numCache>
            </c:numRef>
          </c:val>
        </c:ser>
        <c:ser>
          <c:idx val="1"/>
          <c:order val="1"/>
          <c:tx>
            <c:v>Biomass</c:v>
          </c:tx>
          <c:spPr>
            <a:solidFill>
              <a:srgbClr val="C00000"/>
            </a:solidFill>
            <a:ln w="25400">
              <a:noFill/>
            </a:ln>
          </c:spPr>
          <c:val>
            <c:numRef>
              <c:f>Hoja1!$D$2:$D$8761</c:f>
              <c:numCache>
                <c:formatCode>General</c:formatCode>
                <c:ptCount val="8760"/>
                <c:pt idx="0">
                  <c:v>18.75</c:v>
                </c:pt>
                <c:pt idx="1">
                  <c:v>18.75</c:v>
                </c:pt>
                <c:pt idx="2">
                  <c:v>18.75</c:v>
                </c:pt>
                <c:pt idx="3">
                  <c:v>18.75</c:v>
                </c:pt>
                <c:pt idx="4">
                  <c:v>18.75</c:v>
                </c:pt>
                <c:pt idx="5">
                  <c:v>18.75</c:v>
                </c:pt>
                <c:pt idx="6">
                  <c:v>18.75</c:v>
                </c:pt>
                <c:pt idx="7">
                  <c:v>18.75</c:v>
                </c:pt>
                <c:pt idx="8">
                  <c:v>18.75</c:v>
                </c:pt>
                <c:pt idx="9">
                  <c:v>18.75</c:v>
                </c:pt>
                <c:pt idx="10">
                  <c:v>18.75</c:v>
                </c:pt>
                <c:pt idx="11">
                  <c:v>18.75</c:v>
                </c:pt>
                <c:pt idx="12">
                  <c:v>18.75</c:v>
                </c:pt>
                <c:pt idx="13">
                  <c:v>18.75</c:v>
                </c:pt>
                <c:pt idx="14">
                  <c:v>18.75</c:v>
                </c:pt>
                <c:pt idx="15">
                  <c:v>18.75</c:v>
                </c:pt>
                <c:pt idx="16">
                  <c:v>18.75</c:v>
                </c:pt>
                <c:pt idx="17">
                  <c:v>18.75</c:v>
                </c:pt>
                <c:pt idx="18">
                  <c:v>18.75</c:v>
                </c:pt>
                <c:pt idx="19">
                  <c:v>18.75</c:v>
                </c:pt>
                <c:pt idx="20">
                  <c:v>18.75</c:v>
                </c:pt>
                <c:pt idx="21">
                  <c:v>18.75</c:v>
                </c:pt>
                <c:pt idx="22">
                  <c:v>18.75</c:v>
                </c:pt>
                <c:pt idx="23">
                  <c:v>18.75</c:v>
                </c:pt>
                <c:pt idx="24">
                  <c:v>18.75</c:v>
                </c:pt>
                <c:pt idx="25">
                  <c:v>18.75</c:v>
                </c:pt>
                <c:pt idx="26">
                  <c:v>18.75</c:v>
                </c:pt>
                <c:pt idx="27">
                  <c:v>18.75</c:v>
                </c:pt>
                <c:pt idx="28">
                  <c:v>18.75</c:v>
                </c:pt>
                <c:pt idx="29">
                  <c:v>18.75</c:v>
                </c:pt>
                <c:pt idx="30">
                  <c:v>18.75</c:v>
                </c:pt>
                <c:pt idx="31">
                  <c:v>18.75</c:v>
                </c:pt>
                <c:pt idx="32">
                  <c:v>18.75</c:v>
                </c:pt>
                <c:pt idx="33">
                  <c:v>18.75</c:v>
                </c:pt>
                <c:pt idx="34">
                  <c:v>18.75</c:v>
                </c:pt>
                <c:pt idx="35">
                  <c:v>18.75</c:v>
                </c:pt>
                <c:pt idx="36">
                  <c:v>18.75</c:v>
                </c:pt>
                <c:pt idx="37">
                  <c:v>18.75</c:v>
                </c:pt>
                <c:pt idx="38">
                  <c:v>18.75</c:v>
                </c:pt>
                <c:pt idx="39">
                  <c:v>18.75</c:v>
                </c:pt>
                <c:pt idx="40">
                  <c:v>18.75</c:v>
                </c:pt>
                <c:pt idx="41">
                  <c:v>18.75</c:v>
                </c:pt>
                <c:pt idx="42">
                  <c:v>18.75</c:v>
                </c:pt>
                <c:pt idx="43">
                  <c:v>18.75</c:v>
                </c:pt>
                <c:pt idx="44">
                  <c:v>18.75</c:v>
                </c:pt>
                <c:pt idx="45">
                  <c:v>18.75</c:v>
                </c:pt>
                <c:pt idx="46">
                  <c:v>18.75</c:v>
                </c:pt>
                <c:pt idx="47">
                  <c:v>18.75</c:v>
                </c:pt>
                <c:pt idx="48">
                  <c:v>18.75</c:v>
                </c:pt>
                <c:pt idx="49">
                  <c:v>18.75</c:v>
                </c:pt>
                <c:pt idx="50">
                  <c:v>18.75</c:v>
                </c:pt>
                <c:pt idx="51">
                  <c:v>18.75</c:v>
                </c:pt>
                <c:pt idx="52">
                  <c:v>18.75</c:v>
                </c:pt>
                <c:pt idx="53">
                  <c:v>18.75</c:v>
                </c:pt>
                <c:pt idx="54">
                  <c:v>18.75</c:v>
                </c:pt>
                <c:pt idx="55">
                  <c:v>18.75</c:v>
                </c:pt>
                <c:pt idx="56">
                  <c:v>18.75</c:v>
                </c:pt>
                <c:pt idx="57">
                  <c:v>18.75</c:v>
                </c:pt>
                <c:pt idx="58">
                  <c:v>18.75</c:v>
                </c:pt>
                <c:pt idx="59">
                  <c:v>18.75</c:v>
                </c:pt>
                <c:pt idx="60">
                  <c:v>18.75</c:v>
                </c:pt>
                <c:pt idx="61">
                  <c:v>18.75</c:v>
                </c:pt>
                <c:pt idx="62">
                  <c:v>18.75</c:v>
                </c:pt>
                <c:pt idx="63">
                  <c:v>18.75</c:v>
                </c:pt>
                <c:pt idx="64">
                  <c:v>18.75</c:v>
                </c:pt>
                <c:pt idx="65">
                  <c:v>18.75</c:v>
                </c:pt>
                <c:pt idx="66">
                  <c:v>18.75</c:v>
                </c:pt>
                <c:pt idx="67">
                  <c:v>18.75</c:v>
                </c:pt>
                <c:pt idx="68">
                  <c:v>18.75</c:v>
                </c:pt>
                <c:pt idx="69">
                  <c:v>18.75</c:v>
                </c:pt>
                <c:pt idx="70">
                  <c:v>18.75</c:v>
                </c:pt>
                <c:pt idx="71">
                  <c:v>18.75</c:v>
                </c:pt>
                <c:pt idx="72">
                  <c:v>18.75</c:v>
                </c:pt>
                <c:pt idx="73">
                  <c:v>18.75</c:v>
                </c:pt>
                <c:pt idx="74">
                  <c:v>18.75</c:v>
                </c:pt>
                <c:pt idx="75">
                  <c:v>18.75</c:v>
                </c:pt>
                <c:pt idx="76">
                  <c:v>18.75</c:v>
                </c:pt>
                <c:pt idx="77">
                  <c:v>18.75</c:v>
                </c:pt>
                <c:pt idx="78">
                  <c:v>18.75</c:v>
                </c:pt>
                <c:pt idx="79">
                  <c:v>18.75</c:v>
                </c:pt>
                <c:pt idx="80">
                  <c:v>18.75</c:v>
                </c:pt>
                <c:pt idx="81">
                  <c:v>18.75</c:v>
                </c:pt>
                <c:pt idx="82">
                  <c:v>18.75</c:v>
                </c:pt>
                <c:pt idx="83">
                  <c:v>18.75</c:v>
                </c:pt>
                <c:pt idx="84">
                  <c:v>18.75</c:v>
                </c:pt>
                <c:pt idx="85">
                  <c:v>18.75</c:v>
                </c:pt>
                <c:pt idx="86">
                  <c:v>18.75</c:v>
                </c:pt>
                <c:pt idx="87">
                  <c:v>18.75</c:v>
                </c:pt>
                <c:pt idx="88">
                  <c:v>18.75</c:v>
                </c:pt>
                <c:pt idx="89">
                  <c:v>18.75</c:v>
                </c:pt>
                <c:pt idx="90">
                  <c:v>18.75</c:v>
                </c:pt>
                <c:pt idx="91">
                  <c:v>18.75</c:v>
                </c:pt>
                <c:pt idx="92">
                  <c:v>18.75</c:v>
                </c:pt>
                <c:pt idx="93">
                  <c:v>18.75</c:v>
                </c:pt>
                <c:pt idx="94">
                  <c:v>18.75</c:v>
                </c:pt>
                <c:pt idx="95">
                  <c:v>18.75</c:v>
                </c:pt>
                <c:pt idx="96">
                  <c:v>18.75</c:v>
                </c:pt>
                <c:pt idx="97">
                  <c:v>18.75</c:v>
                </c:pt>
                <c:pt idx="98">
                  <c:v>18.75</c:v>
                </c:pt>
                <c:pt idx="99">
                  <c:v>18.75</c:v>
                </c:pt>
                <c:pt idx="100">
                  <c:v>18.75</c:v>
                </c:pt>
                <c:pt idx="101">
                  <c:v>18.75</c:v>
                </c:pt>
                <c:pt idx="102">
                  <c:v>18.75</c:v>
                </c:pt>
                <c:pt idx="103">
                  <c:v>18.75</c:v>
                </c:pt>
                <c:pt idx="104">
                  <c:v>18.75</c:v>
                </c:pt>
                <c:pt idx="105">
                  <c:v>18.75</c:v>
                </c:pt>
                <c:pt idx="106">
                  <c:v>18.75</c:v>
                </c:pt>
                <c:pt idx="107">
                  <c:v>18.75</c:v>
                </c:pt>
                <c:pt idx="108">
                  <c:v>18.75</c:v>
                </c:pt>
                <c:pt idx="109">
                  <c:v>18.75</c:v>
                </c:pt>
                <c:pt idx="110">
                  <c:v>18.75</c:v>
                </c:pt>
                <c:pt idx="111">
                  <c:v>18.75</c:v>
                </c:pt>
                <c:pt idx="112">
                  <c:v>18.75</c:v>
                </c:pt>
                <c:pt idx="113">
                  <c:v>18.75</c:v>
                </c:pt>
                <c:pt idx="114">
                  <c:v>18.75</c:v>
                </c:pt>
                <c:pt idx="115">
                  <c:v>18.75</c:v>
                </c:pt>
                <c:pt idx="116">
                  <c:v>18.75</c:v>
                </c:pt>
                <c:pt idx="117">
                  <c:v>18.75</c:v>
                </c:pt>
                <c:pt idx="118">
                  <c:v>18.75</c:v>
                </c:pt>
                <c:pt idx="119">
                  <c:v>18.75</c:v>
                </c:pt>
                <c:pt idx="120">
                  <c:v>18.75</c:v>
                </c:pt>
                <c:pt idx="121">
                  <c:v>18.75</c:v>
                </c:pt>
                <c:pt idx="122">
                  <c:v>18.75</c:v>
                </c:pt>
                <c:pt idx="123">
                  <c:v>18.75</c:v>
                </c:pt>
                <c:pt idx="124">
                  <c:v>18.75</c:v>
                </c:pt>
                <c:pt idx="125">
                  <c:v>18.75</c:v>
                </c:pt>
                <c:pt idx="126">
                  <c:v>18.75</c:v>
                </c:pt>
                <c:pt idx="127">
                  <c:v>18.75</c:v>
                </c:pt>
                <c:pt idx="128">
                  <c:v>18.75</c:v>
                </c:pt>
                <c:pt idx="129">
                  <c:v>18.75</c:v>
                </c:pt>
                <c:pt idx="130">
                  <c:v>18.75</c:v>
                </c:pt>
                <c:pt idx="131">
                  <c:v>18.75</c:v>
                </c:pt>
                <c:pt idx="132">
                  <c:v>18.75</c:v>
                </c:pt>
                <c:pt idx="133">
                  <c:v>18.75</c:v>
                </c:pt>
                <c:pt idx="134">
                  <c:v>18.75</c:v>
                </c:pt>
                <c:pt idx="135">
                  <c:v>18.75</c:v>
                </c:pt>
                <c:pt idx="136">
                  <c:v>18.75</c:v>
                </c:pt>
                <c:pt idx="137">
                  <c:v>18.75</c:v>
                </c:pt>
                <c:pt idx="138">
                  <c:v>18.75</c:v>
                </c:pt>
                <c:pt idx="139">
                  <c:v>18.75</c:v>
                </c:pt>
                <c:pt idx="140">
                  <c:v>18.75</c:v>
                </c:pt>
                <c:pt idx="141">
                  <c:v>18.75</c:v>
                </c:pt>
                <c:pt idx="142">
                  <c:v>18.75</c:v>
                </c:pt>
                <c:pt idx="143">
                  <c:v>18.75</c:v>
                </c:pt>
                <c:pt idx="144">
                  <c:v>18.75</c:v>
                </c:pt>
                <c:pt idx="145">
                  <c:v>18.75</c:v>
                </c:pt>
                <c:pt idx="146">
                  <c:v>18.75</c:v>
                </c:pt>
                <c:pt idx="147">
                  <c:v>18.75</c:v>
                </c:pt>
                <c:pt idx="148">
                  <c:v>18.75</c:v>
                </c:pt>
                <c:pt idx="149">
                  <c:v>18.75</c:v>
                </c:pt>
                <c:pt idx="150">
                  <c:v>18.75</c:v>
                </c:pt>
                <c:pt idx="151">
                  <c:v>18.75</c:v>
                </c:pt>
                <c:pt idx="152">
                  <c:v>18.75</c:v>
                </c:pt>
                <c:pt idx="153">
                  <c:v>18.75</c:v>
                </c:pt>
                <c:pt idx="154">
                  <c:v>18.75</c:v>
                </c:pt>
                <c:pt idx="155">
                  <c:v>18.75</c:v>
                </c:pt>
                <c:pt idx="156">
                  <c:v>18.75</c:v>
                </c:pt>
                <c:pt idx="157">
                  <c:v>18.75</c:v>
                </c:pt>
                <c:pt idx="158">
                  <c:v>18.75</c:v>
                </c:pt>
                <c:pt idx="159">
                  <c:v>18.75</c:v>
                </c:pt>
                <c:pt idx="160">
                  <c:v>18.75</c:v>
                </c:pt>
                <c:pt idx="161">
                  <c:v>18.75</c:v>
                </c:pt>
                <c:pt idx="162">
                  <c:v>18.75</c:v>
                </c:pt>
                <c:pt idx="163">
                  <c:v>18.75</c:v>
                </c:pt>
                <c:pt idx="164">
                  <c:v>18.75</c:v>
                </c:pt>
                <c:pt idx="165">
                  <c:v>18.75</c:v>
                </c:pt>
                <c:pt idx="166">
                  <c:v>18.75</c:v>
                </c:pt>
                <c:pt idx="167">
                  <c:v>18.75</c:v>
                </c:pt>
                <c:pt idx="168">
                  <c:v>18.75</c:v>
                </c:pt>
                <c:pt idx="169">
                  <c:v>18.75</c:v>
                </c:pt>
                <c:pt idx="170">
                  <c:v>18.75</c:v>
                </c:pt>
                <c:pt idx="171">
                  <c:v>18.75</c:v>
                </c:pt>
                <c:pt idx="172">
                  <c:v>18.75</c:v>
                </c:pt>
                <c:pt idx="173">
                  <c:v>18.75</c:v>
                </c:pt>
                <c:pt idx="174">
                  <c:v>18.75</c:v>
                </c:pt>
                <c:pt idx="175">
                  <c:v>18.75</c:v>
                </c:pt>
                <c:pt idx="176">
                  <c:v>18.75</c:v>
                </c:pt>
                <c:pt idx="177">
                  <c:v>18.75</c:v>
                </c:pt>
                <c:pt idx="178">
                  <c:v>18.75</c:v>
                </c:pt>
                <c:pt idx="179">
                  <c:v>18.75</c:v>
                </c:pt>
                <c:pt idx="180">
                  <c:v>18.75</c:v>
                </c:pt>
                <c:pt idx="181">
                  <c:v>18.75</c:v>
                </c:pt>
                <c:pt idx="182">
                  <c:v>18.75</c:v>
                </c:pt>
                <c:pt idx="183">
                  <c:v>18.75</c:v>
                </c:pt>
                <c:pt idx="184">
                  <c:v>18.75</c:v>
                </c:pt>
                <c:pt idx="185">
                  <c:v>18.75</c:v>
                </c:pt>
                <c:pt idx="186">
                  <c:v>18.75</c:v>
                </c:pt>
                <c:pt idx="187">
                  <c:v>18.75</c:v>
                </c:pt>
                <c:pt idx="188">
                  <c:v>18.75</c:v>
                </c:pt>
                <c:pt idx="189">
                  <c:v>18.75</c:v>
                </c:pt>
                <c:pt idx="190">
                  <c:v>18.75</c:v>
                </c:pt>
                <c:pt idx="191">
                  <c:v>18.75</c:v>
                </c:pt>
                <c:pt idx="192">
                  <c:v>18.75</c:v>
                </c:pt>
                <c:pt idx="193">
                  <c:v>18.75</c:v>
                </c:pt>
                <c:pt idx="194">
                  <c:v>18.75</c:v>
                </c:pt>
                <c:pt idx="195">
                  <c:v>18.75</c:v>
                </c:pt>
                <c:pt idx="196">
                  <c:v>18.75</c:v>
                </c:pt>
                <c:pt idx="197">
                  <c:v>18.75</c:v>
                </c:pt>
                <c:pt idx="198">
                  <c:v>18.75</c:v>
                </c:pt>
                <c:pt idx="199">
                  <c:v>18.75</c:v>
                </c:pt>
                <c:pt idx="200">
                  <c:v>18.75</c:v>
                </c:pt>
                <c:pt idx="201">
                  <c:v>18.75</c:v>
                </c:pt>
                <c:pt idx="202">
                  <c:v>18.75</c:v>
                </c:pt>
                <c:pt idx="203">
                  <c:v>18.75</c:v>
                </c:pt>
                <c:pt idx="204">
                  <c:v>18.75</c:v>
                </c:pt>
                <c:pt idx="205">
                  <c:v>18.75</c:v>
                </c:pt>
                <c:pt idx="206">
                  <c:v>18.75</c:v>
                </c:pt>
                <c:pt idx="207">
                  <c:v>18.75</c:v>
                </c:pt>
                <c:pt idx="208">
                  <c:v>18.75</c:v>
                </c:pt>
                <c:pt idx="209">
                  <c:v>18.75</c:v>
                </c:pt>
                <c:pt idx="210">
                  <c:v>18.75</c:v>
                </c:pt>
                <c:pt idx="211">
                  <c:v>18.75</c:v>
                </c:pt>
                <c:pt idx="212">
                  <c:v>18.75</c:v>
                </c:pt>
                <c:pt idx="213">
                  <c:v>18.75</c:v>
                </c:pt>
                <c:pt idx="214">
                  <c:v>18.75</c:v>
                </c:pt>
                <c:pt idx="215">
                  <c:v>18.75</c:v>
                </c:pt>
                <c:pt idx="216">
                  <c:v>18.75</c:v>
                </c:pt>
                <c:pt idx="217">
                  <c:v>18.75</c:v>
                </c:pt>
                <c:pt idx="218">
                  <c:v>18.75</c:v>
                </c:pt>
                <c:pt idx="219">
                  <c:v>18.75</c:v>
                </c:pt>
                <c:pt idx="220">
                  <c:v>18.75</c:v>
                </c:pt>
                <c:pt idx="221">
                  <c:v>18.75</c:v>
                </c:pt>
                <c:pt idx="222">
                  <c:v>18.75</c:v>
                </c:pt>
                <c:pt idx="223">
                  <c:v>18.75</c:v>
                </c:pt>
                <c:pt idx="224">
                  <c:v>18.75</c:v>
                </c:pt>
                <c:pt idx="225">
                  <c:v>18.75</c:v>
                </c:pt>
                <c:pt idx="226">
                  <c:v>18.75</c:v>
                </c:pt>
                <c:pt idx="227">
                  <c:v>18.75</c:v>
                </c:pt>
                <c:pt idx="228">
                  <c:v>18.75</c:v>
                </c:pt>
                <c:pt idx="229">
                  <c:v>18.75</c:v>
                </c:pt>
                <c:pt idx="230">
                  <c:v>18.75</c:v>
                </c:pt>
                <c:pt idx="231">
                  <c:v>18.75</c:v>
                </c:pt>
                <c:pt idx="232">
                  <c:v>18.75</c:v>
                </c:pt>
                <c:pt idx="233">
                  <c:v>18.75</c:v>
                </c:pt>
                <c:pt idx="234">
                  <c:v>18.75</c:v>
                </c:pt>
                <c:pt idx="235">
                  <c:v>18.75</c:v>
                </c:pt>
                <c:pt idx="236">
                  <c:v>18.75</c:v>
                </c:pt>
                <c:pt idx="237">
                  <c:v>18.75</c:v>
                </c:pt>
                <c:pt idx="238">
                  <c:v>18.75</c:v>
                </c:pt>
                <c:pt idx="239">
                  <c:v>18.75</c:v>
                </c:pt>
                <c:pt idx="240">
                  <c:v>18.75</c:v>
                </c:pt>
                <c:pt idx="241">
                  <c:v>18.75</c:v>
                </c:pt>
                <c:pt idx="242">
                  <c:v>18.75</c:v>
                </c:pt>
                <c:pt idx="243">
                  <c:v>18.75</c:v>
                </c:pt>
                <c:pt idx="244">
                  <c:v>18.75</c:v>
                </c:pt>
                <c:pt idx="245">
                  <c:v>18.75</c:v>
                </c:pt>
                <c:pt idx="246">
                  <c:v>18.75</c:v>
                </c:pt>
                <c:pt idx="247">
                  <c:v>18.75</c:v>
                </c:pt>
                <c:pt idx="248">
                  <c:v>18.75</c:v>
                </c:pt>
                <c:pt idx="249">
                  <c:v>18.75</c:v>
                </c:pt>
                <c:pt idx="250">
                  <c:v>18.75</c:v>
                </c:pt>
                <c:pt idx="251">
                  <c:v>18.75</c:v>
                </c:pt>
                <c:pt idx="252">
                  <c:v>18.75</c:v>
                </c:pt>
                <c:pt idx="253">
                  <c:v>18.75</c:v>
                </c:pt>
                <c:pt idx="254">
                  <c:v>18.75</c:v>
                </c:pt>
                <c:pt idx="255">
                  <c:v>18.75</c:v>
                </c:pt>
                <c:pt idx="256">
                  <c:v>18.75</c:v>
                </c:pt>
                <c:pt idx="257">
                  <c:v>18.75</c:v>
                </c:pt>
                <c:pt idx="258">
                  <c:v>18.75</c:v>
                </c:pt>
                <c:pt idx="259">
                  <c:v>18.75</c:v>
                </c:pt>
                <c:pt idx="260">
                  <c:v>18.75</c:v>
                </c:pt>
                <c:pt idx="261">
                  <c:v>18.75</c:v>
                </c:pt>
                <c:pt idx="262">
                  <c:v>18.75</c:v>
                </c:pt>
                <c:pt idx="263">
                  <c:v>18.75</c:v>
                </c:pt>
                <c:pt idx="264">
                  <c:v>18.75</c:v>
                </c:pt>
                <c:pt idx="265">
                  <c:v>18.75</c:v>
                </c:pt>
                <c:pt idx="266">
                  <c:v>18.75</c:v>
                </c:pt>
                <c:pt idx="267">
                  <c:v>18.75</c:v>
                </c:pt>
                <c:pt idx="268">
                  <c:v>18.75</c:v>
                </c:pt>
                <c:pt idx="269">
                  <c:v>18.75</c:v>
                </c:pt>
                <c:pt idx="270">
                  <c:v>18.75</c:v>
                </c:pt>
                <c:pt idx="271">
                  <c:v>18.75</c:v>
                </c:pt>
                <c:pt idx="272">
                  <c:v>18.75</c:v>
                </c:pt>
                <c:pt idx="273">
                  <c:v>18.75</c:v>
                </c:pt>
                <c:pt idx="274">
                  <c:v>18.75</c:v>
                </c:pt>
                <c:pt idx="275">
                  <c:v>18.75</c:v>
                </c:pt>
                <c:pt idx="276">
                  <c:v>18.75</c:v>
                </c:pt>
                <c:pt idx="277">
                  <c:v>18.75</c:v>
                </c:pt>
                <c:pt idx="278">
                  <c:v>18.75</c:v>
                </c:pt>
                <c:pt idx="279">
                  <c:v>18.75</c:v>
                </c:pt>
                <c:pt idx="280">
                  <c:v>18.75</c:v>
                </c:pt>
                <c:pt idx="281">
                  <c:v>18.75</c:v>
                </c:pt>
                <c:pt idx="282">
                  <c:v>18.75</c:v>
                </c:pt>
                <c:pt idx="283">
                  <c:v>18.75</c:v>
                </c:pt>
                <c:pt idx="284">
                  <c:v>18.75</c:v>
                </c:pt>
                <c:pt idx="285">
                  <c:v>18.75</c:v>
                </c:pt>
                <c:pt idx="286">
                  <c:v>18.75</c:v>
                </c:pt>
                <c:pt idx="287">
                  <c:v>18.75</c:v>
                </c:pt>
                <c:pt idx="288">
                  <c:v>18.75</c:v>
                </c:pt>
                <c:pt idx="289">
                  <c:v>18.75</c:v>
                </c:pt>
                <c:pt idx="290">
                  <c:v>18.75</c:v>
                </c:pt>
                <c:pt idx="291">
                  <c:v>18.75</c:v>
                </c:pt>
                <c:pt idx="292">
                  <c:v>18.75</c:v>
                </c:pt>
                <c:pt idx="293">
                  <c:v>18.75</c:v>
                </c:pt>
                <c:pt idx="294">
                  <c:v>18.75</c:v>
                </c:pt>
                <c:pt idx="295">
                  <c:v>18.75</c:v>
                </c:pt>
                <c:pt idx="296">
                  <c:v>18.75</c:v>
                </c:pt>
                <c:pt idx="297">
                  <c:v>18.75</c:v>
                </c:pt>
                <c:pt idx="298">
                  <c:v>18.75</c:v>
                </c:pt>
                <c:pt idx="299">
                  <c:v>18.75</c:v>
                </c:pt>
                <c:pt idx="300">
                  <c:v>18.75</c:v>
                </c:pt>
                <c:pt idx="301">
                  <c:v>18.75</c:v>
                </c:pt>
                <c:pt idx="302">
                  <c:v>18.75</c:v>
                </c:pt>
                <c:pt idx="303">
                  <c:v>18.75</c:v>
                </c:pt>
                <c:pt idx="304">
                  <c:v>18.75</c:v>
                </c:pt>
                <c:pt idx="305">
                  <c:v>18.75</c:v>
                </c:pt>
                <c:pt idx="306">
                  <c:v>18.75</c:v>
                </c:pt>
                <c:pt idx="307">
                  <c:v>18.75</c:v>
                </c:pt>
                <c:pt idx="308">
                  <c:v>18.75</c:v>
                </c:pt>
                <c:pt idx="309">
                  <c:v>18.75</c:v>
                </c:pt>
                <c:pt idx="310">
                  <c:v>18.75</c:v>
                </c:pt>
                <c:pt idx="311">
                  <c:v>18.75</c:v>
                </c:pt>
                <c:pt idx="312">
                  <c:v>18.75</c:v>
                </c:pt>
                <c:pt idx="313">
                  <c:v>18.75</c:v>
                </c:pt>
                <c:pt idx="314">
                  <c:v>18.75</c:v>
                </c:pt>
                <c:pt idx="315">
                  <c:v>18.75</c:v>
                </c:pt>
                <c:pt idx="316">
                  <c:v>18.75</c:v>
                </c:pt>
                <c:pt idx="317">
                  <c:v>18.75</c:v>
                </c:pt>
                <c:pt idx="318">
                  <c:v>18.75</c:v>
                </c:pt>
                <c:pt idx="319">
                  <c:v>18.75</c:v>
                </c:pt>
                <c:pt idx="320">
                  <c:v>18.75</c:v>
                </c:pt>
                <c:pt idx="321">
                  <c:v>18.75</c:v>
                </c:pt>
                <c:pt idx="322">
                  <c:v>18.75</c:v>
                </c:pt>
                <c:pt idx="323">
                  <c:v>18.75</c:v>
                </c:pt>
                <c:pt idx="324">
                  <c:v>18.75</c:v>
                </c:pt>
                <c:pt idx="325">
                  <c:v>18.75</c:v>
                </c:pt>
                <c:pt idx="326">
                  <c:v>18.75</c:v>
                </c:pt>
                <c:pt idx="327">
                  <c:v>18.75</c:v>
                </c:pt>
                <c:pt idx="328">
                  <c:v>18.75</c:v>
                </c:pt>
                <c:pt idx="329">
                  <c:v>18.75</c:v>
                </c:pt>
                <c:pt idx="330">
                  <c:v>18.75</c:v>
                </c:pt>
                <c:pt idx="331">
                  <c:v>18.75</c:v>
                </c:pt>
                <c:pt idx="332">
                  <c:v>18.75</c:v>
                </c:pt>
                <c:pt idx="333">
                  <c:v>18.75</c:v>
                </c:pt>
                <c:pt idx="334">
                  <c:v>18.75</c:v>
                </c:pt>
                <c:pt idx="335">
                  <c:v>18.75</c:v>
                </c:pt>
                <c:pt idx="336">
                  <c:v>18.75</c:v>
                </c:pt>
                <c:pt idx="337">
                  <c:v>18.75</c:v>
                </c:pt>
                <c:pt idx="338">
                  <c:v>18.75</c:v>
                </c:pt>
                <c:pt idx="339">
                  <c:v>18.75</c:v>
                </c:pt>
                <c:pt idx="340">
                  <c:v>18.75</c:v>
                </c:pt>
                <c:pt idx="341">
                  <c:v>18.75</c:v>
                </c:pt>
                <c:pt idx="342">
                  <c:v>18.75</c:v>
                </c:pt>
                <c:pt idx="343">
                  <c:v>18.75</c:v>
                </c:pt>
                <c:pt idx="344">
                  <c:v>18.75</c:v>
                </c:pt>
                <c:pt idx="345">
                  <c:v>18.75</c:v>
                </c:pt>
                <c:pt idx="346">
                  <c:v>18.75</c:v>
                </c:pt>
                <c:pt idx="347">
                  <c:v>18.75</c:v>
                </c:pt>
                <c:pt idx="348">
                  <c:v>18.75</c:v>
                </c:pt>
                <c:pt idx="349">
                  <c:v>18.75</c:v>
                </c:pt>
                <c:pt idx="350">
                  <c:v>18.75</c:v>
                </c:pt>
                <c:pt idx="351">
                  <c:v>18.75</c:v>
                </c:pt>
                <c:pt idx="352">
                  <c:v>18.75</c:v>
                </c:pt>
                <c:pt idx="353">
                  <c:v>18.75</c:v>
                </c:pt>
                <c:pt idx="354">
                  <c:v>18.75</c:v>
                </c:pt>
                <c:pt idx="355">
                  <c:v>18.75</c:v>
                </c:pt>
                <c:pt idx="356">
                  <c:v>18.75</c:v>
                </c:pt>
                <c:pt idx="357">
                  <c:v>18.75</c:v>
                </c:pt>
                <c:pt idx="358">
                  <c:v>18.75</c:v>
                </c:pt>
                <c:pt idx="359">
                  <c:v>18.75</c:v>
                </c:pt>
                <c:pt idx="360">
                  <c:v>18.75</c:v>
                </c:pt>
                <c:pt idx="361">
                  <c:v>18.75</c:v>
                </c:pt>
                <c:pt idx="362">
                  <c:v>18.75</c:v>
                </c:pt>
                <c:pt idx="363">
                  <c:v>18.75</c:v>
                </c:pt>
                <c:pt idx="364">
                  <c:v>18.75</c:v>
                </c:pt>
                <c:pt idx="365">
                  <c:v>18.75</c:v>
                </c:pt>
                <c:pt idx="366">
                  <c:v>18.75</c:v>
                </c:pt>
                <c:pt idx="367">
                  <c:v>18.75</c:v>
                </c:pt>
                <c:pt idx="368">
                  <c:v>18.75</c:v>
                </c:pt>
                <c:pt idx="369">
                  <c:v>18.75</c:v>
                </c:pt>
                <c:pt idx="370">
                  <c:v>18.75</c:v>
                </c:pt>
                <c:pt idx="371">
                  <c:v>18.75</c:v>
                </c:pt>
                <c:pt idx="372">
                  <c:v>18.75</c:v>
                </c:pt>
                <c:pt idx="373">
                  <c:v>18.75</c:v>
                </c:pt>
                <c:pt idx="374">
                  <c:v>18.75</c:v>
                </c:pt>
                <c:pt idx="375">
                  <c:v>18.75</c:v>
                </c:pt>
                <c:pt idx="376">
                  <c:v>18.75</c:v>
                </c:pt>
                <c:pt idx="377">
                  <c:v>18.75</c:v>
                </c:pt>
                <c:pt idx="378">
                  <c:v>18.75</c:v>
                </c:pt>
                <c:pt idx="379">
                  <c:v>18.75</c:v>
                </c:pt>
                <c:pt idx="380">
                  <c:v>18.75</c:v>
                </c:pt>
                <c:pt idx="381">
                  <c:v>18.75</c:v>
                </c:pt>
                <c:pt idx="382">
                  <c:v>18.75</c:v>
                </c:pt>
                <c:pt idx="383">
                  <c:v>18.75</c:v>
                </c:pt>
                <c:pt idx="384">
                  <c:v>18.75</c:v>
                </c:pt>
                <c:pt idx="385">
                  <c:v>18.75</c:v>
                </c:pt>
                <c:pt idx="386">
                  <c:v>18.75</c:v>
                </c:pt>
                <c:pt idx="387">
                  <c:v>18.75</c:v>
                </c:pt>
                <c:pt idx="388">
                  <c:v>18.75</c:v>
                </c:pt>
                <c:pt idx="389">
                  <c:v>18.75</c:v>
                </c:pt>
                <c:pt idx="390">
                  <c:v>18.75</c:v>
                </c:pt>
                <c:pt idx="391">
                  <c:v>18.75</c:v>
                </c:pt>
                <c:pt idx="392">
                  <c:v>18.75</c:v>
                </c:pt>
                <c:pt idx="393">
                  <c:v>18.75</c:v>
                </c:pt>
                <c:pt idx="394">
                  <c:v>18.75</c:v>
                </c:pt>
                <c:pt idx="395">
                  <c:v>18.75</c:v>
                </c:pt>
                <c:pt idx="396">
                  <c:v>18.75</c:v>
                </c:pt>
                <c:pt idx="397">
                  <c:v>18.75</c:v>
                </c:pt>
                <c:pt idx="398">
                  <c:v>18.75</c:v>
                </c:pt>
                <c:pt idx="399">
                  <c:v>18.75</c:v>
                </c:pt>
                <c:pt idx="400">
                  <c:v>18.75</c:v>
                </c:pt>
                <c:pt idx="401">
                  <c:v>18.75</c:v>
                </c:pt>
                <c:pt idx="402">
                  <c:v>18.75</c:v>
                </c:pt>
                <c:pt idx="403">
                  <c:v>18.75</c:v>
                </c:pt>
                <c:pt idx="404">
                  <c:v>18.75</c:v>
                </c:pt>
                <c:pt idx="405">
                  <c:v>18.75</c:v>
                </c:pt>
                <c:pt idx="406">
                  <c:v>18.75</c:v>
                </c:pt>
                <c:pt idx="407">
                  <c:v>18.75</c:v>
                </c:pt>
                <c:pt idx="408">
                  <c:v>18.75</c:v>
                </c:pt>
                <c:pt idx="409">
                  <c:v>18.75</c:v>
                </c:pt>
                <c:pt idx="410">
                  <c:v>18.75</c:v>
                </c:pt>
                <c:pt idx="411">
                  <c:v>18.75</c:v>
                </c:pt>
                <c:pt idx="412">
                  <c:v>18.75</c:v>
                </c:pt>
                <c:pt idx="413">
                  <c:v>18.75</c:v>
                </c:pt>
                <c:pt idx="414">
                  <c:v>18.75</c:v>
                </c:pt>
                <c:pt idx="415">
                  <c:v>18.75</c:v>
                </c:pt>
                <c:pt idx="416">
                  <c:v>18.75</c:v>
                </c:pt>
                <c:pt idx="417">
                  <c:v>18.75</c:v>
                </c:pt>
                <c:pt idx="418">
                  <c:v>18.75</c:v>
                </c:pt>
                <c:pt idx="419">
                  <c:v>18.75</c:v>
                </c:pt>
                <c:pt idx="420">
                  <c:v>18.75</c:v>
                </c:pt>
                <c:pt idx="421">
                  <c:v>18.75</c:v>
                </c:pt>
                <c:pt idx="422">
                  <c:v>18.75</c:v>
                </c:pt>
                <c:pt idx="423">
                  <c:v>18.75</c:v>
                </c:pt>
                <c:pt idx="424">
                  <c:v>18.75</c:v>
                </c:pt>
                <c:pt idx="425">
                  <c:v>18.75</c:v>
                </c:pt>
                <c:pt idx="426">
                  <c:v>18.75</c:v>
                </c:pt>
                <c:pt idx="427">
                  <c:v>18.75</c:v>
                </c:pt>
                <c:pt idx="428">
                  <c:v>18.75</c:v>
                </c:pt>
                <c:pt idx="429">
                  <c:v>18.75</c:v>
                </c:pt>
                <c:pt idx="430">
                  <c:v>18.75</c:v>
                </c:pt>
                <c:pt idx="431">
                  <c:v>18.75</c:v>
                </c:pt>
                <c:pt idx="432">
                  <c:v>18.75</c:v>
                </c:pt>
                <c:pt idx="433">
                  <c:v>18.75</c:v>
                </c:pt>
                <c:pt idx="434">
                  <c:v>18.75</c:v>
                </c:pt>
                <c:pt idx="435">
                  <c:v>18.75</c:v>
                </c:pt>
                <c:pt idx="436">
                  <c:v>18.75</c:v>
                </c:pt>
                <c:pt idx="437">
                  <c:v>18.75</c:v>
                </c:pt>
                <c:pt idx="438">
                  <c:v>18.75</c:v>
                </c:pt>
                <c:pt idx="439">
                  <c:v>18.75</c:v>
                </c:pt>
                <c:pt idx="440">
                  <c:v>18.75</c:v>
                </c:pt>
                <c:pt idx="441">
                  <c:v>18.75</c:v>
                </c:pt>
                <c:pt idx="442">
                  <c:v>18.75</c:v>
                </c:pt>
                <c:pt idx="443">
                  <c:v>18.75</c:v>
                </c:pt>
                <c:pt idx="444">
                  <c:v>18.75</c:v>
                </c:pt>
                <c:pt idx="445">
                  <c:v>18.75</c:v>
                </c:pt>
                <c:pt idx="446">
                  <c:v>18.75</c:v>
                </c:pt>
                <c:pt idx="447">
                  <c:v>18.75</c:v>
                </c:pt>
                <c:pt idx="448">
                  <c:v>18.75</c:v>
                </c:pt>
                <c:pt idx="449">
                  <c:v>18.75</c:v>
                </c:pt>
                <c:pt idx="450">
                  <c:v>18.75</c:v>
                </c:pt>
                <c:pt idx="451">
                  <c:v>18.75</c:v>
                </c:pt>
                <c:pt idx="452">
                  <c:v>18.75</c:v>
                </c:pt>
                <c:pt idx="453">
                  <c:v>18.75</c:v>
                </c:pt>
                <c:pt idx="454">
                  <c:v>18.75</c:v>
                </c:pt>
                <c:pt idx="455">
                  <c:v>18.75</c:v>
                </c:pt>
                <c:pt idx="456">
                  <c:v>18.75</c:v>
                </c:pt>
                <c:pt idx="457">
                  <c:v>18.75</c:v>
                </c:pt>
                <c:pt idx="458">
                  <c:v>18.75</c:v>
                </c:pt>
                <c:pt idx="459">
                  <c:v>18.75</c:v>
                </c:pt>
                <c:pt idx="460">
                  <c:v>18.75</c:v>
                </c:pt>
                <c:pt idx="461">
                  <c:v>18.75</c:v>
                </c:pt>
                <c:pt idx="462">
                  <c:v>18.75</c:v>
                </c:pt>
                <c:pt idx="463">
                  <c:v>18.75</c:v>
                </c:pt>
                <c:pt idx="464">
                  <c:v>18.75</c:v>
                </c:pt>
                <c:pt idx="465">
                  <c:v>18.75</c:v>
                </c:pt>
                <c:pt idx="466">
                  <c:v>18.75</c:v>
                </c:pt>
                <c:pt idx="467">
                  <c:v>18.75</c:v>
                </c:pt>
                <c:pt idx="468">
                  <c:v>18.75</c:v>
                </c:pt>
                <c:pt idx="469">
                  <c:v>18.75</c:v>
                </c:pt>
                <c:pt idx="470">
                  <c:v>18.75</c:v>
                </c:pt>
                <c:pt idx="471">
                  <c:v>18.75</c:v>
                </c:pt>
                <c:pt idx="472">
                  <c:v>18.75</c:v>
                </c:pt>
                <c:pt idx="473">
                  <c:v>18.75</c:v>
                </c:pt>
                <c:pt idx="474">
                  <c:v>18.75</c:v>
                </c:pt>
                <c:pt idx="475">
                  <c:v>18.75</c:v>
                </c:pt>
                <c:pt idx="476">
                  <c:v>18.75</c:v>
                </c:pt>
                <c:pt idx="477">
                  <c:v>18.75</c:v>
                </c:pt>
                <c:pt idx="478">
                  <c:v>18.75</c:v>
                </c:pt>
                <c:pt idx="479">
                  <c:v>18.75</c:v>
                </c:pt>
                <c:pt idx="480">
                  <c:v>18.75</c:v>
                </c:pt>
                <c:pt idx="481">
                  <c:v>18.75</c:v>
                </c:pt>
                <c:pt idx="482">
                  <c:v>18.75</c:v>
                </c:pt>
                <c:pt idx="483">
                  <c:v>18.75</c:v>
                </c:pt>
                <c:pt idx="484">
                  <c:v>18.75</c:v>
                </c:pt>
                <c:pt idx="485">
                  <c:v>18.75</c:v>
                </c:pt>
                <c:pt idx="486">
                  <c:v>18.75</c:v>
                </c:pt>
                <c:pt idx="487">
                  <c:v>18.75</c:v>
                </c:pt>
                <c:pt idx="488">
                  <c:v>18.75</c:v>
                </c:pt>
                <c:pt idx="489">
                  <c:v>18.75</c:v>
                </c:pt>
                <c:pt idx="490">
                  <c:v>18.75</c:v>
                </c:pt>
                <c:pt idx="491">
                  <c:v>18.75</c:v>
                </c:pt>
                <c:pt idx="492">
                  <c:v>18.75</c:v>
                </c:pt>
                <c:pt idx="493">
                  <c:v>18.75</c:v>
                </c:pt>
                <c:pt idx="494">
                  <c:v>18.75</c:v>
                </c:pt>
                <c:pt idx="495">
                  <c:v>18.75</c:v>
                </c:pt>
                <c:pt idx="496">
                  <c:v>18.75</c:v>
                </c:pt>
                <c:pt idx="497">
                  <c:v>18.75</c:v>
                </c:pt>
                <c:pt idx="498">
                  <c:v>18.75</c:v>
                </c:pt>
                <c:pt idx="499">
                  <c:v>18.75</c:v>
                </c:pt>
                <c:pt idx="500">
                  <c:v>18.75</c:v>
                </c:pt>
                <c:pt idx="501">
                  <c:v>18.75</c:v>
                </c:pt>
                <c:pt idx="502">
                  <c:v>18.75</c:v>
                </c:pt>
                <c:pt idx="503">
                  <c:v>18.75</c:v>
                </c:pt>
                <c:pt idx="504">
                  <c:v>18.75</c:v>
                </c:pt>
                <c:pt idx="505">
                  <c:v>18.75</c:v>
                </c:pt>
                <c:pt idx="506">
                  <c:v>18.75</c:v>
                </c:pt>
                <c:pt idx="507">
                  <c:v>18.75</c:v>
                </c:pt>
                <c:pt idx="508">
                  <c:v>18.75</c:v>
                </c:pt>
                <c:pt idx="509">
                  <c:v>18.75</c:v>
                </c:pt>
                <c:pt idx="510">
                  <c:v>18.75</c:v>
                </c:pt>
                <c:pt idx="511">
                  <c:v>18.75</c:v>
                </c:pt>
                <c:pt idx="512">
                  <c:v>18.75</c:v>
                </c:pt>
                <c:pt idx="513">
                  <c:v>18.75</c:v>
                </c:pt>
                <c:pt idx="514">
                  <c:v>18.75</c:v>
                </c:pt>
                <c:pt idx="515">
                  <c:v>18.75</c:v>
                </c:pt>
                <c:pt idx="516">
                  <c:v>18.75</c:v>
                </c:pt>
                <c:pt idx="517">
                  <c:v>18.75</c:v>
                </c:pt>
                <c:pt idx="518">
                  <c:v>18.75</c:v>
                </c:pt>
                <c:pt idx="519">
                  <c:v>18.75</c:v>
                </c:pt>
                <c:pt idx="520">
                  <c:v>18.75</c:v>
                </c:pt>
                <c:pt idx="521">
                  <c:v>18.75</c:v>
                </c:pt>
                <c:pt idx="522">
                  <c:v>18.75</c:v>
                </c:pt>
                <c:pt idx="523">
                  <c:v>18.75</c:v>
                </c:pt>
                <c:pt idx="524">
                  <c:v>18.75</c:v>
                </c:pt>
                <c:pt idx="525">
                  <c:v>18.75</c:v>
                </c:pt>
                <c:pt idx="526">
                  <c:v>18.75</c:v>
                </c:pt>
                <c:pt idx="527">
                  <c:v>18.75</c:v>
                </c:pt>
                <c:pt idx="528">
                  <c:v>18.75</c:v>
                </c:pt>
                <c:pt idx="529">
                  <c:v>18.75</c:v>
                </c:pt>
                <c:pt idx="530">
                  <c:v>18.75</c:v>
                </c:pt>
                <c:pt idx="531">
                  <c:v>18.75</c:v>
                </c:pt>
                <c:pt idx="532">
                  <c:v>18.75</c:v>
                </c:pt>
                <c:pt idx="533">
                  <c:v>18.75</c:v>
                </c:pt>
                <c:pt idx="534">
                  <c:v>18.75</c:v>
                </c:pt>
                <c:pt idx="535">
                  <c:v>18.75</c:v>
                </c:pt>
                <c:pt idx="536">
                  <c:v>18.75</c:v>
                </c:pt>
                <c:pt idx="537">
                  <c:v>18.75</c:v>
                </c:pt>
                <c:pt idx="538">
                  <c:v>18.75</c:v>
                </c:pt>
                <c:pt idx="539">
                  <c:v>18.75</c:v>
                </c:pt>
                <c:pt idx="540">
                  <c:v>18.75</c:v>
                </c:pt>
                <c:pt idx="541">
                  <c:v>18.75</c:v>
                </c:pt>
                <c:pt idx="542">
                  <c:v>18.75</c:v>
                </c:pt>
                <c:pt idx="543">
                  <c:v>18.75</c:v>
                </c:pt>
                <c:pt idx="544">
                  <c:v>18.75</c:v>
                </c:pt>
                <c:pt idx="545">
                  <c:v>18.75</c:v>
                </c:pt>
                <c:pt idx="546">
                  <c:v>18.75</c:v>
                </c:pt>
                <c:pt idx="547">
                  <c:v>18.75</c:v>
                </c:pt>
                <c:pt idx="548">
                  <c:v>18.75</c:v>
                </c:pt>
                <c:pt idx="549">
                  <c:v>18.75</c:v>
                </c:pt>
                <c:pt idx="550">
                  <c:v>18.75</c:v>
                </c:pt>
                <c:pt idx="551">
                  <c:v>18.75</c:v>
                </c:pt>
                <c:pt idx="552">
                  <c:v>18.75</c:v>
                </c:pt>
                <c:pt idx="553">
                  <c:v>18.75</c:v>
                </c:pt>
                <c:pt idx="554">
                  <c:v>18.75</c:v>
                </c:pt>
                <c:pt idx="555">
                  <c:v>18.75</c:v>
                </c:pt>
                <c:pt idx="556">
                  <c:v>18.75</c:v>
                </c:pt>
                <c:pt idx="557">
                  <c:v>18.75</c:v>
                </c:pt>
                <c:pt idx="558">
                  <c:v>18.75</c:v>
                </c:pt>
                <c:pt idx="559">
                  <c:v>18.75</c:v>
                </c:pt>
                <c:pt idx="560">
                  <c:v>18.75</c:v>
                </c:pt>
                <c:pt idx="561">
                  <c:v>18.75</c:v>
                </c:pt>
                <c:pt idx="562">
                  <c:v>18.75</c:v>
                </c:pt>
                <c:pt idx="563">
                  <c:v>18.75</c:v>
                </c:pt>
                <c:pt idx="564">
                  <c:v>18.75</c:v>
                </c:pt>
                <c:pt idx="565">
                  <c:v>18.75</c:v>
                </c:pt>
                <c:pt idx="566">
                  <c:v>18.75</c:v>
                </c:pt>
                <c:pt idx="567">
                  <c:v>18.75</c:v>
                </c:pt>
                <c:pt idx="568">
                  <c:v>18.75</c:v>
                </c:pt>
                <c:pt idx="569">
                  <c:v>18.75</c:v>
                </c:pt>
                <c:pt idx="570">
                  <c:v>18.75</c:v>
                </c:pt>
                <c:pt idx="571">
                  <c:v>18.75</c:v>
                </c:pt>
                <c:pt idx="572">
                  <c:v>18.75</c:v>
                </c:pt>
                <c:pt idx="573">
                  <c:v>18.75</c:v>
                </c:pt>
                <c:pt idx="574">
                  <c:v>18.75</c:v>
                </c:pt>
                <c:pt idx="575">
                  <c:v>18.75</c:v>
                </c:pt>
                <c:pt idx="576">
                  <c:v>18.75</c:v>
                </c:pt>
                <c:pt idx="577">
                  <c:v>18.75</c:v>
                </c:pt>
                <c:pt idx="578">
                  <c:v>18.75</c:v>
                </c:pt>
                <c:pt idx="579">
                  <c:v>18.75</c:v>
                </c:pt>
                <c:pt idx="580">
                  <c:v>18.75</c:v>
                </c:pt>
                <c:pt idx="581">
                  <c:v>18.75</c:v>
                </c:pt>
                <c:pt idx="582">
                  <c:v>18.75</c:v>
                </c:pt>
                <c:pt idx="583">
                  <c:v>18.75</c:v>
                </c:pt>
                <c:pt idx="584">
                  <c:v>18.75</c:v>
                </c:pt>
                <c:pt idx="585">
                  <c:v>18.75</c:v>
                </c:pt>
                <c:pt idx="586">
                  <c:v>18.75</c:v>
                </c:pt>
                <c:pt idx="587">
                  <c:v>18.75</c:v>
                </c:pt>
                <c:pt idx="588">
                  <c:v>18.75</c:v>
                </c:pt>
                <c:pt idx="589">
                  <c:v>18.75</c:v>
                </c:pt>
                <c:pt idx="590">
                  <c:v>18.75</c:v>
                </c:pt>
                <c:pt idx="591">
                  <c:v>18.75</c:v>
                </c:pt>
                <c:pt idx="592">
                  <c:v>18.75</c:v>
                </c:pt>
                <c:pt idx="593">
                  <c:v>18.75</c:v>
                </c:pt>
                <c:pt idx="594">
                  <c:v>18.75</c:v>
                </c:pt>
                <c:pt idx="595">
                  <c:v>18.75</c:v>
                </c:pt>
                <c:pt idx="596">
                  <c:v>18.75</c:v>
                </c:pt>
                <c:pt idx="597">
                  <c:v>18.75</c:v>
                </c:pt>
                <c:pt idx="598">
                  <c:v>18.75</c:v>
                </c:pt>
                <c:pt idx="599">
                  <c:v>18.75</c:v>
                </c:pt>
                <c:pt idx="600">
                  <c:v>18.75</c:v>
                </c:pt>
                <c:pt idx="601">
                  <c:v>18.75</c:v>
                </c:pt>
                <c:pt idx="602">
                  <c:v>18.75</c:v>
                </c:pt>
                <c:pt idx="603">
                  <c:v>18.75</c:v>
                </c:pt>
                <c:pt idx="604">
                  <c:v>18.75</c:v>
                </c:pt>
                <c:pt idx="605">
                  <c:v>18.75</c:v>
                </c:pt>
                <c:pt idx="606">
                  <c:v>18.75</c:v>
                </c:pt>
                <c:pt idx="607">
                  <c:v>18.75</c:v>
                </c:pt>
                <c:pt idx="608">
                  <c:v>18.75</c:v>
                </c:pt>
                <c:pt idx="609">
                  <c:v>18.75</c:v>
                </c:pt>
                <c:pt idx="610">
                  <c:v>18.75</c:v>
                </c:pt>
                <c:pt idx="611">
                  <c:v>18.75</c:v>
                </c:pt>
                <c:pt idx="612">
                  <c:v>18.75</c:v>
                </c:pt>
                <c:pt idx="613">
                  <c:v>18.75</c:v>
                </c:pt>
                <c:pt idx="614">
                  <c:v>18.75</c:v>
                </c:pt>
                <c:pt idx="615">
                  <c:v>18.75</c:v>
                </c:pt>
                <c:pt idx="616">
                  <c:v>18.75</c:v>
                </c:pt>
                <c:pt idx="617">
                  <c:v>18.75</c:v>
                </c:pt>
                <c:pt idx="618">
                  <c:v>18.75</c:v>
                </c:pt>
                <c:pt idx="619">
                  <c:v>18.75</c:v>
                </c:pt>
                <c:pt idx="620">
                  <c:v>18.75</c:v>
                </c:pt>
                <c:pt idx="621">
                  <c:v>18.75</c:v>
                </c:pt>
                <c:pt idx="622">
                  <c:v>18.75</c:v>
                </c:pt>
                <c:pt idx="623">
                  <c:v>18.75</c:v>
                </c:pt>
                <c:pt idx="624">
                  <c:v>18.75</c:v>
                </c:pt>
                <c:pt idx="625">
                  <c:v>18.75</c:v>
                </c:pt>
                <c:pt idx="626">
                  <c:v>18.75</c:v>
                </c:pt>
                <c:pt idx="627">
                  <c:v>18.75</c:v>
                </c:pt>
                <c:pt idx="628">
                  <c:v>18.75</c:v>
                </c:pt>
                <c:pt idx="629">
                  <c:v>18.75</c:v>
                </c:pt>
                <c:pt idx="630">
                  <c:v>18.75</c:v>
                </c:pt>
                <c:pt idx="631">
                  <c:v>18.75</c:v>
                </c:pt>
                <c:pt idx="632">
                  <c:v>18.75</c:v>
                </c:pt>
                <c:pt idx="633">
                  <c:v>18.75</c:v>
                </c:pt>
                <c:pt idx="634">
                  <c:v>18.75</c:v>
                </c:pt>
                <c:pt idx="635">
                  <c:v>18.75</c:v>
                </c:pt>
                <c:pt idx="636">
                  <c:v>18.75</c:v>
                </c:pt>
                <c:pt idx="637">
                  <c:v>18.75</c:v>
                </c:pt>
                <c:pt idx="638">
                  <c:v>18.75</c:v>
                </c:pt>
                <c:pt idx="639">
                  <c:v>18.75</c:v>
                </c:pt>
                <c:pt idx="640">
                  <c:v>18.75</c:v>
                </c:pt>
                <c:pt idx="641">
                  <c:v>18.75</c:v>
                </c:pt>
                <c:pt idx="642">
                  <c:v>18.75</c:v>
                </c:pt>
                <c:pt idx="643">
                  <c:v>18.75</c:v>
                </c:pt>
                <c:pt idx="644">
                  <c:v>18.75</c:v>
                </c:pt>
                <c:pt idx="645">
                  <c:v>18.75</c:v>
                </c:pt>
                <c:pt idx="646">
                  <c:v>18.75</c:v>
                </c:pt>
                <c:pt idx="647">
                  <c:v>18.75</c:v>
                </c:pt>
                <c:pt idx="648">
                  <c:v>18.75</c:v>
                </c:pt>
                <c:pt idx="649">
                  <c:v>18.75</c:v>
                </c:pt>
                <c:pt idx="650">
                  <c:v>18.75</c:v>
                </c:pt>
                <c:pt idx="651">
                  <c:v>18.75</c:v>
                </c:pt>
                <c:pt idx="652">
                  <c:v>18.75</c:v>
                </c:pt>
                <c:pt idx="653">
                  <c:v>18.75</c:v>
                </c:pt>
                <c:pt idx="654">
                  <c:v>18.75</c:v>
                </c:pt>
                <c:pt idx="655">
                  <c:v>18.75</c:v>
                </c:pt>
                <c:pt idx="656">
                  <c:v>18.75</c:v>
                </c:pt>
                <c:pt idx="657">
                  <c:v>18.75</c:v>
                </c:pt>
                <c:pt idx="658">
                  <c:v>18.75</c:v>
                </c:pt>
                <c:pt idx="659">
                  <c:v>18.75</c:v>
                </c:pt>
                <c:pt idx="660">
                  <c:v>18.75</c:v>
                </c:pt>
                <c:pt idx="661">
                  <c:v>18.75</c:v>
                </c:pt>
                <c:pt idx="662">
                  <c:v>18.75</c:v>
                </c:pt>
                <c:pt idx="663">
                  <c:v>18.75</c:v>
                </c:pt>
                <c:pt idx="664">
                  <c:v>18.75</c:v>
                </c:pt>
                <c:pt idx="665">
                  <c:v>18.75</c:v>
                </c:pt>
                <c:pt idx="666">
                  <c:v>18.75</c:v>
                </c:pt>
                <c:pt idx="667">
                  <c:v>18.75</c:v>
                </c:pt>
                <c:pt idx="668">
                  <c:v>18.75</c:v>
                </c:pt>
                <c:pt idx="669">
                  <c:v>18.75</c:v>
                </c:pt>
                <c:pt idx="670">
                  <c:v>18.75</c:v>
                </c:pt>
                <c:pt idx="671">
                  <c:v>18.75</c:v>
                </c:pt>
                <c:pt idx="672">
                  <c:v>18.75</c:v>
                </c:pt>
                <c:pt idx="673">
                  <c:v>18.75</c:v>
                </c:pt>
                <c:pt idx="674">
                  <c:v>18.75</c:v>
                </c:pt>
                <c:pt idx="675">
                  <c:v>18.75</c:v>
                </c:pt>
                <c:pt idx="676">
                  <c:v>18.75</c:v>
                </c:pt>
                <c:pt idx="677">
                  <c:v>18.75</c:v>
                </c:pt>
                <c:pt idx="678">
                  <c:v>18.75</c:v>
                </c:pt>
                <c:pt idx="679">
                  <c:v>18.75</c:v>
                </c:pt>
                <c:pt idx="680">
                  <c:v>18.75</c:v>
                </c:pt>
                <c:pt idx="681">
                  <c:v>18.75</c:v>
                </c:pt>
                <c:pt idx="682">
                  <c:v>18.75</c:v>
                </c:pt>
                <c:pt idx="683">
                  <c:v>18.75</c:v>
                </c:pt>
                <c:pt idx="684">
                  <c:v>18.75</c:v>
                </c:pt>
                <c:pt idx="685">
                  <c:v>18.75</c:v>
                </c:pt>
                <c:pt idx="686">
                  <c:v>18.75</c:v>
                </c:pt>
                <c:pt idx="687">
                  <c:v>18.75</c:v>
                </c:pt>
                <c:pt idx="688">
                  <c:v>18.75</c:v>
                </c:pt>
                <c:pt idx="689">
                  <c:v>18.75</c:v>
                </c:pt>
                <c:pt idx="690">
                  <c:v>18.75</c:v>
                </c:pt>
                <c:pt idx="691">
                  <c:v>18.75</c:v>
                </c:pt>
                <c:pt idx="692">
                  <c:v>18.75</c:v>
                </c:pt>
                <c:pt idx="693">
                  <c:v>18.75</c:v>
                </c:pt>
                <c:pt idx="694">
                  <c:v>18.75</c:v>
                </c:pt>
                <c:pt idx="695">
                  <c:v>18.75</c:v>
                </c:pt>
                <c:pt idx="696">
                  <c:v>18.75</c:v>
                </c:pt>
                <c:pt idx="697">
                  <c:v>18.75</c:v>
                </c:pt>
                <c:pt idx="698">
                  <c:v>18.75</c:v>
                </c:pt>
                <c:pt idx="699">
                  <c:v>18.75</c:v>
                </c:pt>
                <c:pt idx="700">
                  <c:v>18.75</c:v>
                </c:pt>
                <c:pt idx="701">
                  <c:v>18.75</c:v>
                </c:pt>
                <c:pt idx="702">
                  <c:v>18.75</c:v>
                </c:pt>
                <c:pt idx="703">
                  <c:v>18.75</c:v>
                </c:pt>
                <c:pt idx="704">
                  <c:v>18.75</c:v>
                </c:pt>
                <c:pt idx="705">
                  <c:v>18.75</c:v>
                </c:pt>
                <c:pt idx="706">
                  <c:v>18.75</c:v>
                </c:pt>
                <c:pt idx="707">
                  <c:v>18.75</c:v>
                </c:pt>
                <c:pt idx="708">
                  <c:v>18.75</c:v>
                </c:pt>
                <c:pt idx="709">
                  <c:v>18.75</c:v>
                </c:pt>
                <c:pt idx="710">
                  <c:v>18.75</c:v>
                </c:pt>
                <c:pt idx="711">
                  <c:v>18.75</c:v>
                </c:pt>
                <c:pt idx="712">
                  <c:v>18.75</c:v>
                </c:pt>
                <c:pt idx="713">
                  <c:v>18.75</c:v>
                </c:pt>
                <c:pt idx="714">
                  <c:v>18.75</c:v>
                </c:pt>
                <c:pt idx="715">
                  <c:v>18.75</c:v>
                </c:pt>
                <c:pt idx="716">
                  <c:v>18.75</c:v>
                </c:pt>
                <c:pt idx="717">
                  <c:v>18.75</c:v>
                </c:pt>
                <c:pt idx="718">
                  <c:v>18.75</c:v>
                </c:pt>
                <c:pt idx="719">
                  <c:v>18.75</c:v>
                </c:pt>
                <c:pt idx="720">
                  <c:v>18.75</c:v>
                </c:pt>
                <c:pt idx="721">
                  <c:v>18.75</c:v>
                </c:pt>
                <c:pt idx="722">
                  <c:v>18.75</c:v>
                </c:pt>
                <c:pt idx="723">
                  <c:v>18.75</c:v>
                </c:pt>
                <c:pt idx="724">
                  <c:v>18.75</c:v>
                </c:pt>
                <c:pt idx="725">
                  <c:v>18.75</c:v>
                </c:pt>
                <c:pt idx="726">
                  <c:v>18.75</c:v>
                </c:pt>
                <c:pt idx="727">
                  <c:v>18.75</c:v>
                </c:pt>
                <c:pt idx="728">
                  <c:v>18.75</c:v>
                </c:pt>
                <c:pt idx="729">
                  <c:v>18.75</c:v>
                </c:pt>
                <c:pt idx="730">
                  <c:v>18.75</c:v>
                </c:pt>
                <c:pt idx="731">
                  <c:v>18.75</c:v>
                </c:pt>
                <c:pt idx="732">
                  <c:v>18.75</c:v>
                </c:pt>
                <c:pt idx="733">
                  <c:v>18.75</c:v>
                </c:pt>
                <c:pt idx="734">
                  <c:v>18.75</c:v>
                </c:pt>
                <c:pt idx="735">
                  <c:v>18.75</c:v>
                </c:pt>
                <c:pt idx="736">
                  <c:v>18.75</c:v>
                </c:pt>
                <c:pt idx="737">
                  <c:v>18.75</c:v>
                </c:pt>
                <c:pt idx="738">
                  <c:v>18.75</c:v>
                </c:pt>
                <c:pt idx="739">
                  <c:v>18.75</c:v>
                </c:pt>
                <c:pt idx="740">
                  <c:v>18.75</c:v>
                </c:pt>
                <c:pt idx="741">
                  <c:v>18.75</c:v>
                </c:pt>
                <c:pt idx="742">
                  <c:v>18.75</c:v>
                </c:pt>
                <c:pt idx="743">
                  <c:v>18.75</c:v>
                </c:pt>
                <c:pt idx="744">
                  <c:v>18.75</c:v>
                </c:pt>
                <c:pt idx="745">
                  <c:v>18.75</c:v>
                </c:pt>
                <c:pt idx="746">
                  <c:v>18.75</c:v>
                </c:pt>
                <c:pt idx="747">
                  <c:v>18.75</c:v>
                </c:pt>
                <c:pt idx="748">
                  <c:v>18.75</c:v>
                </c:pt>
                <c:pt idx="749">
                  <c:v>18.75</c:v>
                </c:pt>
                <c:pt idx="750">
                  <c:v>18.75</c:v>
                </c:pt>
                <c:pt idx="751">
                  <c:v>18.75</c:v>
                </c:pt>
                <c:pt idx="752">
                  <c:v>18.75</c:v>
                </c:pt>
                <c:pt idx="753">
                  <c:v>18.75</c:v>
                </c:pt>
                <c:pt idx="754">
                  <c:v>18.75</c:v>
                </c:pt>
                <c:pt idx="755">
                  <c:v>18.75</c:v>
                </c:pt>
                <c:pt idx="756">
                  <c:v>18.75</c:v>
                </c:pt>
                <c:pt idx="757">
                  <c:v>18.75</c:v>
                </c:pt>
                <c:pt idx="758">
                  <c:v>18.75</c:v>
                </c:pt>
                <c:pt idx="759">
                  <c:v>18.75</c:v>
                </c:pt>
                <c:pt idx="760">
                  <c:v>18.75</c:v>
                </c:pt>
                <c:pt idx="761">
                  <c:v>18.75</c:v>
                </c:pt>
                <c:pt idx="762">
                  <c:v>18.75</c:v>
                </c:pt>
                <c:pt idx="763">
                  <c:v>18.75</c:v>
                </c:pt>
                <c:pt idx="764">
                  <c:v>18.75</c:v>
                </c:pt>
                <c:pt idx="765">
                  <c:v>18.75</c:v>
                </c:pt>
                <c:pt idx="766">
                  <c:v>18.75</c:v>
                </c:pt>
                <c:pt idx="767">
                  <c:v>18.75</c:v>
                </c:pt>
                <c:pt idx="768">
                  <c:v>18.75</c:v>
                </c:pt>
                <c:pt idx="769">
                  <c:v>18.75</c:v>
                </c:pt>
                <c:pt idx="770">
                  <c:v>18.75</c:v>
                </c:pt>
                <c:pt idx="771">
                  <c:v>18.75</c:v>
                </c:pt>
                <c:pt idx="772">
                  <c:v>18.75</c:v>
                </c:pt>
                <c:pt idx="773">
                  <c:v>18.75</c:v>
                </c:pt>
                <c:pt idx="774">
                  <c:v>18.75</c:v>
                </c:pt>
                <c:pt idx="775">
                  <c:v>18.75</c:v>
                </c:pt>
                <c:pt idx="776">
                  <c:v>18.75</c:v>
                </c:pt>
                <c:pt idx="777">
                  <c:v>18.75</c:v>
                </c:pt>
                <c:pt idx="778">
                  <c:v>18.75</c:v>
                </c:pt>
                <c:pt idx="779">
                  <c:v>18.75</c:v>
                </c:pt>
                <c:pt idx="780">
                  <c:v>18.75</c:v>
                </c:pt>
                <c:pt idx="781">
                  <c:v>18.75</c:v>
                </c:pt>
                <c:pt idx="782">
                  <c:v>18.75</c:v>
                </c:pt>
                <c:pt idx="783">
                  <c:v>18.75</c:v>
                </c:pt>
                <c:pt idx="784">
                  <c:v>18.75</c:v>
                </c:pt>
                <c:pt idx="785">
                  <c:v>18.75</c:v>
                </c:pt>
                <c:pt idx="786">
                  <c:v>18.75</c:v>
                </c:pt>
                <c:pt idx="787">
                  <c:v>18.75</c:v>
                </c:pt>
                <c:pt idx="788">
                  <c:v>18.75</c:v>
                </c:pt>
                <c:pt idx="789">
                  <c:v>18.75</c:v>
                </c:pt>
                <c:pt idx="790">
                  <c:v>18.75</c:v>
                </c:pt>
                <c:pt idx="791">
                  <c:v>18.75</c:v>
                </c:pt>
                <c:pt idx="792">
                  <c:v>18.75</c:v>
                </c:pt>
                <c:pt idx="793">
                  <c:v>18.75</c:v>
                </c:pt>
                <c:pt idx="794">
                  <c:v>18.75</c:v>
                </c:pt>
                <c:pt idx="795">
                  <c:v>18.75</c:v>
                </c:pt>
                <c:pt idx="796">
                  <c:v>18.75</c:v>
                </c:pt>
                <c:pt idx="797">
                  <c:v>18.75</c:v>
                </c:pt>
                <c:pt idx="798">
                  <c:v>18.75</c:v>
                </c:pt>
                <c:pt idx="799">
                  <c:v>18.75</c:v>
                </c:pt>
                <c:pt idx="800">
                  <c:v>18.75</c:v>
                </c:pt>
                <c:pt idx="801">
                  <c:v>18.75</c:v>
                </c:pt>
                <c:pt idx="802">
                  <c:v>18.75</c:v>
                </c:pt>
                <c:pt idx="803">
                  <c:v>18.75</c:v>
                </c:pt>
                <c:pt idx="804">
                  <c:v>18.75</c:v>
                </c:pt>
                <c:pt idx="805">
                  <c:v>18.75</c:v>
                </c:pt>
                <c:pt idx="806">
                  <c:v>18.75</c:v>
                </c:pt>
                <c:pt idx="807">
                  <c:v>18.75</c:v>
                </c:pt>
                <c:pt idx="808">
                  <c:v>18.75</c:v>
                </c:pt>
                <c:pt idx="809">
                  <c:v>18.75</c:v>
                </c:pt>
                <c:pt idx="810">
                  <c:v>18.75</c:v>
                </c:pt>
                <c:pt idx="811">
                  <c:v>18.75</c:v>
                </c:pt>
                <c:pt idx="812">
                  <c:v>18.75</c:v>
                </c:pt>
                <c:pt idx="813">
                  <c:v>18.75</c:v>
                </c:pt>
                <c:pt idx="814">
                  <c:v>18.75</c:v>
                </c:pt>
                <c:pt idx="815">
                  <c:v>18.75</c:v>
                </c:pt>
                <c:pt idx="816">
                  <c:v>18.75</c:v>
                </c:pt>
                <c:pt idx="817">
                  <c:v>18.75</c:v>
                </c:pt>
                <c:pt idx="818">
                  <c:v>18.75</c:v>
                </c:pt>
                <c:pt idx="819">
                  <c:v>18.75</c:v>
                </c:pt>
                <c:pt idx="820">
                  <c:v>18.75</c:v>
                </c:pt>
                <c:pt idx="821">
                  <c:v>18.75</c:v>
                </c:pt>
                <c:pt idx="822">
                  <c:v>18.75</c:v>
                </c:pt>
                <c:pt idx="823">
                  <c:v>18.75</c:v>
                </c:pt>
                <c:pt idx="824">
                  <c:v>18.75</c:v>
                </c:pt>
                <c:pt idx="825">
                  <c:v>18.75</c:v>
                </c:pt>
                <c:pt idx="826">
                  <c:v>18.75</c:v>
                </c:pt>
                <c:pt idx="827">
                  <c:v>18.75</c:v>
                </c:pt>
                <c:pt idx="828">
                  <c:v>18.75</c:v>
                </c:pt>
                <c:pt idx="829">
                  <c:v>18.75</c:v>
                </c:pt>
                <c:pt idx="830">
                  <c:v>18.75</c:v>
                </c:pt>
                <c:pt idx="831">
                  <c:v>18.75</c:v>
                </c:pt>
                <c:pt idx="832">
                  <c:v>18.75</c:v>
                </c:pt>
                <c:pt idx="833">
                  <c:v>18.75</c:v>
                </c:pt>
                <c:pt idx="834">
                  <c:v>18.75</c:v>
                </c:pt>
                <c:pt idx="835">
                  <c:v>18.75</c:v>
                </c:pt>
                <c:pt idx="836">
                  <c:v>18.75</c:v>
                </c:pt>
                <c:pt idx="837">
                  <c:v>18.75</c:v>
                </c:pt>
                <c:pt idx="838">
                  <c:v>18.75</c:v>
                </c:pt>
                <c:pt idx="839">
                  <c:v>18.75</c:v>
                </c:pt>
                <c:pt idx="840">
                  <c:v>18.75</c:v>
                </c:pt>
                <c:pt idx="841">
                  <c:v>18.75</c:v>
                </c:pt>
                <c:pt idx="842">
                  <c:v>18.75</c:v>
                </c:pt>
                <c:pt idx="843">
                  <c:v>18.75</c:v>
                </c:pt>
                <c:pt idx="844">
                  <c:v>18.75</c:v>
                </c:pt>
                <c:pt idx="845">
                  <c:v>18.75</c:v>
                </c:pt>
                <c:pt idx="846">
                  <c:v>18.75</c:v>
                </c:pt>
                <c:pt idx="847">
                  <c:v>18.75</c:v>
                </c:pt>
                <c:pt idx="848">
                  <c:v>18.75</c:v>
                </c:pt>
                <c:pt idx="849">
                  <c:v>18.75</c:v>
                </c:pt>
                <c:pt idx="850">
                  <c:v>18.75</c:v>
                </c:pt>
                <c:pt idx="851">
                  <c:v>18.75</c:v>
                </c:pt>
                <c:pt idx="852">
                  <c:v>18.75</c:v>
                </c:pt>
                <c:pt idx="853">
                  <c:v>18.75</c:v>
                </c:pt>
                <c:pt idx="854">
                  <c:v>18.75</c:v>
                </c:pt>
                <c:pt idx="855">
                  <c:v>18.75</c:v>
                </c:pt>
                <c:pt idx="856">
                  <c:v>18.75</c:v>
                </c:pt>
                <c:pt idx="857">
                  <c:v>18.75</c:v>
                </c:pt>
                <c:pt idx="858">
                  <c:v>18.75</c:v>
                </c:pt>
                <c:pt idx="859">
                  <c:v>18.75</c:v>
                </c:pt>
                <c:pt idx="860">
                  <c:v>18.75</c:v>
                </c:pt>
                <c:pt idx="861">
                  <c:v>18.75</c:v>
                </c:pt>
                <c:pt idx="862">
                  <c:v>18.75</c:v>
                </c:pt>
                <c:pt idx="863">
                  <c:v>18.75</c:v>
                </c:pt>
                <c:pt idx="864">
                  <c:v>18.75</c:v>
                </c:pt>
                <c:pt idx="865">
                  <c:v>18.75</c:v>
                </c:pt>
                <c:pt idx="866">
                  <c:v>18.75</c:v>
                </c:pt>
                <c:pt idx="867">
                  <c:v>18.75</c:v>
                </c:pt>
                <c:pt idx="868">
                  <c:v>18.75</c:v>
                </c:pt>
                <c:pt idx="869">
                  <c:v>18.75</c:v>
                </c:pt>
                <c:pt idx="870">
                  <c:v>18.75</c:v>
                </c:pt>
                <c:pt idx="871">
                  <c:v>18.75</c:v>
                </c:pt>
                <c:pt idx="872">
                  <c:v>18.75</c:v>
                </c:pt>
                <c:pt idx="873">
                  <c:v>18.75</c:v>
                </c:pt>
                <c:pt idx="874">
                  <c:v>18.75</c:v>
                </c:pt>
                <c:pt idx="875">
                  <c:v>18.75</c:v>
                </c:pt>
                <c:pt idx="876">
                  <c:v>18.75</c:v>
                </c:pt>
                <c:pt idx="877">
                  <c:v>18.75</c:v>
                </c:pt>
                <c:pt idx="878">
                  <c:v>18.75</c:v>
                </c:pt>
                <c:pt idx="879">
                  <c:v>18.75</c:v>
                </c:pt>
                <c:pt idx="880">
                  <c:v>18.75</c:v>
                </c:pt>
                <c:pt idx="881">
                  <c:v>18.75</c:v>
                </c:pt>
                <c:pt idx="882">
                  <c:v>18.75</c:v>
                </c:pt>
                <c:pt idx="883">
                  <c:v>18.75</c:v>
                </c:pt>
                <c:pt idx="884">
                  <c:v>18.75</c:v>
                </c:pt>
                <c:pt idx="885">
                  <c:v>18.75</c:v>
                </c:pt>
                <c:pt idx="886">
                  <c:v>18.75</c:v>
                </c:pt>
                <c:pt idx="887">
                  <c:v>18.75</c:v>
                </c:pt>
                <c:pt idx="888">
                  <c:v>18.75</c:v>
                </c:pt>
                <c:pt idx="889">
                  <c:v>18.75</c:v>
                </c:pt>
                <c:pt idx="890">
                  <c:v>18.75</c:v>
                </c:pt>
                <c:pt idx="891">
                  <c:v>18.75</c:v>
                </c:pt>
                <c:pt idx="892">
                  <c:v>18.75</c:v>
                </c:pt>
                <c:pt idx="893">
                  <c:v>18.75</c:v>
                </c:pt>
                <c:pt idx="894">
                  <c:v>18.75</c:v>
                </c:pt>
                <c:pt idx="895">
                  <c:v>18.75</c:v>
                </c:pt>
                <c:pt idx="896">
                  <c:v>18.75</c:v>
                </c:pt>
                <c:pt idx="897">
                  <c:v>18.75</c:v>
                </c:pt>
                <c:pt idx="898">
                  <c:v>18.75</c:v>
                </c:pt>
                <c:pt idx="899">
                  <c:v>18.75</c:v>
                </c:pt>
                <c:pt idx="900">
                  <c:v>18.75</c:v>
                </c:pt>
                <c:pt idx="901">
                  <c:v>18.75</c:v>
                </c:pt>
                <c:pt idx="902">
                  <c:v>18.75</c:v>
                </c:pt>
                <c:pt idx="903">
                  <c:v>18.75</c:v>
                </c:pt>
                <c:pt idx="904">
                  <c:v>18.75</c:v>
                </c:pt>
                <c:pt idx="905">
                  <c:v>18.75</c:v>
                </c:pt>
                <c:pt idx="906">
                  <c:v>18.75</c:v>
                </c:pt>
                <c:pt idx="907">
                  <c:v>18.75</c:v>
                </c:pt>
                <c:pt idx="908">
                  <c:v>18.75</c:v>
                </c:pt>
                <c:pt idx="909">
                  <c:v>18.75</c:v>
                </c:pt>
                <c:pt idx="910">
                  <c:v>18.75</c:v>
                </c:pt>
                <c:pt idx="911">
                  <c:v>18.75</c:v>
                </c:pt>
                <c:pt idx="912">
                  <c:v>18.75</c:v>
                </c:pt>
                <c:pt idx="913">
                  <c:v>18.75</c:v>
                </c:pt>
                <c:pt idx="914">
                  <c:v>18.75</c:v>
                </c:pt>
                <c:pt idx="915">
                  <c:v>18.75</c:v>
                </c:pt>
                <c:pt idx="916">
                  <c:v>18.75</c:v>
                </c:pt>
                <c:pt idx="917">
                  <c:v>18.75</c:v>
                </c:pt>
                <c:pt idx="918">
                  <c:v>18.75</c:v>
                </c:pt>
                <c:pt idx="919">
                  <c:v>18.75</c:v>
                </c:pt>
                <c:pt idx="920">
                  <c:v>18.75</c:v>
                </c:pt>
                <c:pt idx="921">
                  <c:v>18.75</c:v>
                </c:pt>
                <c:pt idx="922">
                  <c:v>18.75</c:v>
                </c:pt>
                <c:pt idx="923">
                  <c:v>18.75</c:v>
                </c:pt>
                <c:pt idx="924">
                  <c:v>18.75</c:v>
                </c:pt>
                <c:pt idx="925">
                  <c:v>18.75</c:v>
                </c:pt>
                <c:pt idx="926">
                  <c:v>18.75</c:v>
                </c:pt>
                <c:pt idx="927">
                  <c:v>18.75</c:v>
                </c:pt>
                <c:pt idx="928">
                  <c:v>18.75</c:v>
                </c:pt>
                <c:pt idx="929">
                  <c:v>18.75</c:v>
                </c:pt>
                <c:pt idx="930">
                  <c:v>18.75</c:v>
                </c:pt>
                <c:pt idx="931">
                  <c:v>18.75</c:v>
                </c:pt>
                <c:pt idx="932">
                  <c:v>18.75</c:v>
                </c:pt>
                <c:pt idx="933">
                  <c:v>18.75</c:v>
                </c:pt>
                <c:pt idx="934">
                  <c:v>18.75</c:v>
                </c:pt>
                <c:pt idx="935">
                  <c:v>18.75</c:v>
                </c:pt>
                <c:pt idx="936">
                  <c:v>18.75</c:v>
                </c:pt>
                <c:pt idx="937">
                  <c:v>18.75</c:v>
                </c:pt>
                <c:pt idx="938">
                  <c:v>18.75</c:v>
                </c:pt>
                <c:pt idx="939">
                  <c:v>18.75</c:v>
                </c:pt>
                <c:pt idx="940">
                  <c:v>18.75</c:v>
                </c:pt>
                <c:pt idx="941">
                  <c:v>18.75</c:v>
                </c:pt>
                <c:pt idx="942">
                  <c:v>18.75</c:v>
                </c:pt>
                <c:pt idx="943">
                  <c:v>18.75</c:v>
                </c:pt>
                <c:pt idx="944">
                  <c:v>18.75</c:v>
                </c:pt>
                <c:pt idx="945">
                  <c:v>18.75</c:v>
                </c:pt>
                <c:pt idx="946">
                  <c:v>18.75</c:v>
                </c:pt>
                <c:pt idx="947">
                  <c:v>18.75</c:v>
                </c:pt>
                <c:pt idx="948">
                  <c:v>18.75</c:v>
                </c:pt>
                <c:pt idx="949">
                  <c:v>18.75</c:v>
                </c:pt>
                <c:pt idx="950">
                  <c:v>18.75</c:v>
                </c:pt>
                <c:pt idx="951">
                  <c:v>18.75</c:v>
                </c:pt>
                <c:pt idx="952">
                  <c:v>18.75</c:v>
                </c:pt>
                <c:pt idx="953">
                  <c:v>18.75</c:v>
                </c:pt>
                <c:pt idx="954">
                  <c:v>18.75</c:v>
                </c:pt>
                <c:pt idx="955">
                  <c:v>18.75</c:v>
                </c:pt>
                <c:pt idx="956">
                  <c:v>18.75</c:v>
                </c:pt>
                <c:pt idx="957">
                  <c:v>18.75</c:v>
                </c:pt>
                <c:pt idx="958">
                  <c:v>18.75</c:v>
                </c:pt>
                <c:pt idx="959">
                  <c:v>18.75</c:v>
                </c:pt>
                <c:pt idx="960">
                  <c:v>18.75</c:v>
                </c:pt>
                <c:pt idx="961">
                  <c:v>18.75</c:v>
                </c:pt>
                <c:pt idx="962">
                  <c:v>18.75</c:v>
                </c:pt>
                <c:pt idx="963">
                  <c:v>18.75</c:v>
                </c:pt>
                <c:pt idx="964">
                  <c:v>18.75</c:v>
                </c:pt>
                <c:pt idx="965">
                  <c:v>18.75</c:v>
                </c:pt>
                <c:pt idx="966">
                  <c:v>18.75</c:v>
                </c:pt>
                <c:pt idx="967">
                  <c:v>18.75</c:v>
                </c:pt>
                <c:pt idx="968">
                  <c:v>18.75</c:v>
                </c:pt>
                <c:pt idx="969">
                  <c:v>18.75</c:v>
                </c:pt>
                <c:pt idx="970">
                  <c:v>18.75</c:v>
                </c:pt>
                <c:pt idx="971">
                  <c:v>18.75</c:v>
                </c:pt>
                <c:pt idx="972">
                  <c:v>18.75</c:v>
                </c:pt>
                <c:pt idx="973">
                  <c:v>18.75</c:v>
                </c:pt>
                <c:pt idx="974">
                  <c:v>18.75</c:v>
                </c:pt>
                <c:pt idx="975">
                  <c:v>18.75</c:v>
                </c:pt>
                <c:pt idx="976">
                  <c:v>18.75</c:v>
                </c:pt>
                <c:pt idx="977">
                  <c:v>18.75</c:v>
                </c:pt>
                <c:pt idx="978">
                  <c:v>18.75</c:v>
                </c:pt>
                <c:pt idx="979">
                  <c:v>18.75</c:v>
                </c:pt>
                <c:pt idx="980">
                  <c:v>18.75</c:v>
                </c:pt>
                <c:pt idx="981">
                  <c:v>18.75</c:v>
                </c:pt>
                <c:pt idx="982">
                  <c:v>18.75</c:v>
                </c:pt>
                <c:pt idx="983">
                  <c:v>18.75</c:v>
                </c:pt>
                <c:pt idx="984">
                  <c:v>18.75</c:v>
                </c:pt>
                <c:pt idx="985">
                  <c:v>18.75</c:v>
                </c:pt>
                <c:pt idx="986">
                  <c:v>18.75</c:v>
                </c:pt>
                <c:pt idx="987">
                  <c:v>18.75</c:v>
                </c:pt>
                <c:pt idx="988">
                  <c:v>18.75</c:v>
                </c:pt>
                <c:pt idx="989">
                  <c:v>18.75</c:v>
                </c:pt>
                <c:pt idx="990">
                  <c:v>18.75</c:v>
                </c:pt>
                <c:pt idx="991">
                  <c:v>18.75</c:v>
                </c:pt>
                <c:pt idx="992">
                  <c:v>18.75</c:v>
                </c:pt>
                <c:pt idx="993">
                  <c:v>18.75</c:v>
                </c:pt>
                <c:pt idx="994">
                  <c:v>18.75</c:v>
                </c:pt>
                <c:pt idx="995">
                  <c:v>18.75</c:v>
                </c:pt>
                <c:pt idx="996">
                  <c:v>18.75</c:v>
                </c:pt>
                <c:pt idx="997">
                  <c:v>18.75</c:v>
                </c:pt>
                <c:pt idx="998">
                  <c:v>18.75</c:v>
                </c:pt>
                <c:pt idx="999">
                  <c:v>18.75</c:v>
                </c:pt>
                <c:pt idx="1000">
                  <c:v>18.75</c:v>
                </c:pt>
                <c:pt idx="1001">
                  <c:v>18.75</c:v>
                </c:pt>
                <c:pt idx="1002">
                  <c:v>18.75</c:v>
                </c:pt>
                <c:pt idx="1003">
                  <c:v>18.75</c:v>
                </c:pt>
                <c:pt idx="1004">
                  <c:v>18.75</c:v>
                </c:pt>
                <c:pt idx="1005">
                  <c:v>18.75</c:v>
                </c:pt>
                <c:pt idx="1006">
                  <c:v>18.75</c:v>
                </c:pt>
                <c:pt idx="1007">
                  <c:v>18.75</c:v>
                </c:pt>
                <c:pt idx="1008">
                  <c:v>18.75</c:v>
                </c:pt>
                <c:pt idx="1009">
                  <c:v>18.75</c:v>
                </c:pt>
                <c:pt idx="1010">
                  <c:v>18.75</c:v>
                </c:pt>
                <c:pt idx="1011">
                  <c:v>18.75</c:v>
                </c:pt>
                <c:pt idx="1012">
                  <c:v>18.75</c:v>
                </c:pt>
                <c:pt idx="1013">
                  <c:v>18.75</c:v>
                </c:pt>
                <c:pt idx="1014">
                  <c:v>18.75</c:v>
                </c:pt>
                <c:pt idx="1015">
                  <c:v>18.75</c:v>
                </c:pt>
                <c:pt idx="1016">
                  <c:v>18.75</c:v>
                </c:pt>
                <c:pt idx="1017">
                  <c:v>18.75</c:v>
                </c:pt>
                <c:pt idx="1018">
                  <c:v>18.75</c:v>
                </c:pt>
                <c:pt idx="1019">
                  <c:v>18.75</c:v>
                </c:pt>
                <c:pt idx="1020">
                  <c:v>18.75</c:v>
                </c:pt>
                <c:pt idx="1021">
                  <c:v>18.75</c:v>
                </c:pt>
                <c:pt idx="1022">
                  <c:v>18.75</c:v>
                </c:pt>
                <c:pt idx="1023">
                  <c:v>18.75</c:v>
                </c:pt>
                <c:pt idx="1024">
                  <c:v>18.75</c:v>
                </c:pt>
                <c:pt idx="1025">
                  <c:v>18.75</c:v>
                </c:pt>
                <c:pt idx="1026">
                  <c:v>18.75</c:v>
                </c:pt>
                <c:pt idx="1027">
                  <c:v>18.75</c:v>
                </c:pt>
                <c:pt idx="1028">
                  <c:v>18.75</c:v>
                </c:pt>
                <c:pt idx="1029">
                  <c:v>18.75</c:v>
                </c:pt>
                <c:pt idx="1030">
                  <c:v>18.75</c:v>
                </c:pt>
                <c:pt idx="1031">
                  <c:v>18.75</c:v>
                </c:pt>
                <c:pt idx="1032">
                  <c:v>18.75</c:v>
                </c:pt>
                <c:pt idx="1033">
                  <c:v>18.75</c:v>
                </c:pt>
                <c:pt idx="1034">
                  <c:v>18.75</c:v>
                </c:pt>
                <c:pt idx="1035">
                  <c:v>18.75</c:v>
                </c:pt>
                <c:pt idx="1036">
                  <c:v>18.75</c:v>
                </c:pt>
                <c:pt idx="1037">
                  <c:v>18.75</c:v>
                </c:pt>
                <c:pt idx="1038">
                  <c:v>18.75</c:v>
                </c:pt>
                <c:pt idx="1039">
                  <c:v>18.75</c:v>
                </c:pt>
                <c:pt idx="1040">
                  <c:v>18.75</c:v>
                </c:pt>
                <c:pt idx="1041">
                  <c:v>18.75</c:v>
                </c:pt>
                <c:pt idx="1042">
                  <c:v>18.75</c:v>
                </c:pt>
                <c:pt idx="1043">
                  <c:v>18.75</c:v>
                </c:pt>
                <c:pt idx="1044">
                  <c:v>18.75</c:v>
                </c:pt>
                <c:pt idx="1045">
                  <c:v>18.75</c:v>
                </c:pt>
                <c:pt idx="1046">
                  <c:v>18.75</c:v>
                </c:pt>
                <c:pt idx="1047">
                  <c:v>18.75</c:v>
                </c:pt>
                <c:pt idx="1048">
                  <c:v>18.75</c:v>
                </c:pt>
                <c:pt idx="1049">
                  <c:v>18.75</c:v>
                </c:pt>
                <c:pt idx="1050">
                  <c:v>18.75</c:v>
                </c:pt>
                <c:pt idx="1051">
                  <c:v>18.75</c:v>
                </c:pt>
                <c:pt idx="1052">
                  <c:v>18.75</c:v>
                </c:pt>
                <c:pt idx="1053">
                  <c:v>18.75</c:v>
                </c:pt>
                <c:pt idx="1054">
                  <c:v>18.75</c:v>
                </c:pt>
                <c:pt idx="1055">
                  <c:v>18.75</c:v>
                </c:pt>
                <c:pt idx="1056">
                  <c:v>18.75</c:v>
                </c:pt>
                <c:pt idx="1057">
                  <c:v>18.75</c:v>
                </c:pt>
                <c:pt idx="1058">
                  <c:v>18.75</c:v>
                </c:pt>
                <c:pt idx="1059">
                  <c:v>18.75</c:v>
                </c:pt>
                <c:pt idx="1060">
                  <c:v>18.75</c:v>
                </c:pt>
                <c:pt idx="1061">
                  <c:v>18.75</c:v>
                </c:pt>
                <c:pt idx="1062">
                  <c:v>18.75</c:v>
                </c:pt>
                <c:pt idx="1063">
                  <c:v>18.75</c:v>
                </c:pt>
                <c:pt idx="1064">
                  <c:v>18.75</c:v>
                </c:pt>
                <c:pt idx="1065">
                  <c:v>18.75</c:v>
                </c:pt>
                <c:pt idx="1066">
                  <c:v>18.75</c:v>
                </c:pt>
                <c:pt idx="1067">
                  <c:v>18.75</c:v>
                </c:pt>
                <c:pt idx="1068">
                  <c:v>18.75</c:v>
                </c:pt>
                <c:pt idx="1069">
                  <c:v>18.75</c:v>
                </c:pt>
                <c:pt idx="1070">
                  <c:v>18.75</c:v>
                </c:pt>
                <c:pt idx="1071">
                  <c:v>18.75</c:v>
                </c:pt>
                <c:pt idx="1072">
                  <c:v>18.75</c:v>
                </c:pt>
                <c:pt idx="1073">
                  <c:v>18.75</c:v>
                </c:pt>
                <c:pt idx="1074">
                  <c:v>18.75</c:v>
                </c:pt>
                <c:pt idx="1075">
                  <c:v>18.75</c:v>
                </c:pt>
                <c:pt idx="1076">
                  <c:v>18.75</c:v>
                </c:pt>
                <c:pt idx="1077">
                  <c:v>18.75</c:v>
                </c:pt>
                <c:pt idx="1078">
                  <c:v>18.75</c:v>
                </c:pt>
                <c:pt idx="1079">
                  <c:v>18.75</c:v>
                </c:pt>
                <c:pt idx="1080">
                  <c:v>18.75</c:v>
                </c:pt>
                <c:pt idx="1081">
                  <c:v>18.75</c:v>
                </c:pt>
                <c:pt idx="1082">
                  <c:v>18.75</c:v>
                </c:pt>
                <c:pt idx="1083">
                  <c:v>18.75</c:v>
                </c:pt>
                <c:pt idx="1084">
                  <c:v>18.75</c:v>
                </c:pt>
                <c:pt idx="1085">
                  <c:v>18.75</c:v>
                </c:pt>
                <c:pt idx="1086">
                  <c:v>18.75</c:v>
                </c:pt>
                <c:pt idx="1087">
                  <c:v>18.75</c:v>
                </c:pt>
                <c:pt idx="1088">
                  <c:v>18.75</c:v>
                </c:pt>
                <c:pt idx="1089">
                  <c:v>18.75</c:v>
                </c:pt>
                <c:pt idx="1090">
                  <c:v>18.75</c:v>
                </c:pt>
                <c:pt idx="1091">
                  <c:v>18.75</c:v>
                </c:pt>
                <c:pt idx="1092">
                  <c:v>18.75</c:v>
                </c:pt>
                <c:pt idx="1093">
                  <c:v>18.75</c:v>
                </c:pt>
                <c:pt idx="1094">
                  <c:v>18.75</c:v>
                </c:pt>
                <c:pt idx="1095">
                  <c:v>18.75</c:v>
                </c:pt>
                <c:pt idx="1096">
                  <c:v>18.75</c:v>
                </c:pt>
                <c:pt idx="1097">
                  <c:v>18.75</c:v>
                </c:pt>
                <c:pt idx="1098">
                  <c:v>18.75</c:v>
                </c:pt>
                <c:pt idx="1099">
                  <c:v>18.75</c:v>
                </c:pt>
                <c:pt idx="1100">
                  <c:v>18.75</c:v>
                </c:pt>
                <c:pt idx="1101">
                  <c:v>18.75</c:v>
                </c:pt>
                <c:pt idx="1102">
                  <c:v>18.75</c:v>
                </c:pt>
                <c:pt idx="1103">
                  <c:v>18.75</c:v>
                </c:pt>
                <c:pt idx="1104">
                  <c:v>18.75</c:v>
                </c:pt>
                <c:pt idx="1105">
                  <c:v>18.75</c:v>
                </c:pt>
                <c:pt idx="1106">
                  <c:v>18.75</c:v>
                </c:pt>
                <c:pt idx="1107">
                  <c:v>18.75</c:v>
                </c:pt>
                <c:pt idx="1108">
                  <c:v>18.75</c:v>
                </c:pt>
                <c:pt idx="1109">
                  <c:v>18.75</c:v>
                </c:pt>
                <c:pt idx="1110">
                  <c:v>18.75</c:v>
                </c:pt>
                <c:pt idx="1111">
                  <c:v>18.75</c:v>
                </c:pt>
                <c:pt idx="1112">
                  <c:v>18.75</c:v>
                </c:pt>
                <c:pt idx="1113">
                  <c:v>18.75</c:v>
                </c:pt>
                <c:pt idx="1114">
                  <c:v>18.75</c:v>
                </c:pt>
                <c:pt idx="1115">
                  <c:v>18.75</c:v>
                </c:pt>
                <c:pt idx="1116">
                  <c:v>18.75</c:v>
                </c:pt>
                <c:pt idx="1117">
                  <c:v>18.75</c:v>
                </c:pt>
                <c:pt idx="1118">
                  <c:v>18.75</c:v>
                </c:pt>
                <c:pt idx="1119">
                  <c:v>18.75</c:v>
                </c:pt>
                <c:pt idx="1120">
                  <c:v>18.75</c:v>
                </c:pt>
                <c:pt idx="1121">
                  <c:v>18.75</c:v>
                </c:pt>
                <c:pt idx="1122">
                  <c:v>18.75</c:v>
                </c:pt>
                <c:pt idx="1123">
                  <c:v>18.75</c:v>
                </c:pt>
                <c:pt idx="1124">
                  <c:v>18.75</c:v>
                </c:pt>
                <c:pt idx="1125">
                  <c:v>18.75</c:v>
                </c:pt>
                <c:pt idx="1126">
                  <c:v>18.75</c:v>
                </c:pt>
                <c:pt idx="1127">
                  <c:v>18.75</c:v>
                </c:pt>
                <c:pt idx="1128">
                  <c:v>18.75</c:v>
                </c:pt>
                <c:pt idx="1129">
                  <c:v>18.75</c:v>
                </c:pt>
                <c:pt idx="1130">
                  <c:v>18.75</c:v>
                </c:pt>
                <c:pt idx="1131">
                  <c:v>18.75</c:v>
                </c:pt>
                <c:pt idx="1132">
                  <c:v>18.75</c:v>
                </c:pt>
                <c:pt idx="1133">
                  <c:v>18.75</c:v>
                </c:pt>
                <c:pt idx="1134">
                  <c:v>18.75</c:v>
                </c:pt>
                <c:pt idx="1135">
                  <c:v>18.75</c:v>
                </c:pt>
                <c:pt idx="1136">
                  <c:v>18.75</c:v>
                </c:pt>
                <c:pt idx="1137">
                  <c:v>18.75</c:v>
                </c:pt>
                <c:pt idx="1138">
                  <c:v>18.75</c:v>
                </c:pt>
                <c:pt idx="1139">
                  <c:v>18.75</c:v>
                </c:pt>
                <c:pt idx="1140">
                  <c:v>18.75</c:v>
                </c:pt>
                <c:pt idx="1141">
                  <c:v>18.75</c:v>
                </c:pt>
                <c:pt idx="1142">
                  <c:v>18.75</c:v>
                </c:pt>
                <c:pt idx="1143">
                  <c:v>18.75</c:v>
                </c:pt>
                <c:pt idx="1144">
                  <c:v>18.75</c:v>
                </c:pt>
                <c:pt idx="1145">
                  <c:v>18.75</c:v>
                </c:pt>
                <c:pt idx="1146">
                  <c:v>18.75</c:v>
                </c:pt>
                <c:pt idx="1147">
                  <c:v>18.75</c:v>
                </c:pt>
                <c:pt idx="1148">
                  <c:v>18.75</c:v>
                </c:pt>
                <c:pt idx="1149">
                  <c:v>18.75</c:v>
                </c:pt>
                <c:pt idx="1150">
                  <c:v>18.75</c:v>
                </c:pt>
                <c:pt idx="1151">
                  <c:v>18.75</c:v>
                </c:pt>
                <c:pt idx="1152">
                  <c:v>18.75</c:v>
                </c:pt>
                <c:pt idx="1153">
                  <c:v>18.75</c:v>
                </c:pt>
                <c:pt idx="1154">
                  <c:v>18.75</c:v>
                </c:pt>
                <c:pt idx="1155">
                  <c:v>18.75</c:v>
                </c:pt>
                <c:pt idx="1156">
                  <c:v>18.75</c:v>
                </c:pt>
                <c:pt idx="1157">
                  <c:v>18.75</c:v>
                </c:pt>
                <c:pt idx="1158">
                  <c:v>18.75</c:v>
                </c:pt>
                <c:pt idx="1159">
                  <c:v>18.75</c:v>
                </c:pt>
                <c:pt idx="1160">
                  <c:v>18.75</c:v>
                </c:pt>
                <c:pt idx="1161">
                  <c:v>18.75</c:v>
                </c:pt>
                <c:pt idx="1162">
                  <c:v>18.75</c:v>
                </c:pt>
                <c:pt idx="1163">
                  <c:v>18.75</c:v>
                </c:pt>
                <c:pt idx="1164">
                  <c:v>18.75</c:v>
                </c:pt>
                <c:pt idx="1165">
                  <c:v>18.75</c:v>
                </c:pt>
                <c:pt idx="1166">
                  <c:v>18.75</c:v>
                </c:pt>
                <c:pt idx="1167">
                  <c:v>18.75</c:v>
                </c:pt>
                <c:pt idx="1168">
                  <c:v>18.75</c:v>
                </c:pt>
                <c:pt idx="1169">
                  <c:v>18.75</c:v>
                </c:pt>
                <c:pt idx="1170">
                  <c:v>18.75</c:v>
                </c:pt>
                <c:pt idx="1171">
                  <c:v>18.75</c:v>
                </c:pt>
                <c:pt idx="1172">
                  <c:v>18.75</c:v>
                </c:pt>
                <c:pt idx="1173">
                  <c:v>18.75</c:v>
                </c:pt>
                <c:pt idx="1174">
                  <c:v>18.75</c:v>
                </c:pt>
                <c:pt idx="1175">
                  <c:v>18.75</c:v>
                </c:pt>
                <c:pt idx="1176">
                  <c:v>18.75</c:v>
                </c:pt>
                <c:pt idx="1177">
                  <c:v>18.75</c:v>
                </c:pt>
                <c:pt idx="1178">
                  <c:v>18.75</c:v>
                </c:pt>
                <c:pt idx="1179">
                  <c:v>18.75</c:v>
                </c:pt>
                <c:pt idx="1180">
                  <c:v>18.75</c:v>
                </c:pt>
                <c:pt idx="1181">
                  <c:v>18.75</c:v>
                </c:pt>
                <c:pt idx="1182">
                  <c:v>18.75</c:v>
                </c:pt>
                <c:pt idx="1183">
                  <c:v>18.75</c:v>
                </c:pt>
                <c:pt idx="1184">
                  <c:v>18.75</c:v>
                </c:pt>
                <c:pt idx="1185">
                  <c:v>18.75</c:v>
                </c:pt>
                <c:pt idx="1186">
                  <c:v>18.75</c:v>
                </c:pt>
                <c:pt idx="1187">
                  <c:v>18.75</c:v>
                </c:pt>
                <c:pt idx="1188">
                  <c:v>18.75</c:v>
                </c:pt>
                <c:pt idx="1189">
                  <c:v>18.75</c:v>
                </c:pt>
                <c:pt idx="1190">
                  <c:v>18.75</c:v>
                </c:pt>
                <c:pt idx="1191">
                  <c:v>18.75</c:v>
                </c:pt>
                <c:pt idx="1192">
                  <c:v>18.75</c:v>
                </c:pt>
                <c:pt idx="1193">
                  <c:v>18.75</c:v>
                </c:pt>
                <c:pt idx="1194">
                  <c:v>18.75</c:v>
                </c:pt>
                <c:pt idx="1195">
                  <c:v>18.75</c:v>
                </c:pt>
                <c:pt idx="1196">
                  <c:v>18.75</c:v>
                </c:pt>
                <c:pt idx="1197">
                  <c:v>18.75</c:v>
                </c:pt>
                <c:pt idx="1198">
                  <c:v>18.75</c:v>
                </c:pt>
                <c:pt idx="1199">
                  <c:v>18.75</c:v>
                </c:pt>
                <c:pt idx="1200">
                  <c:v>18.75</c:v>
                </c:pt>
                <c:pt idx="1201">
                  <c:v>18.75</c:v>
                </c:pt>
                <c:pt idx="1202">
                  <c:v>18.75</c:v>
                </c:pt>
                <c:pt idx="1203">
                  <c:v>18.75</c:v>
                </c:pt>
                <c:pt idx="1204">
                  <c:v>18.75</c:v>
                </c:pt>
                <c:pt idx="1205">
                  <c:v>18.75</c:v>
                </c:pt>
                <c:pt idx="1206">
                  <c:v>18.75</c:v>
                </c:pt>
                <c:pt idx="1207">
                  <c:v>18.75</c:v>
                </c:pt>
                <c:pt idx="1208">
                  <c:v>18.75</c:v>
                </c:pt>
                <c:pt idx="1209">
                  <c:v>18.75</c:v>
                </c:pt>
                <c:pt idx="1210">
                  <c:v>18.75</c:v>
                </c:pt>
                <c:pt idx="1211">
                  <c:v>18.75</c:v>
                </c:pt>
                <c:pt idx="1212">
                  <c:v>18.75</c:v>
                </c:pt>
                <c:pt idx="1213">
                  <c:v>18.75</c:v>
                </c:pt>
                <c:pt idx="1214">
                  <c:v>18.75</c:v>
                </c:pt>
                <c:pt idx="1215">
                  <c:v>18.75</c:v>
                </c:pt>
                <c:pt idx="1216">
                  <c:v>18.75</c:v>
                </c:pt>
                <c:pt idx="1217">
                  <c:v>18.75</c:v>
                </c:pt>
                <c:pt idx="1218">
                  <c:v>18.75</c:v>
                </c:pt>
                <c:pt idx="1219">
                  <c:v>18.75</c:v>
                </c:pt>
                <c:pt idx="1220">
                  <c:v>18.75</c:v>
                </c:pt>
                <c:pt idx="1221">
                  <c:v>18.75</c:v>
                </c:pt>
                <c:pt idx="1222">
                  <c:v>18.75</c:v>
                </c:pt>
                <c:pt idx="1223">
                  <c:v>18.75</c:v>
                </c:pt>
                <c:pt idx="1224">
                  <c:v>18.75</c:v>
                </c:pt>
                <c:pt idx="1225">
                  <c:v>18.75</c:v>
                </c:pt>
                <c:pt idx="1226">
                  <c:v>18.75</c:v>
                </c:pt>
                <c:pt idx="1227">
                  <c:v>18.75</c:v>
                </c:pt>
                <c:pt idx="1228">
                  <c:v>18.75</c:v>
                </c:pt>
                <c:pt idx="1229">
                  <c:v>18.75</c:v>
                </c:pt>
                <c:pt idx="1230">
                  <c:v>18.75</c:v>
                </c:pt>
                <c:pt idx="1231">
                  <c:v>18.75</c:v>
                </c:pt>
                <c:pt idx="1232">
                  <c:v>18.75</c:v>
                </c:pt>
                <c:pt idx="1233">
                  <c:v>18.75</c:v>
                </c:pt>
                <c:pt idx="1234">
                  <c:v>18.75</c:v>
                </c:pt>
                <c:pt idx="1235">
                  <c:v>18.75</c:v>
                </c:pt>
                <c:pt idx="1236">
                  <c:v>18.75</c:v>
                </c:pt>
                <c:pt idx="1237">
                  <c:v>18.75</c:v>
                </c:pt>
                <c:pt idx="1238">
                  <c:v>18.75</c:v>
                </c:pt>
                <c:pt idx="1239">
                  <c:v>18.75</c:v>
                </c:pt>
                <c:pt idx="1240">
                  <c:v>18.75</c:v>
                </c:pt>
                <c:pt idx="1241">
                  <c:v>18.75</c:v>
                </c:pt>
                <c:pt idx="1242">
                  <c:v>18.75</c:v>
                </c:pt>
                <c:pt idx="1243">
                  <c:v>18.75</c:v>
                </c:pt>
                <c:pt idx="1244">
                  <c:v>18.75</c:v>
                </c:pt>
                <c:pt idx="1245">
                  <c:v>18.75</c:v>
                </c:pt>
                <c:pt idx="1246">
                  <c:v>18.75</c:v>
                </c:pt>
                <c:pt idx="1247">
                  <c:v>18.75</c:v>
                </c:pt>
                <c:pt idx="1248">
                  <c:v>18.75</c:v>
                </c:pt>
                <c:pt idx="1249">
                  <c:v>18.75</c:v>
                </c:pt>
                <c:pt idx="1250">
                  <c:v>18.75</c:v>
                </c:pt>
                <c:pt idx="1251">
                  <c:v>18.75</c:v>
                </c:pt>
                <c:pt idx="1252">
                  <c:v>18.75</c:v>
                </c:pt>
                <c:pt idx="1253">
                  <c:v>18.75</c:v>
                </c:pt>
                <c:pt idx="1254">
                  <c:v>18.75</c:v>
                </c:pt>
                <c:pt idx="1255">
                  <c:v>18.75</c:v>
                </c:pt>
                <c:pt idx="1256">
                  <c:v>18.75</c:v>
                </c:pt>
                <c:pt idx="1257">
                  <c:v>18.75</c:v>
                </c:pt>
                <c:pt idx="1258">
                  <c:v>18.75</c:v>
                </c:pt>
                <c:pt idx="1259">
                  <c:v>18.75</c:v>
                </c:pt>
                <c:pt idx="1260">
                  <c:v>18.75</c:v>
                </c:pt>
                <c:pt idx="1261">
                  <c:v>18.75</c:v>
                </c:pt>
                <c:pt idx="1262">
                  <c:v>18.75</c:v>
                </c:pt>
                <c:pt idx="1263">
                  <c:v>18.75</c:v>
                </c:pt>
                <c:pt idx="1264">
                  <c:v>18.75</c:v>
                </c:pt>
                <c:pt idx="1265">
                  <c:v>18.75</c:v>
                </c:pt>
                <c:pt idx="1266">
                  <c:v>18.75</c:v>
                </c:pt>
                <c:pt idx="1267">
                  <c:v>18.75</c:v>
                </c:pt>
                <c:pt idx="1268">
                  <c:v>18.75</c:v>
                </c:pt>
                <c:pt idx="1269">
                  <c:v>18.75</c:v>
                </c:pt>
                <c:pt idx="1270">
                  <c:v>18.75</c:v>
                </c:pt>
                <c:pt idx="1271">
                  <c:v>18.75</c:v>
                </c:pt>
                <c:pt idx="1272">
                  <c:v>18.75</c:v>
                </c:pt>
                <c:pt idx="1273">
                  <c:v>18.75</c:v>
                </c:pt>
                <c:pt idx="1274">
                  <c:v>18.75</c:v>
                </c:pt>
                <c:pt idx="1275">
                  <c:v>18.75</c:v>
                </c:pt>
                <c:pt idx="1276">
                  <c:v>18.75</c:v>
                </c:pt>
                <c:pt idx="1277">
                  <c:v>18.75</c:v>
                </c:pt>
                <c:pt idx="1278">
                  <c:v>18.75</c:v>
                </c:pt>
                <c:pt idx="1279">
                  <c:v>18.75</c:v>
                </c:pt>
                <c:pt idx="1280">
                  <c:v>18.75</c:v>
                </c:pt>
                <c:pt idx="1281">
                  <c:v>18.75</c:v>
                </c:pt>
                <c:pt idx="1282">
                  <c:v>18.75</c:v>
                </c:pt>
                <c:pt idx="1283">
                  <c:v>18.75</c:v>
                </c:pt>
                <c:pt idx="1284">
                  <c:v>18.75</c:v>
                </c:pt>
                <c:pt idx="1285">
                  <c:v>18.75</c:v>
                </c:pt>
                <c:pt idx="1286">
                  <c:v>18.75</c:v>
                </c:pt>
                <c:pt idx="1287">
                  <c:v>18.75</c:v>
                </c:pt>
                <c:pt idx="1288">
                  <c:v>18.75</c:v>
                </c:pt>
                <c:pt idx="1289">
                  <c:v>18.75</c:v>
                </c:pt>
                <c:pt idx="1290">
                  <c:v>18.75</c:v>
                </c:pt>
                <c:pt idx="1291">
                  <c:v>18.75</c:v>
                </c:pt>
                <c:pt idx="1292">
                  <c:v>18.75</c:v>
                </c:pt>
                <c:pt idx="1293">
                  <c:v>18.75</c:v>
                </c:pt>
                <c:pt idx="1294">
                  <c:v>18.75</c:v>
                </c:pt>
                <c:pt idx="1295">
                  <c:v>18.75</c:v>
                </c:pt>
                <c:pt idx="1296">
                  <c:v>18.75</c:v>
                </c:pt>
                <c:pt idx="1297">
                  <c:v>18.75</c:v>
                </c:pt>
                <c:pt idx="1298">
                  <c:v>18.75</c:v>
                </c:pt>
                <c:pt idx="1299">
                  <c:v>18.75</c:v>
                </c:pt>
                <c:pt idx="1300">
                  <c:v>18.75</c:v>
                </c:pt>
                <c:pt idx="1301">
                  <c:v>18.75</c:v>
                </c:pt>
                <c:pt idx="1302">
                  <c:v>18.75</c:v>
                </c:pt>
                <c:pt idx="1303">
                  <c:v>18.75</c:v>
                </c:pt>
                <c:pt idx="1304">
                  <c:v>18.75</c:v>
                </c:pt>
                <c:pt idx="1305">
                  <c:v>18.75</c:v>
                </c:pt>
                <c:pt idx="1306">
                  <c:v>18.75</c:v>
                </c:pt>
                <c:pt idx="1307">
                  <c:v>18.75</c:v>
                </c:pt>
                <c:pt idx="1308">
                  <c:v>18.75</c:v>
                </c:pt>
                <c:pt idx="1309">
                  <c:v>18.75</c:v>
                </c:pt>
                <c:pt idx="1310">
                  <c:v>18.75</c:v>
                </c:pt>
                <c:pt idx="1311">
                  <c:v>18.75</c:v>
                </c:pt>
                <c:pt idx="1312">
                  <c:v>18.75</c:v>
                </c:pt>
                <c:pt idx="1313">
                  <c:v>18.75</c:v>
                </c:pt>
                <c:pt idx="1314">
                  <c:v>18.75</c:v>
                </c:pt>
                <c:pt idx="1315">
                  <c:v>18.75</c:v>
                </c:pt>
                <c:pt idx="1316">
                  <c:v>18.75</c:v>
                </c:pt>
                <c:pt idx="1317">
                  <c:v>18.75</c:v>
                </c:pt>
                <c:pt idx="1318">
                  <c:v>18.75</c:v>
                </c:pt>
                <c:pt idx="1319">
                  <c:v>18.75</c:v>
                </c:pt>
                <c:pt idx="1320">
                  <c:v>18.75</c:v>
                </c:pt>
                <c:pt idx="1321">
                  <c:v>18.75</c:v>
                </c:pt>
                <c:pt idx="1322">
                  <c:v>18.75</c:v>
                </c:pt>
                <c:pt idx="1323">
                  <c:v>18.75</c:v>
                </c:pt>
                <c:pt idx="1324">
                  <c:v>18.75</c:v>
                </c:pt>
                <c:pt idx="1325">
                  <c:v>18.75</c:v>
                </c:pt>
                <c:pt idx="1326">
                  <c:v>18.75</c:v>
                </c:pt>
                <c:pt idx="1327">
                  <c:v>18.75</c:v>
                </c:pt>
                <c:pt idx="1328">
                  <c:v>18.75</c:v>
                </c:pt>
                <c:pt idx="1329">
                  <c:v>18.75</c:v>
                </c:pt>
                <c:pt idx="1330">
                  <c:v>18.75</c:v>
                </c:pt>
                <c:pt idx="1331">
                  <c:v>18.75</c:v>
                </c:pt>
                <c:pt idx="1332">
                  <c:v>18.75</c:v>
                </c:pt>
                <c:pt idx="1333">
                  <c:v>18.75</c:v>
                </c:pt>
                <c:pt idx="1334">
                  <c:v>18.75</c:v>
                </c:pt>
                <c:pt idx="1335">
                  <c:v>18.75</c:v>
                </c:pt>
                <c:pt idx="1336">
                  <c:v>18.75</c:v>
                </c:pt>
                <c:pt idx="1337">
                  <c:v>18.75</c:v>
                </c:pt>
                <c:pt idx="1338">
                  <c:v>18.75</c:v>
                </c:pt>
                <c:pt idx="1339">
                  <c:v>18.75</c:v>
                </c:pt>
                <c:pt idx="1340">
                  <c:v>18.75</c:v>
                </c:pt>
                <c:pt idx="1341">
                  <c:v>18.75</c:v>
                </c:pt>
                <c:pt idx="1342">
                  <c:v>18.75</c:v>
                </c:pt>
                <c:pt idx="1343">
                  <c:v>18.75</c:v>
                </c:pt>
                <c:pt idx="1344">
                  <c:v>18.75</c:v>
                </c:pt>
                <c:pt idx="1345">
                  <c:v>18.75</c:v>
                </c:pt>
                <c:pt idx="1346">
                  <c:v>18.75</c:v>
                </c:pt>
                <c:pt idx="1347">
                  <c:v>18.75</c:v>
                </c:pt>
                <c:pt idx="1348">
                  <c:v>18.75</c:v>
                </c:pt>
                <c:pt idx="1349">
                  <c:v>18.75</c:v>
                </c:pt>
                <c:pt idx="1350">
                  <c:v>18.75</c:v>
                </c:pt>
                <c:pt idx="1351">
                  <c:v>18.75</c:v>
                </c:pt>
                <c:pt idx="1352">
                  <c:v>18.75</c:v>
                </c:pt>
                <c:pt idx="1353">
                  <c:v>18.75</c:v>
                </c:pt>
                <c:pt idx="1354">
                  <c:v>18.75</c:v>
                </c:pt>
                <c:pt idx="1355">
                  <c:v>18.75</c:v>
                </c:pt>
                <c:pt idx="1356">
                  <c:v>18.75</c:v>
                </c:pt>
                <c:pt idx="1357">
                  <c:v>18.75</c:v>
                </c:pt>
                <c:pt idx="1358">
                  <c:v>18.75</c:v>
                </c:pt>
                <c:pt idx="1359">
                  <c:v>18.75</c:v>
                </c:pt>
                <c:pt idx="1360">
                  <c:v>18.75</c:v>
                </c:pt>
                <c:pt idx="1361">
                  <c:v>18.75</c:v>
                </c:pt>
                <c:pt idx="1362">
                  <c:v>18.75</c:v>
                </c:pt>
                <c:pt idx="1363">
                  <c:v>18.75</c:v>
                </c:pt>
                <c:pt idx="1364">
                  <c:v>18.75</c:v>
                </c:pt>
                <c:pt idx="1365">
                  <c:v>18.75</c:v>
                </c:pt>
                <c:pt idx="1366">
                  <c:v>18.75</c:v>
                </c:pt>
                <c:pt idx="1367">
                  <c:v>18.75</c:v>
                </c:pt>
                <c:pt idx="1368">
                  <c:v>18.75</c:v>
                </c:pt>
                <c:pt idx="1369">
                  <c:v>18.75</c:v>
                </c:pt>
                <c:pt idx="1370">
                  <c:v>18.75</c:v>
                </c:pt>
                <c:pt idx="1371">
                  <c:v>18.75</c:v>
                </c:pt>
                <c:pt idx="1372">
                  <c:v>18.75</c:v>
                </c:pt>
                <c:pt idx="1373">
                  <c:v>18.75</c:v>
                </c:pt>
                <c:pt idx="1374">
                  <c:v>18.75</c:v>
                </c:pt>
                <c:pt idx="1375">
                  <c:v>18.75</c:v>
                </c:pt>
                <c:pt idx="1376">
                  <c:v>18.75</c:v>
                </c:pt>
                <c:pt idx="1377">
                  <c:v>18.75</c:v>
                </c:pt>
                <c:pt idx="1378">
                  <c:v>18.75</c:v>
                </c:pt>
                <c:pt idx="1379">
                  <c:v>18.75</c:v>
                </c:pt>
                <c:pt idx="1380">
                  <c:v>18.75</c:v>
                </c:pt>
                <c:pt idx="1381">
                  <c:v>18.75</c:v>
                </c:pt>
                <c:pt idx="1382">
                  <c:v>18.75</c:v>
                </c:pt>
                <c:pt idx="1383">
                  <c:v>18.75</c:v>
                </c:pt>
                <c:pt idx="1384">
                  <c:v>18.75</c:v>
                </c:pt>
                <c:pt idx="1385">
                  <c:v>18.75</c:v>
                </c:pt>
                <c:pt idx="1386">
                  <c:v>18.75</c:v>
                </c:pt>
                <c:pt idx="1387">
                  <c:v>18.75</c:v>
                </c:pt>
                <c:pt idx="1388">
                  <c:v>18.75</c:v>
                </c:pt>
                <c:pt idx="1389">
                  <c:v>18.75</c:v>
                </c:pt>
                <c:pt idx="1390">
                  <c:v>18.75</c:v>
                </c:pt>
                <c:pt idx="1391">
                  <c:v>18.75</c:v>
                </c:pt>
                <c:pt idx="1392">
                  <c:v>18.75</c:v>
                </c:pt>
                <c:pt idx="1393">
                  <c:v>18.75</c:v>
                </c:pt>
                <c:pt idx="1394">
                  <c:v>18.75</c:v>
                </c:pt>
                <c:pt idx="1395">
                  <c:v>18.75</c:v>
                </c:pt>
                <c:pt idx="1396">
                  <c:v>18.75</c:v>
                </c:pt>
                <c:pt idx="1397">
                  <c:v>18.75</c:v>
                </c:pt>
                <c:pt idx="1398">
                  <c:v>18.75</c:v>
                </c:pt>
                <c:pt idx="1399">
                  <c:v>18.75</c:v>
                </c:pt>
                <c:pt idx="1400">
                  <c:v>18.75</c:v>
                </c:pt>
                <c:pt idx="1401">
                  <c:v>18.75</c:v>
                </c:pt>
                <c:pt idx="1402">
                  <c:v>18.75</c:v>
                </c:pt>
                <c:pt idx="1403">
                  <c:v>18.75</c:v>
                </c:pt>
                <c:pt idx="1404">
                  <c:v>18.75</c:v>
                </c:pt>
                <c:pt idx="1405">
                  <c:v>18.75</c:v>
                </c:pt>
                <c:pt idx="1406">
                  <c:v>18.75</c:v>
                </c:pt>
                <c:pt idx="1407">
                  <c:v>18.75</c:v>
                </c:pt>
                <c:pt idx="1408">
                  <c:v>18.75</c:v>
                </c:pt>
                <c:pt idx="1409">
                  <c:v>18.75</c:v>
                </c:pt>
                <c:pt idx="1410">
                  <c:v>18.75</c:v>
                </c:pt>
                <c:pt idx="1411">
                  <c:v>18.75</c:v>
                </c:pt>
                <c:pt idx="1412">
                  <c:v>18.75</c:v>
                </c:pt>
                <c:pt idx="1413">
                  <c:v>18.75</c:v>
                </c:pt>
                <c:pt idx="1414">
                  <c:v>18.75</c:v>
                </c:pt>
                <c:pt idx="1415">
                  <c:v>18.75</c:v>
                </c:pt>
                <c:pt idx="1416">
                  <c:v>18.75</c:v>
                </c:pt>
                <c:pt idx="1417">
                  <c:v>18.75</c:v>
                </c:pt>
                <c:pt idx="1418">
                  <c:v>18.75</c:v>
                </c:pt>
                <c:pt idx="1419">
                  <c:v>18.75</c:v>
                </c:pt>
                <c:pt idx="1420">
                  <c:v>18.75</c:v>
                </c:pt>
                <c:pt idx="1421">
                  <c:v>18.75</c:v>
                </c:pt>
                <c:pt idx="1422">
                  <c:v>18.75</c:v>
                </c:pt>
                <c:pt idx="1423">
                  <c:v>18.75</c:v>
                </c:pt>
                <c:pt idx="1424">
                  <c:v>18.75</c:v>
                </c:pt>
                <c:pt idx="1425">
                  <c:v>18.75</c:v>
                </c:pt>
                <c:pt idx="1426">
                  <c:v>18.75</c:v>
                </c:pt>
                <c:pt idx="1427">
                  <c:v>18.75</c:v>
                </c:pt>
                <c:pt idx="1428">
                  <c:v>18.75</c:v>
                </c:pt>
                <c:pt idx="1429">
                  <c:v>18.75</c:v>
                </c:pt>
                <c:pt idx="1430">
                  <c:v>18.75</c:v>
                </c:pt>
                <c:pt idx="1431">
                  <c:v>18.75</c:v>
                </c:pt>
                <c:pt idx="1432">
                  <c:v>18.75</c:v>
                </c:pt>
                <c:pt idx="1433">
                  <c:v>18.75</c:v>
                </c:pt>
                <c:pt idx="1434">
                  <c:v>18.75</c:v>
                </c:pt>
                <c:pt idx="1435">
                  <c:v>18.75</c:v>
                </c:pt>
                <c:pt idx="1436">
                  <c:v>18.75</c:v>
                </c:pt>
                <c:pt idx="1437">
                  <c:v>18.75</c:v>
                </c:pt>
                <c:pt idx="1438">
                  <c:v>18.75</c:v>
                </c:pt>
                <c:pt idx="1439">
                  <c:v>18.75</c:v>
                </c:pt>
                <c:pt idx="1440">
                  <c:v>18.75</c:v>
                </c:pt>
                <c:pt idx="1441">
                  <c:v>18.75</c:v>
                </c:pt>
                <c:pt idx="1442">
                  <c:v>18.75</c:v>
                </c:pt>
                <c:pt idx="1443">
                  <c:v>18.75</c:v>
                </c:pt>
                <c:pt idx="1444">
                  <c:v>18.75</c:v>
                </c:pt>
                <c:pt idx="1445">
                  <c:v>18.75</c:v>
                </c:pt>
                <c:pt idx="1446">
                  <c:v>18.75</c:v>
                </c:pt>
                <c:pt idx="1447">
                  <c:v>18.75</c:v>
                </c:pt>
                <c:pt idx="1448">
                  <c:v>18.75</c:v>
                </c:pt>
                <c:pt idx="1449">
                  <c:v>18.75</c:v>
                </c:pt>
                <c:pt idx="1450">
                  <c:v>18.75</c:v>
                </c:pt>
                <c:pt idx="1451">
                  <c:v>18.75</c:v>
                </c:pt>
                <c:pt idx="1452">
                  <c:v>18.75</c:v>
                </c:pt>
                <c:pt idx="1453">
                  <c:v>18.75</c:v>
                </c:pt>
                <c:pt idx="1454">
                  <c:v>18.75</c:v>
                </c:pt>
                <c:pt idx="1455">
                  <c:v>18.75</c:v>
                </c:pt>
                <c:pt idx="1456">
                  <c:v>18.75</c:v>
                </c:pt>
                <c:pt idx="1457">
                  <c:v>18.75</c:v>
                </c:pt>
                <c:pt idx="1458">
                  <c:v>18.75</c:v>
                </c:pt>
                <c:pt idx="1459">
                  <c:v>18.75</c:v>
                </c:pt>
                <c:pt idx="1460">
                  <c:v>18.75</c:v>
                </c:pt>
                <c:pt idx="1461">
                  <c:v>18.75</c:v>
                </c:pt>
                <c:pt idx="1462">
                  <c:v>18.75</c:v>
                </c:pt>
                <c:pt idx="1463">
                  <c:v>18.75</c:v>
                </c:pt>
                <c:pt idx="1464">
                  <c:v>18.75</c:v>
                </c:pt>
                <c:pt idx="1465">
                  <c:v>18.75</c:v>
                </c:pt>
                <c:pt idx="1466">
                  <c:v>18.75</c:v>
                </c:pt>
                <c:pt idx="1467">
                  <c:v>18.75</c:v>
                </c:pt>
                <c:pt idx="1468">
                  <c:v>18.75</c:v>
                </c:pt>
                <c:pt idx="1469">
                  <c:v>18.75</c:v>
                </c:pt>
                <c:pt idx="1470">
                  <c:v>18.75</c:v>
                </c:pt>
                <c:pt idx="1471">
                  <c:v>18.75</c:v>
                </c:pt>
                <c:pt idx="1472">
                  <c:v>18.75</c:v>
                </c:pt>
                <c:pt idx="1473">
                  <c:v>18.75</c:v>
                </c:pt>
                <c:pt idx="1474">
                  <c:v>18.75</c:v>
                </c:pt>
                <c:pt idx="1475">
                  <c:v>18.75</c:v>
                </c:pt>
                <c:pt idx="1476">
                  <c:v>18.75</c:v>
                </c:pt>
                <c:pt idx="1477">
                  <c:v>18.75</c:v>
                </c:pt>
                <c:pt idx="1478">
                  <c:v>18.75</c:v>
                </c:pt>
                <c:pt idx="1479">
                  <c:v>18.75</c:v>
                </c:pt>
                <c:pt idx="1480">
                  <c:v>18.75</c:v>
                </c:pt>
                <c:pt idx="1481">
                  <c:v>18.75</c:v>
                </c:pt>
                <c:pt idx="1482">
                  <c:v>18.75</c:v>
                </c:pt>
                <c:pt idx="1483">
                  <c:v>18.75</c:v>
                </c:pt>
                <c:pt idx="1484">
                  <c:v>18.75</c:v>
                </c:pt>
                <c:pt idx="1485">
                  <c:v>18.75</c:v>
                </c:pt>
                <c:pt idx="1486">
                  <c:v>18.75</c:v>
                </c:pt>
                <c:pt idx="1487">
                  <c:v>18.75</c:v>
                </c:pt>
                <c:pt idx="1488">
                  <c:v>18.75</c:v>
                </c:pt>
                <c:pt idx="1489">
                  <c:v>18.75</c:v>
                </c:pt>
                <c:pt idx="1490">
                  <c:v>18.75</c:v>
                </c:pt>
                <c:pt idx="1491">
                  <c:v>18.75</c:v>
                </c:pt>
                <c:pt idx="1492">
                  <c:v>18.75</c:v>
                </c:pt>
                <c:pt idx="1493">
                  <c:v>18.75</c:v>
                </c:pt>
                <c:pt idx="1494">
                  <c:v>18.75</c:v>
                </c:pt>
                <c:pt idx="1495">
                  <c:v>18.75</c:v>
                </c:pt>
                <c:pt idx="1496">
                  <c:v>18.75</c:v>
                </c:pt>
                <c:pt idx="1497">
                  <c:v>18.75</c:v>
                </c:pt>
                <c:pt idx="1498">
                  <c:v>18.75</c:v>
                </c:pt>
                <c:pt idx="1499">
                  <c:v>18.75</c:v>
                </c:pt>
                <c:pt idx="1500">
                  <c:v>18.75</c:v>
                </c:pt>
                <c:pt idx="1501">
                  <c:v>18.75</c:v>
                </c:pt>
                <c:pt idx="1502">
                  <c:v>18.75</c:v>
                </c:pt>
                <c:pt idx="1503">
                  <c:v>18.75</c:v>
                </c:pt>
                <c:pt idx="1504">
                  <c:v>18.75</c:v>
                </c:pt>
                <c:pt idx="1505">
                  <c:v>18.75</c:v>
                </c:pt>
                <c:pt idx="1506">
                  <c:v>18.75</c:v>
                </c:pt>
                <c:pt idx="1507">
                  <c:v>18.75</c:v>
                </c:pt>
                <c:pt idx="1508">
                  <c:v>18.75</c:v>
                </c:pt>
                <c:pt idx="1509">
                  <c:v>18.75</c:v>
                </c:pt>
                <c:pt idx="1510">
                  <c:v>18.75</c:v>
                </c:pt>
                <c:pt idx="1511">
                  <c:v>18.75</c:v>
                </c:pt>
                <c:pt idx="1512">
                  <c:v>18.75</c:v>
                </c:pt>
                <c:pt idx="1513">
                  <c:v>18.75</c:v>
                </c:pt>
                <c:pt idx="1514">
                  <c:v>18.75</c:v>
                </c:pt>
                <c:pt idx="1515">
                  <c:v>18.75</c:v>
                </c:pt>
                <c:pt idx="1516">
                  <c:v>18.75</c:v>
                </c:pt>
                <c:pt idx="1517">
                  <c:v>18.75</c:v>
                </c:pt>
                <c:pt idx="1518">
                  <c:v>18.75</c:v>
                </c:pt>
                <c:pt idx="1519">
                  <c:v>18.75</c:v>
                </c:pt>
                <c:pt idx="1520">
                  <c:v>18.75</c:v>
                </c:pt>
                <c:pt idx="1521">
                  <c:v>18.75</c:v>
                </c:pt>
                <c:pt idx="1522">
                  <c:v>18.75</c:v>
                </c:pt>
                <c:pt idx="1523">
                  <c:v>18.75</c:v>
                </c:pt>
                <c:pt idx="1524">
                  <c:v>18.75</c:v>
                </c:pt>
                <c:pt idx="1525">
                  <c:v>18.75</c:v>
                </c:pt>
                <c:pt idx="1526">
                  <c:v>18.75</c:v>
                </c:pt>
                <c:pt idx="1527">
                  <c:v>18.75</c:v>
                </c:pt>
                <c:pt idx="1528">
                  <c:v>18.75</c:v>
                </c:pt>
                <c:pt idx="1529">
                  <c:v>18.75</c:v>
                </c:pt>
                <c:pt idx="1530">
                  <c:v>18.75</c:v>
                </c:pt>
                <c:pt idx="1531">
                  <c:v>18.75</c:v>
                </c:pt>
                <c:pt idx="1532">
                  <c:v>18.75</c:v>
                </c:pt>
                <c:pt idx="1533">
                  <c:v>18.75</c:v>
                </c:pt>
                <c:pt idx="1534">
                  <c:v>18.75</c:v>
                </c:pt>
                <c:pt idx="1535">
                  <c:v>18.75</c:v>
                </c:pt>
                <c:pt idx="1536">
                  <c:v>18.75</c:v>
                </c:pt>
                <c:pt idx="1537">
                  <c:v>18.75</c:v>
                </c:pt>
                <c:pt idx="1538">
                  <c:v>18.75</c:v>
                </c:pt>
                <c:pt idx="1539">
                  <c:v>18.75</c:v>
                </c:pt>
                <c:pt idx="1540">
                  <c:v>18.75</c:v>
                </c:pt>
                <c:pt idx="1541">
                  <c:v>18.75</c:v>
                </c:pt>
                <c:pt idx="1542">
                  <c:v>18.75</c:v>
                </c:pt>
                <c:pt idx="1543">
                  <c:v>18.75</c:v>
                </c:pt>
                <c:pt idx="1544">
                  <c:v>18.75</c:v>
                </c:pt>
                <c:pt idx="1545">
                  <c:v>18.75</c:v>
                </c:pt>
                <c:pt idx="1546">
                  <c:v>18.75</c:v>
                </c:pt>
                <c:pt idx="1547">
                  <c:v>18.75</c:v>
                </c:pt>
                <c:pt idx="1548">
                  <c:v>18.75</c:v>
                </c:pt>
                <c:pt idx="1549">
                  <c:v>18.75</c:v>
                </c:pt>
                <c:pt idx="1550">
                  <c:v>18.75</c:v>
                </c:pt>
                <c:pt idx="1551">
                  <c:v>18.75</c:v>
                </c:pt>
                <c:pt idx="1552">
                  <c:v>18.75</c:v>
                </c:pt>
                <c:pt idx="1553">
                  <c:v>18.75</c:v>
                </c:pt>
                <c:pt idx="1554">
                  <c:v>18.75</c:v>
                </c:pt>
                <c:pt idx="1555">
                  <c:v>18.75</c:v>
                </c:pt>
                <c:pt idx="1556">
                  <c:v>18.75</c:v>
                </c:pt>
                <c:pt idx="1557">
                  <c:v>18.75</c:v>
                </c:pt>
                <c:pt idx="1558">
                  <c:v>18.75</c:v>
                </c:pt>
                <c:pt idx="1559">
                  <c:v>18.75</c:v>
                </c:pt>
                <c:pt idx="1560">
                  <c:v>18.75</c:v>
                </c:pt>
                <c:pt idx="1561">
                  <c:v>18.75</c:v>
                </c:pt>
                <c:pt idx="1562">
                  <c:v>18.75</c:v>
                </c:pt>
                <c:pt idx="1563">
                  <c:v>18.75</c:v>
                </c:pt>
                <c:pt idx="1564">
                  <c:v>18.75</c:v>
                </c:pt>
                <c:pt idx="1565">
                  <c:v>18.75</c:v>
                </c:pt>
                <c:pt idx="1566">
                  <c:v>18.75</c:v>
                </c:pt>
                <c:pt idx="1567">
                  <c:v>18.75</c:v>
                </c:pt>
                <c:pt idx="1568">
                  <c:v>18.75</c:v>
                </c:pt>
                <c:pt idx="1569">
                  <c:v>18.75</c:v>
                </c:pt>
                <c:pt idx="1570">
                  <c:v>18.75</c:v>
                </c:pt>
                <c:pt idx="1571">
                  <c:v>18.75</c:v>
                </c:pt>
                <c:pt idx="1572">
                  <c:v>18.75</c:v>
                </c:pt>
                <c:pt idx="1573">
                  <c:v>18.75</c:v>
                </c:pt>
                <c:pt idx="1574">
                  <c:v>18.75</c:v>
                </c:pt>
                <c:pt idx="1575">
                  <c:v>18.75</c:v>
                </c:pt>
                <c:pt idx="1576">
                  <c:v>18.75</c:v>
                </c:pt>
                <c:pt idx="1577">
                  <c:v>18.75</c:v>
                </c:pt>
                <c:pt idx="1578">
                  <c:v>18.75</c:v>
                </c:pt>
                <c:pt idx="1579">
                  <c:v>18.75</c:v>
                </c:pt>
                <c:pt idx="1580">
                  <c:v>18.75</c:v>
                </c:pt>
                <c:pt idx="1581">
                  <c:v>18.75</c:v>
                </c:pt>
                <c:pt idx="1582">
                  <c:v>18.75</c:v>
                </c:pt>
                <c:pt idx="1583">
                  <c:v>18.75</c:v>
                </c:pt>
                <c:pt idx="1584">
                  <c:v>18.75</c:v>
                </c:pt>
                <c:pt idx="1585">
                  <c:v>18.75</c:v>
                </c:pt>
                <c:pt idx="1586">
                  <c:v>18.75</c:v>
                </c:pt>
                <c:pt idx="1587">
                  <c:v>18.75</c:v>
                </c:pt>
                <c:pt idx="1588">
                  <c:v>18.75</c:v>
                </c:pt>
                <c:pt idx="1589">
                  <c:v>18.75</c:v>
                </c:pt>
                <c:pt idx="1590">
                  <c:v>18.75</c:v>
                </c:pt>
                <c:pt idx="1591">
                  <c:v>18.75</c:v>
                </c:pt>
                <c:pt idx="1592">
                  <c:v>18.75</c:v>
                </c:pt>
                <c:pt idx="1593">
                  <c:v>18.75</c:v>
                </c:pt>
                <c:pt idx="1594">
                  <c:v>18.75</c:v>
                </c:pt>
                <c:pt idx="1595">
                  <c:v>18.75</c:v>
                </c:pt>
                <c:pt idx="1596">
                  <c:v>18.75</c:v>
                </c:pt>
                <c:pt idx="1597">
                  <c:v>18.75</c:v>
                </c:pt>
                <c:pt idx="1598">
                  <c:v>18.75</c:v>
                </c:pt>
                <c:pt idx="1599">
                  <c:v>18.75</c:v>
                </c:pt>
                <c:pt idx="1600">
                  <c:v>18.75</c:v>
                </c:pt>
                <c:pt idx="1601">
                  <c:v>18.75</c:v>
                </c:pt>
                <c:pt idx="1602">
                  <c:v>18.75</c:v>
                </c:pt>
                <c:pt idx="1603">
                  <c:v>18.75</c:v>
                </c:pt>
                <c:pt idx="1604">
                  <c:v>18.75</c:v>
                </c:pt>
                <c:pt idx="1605">
                  <c:v>18.75</c:v>
                </c:pt>
                <c:pt idx="1606">
                  <c:v>18.75</c:v>
                </c:pt>
                <c:pt idx="1607">
                  <c:v>18.75</c:v>
                </c:pt>
                <c:pt idx="1608">
                  <c:v>18.75</c:v>
                </c:pt>
                <c:pt idx="1609">
                  <c:v>18.75</c:v>
                </c:pt>
                <c:pt idx="1610">
                  <c:v>18.75</c:v>
                </c:pt>
                <c:pt idx="1611">
                  <c:v>18.75</c:v>
                </c:pt>
                <c:pt idx="1612">
                  <c:v>18.75</c:v>
                </c:pt>
                <c:pt idx="1613">
                  <c:v>18.75</c:v>
                </c:pt>
                <c:pt idx="1614">
                  <c:v>18.75</c:v>
                </c:pt>
                <c:pt idx="1615">
                  <c:v>18.75</c:v>
                </c:pt>
                <c:pt idx="1616">
                  <c:v>18.75</c:v>
                </c:pt>
                <c:pt idx="1617">
                  <c:v>18.75</c:v>
                </c:pt>
                <c:pt idx="1618">
                  <c:v>18.75</c:v>
                </c:pt>
                <c:pt idx="1619">
                  <c:v>18.75</c:v>
                </c:pt>
                <c:pt idx="1620">
                  <c:v>18.75</c:v>
                </c:pt>
                <c:pt idx="1621">
                  <c:v>18.75</c:v>
                </c:pt>
                <c:pt idx="1622">
                  <c:v>18.75</c:v>
                </c:pt>
                <c:pt idx="1623">
                  <c:v>18.75</c:v>
                </c:pt>
                <c:pt idx="1624">
                  <c:v>18.75</c:v>
                </c:pt>
                <c:pt idx="1625">
                  <c:v>18.75</c:v>
                </c:pt>
                <c:pt idx="1626">
                  <c:v>18.75</c:v>
                </c:pt>
                <c:pt idx="1627">
                  <c:v>18.75</c:v>
                </c:pt>
                <c:pt idx="1628">
                  <c:v>18.75</c:v>
                </c:pt>
                <c:pt idx="1629">
                  <c:v>18.75</c:v>
                </c:pt>
                <c:pt idx="1630">
                  <c:v>18.75</c:v>
                </c:pt>
                <c:pt idx="1631">
                  <c:v>18.75</c:v>
                </c:pt>
                <c:pt idx="1632">
                  <c:v>18.75</c:v>
                </c:pt>
                <c:pt idx="1633">
                  <c:v>18.75</c:v>
                </c:pt>
                <c:pt idx="1634">
                  <c:v>18.75</c:v>
                </c:pt>
                <c:pt idx="1635">
                  <c:v>18.75</c:v>
                </c:pt>
                <c:pt idx="1636">
                  <c:v>18.75</c:v>
                </c:pt>
                <c:pt idx="1637">
                  <c:v>18.75</c:v>
                </c:pt>
                <c:pt idx="1638">
                  <c:v>18.75</c:v>
                </c:pt>
                <c:pt idx="1639">
                  <c:v>18.75</c:v>
                </c:pt>
                <c:pt idx="1640">
                  <c:v>18.75</c:v>
                </c:pt>
                <c:pt idx="1641">
                  <c:v>18.75</c:v>
                </c:pt>
                <c:pt idx="1642">
                  <c:v>18.75</c:v>
                </c:pt>
                <c:pt idx="1643">
                  <c:v>18.75</c:v>
                </c:pt>
                <c:pt idx="1644">
                  <c:v>18.75</c:v>
                </c:pt>
                <c:pt idx="1645">
                  <c:v>18.75</c:v>
                </c:pt>
                <c:pt idx="1646">
                  <c:v>18.75</c:v>
                </c:pt>
                <c:pt idx="1647">
                  <c:v>18.75</c:v>
                </c:pt>
                <c:pt idx="1648">
                  <c:v>18.75</c:v>
                </c:pt>
                <c:pt idx="1649">
                  <c:v>18.75</c:v>
                </c:pt>
                <c:pt idx="1650">
                  <c:v>18.75</c:v>
                </c:pt>
                <c:pt idx="1651">
                  <c:v>18.75</c:v>
                </c:pt>
                <c:pt idx="1652">
                  <c:v>18.75</c:v>
                </c:pt>
                <c:pt idx="1653">
                  <c:v>18.75</c:v>
                </c:pt>
                <c:pt idx="1654">
                  <c:v>18.75</c:v>
                </c:pt>
                <c:pt idx="1655">
                  <c:v>18.75</c:v>
                </c:pt>
                <c:pt idx="1656">
                  <c:v>18.75</c:v>
                </c:pt>
                <c:pt idx="1657">
                  <c:v>18.75</c:v>
                </c:pt>
                <c:pt idx="1658">
                  <c:v>18.75</c:v>
                </c:pt>
                <c:pt idx="1659">
                  <c:v>18.75</c:v>
                </c:pt>
                <c:pt idx="1660">
                  <c:v>18.75</c:v>
                </c:pt>
                <c:pt idx="1661">
                  <c:v>18.75</c:v>
                </c:pt>
                <c:pt idx="1662">
                  <c:v>18.75</c:v>
                </c:pt>
                <c:pt idx="1663">
                  <c:v>18.75</c:v>
                </c:pt>
                <c:pt idx="1664">
                  <c:v>18.75</c:v>
                </c:pt>
                <c:pt idx="1665">
                  <c:v>18.75</c:v>
                </c:pt>
                <c:pt idx="1666">
                  <c:v>18.75</c:v>
                </c:pt>
                <c:pt idx="1667">
                  <c:v>18.75</c:v>
                </c:pt>
                <c:pt idx="1668">
                  <c:v>18.75</c:v>
                </c:pt>
                <c:pt idx="1669">
                  <c:v>18.75</c:v>
                </c:pt>
                <c:pt idx="1670">
                  <c:v>18.75</c:v>
                </c:pt>
                <c:pt idx="1671">
                  <c:v>18.75</c:v>
                </c:pt>
                <c:pt idx="1672">
                  <c:v>18.75</c:v>
                </c:pt>
                <c:pt idx="1673">
                  <c:v>18.75</c:v>
                </c:pt>
                <c:pt idx="1674">
                  <c:v>18.75</c:v>
                </c:pt>
                <c:pt idx="1675">
                  <c:v>18.75</c:v>
                </c:pt>
                <c:pt idx="1676">
                  <c:v>18.75</c:v>
                </c:pt>
                <c:pt idx="1677">
                  <c:v>18.75</c:v>
                </c:pt>
                <c:pt idx="1678">
                  <c:v>18.75</c:v>
                </c:pt>
                <c:pt idx="1679">
                  <c:v>18.75</c:v>
                </c:pt>
                <c:pt idx="1680">
                  <c:v>18.75</c:v>
                </c:pt>
                <c:pt idx="1681">
                  <c:v>18.75</c:v>
                </c:pt>
                <c:pt idx="1682">
                  <c:v>18.75</c:v>
                </c:pt>
                <c:pt idx="1683">
                  <c:v>18.75</c:v>
                </c:pt>
                <c:pt idx="1684">
                  <c:v>18.75</c:v>
                </c:pt>
                <c:pt idx="1685">
                  <c:v>18.75</c:v>
                </c:pt>
                <c:pt idx="1686">
                  <c:v>18.75</c:v>
                </c:pt>
                <c:pt idx="1687">
                  <c:v>18.75</c:v>
                </c:pt>
                <c:pt idx="1688">
                  <c:v>18.75</c:v>
                </c:pt>
                <c:pt idx="1689">
                  <c:v>18.75</c:v>
                </c:pt>
                <c:pt idx="1690">
                  <c:v>18.75</c:v>
                </c:pt>
                <c:pt idx="1691">
                  <c:v>18.75</c:v>
                </c:pt>
                <c:pt idx="1692">
                  <c:v>18.75</c:v>
                </c:pt>
                <c:pt idx="1693">
                  <c:v>18.75</c:v>
                </c:pt>
                <c:pt idx="1694">
                  <c:v>18.75</c:v>
                </c:pt>
                <c:pt idx="1695">
                  <c:v>18.75</c:v>
                </c:pt>
                <c:pt idx="1696">
                  <c:v>18.75</c:v>
                </c:pt>
                <c:pt idx="1697">
                  <c:v>18.75</c:v>
                </c:pt>
                <c:pt idx="1698">
                  <c:v>18.75</c:v>
                </c:pt>
                <c:pt idx="1699">
                  <c:v>18.75</c:v>
                </c:pt>
                <c:pt idx="1700">
                  <c:v>18.75</c:v>
                </c:pt>
                <c:pt idx="1701">
                  <c:v>18.75</c:v>
                </c:pt>
                <c:pt idx="1702">
                  <c:v>18.75</c:v>
                </c:pt>
                <c:pt idx="1703">
                  <c:v>18.75</c:v>
                </c:pt>
                <c:pt idx="1704">
                  <c:v>18.75</c:v>
                </c:pt>
                <c:pt idx="1705">
                  <c:v>18.75</c:v>
                </c:pt>
                <c:pt idx="1706">
                  <c:v>18.75</c:v>
                </c:pt>
                <c:pt idx="1707">
                  <c:v>18.75</c:v>
                </c:pt>
                <c:pt idx="1708">
                  <c:v>18.75</c:v>
                </c:pt>
                <c:pt idx="1709">
                  <c:v>18.75</c:v>
                </c:pt>
                <c:pt idx="1710">
                  <c:v>18.75</c:v>
                </c:pt>
                <c:pt idx="1711">
                  <c:v>18.75</c:v>
                </c:pt>
                <c:pt idx="1712">
                  <c:v>18.75</c:v>
                </c:pt>
                <c:pt idx="1713">
                  <c:v>18.75</c:v>
                </c:pt>
                <c:pt idx="1714">
                  <c:v>18.75</c:v>
                </c:pt>
                <c:pt idx="1715">
                  <c:v>18.75</c:v>
                </c:pt>
                <c:pt idx="1716">
                  <c:v>18.75</c:v>
                </c:pt>
                <c:pt idx="1717">
                  <c:v>18.75</c:v>
                </c:pt>
                <c:pt idx="1718">
                  <c:v>18.75</c:v>
                </c:pt>
                <c:pt idx="1719">
                  <c:v>18.75</c:v>
                </c:pt>
                <c:pt idx="1720">
                  <c:v>18.75</c:v>
                </c:pt>
                <c:pt idx="1721">
                  <c:v>18.75</c:v>
                </c:pt>
                <c:pt idx="1722">
                  <c:v>18.75</c:v>
                </c:pt>
                <c:pt idx="1723">
                  <c:v>18.75</c:v>
                </c:pt>
                <c:pt idx="1724">
                  <c:v>18.75</c:v>
                </c:pt>
                <c:pt idx="1725">
                  <c:v>18.75</c:v>
                </c:pt>
                <c:pt idx="1726">
                  <c:v>18.75</c:v>
                </c:pt>
                <c:pt idx="1727">
                  <c:v>18.75</c:v>
                </c:pt>
                <c:pt idx="1728">
                  <c:v>18.75</c:v>
                </c:pt>
                <c:pt idx="1729">
                  <c:v>18.75</c:v>
                </c:pt>
                <c:pt idx="1730">
                  <c:v>18.75</c:v>
                </c:pt>
                <c:pt idx="1731">
                  <c:v>18.75</c:v>
                </c:pt>
                <c:pt idx="1732">
                  <c:v>18.75</c:v>
                </c:pt>
                <c:pt idx="1733">
                  <c:v>18.75</c:v>
                </c:pt>
                <c:pt idx="1734">
                  <c:v>18.75</c:v>
                </c:pt>
                <c:pt idx="1735">
                  <c:v>18.75</c:v>
                </c:pt>
                <c:pt idx="1736">
                  <c:v>18.75</c:v>
                </c:pt>
                <c:pt idx="1737">
                  <c:v>18.75</c:v>
                </c:pt>
                <c:pt idx="1738">
                  <c:v>18.75</c:v>
                </c:pt>
                <c:pt idx="1739">
                  <c:v>18.75</c:v>
                </c:pt>
                <c:pt idx="1740">
                  <c:v>18.75</c:v>
                </c:pt>
                <c:pt idx="1741">
                  <c:v>18.75</c:v>
                </c:pt>
                <c:pt idx="1742">
                  <c:v>18.75</c:v>
                </c:pt>
                <c:pt idx="1743">
                  <c:v>18.75</c:v>
                </c:pt>
                <c:pt idx="1744">
                  <c:v>18.75</c:v>
                </c:pt>
                <c:pt idx="1745">
                  <c:v>18.75</c:v>
                </c:pt>
                <c:pt idx="1746">
                  <c:v>18.75</c:v>
                </c:pt>
                <c:pt idx="1747">
                  <c:v>18.75</c:v>
                </c:pt>
                <c:pt idx="1748">
                  <c:v>18.75</c:v>
                </c:pt>
                <c:pt idx="1749">
                  <c:v>18.75</c:v>
                </c:pt>
                <c:pt idx="1750">
                  <c:v>18.75</c:v>
                </c:pt>
                <c:pt idx="1751">
                  <c:v>18.75</c:v>
                </c:pt>
                <c:pt idx="1752">
                  <c:v>18.75</c:v>
                </c:pt>
                <c:pt idx="1753">
                  <c:v>18.75</c:v>
                </c:pt>
                <c:pt idx="1754">
                  <c:v>18.75</c:v>
                </c:pt>
                <c:pt idx="1755">
                  <c:v>18.75</c:v>
                </c:pt>
                <c:pt idx="1756">
                  <c:v>18.75</c:v>
                </c:pt>
                <c:pt idx="1757">
                  <c:v>18.75</c:v>
                </c:pt>
                <c:pt idx="1758">
                  <c:v>18.75</c:v>
                </c:pt>
                <c:pt idx="1759">
                  <c:v>18.75</c:v>
                </c:pt>
                <c:pt idx="1760">
                  <c:v>18.75</c:v>
                </c:pt>
                <c:pt idx="1761">
                  <c:v>18.75</c:v>
                </c:pt>
                <c:pt idx="1762">
                  <c:v>18.75</c:v>
                </c:pt>
                <c:pt idx="1763">
                  <c:v>18.75</c:v>
                </c:pt>
                <c:pt idx="1764">
                  <c:v>18.75</c:v>
                </c:pt>
                <c:pt idx="1765">
                  <c:v>18.75</c:v>
                </c:pt>
                <c:pt idx="1766">
                  <c:v>18.75</c:v>
                </c:pt>
                <c:pt idx="1767">
                  <c:v>18.75</c:v>
                </c:pt>
                <c:pt idx="1768">
                  <c:v>18.75</c:v>
                </c:pt>
                <c:pt idx="1769">
                  <c:v>18.75</c:v>
                </c:pt>
                <c:pt idx="1770">
                  <c:v>18.75</c:v>
                </c:pt>
                <c:pt idx="1771">
                  <c:v>18.75</c:v>
                </c:pt>
                <c:pt idx="1772">
                  <c:v>18.75</c:v>
                </c:pt>
                <c:pt idx="1773">
                  <c:v>18.75</c:v>
                </c:pt>
                <c:pt idx="1774">
                  <c:v>18.75</c:v>
                </c:pt>
                <c:pt idx="1775">
                  <c:v>18.75</c:v>
                </c:pt>
                <c:pt idx="1776">
                  <c:v>18.75</c:v>
                </c:pt>
                <c:pt idx="1777">
                  <c:v>18.75</c:v>
                </c:pt>
                <c:pt idx="1778">
                  <c:v>18.75</c:v>
                </c:pt>
                <c:pt idx="1779">
                  <c:v>18.75</c:v>
                </c:pt>
                <c:pt idx="1780">
                  <c:v>18.75</c:v>
                </c:pt>
                <c:pt idx="1781">
                  <c:v>18.75</c:v>
                </c:pt>
                <c:pt idx="1782">
                  <c:v>18.75</c:v>
                </c:pt>
                <c:pt idx="1783">
                  <c:v>18.75</c:v>
                </c:pt>
                <c:pt idx="1784">
                  <c:v>18.75</c:v>
                </c:pt>
                <c:pt idx="1785">
                  <c:v>18.75</c:v>
                </c:pt>
                <c:pt idx="1786">
                  <c:v>18.75</c:v>
                </c:pt>
                <c:pt idx="1787">
                  <c:v>18.75</c:v>
                </c:pt>
                <c:pt idx="1788">
                  <c:v>18.75</c:v>
                </c:pt>
                <c:pt idx="1789">
                  <c:v>18.75</c:v>
                </c:pt>
                <c:pt idx="1790">
                  <c:v>18.75</c:v>
                </c:pt>
                <c:pt idx="1791">
                  <c:v>18.75</c:v>
                </c:pt>
                <c:pt idx="1792">
                  <c:v>18.75</c:v>
                </c:pt>
                <c:pt idx="1793">
                  <c:v>18.75</c:v>
                </c:pt>
                <c:pt idx="1794">
                  <c:v>18.75</c:v>
                </c:pt>
                <c:pt idx="1795">
                  <c:v>18.75</c:v>
                </c:pt>
                <c:pt idx="1796">
                  <c:v>18.75</c:v>
                </c:pt>
                <c:pt idx="1797">
                  <c:v>18.75</c:v>
                </c:pt>
                <c:pt idx="1798">
                  <c:v>18.75</c:v>
                </c:pt>
                <c:pt idx="1799">
                  <c:v>18.75</c:v>
                </c:pt>
                <c:pt idx="1800">
                  <c:v>18.75</c:v>
                </c:pt>
                <c:pt idx="1801">
                  <c:v>18.75</c:v>
                </c:pt>
                <c:pt idx="1802">
                  <c:v>18.75</c:v>
                </c:pt>
                <c:pt idx="1803">
                  <c:v>18.75</c:v>
                </c:pt>
                <c:pt idx="1804">
                  <c:v>18.75</c:v>
                </c:pt>
                <c:pt idx="1805">
                  <c:v>18.75</c:v>
                </c:pt>
                <c:pt idx="1806">
                  <c:v>18.75</c:v>
                </c:pt>
                <c:pt idx="1807">
                  <c:v>18.75</c:v>
                </c:pt>
                <c:pt idx="1808">
                  <c:v>18.75</c:v>
                </c:pt>
                <c:pt idx="1809">
                  <c:v>18.75</c:v>
                </c:pt>
                <c:pt idx="1810">
                  <c:v>18.75</c:v>
                </c:pt>
                <c:pt idx="1811">
                  <c:v>18.75</c:v>
                </c:pt>
                <c:pt idx="1812">
                  <c:v>18.75</c:v>
                </c:pt>
                <c:pt idx="1813">
                  <c:v>18.75</c:v>
                </c:pt>
                <c:pt idx="1814">
                  <c:v>18.75</c:v>
                </c:pt>
                <c:pt idx="1815">
                  <c:v>18.75</c:v>
                </c:pt>
                <c:pt idx="1816">
                  <c:v>18.75</c:v>
                </c:pt>
                <c:pt idx="1817">
                  <c:v>18.75</c:v>
                </c:pt>
                <c:pt idx="1818">
                  <c:v>18.75</c:v>
                </c:pt>
                <c:pt idx="1819">
                  <c:v>18.75</c:v>
                </c:pt>
                <c:pt idx="1820">
                  <c:v>18.75</c:v>
                </c:pt>
                <c:pt idx="1821">
                  <c:v>18.75</c:v>
                </c:pt>
                <c:pt idx="1822">
                  <c:v>18.75</c:v>
                </c:pt>
                <c:pt idx="1823">
                  <c:v>18.75</c:v>
                </c:pt>
                <c:pt idx="1824">
                  <c:v>18.75</c:v>
                </c:pt>
                <c:pt idx="1825">
                  <c:v>18.75</c:v>
                </c:pt>
                <c:pt idx="1826">
                  <c:v>18.75</c:v>
                </c:pt>
                <c:pt idx="1827">
                  <c:v>18.75</c:v>
                </c:pt>
                <c:pt idx="1828">
                  <c:v>18.75</c:v>
                </c:pt>
                <c:pt idx="1829">
                  <c:v>18.75</c:v>
                </c:pt>
                <c:pt idx="1830">
                  <c:v>18.75</c:v>
                </c:pt>
                <c:pt idx="1831">
                  <c:v>18.75</c:v>
                </c:pt>
                <c:pt idx="1832">
                  <c:v>18.75</c:v>
                </c:pt>
                <c:pt idx="1833">
                  <c:v>18.75</c:v>
                </c:pt>
                <c:pt idx="1834">
                  <c:v>18.75</c:v>
                </c:pt>
                <c:pt idx="1835">
                  <c:v>18.75</c:v>
                </c:pt>
                <c:pt idx="1836">
                  <c:v>18.75</c:v>
                </c:pt>
                <c:pt idx="1837">
                  <c:v>18.75</c:v>
                </c:pt>
                <c:pt idx="1838">
                  <c:v>18.75</c:v>
                </c:pt>
                <c:pt idx="1839">
                  <c:v>18.75</c:v>
                </c:pt>
                <c:pt idx="1840">
                  <c:v>18.75</c:v>
                </c:pt>
                <c:pt idx="1841">
                  <c:v>18.75</c:v>
                </c:pt>
                <c:pt idx="1842">
                  <c:v>18.75</c:v>
                </c:pt>
                <c:pt idx="1843">
                  <c:v>18.75</c:v>
                </c:pt>
                <c:pt idx="1844">
                  <c:v>18.75</c:v>
                </c:pt>
                <c:pt idx="1845">
                  <c:v>18.75</c:v>
                </c:pt>
                <c:pt idx="1846">
                  <c:v>18.75</c:v>
                </c:pt>
                <c:pt idx="1847">
                  <c:v>18.75</c:v>
                </c:pt>
                <c:pt idx="1848">
                  <c:v>18.75</c:v>
                </c:pt>
                <c:pt idx="1849">
                  <c:v>18.75</c:v>
                </c:pt>
                <c:pt idx="1850">
                  <c:v>18.75</c:v>
                </c:pt>
                <c:pt idx="1851">
                  <c:v>18.75</c:v>
                </c:pt>
                <c:pt idx="1852">
                  <c:v>18.75</c:v>
                </c:pt>
                <c:pt idx="1853">
                  <c:v>18.75</c:v>
                </c:pt>
                <c:pt idx="1854">
                  <c:v>18.75</c:v>
                </c:pt>
                <c:pt idx="1855">
                  <c:v>18.75</c:v>
                </c:pt>
                <c:pt idx="1856">
                  <c:v>18.75</c:v>
                </c:pt>
                <c:pt idx="1857">
                  <c:v>18.75</c:v>
                </c:pt>
                <c:pt idx="1858">
                  <c:v>18.75</c:v>
                </c:pt>
                <c:pt idx="1859">
                  <c:v>18.75</c:v>
                </c:pt>
                <c:pt idx="1860">
                  <c:v>18.75</c:v>
                </c:pt>
                <c:pt idx="1861">
                  <c:v>18.75</c:v>
                </c:pt>
                <c:pt idx="1862">
                  <c:v>18.75</c:v>
                </c:pt>
                <c:pt idx="1863">
                  <c:v>18.75</c:v>
                </c:pt>
                <c:pt idx="1864">
                  <c:v>18.75</c:v>
                </c:pt>
                <c:pt idx="1865">
                  <c:v>18.75</c:v>
                </c:pt>
                <c:pt idx="1866">
                  <c:v>18.75</c:v>
                </c:pt>
                <c:pt idx="1867">
                  <c:v>18.75</c:v>
                </c:pt>
                <c:pt idx="1868">
                  <c:v>18.75</c:v>
                </c:pt>
                <c:pt idx="1869">
                  <c:v>18.75</c:v>
                </c:pt>
                <c:pt idx="1870">
                  <c:v>18.75</c:v>
                </c:pt>
                <c:pt idx="1871">
                  <c:v>18.75</c:v>
                </c:pt>
                <c:pt idx="1872">
                  <c:v>18.75</c:v>
                </c:pt>
                <c:pt idx="1873">
                  <c:v>18.75</c:v>
                </c:pt>
                <c:pt idx="1874">
                  <c:v>18.75</c:v>
                </c:pt>
                <c:pt idx="1875">
                  <c:v>18.75</c:v>
                </c:pt>
                <c:pt idx="1876">
                  <c:v>18.75</c:v>
                </c:pt>
                <c:pt idx="1877">
                  <c:v>18.75</c:v>
                </c:pt>
                <c:pt idx="1878">
                  <c:v>18.75</c:v>
                </c:pt>
                <c:pt idx="1879">
                  <c:v>18.75</c:v>
                </c:pt>
                <c:pt idx="1880">
                  <c:v>18.75</c:v>
                </c:pt>
                <c:pt idx="1881">
                  <c:v>18.75</c:v>
                </c:pt>
                <c:pt idx="1882">
                  <c:v>18.75</c:v>
                </c:pt>
                <c:pt idx="1883">
                  <c:v>18.75</c:v>
                </c:pt>
                <c:pt idx="1884">
                  <c:v>18.75</c:v>
                </c:pt>
                <c:pt idx="1885">
                  <c:v>18.75</c:v>
                </c:pt>
                <c:pt idx="1886">
                  <c:v>18.75</c:v>
                </c:pt>
                <c:pt idx="1887">
                  <c:v>18.75</c:v>
                </c:pt>
                <c:pt idx="1888">
                  <c:v>18.75</c:v>
                </c:pt>
                <c:pt idx="1889">
                  <c:v>18.75</c:v>
                </c:pt>
                <c:pt idx="1890">
                  <c:v>18.75</c:v>
                </c:pt>
                <c:pt idx="1891">
                  <c:v>18.75</c:v>
                </c:pt>
                <c:pt idx="1892">
                  <c:v>18.75</c:v>
                </c:pt>
                <c:pt idx="1893">
                  <c:v>18.75</c:v>
                </c:pt>
                <c:pt idx="1894">
                  <c:v>18.75</c:v>
                </c:pt>
                <c:pt idx="1895">
                  <c:v>18.75</c:v>
                </c:pt>
                <c:pt idx="1896">
                  <c:v>18.75</c:v>
                </c:pt>
                <c:pt idx="1897">
                  <c:v>18.75</c:v>
                </c:pt>
                <c:pt idx="1898">
                  <c:v>18.75</c:v>
                </c:pt>
                <c:pt idx="1899">
                  <c:v>18.75</c:v>
                </c:pt>
                <c:pt idx="1900">
                  <c:v>18.75</c:v>
                </c:pt>
                <c:pt idx="1901">
                  <c:v>18.75</c:v>
                </c:pt>
                <c:pt idx="1902">
                  <c:v>18.75</c:v>
                </c:pt>
                <c:pt idx="1903">
                  <c:v>18.75</c:v>
                </c:pt>
                <c:pt idx="1904">
                  <c:v>18.75</c:v>
                </c:pt>
                <c:pt idx="1905">
                  <c:v>18.75</c:v>
                </c:pt>
                <c:pt idx="1906">
                  <c:v>18.75</c:v>
                </c:pt>
                <c:pt idx="1907">
                  <c:v>18.75</c:v>
                </c:pt>
                <c:pt idx="1908">
                  <c:v>18.75</c:v>
                </c:pt>
                <c:pt idx="1909">
                  <c:v>18.75</c:v>
                </c:pt>
                <c:pt idx="1910">
                  <c:v>18.75</c:v>
                </c:pt>
                <c:pt idx="1911">
                  <c:v>18.75</c:v>
                </c:pt>
                <c:pt idx="1912">
                  <c:v>18.75</c:v>
                </c:pt>
                <c:pt idx="1913">
                  <c:v>18.75</c:v>
                </c:pt>
                <c:pt idx="1914">
                  <c:v>18.75</c:v>
                </c:pt>
                <c:pt idx="1915">
                  <c:v>18.75</c:v>
                </c:pt>
                <c:pt idx="1916">
                  <c:v>18.75</c:v>
                </c:pt>
                <c:pt idx="1917">
                  <c:v>18.75</c:v>
                </c:pt>
                <c:pt idx="1918">
                  <c:v>18.75</c:v>
                </c:pt>
                <c:pt idx="1919">
                  <c:v>18.75</c:v>
                </c:pt>
                <c:pt idx="1920">
                  <c:v>18.75</c:v>
                </c:pt>
                <c:pt idx="1921">
                  <c:v>18.75</c:v>
                </c:pt>
                <c:pt idx="1922">
                  <c:v>18.75</c:v>
                </c:pt>
                <c:pt idx="1923">
                  <c:v>18.75</c:v>
                </c:pt>
                <c:pt idx="1924">
                  <c:v>18.75</c:v>
                </c:pt>
                <c:pt idx="1925">
                  <c:v>18.75</c:v>
                </c:pt>
                <c:pt idx="1926">
                  <c:v>18.75</c:v>
                </c:pt>
                <c:pt idx="1927">
                  <c:v>18.75</c:v>
                </c:pt>
                <c:pt idx="1928">
                  <c:v>18.75</c:v>
                </c:pt>
                <c:pt idx="1929">
                  <c:v>18.75</c:v>
                </c:pt>
                <c:pt idx="1930">
                  <c:v>18.75</c:v>
                </c:pt>
                <c:pt idx="1931">
                  <c:v>18.75</c:v>
                </c:pt>
                <c:pt idx="1932">
                  <c:v>18.75</c:v>
                </c:pt>
                <c:pt idx="1933">
                  <c:v>18.75</c:v>
                </c:pt>
                <c:pt idx="1934">
                  <c:v>18.75</c:v>
                </c:pt>
                <c:pt idx="1935">
                  <c:v>18.75</c:v>
                </c:pt>
                <c:pt idx="1936">
                  <c:v>18.75</c:v>
                </c:pt>
                <c:pt idx="1937">
                  <c:v>18.75</c:v>
                </c:pt>
                <c:pt idx="1938">
                  <c:v>18.75</c:v>
                </c:pt>
                <c:pt idx="1939">
                  <c:v>18.75</c:v>
                </c:pt>
                <c:pt idx="1940">
                  <c:v>18.75</c:v>
                </c:pt>
                <c:pt idx="1941">
                  <c:v>18.75</c:v>
                </c:pt>
                <c:pt idx="1942">
                  <c:v>18.75</c:v>
                </c:pt>
                <c:pt idx="1943">
                  <c:v>18.75</c:v>
                </c:pt>
                <c:pt idx="1944">
                  <c:v>18.75</c:v>
                </c:pt>
                <c:pt idx="1945">
                  <c:v>18.75</c:v>
                </c:pt>
                <c:pt idx="1946">
                  <c:v>18.75</c:v>
                </c:pt>
                <c:pt idx="1947">
                  <c:v>18.75</c:v>
                </c:pt>
                <c:pt idx="1948">
                  <c:v>18.75</c:v>
                </c:pt>
                <c:pt idx="1949">
                  <c:v>18.75</c:v>
                </c:pt>
                <c:pt idx="1950">
                  <c:v>18.75</c:v>
                </c:pt>
                <c:pt idx="1951">
                  <c:v>18.75</c:v>
                </c:pt>
                <c:pt idx="1952">
                  <c:v>18.75</c:v>
                </c:pt>
                <c:pt idx="1953">
                  <c:v>18.75</c:v>
                </c:pt>
                <c:pt idx="1954">
                  <c:v>18.75</c:v>
                </c:pt>
                <c:pt idx="1955">
                  <c:v>18.75</c:v>
                </c:pt>
                <c:pt idx="1956">
                  <c:v>18.75</c:v>
                </c:pt>
                <c:pt idx="1957">
                  <c:v>18.75</c:v>
                </c:pt>
                <c:pt idx="1958">
                  <c:v>18.75</c:v>
                </c:pt>
                <c:pt idx="1959">
                  <c:v>18.75</c:v>
                </c:pt>
                <c:pt idx="1960">
                  <c:v>18.75</c:v>
                </c:pt>
                <c:pt idx="1961">
                  <c:v>18.75</c:v>
                </c:pt>
                <c:pt idx="1962">
                  <c:v>18.75</c:v>
                </c:pt>
                <c:pt idx="1963">
                  <c:v>18.75</c:v>
                </c:pt>
                <c:pt idx="1964">
                  <c:v>18.75</c:v>
                </c:pt>
                <c:pt idx="1965">
                  <c:v>18.75</c:v>
                </c:pt>
                <c:pt idx="1966">
                  <c:v>18.75</c:v>
                </c:pt>
                <c:pt idx="1967">
                  <c:v>18.75</c:v>
                </c:pt>
                <c:pt idx="1968">
                  <c:v>18.75</c:v>
                </c:pt>
                <c:pt idx="1969">
                  <c:v>18.75</c:v>
                </c:pt>
                <c:pt idx="1970">
                  <c:v>18.75</c:v>
                </c:pt>
                <c:pt idx="1971">
                  <c:v>18.75</c:v>
                </c:pt>
                <c:pt idx="1972">
                  <c:v>18.75</c:v>
                </c:pt>
                <c:pt idx="1973">
                  <c:v>18.75</c:v>
                </c:pt>
                <c:pt idx="1974">
                  <c:v>18.75</c:v>
                </c:pt>
                <c:pt idx="1975">
                  <c:v>18.75</c:v>
                </c:pt>
                <c:pt idx="1976">
                  <c:v>18.75</c:v>
                </c:pt>
                <c:pt idx="1977">
                  <c:v>18.75</c:v>
                </c:pt>
                <c:pt idx="1978">
                  <c:v>18.75</c:v>
                </c:pt>
                <c:pt idx="1979">
                  <c:v>18.75</c:v>
                </c:pt>
                <c:pt idx="1980">
                  <c:v>18.75</c:v>
                </c:pt>
                <c:pt idx="1981">
                  <c:v>18.75</c:v>
                </c:pt>
                <c:pt idx="1982">
                  <c:v>18.75</c:v>
                </c:pt>
                <c:pt idx="1983">
                  <c:v>18.75</c:v>
                </c:pt>
                <c:pt idx="1984">
                  <c:v>18.75</c:v>
                </c:pt>
                <c:pt idx="1985">
                  <c:v>18.75</c:v>
                </c:pt>
                <c:pt idx="1986">
                  <c:v>18.75</c:v>
                </c:pt>
                <c:pt idx="1987">
                  <c:v>18.75</c:v>
                </c:pt>
                <c:pt idx="1988">
                  <c:v>18.75</c:v>
                </c:pt>
                <c:pt idx="1989">
                  <c:v>18.75</c:v>
                </c:pt>
                <c:pt idx="1990">
                  <c:v>18.75</c:v>
                </c:pt>
                <c:pt idx="1991">
                  <c:v>18.75</c:v>
                </c:pt>
                <c:pt idx="1992">
                  <c:v>18.75</c:v>
                </c:pt>
                <c:pt idx="1993">
                  <c:v>18.75</c:v>
                </c:pt>
                <c:pt idx="1994">
                  <c:v>18.75</c:v>
                </c:pt>
                <c:pt idx="1995">
                  <c:v>18.75</c:v>
                </c:pt>
                <c:pt idx="1996">
                  <c:v>18.75</c:v>
                </c:pt>
                <c:pt idx="1997">
                  <c:v>18.75</c:v>
                </c:pt>
                <c:pt idx="1998">
                  <c:v>18.75</c:v>
                </c:pt>
                <c:pt idx="1999">
                  <c:v>18.75</c:v>
                </c:pt>
                <c:pt idx="2000">
                  <c:v>18.75</c:v>
                </c:pt>
                <c:pt idx="2001">
                  <c:v>18.75</c:v>
                </c:pt>
                <c:pt idx="2002">
                  <c:v>18.75</c:v>
                </c:pt>
                <c:pt idx="2003">
                  <c:v>18.75</c:v>
                </c:pt>
                <c:pt idx="2004">
                  <c:v>18.75</c:v>
                </c:pt>
                <c:pt idx="2005">
                  <c:v>18.75</c:v>
                </c:pt>
                <c:pt idx="2006">
                  <c:v>18.75</c:v>
                </c:pt>
                <c:pt idx="2007">
                  <c:v>18.75</c:v>
                </c:pt>
                <c:pt idx="2008">
                  <c:v>18.75</c:v>
                </c:pt>
                <c:pt idx="2009">
                  <c:v>18.75</c:v>
                </c:pt>
                <c:pt idx="2010">
                  <c:v>18.75</c:v>
                </c:pt>
                <c:pt idx="2011">
                  <c:v>18.75</c:v>
                </c:pt>
                <c:pt idx="2012">
                  <c:v>18.75</c:v>
                </c:pt>
                <c:pt idx="2013">
                  <c:v>18.75</c:v>
                </c:pt>
                <c:pt idx="2014">
                  <c:v>18.75</c:v>
                </c:pt>
                <c:pt idx="2015">
                  <c:v>18.75</c:v>
                </c:pt>
                <c:pt idx="2016">
                  <c:v>18.75</c:v>
                </c:pt>
                <c:pt idx="2017">
                  <c:v>18.75</c:v>
                </c:pt>
                <c:pt idx="2018">
                  <c:v>18.75</c:v>
                </c:pt>
                <c:pt idx="2019">
                  <c:v>18.75</c:v>
                </c:pt>
                <c:pt idx="2020">
                  <c:v>18.75</c:v>
                </c:pt>
                <c:pt idx="2021">
                  <c:v>18.75</c:v>
                </c:pt>
                <c:pt idx="2022">
                  <c:v>18.75</c:v>
                </c:pt>
                <c:pt idx="2023">
                  <c:v>18.75</c:v>
                </c:pt>
                <c:pt idx="2024">
                  <c:v>18.75</c:v>
                </c:pt>
                <c:pt idx="2025">
                  <c:v>18.75</c:v>
                </c:pt>
                <c:pt idx="2026">
                  <c:v>18.75</c:v>
                </c:pt>
                <c:pt idx="2027">
                  <c:v>18.75</c:v>
                </c:pt>
                <c:pt idx="2028">
                  <c:v>18.75</c:v>
                </c:pt>
                <c:pt idx="2029">
                  <c:v>18.75</c:v>
                </c:pt>
                <c:pt idx="2030">
                  <c:v>18.75</c:v>
                </c:pt>
                <c:pt idx="2031">
                  <c:v>18.75</c:v>
                </c:pt>
                <c:pt idx="2032">
                  <c:v>18.75</c:v>
                </c:pt>
                <c:pt idx="2033">
                  <c:v>18.75</c:v>
                </c:pt>
                <c:pt idx="2034">
                  <c:v>18.75</c:v>
                </c:pt>
                <c:pt idx="2035">
                  <c:v>18.75</c:v>
                </c:pt>
                <c:pt idx="2036">
                  <c:v>18.75</c:v>
                </c:pt>
                <c:pt idx="2037">
                  <c:v>18.75</c:v>
                </c:pt>
                <c:pt idx="2038">
                  <c:v>18.75</c:v>
                </c:pt>
                <c:pt idx="2039">
                  <c:v>18.75</c:v>
                </c:pt>
                <c:pt idx="2040">
                  <c:v>18.75</c:v>
                </c:pt>
                <c:pt idx="2041">
                  <c:v>18.75</c:v>
                </c:pt>
                <c:pt idx="2042">
                  <c:v>18.75</c:v>
                </c:pt>
                <c:pt idx="2043">
                  <c:v>18.75</c:v>
                </c:pt>
                <c:pt idx="2044">
                  <c:v>18.75</c:v>
                </c:pt>
                <c:pt idx="2045">
                  <c:v>18.75</c:v>
                </c:pt>
                <c:pt idx="2046">
                  <c:v>18.75</c:v>
                </c:pt>
                <c:pt idx="2047">
                  <c:v>18.75</c:v>
                </c:pt>
                <c:pt idx="2048">
                  <c:v>18.75</c:v>
                </c:pt>
                <c:pt idx="2049">
                  <c:v>18.75</c:v>
                </c:pt>
                <c:pt idx="2050">
                  <c:v>18.75</c:v>
                </c:pt>
                <c:pt idx="2051">
                  <c:v>18.75</c:v>
                </c:pt>
                <c:pt idx="2052">
                  <c:v>18.75</c:v>
                </c:pt>
                <c:pt idx="2053">
                  <c:v>18.75</c:v>
                </c:pt>
                <c:pt idx="2054">
                  <c:v>18.75</c:v>
                </c:pt>
                <c:pt idx="2055">
                  <c:v>18.75</c:v>
                </c:pt>
                <c:pt idx="2056">
                  <c:v>18.75</c:v>
                </c:pt>
                <c:pt idx="2057">
                  <c:v>18.75</c:v>
                </c:pt>
                <c:pt idx="2058">
                  <c:v>18.75</c:v>
                </c:pt>
                <c:pt idx="2059">
                  <c:v>18.75</c:v>
                </c:pt>
                <c:pt idx="2060">
                  <c:v>18.75</c:v>
                </c:pt>
                <c:pt idx="2061">
                  <c:v>18.75</c:v>
                </c:pt>
                <c:pt idx="2062">
                  <c:v>18.75</c:v>
                </c:pt>
                <c:pt idx="2063">
                  <c:v>18.75</c:v>
                </c:pt>
                <c:pt idx="2064">
                  <c:v>18.75</c:v>
                </c:pt>
                <c:pt idx="2065">
                  <c:v>18.75</c:v>
                </c:pt>
                <c:pt idx="2066">
                  <c:v>18.75</c:v>
                </c:pt>
                <c:pt idx="2067">
                  <c:v>18.75</c:v>
                </c:pt>
                <c:pt idx="2068">
                  <c:v>18.75</c:v>
                </c:pt>
                <c:pt idx="2069">
                  <c:v>18.75</c:v>
                </c:pt>
                <c:pt idx="2070">
                  <c:v>18.75</c:v>
                </c:pt>
                <c:pt idx="2071">
                  <c:v>18.75</c:v>
                </c:pt>
                <c:pt idx="2072">
                  <c:v>18.75</c:v>
                </c:pt>
                <c:pt idx="2073">
                  <c:v>18.75</c:v>
                </c:pt>
                <c:pt idx="2074">
                  <c:v>18.75</c:v>
                </c:pt>
                <c:pt idx="2075">
                  <c:v>18.75</c:v>
                </c:pt>
                <c:pt idx="2076">
                  <c:v>18.75</c:v>
                </c:pt>
                <c:pt idx="2077">
                  <c:v>18.75</c:v>
                </c:pt>
                <c:pt idx="2078">
                  <c:v>18.75</c:v>
                </c:pt>
                <c:pt idx="2079">
                  <c:v>18.75</c:v>
                </c:pt>
                <c:pt idx="2080">
                  <c:v>18.75</c:v>
                </c:pt>
                <c:pt idx="2081">
                  <c:v>18.75</c:v>
                </c:pt>
                <c:pt idx="2082">
                  <c:v>18.75</c:v>
                </c:pt>
                <c:pt idx="2083">
                  <c:v>18.75</c:v>
                </c:pt>
                <c:pt idx="2084">
                  <c:v>18.75</c:v>
                </c:pt>
                <c:pt idx="2085">
                  <c:v>18.75</c:v>
                </c:pt>
                <c:pt idx="2086">
                  <c:v>18.75</c:v>
                </c:pt>
                <c:pt idx="2087">
                  <c:v>18.75</c:v>
                </c:pt>
                <c:pt idx="2088">
                  <c:v>18.75</c:v>
                </c:pt>
                <c:pt idx="2089">
                  <c:v>18.75</c:v>
                </c:pt>
                <c:pt idx="2090">
                  <c:v>18.75</c:v>
                </c:pt>
                <c:pt idx="2091">
                  <c:v>18.75</c:v>
                </c:pt>
                <c:pt idx="2092">
                  <c:v>18.75</c:v>
                </c:pt>
                <c:pt idx="2093">
                  <c:v>18.75</c:v>
                </c:pt>
                <c:pt idx="2094">
                  <c:v>18.75</c:v>
                </c:pt>
                <c:pt idx="2095">
                  <c:v>18.75</c:v>
                </c:pt>
                <c:pt idx="2096">
                  <c:v>18.75</c:v>
                </c:pt>
                <c:pt idx="2097">
                  <c:v>18.75</c:v>
                </c:pt>
                <c:pt idx="2098">
                  <c:v>18.75</c:v>
                </c:pt>
                <c:pt idx="2099">
                  <c:v>18.75</c:v>
                </c:pt>
                <c:pt idx="2100">
                  <c:v>18.75</c:v>
                </c:pt>
                <c:pt idx="2101">
                  <c:v>18.75</c:v>
                </c:pt>
                <c:pt idx="2102">
                  <c:v>18.75</c:v>
                </c:pt>
                <c:pt idx="2103">
                  <c:v>18.75</c:v>
                </c:pt>
                <c:pt idx="2104">
                  <c:v>18.75</c:v>
                </c:pt>
                <c:pt idx="2105">
                  <c:v>18.75</c:v>
                </c:pt>
                <c:pt idx="2106">
                  <c:v>18.75</c:v>
                </c:pt>
                <c:pt idx="2107">
                  <c:v>18.75</c:v>
                </c:pt>
                <c:pt idx="2108">
                  <c:v>18.75</c:v>
                </c:pt>
                <c:pt idx="2109">
                  <c:v>18.75</c:v>
                </c:pt>
                <c:pt idx="2110">
                  <c:v>18.75</c:v>
                </c:pt>
                <c:pt idx="2111">
                  <c:v>18.75</c:v>
                </c:pt>
                <c:pt idx="2112">
                  <c:v>18.75</c:v>
                </c:pt>
                <c:pt idx="2113">
                  <c:v>18.75</c:v>
                </c:pt>
                <c:pt idx="2114">
                  <c:v>18.75</c:v>
                </c:pt>
                <c:pt idx="2115">
                  <c:v>18.75</c:v>
                </c:pt>
                <c:pt idx="2116">
                  <c:v>18.75</c:v>
                </c:pt>
                <c:pt idx="2117">
                  <c:v>18.75</c:v>
                </c:pt>
                <c:pt idx="2118">
                  <c:v>18.75</c:v>
                </c:pt>
                <c:pt idx="2119">
                  <c:v>18.75</c:v>
                </c:pt>
                <c:pt idx="2120">
                  <c:v>18.75</c:v>
                </c:pt>
                <c:pt idx="2121">
                  <c:v>18.75</c:v>
                </c:pt>
                <c:pt idx="2122">
                  <c:v>18.75</c:v>
                </c:pt>
                <c:pt idx="2123">
                  <c:v>18.75</c:v>
                </c:pt>
                <c:pt idx="2124">
                  <c:v>18.75</c:v>
                </c:pt>
                <c:pt idx="2125">
                  <c:v>18.75</c:v>
                </c:pt>
                <c:pt idx="2126">
                  <c:v>18.75</c:v>
                </c:pt>
                <c:pt idx="2127">
                  <c:v>18.75</c:v>
                </c:pt>
                <c:pt idx="2128">
                  <c:v>18.75</c:v>
                </c:pt>
                <c:pt idx="2129">
                  <c:v>18.75</c:v>
                </c:pt>
                <c:pt idx="2130">
                  <c:v>18.75</c:v>
                </c:pt>
                <c:pt idx="2131">
                  <c:v>18.75</c:v>
                </c:pt>
                <c:pt idx="2132">
                  <c:v>18.75</c:v>
                </c:pt>
                <c:pt idx="2133">
                  <c:v>18.75</c:v>
                </c:pt>
                <c:pt idx="2134">
                  <c:v>18.75</c:v>
                </c:pt>
                <c:pt idx="2135">
                  <c:v>18.75</c:v>
                </c:pt>
                <c:pt idx="2136">
                  <c:v>18.75</c:v>
                </c:pt>
                <c:pt idx="2137">
                  <c:v>18.75</c:v>
                </c:pt>
                <c:pt idx="2138">
                  <c:v>18.75</c:v>
                </c:pt>
                <c:pt idx="2139">
                  <c:v>18.75</c:v>
                </c:pt>
                <c:pt idx="2140">
                  <c:v>18.75</c:v>
                </c:pt>
                <c:pt idx="2141">
                  <c:v>18.75</c:v>
                </c:pt>
                <c:pt idx="2142">
                  <c:v>18.75</c:v>
                </c:pt>
                <c:pt idx="2143">
                  <c:v>18.75</c:v>
                </c:pt>
                <c:pt idx="2144">
                  <c:v>18.75</c:v>
                </c:pt>
                <c:pt idx="2145">
                  <c:v>18.75</c:v>
                </c:pt>
                <c:pt idx="2146">
                  <c:v>18.75</c:v>
                </c:pt>
                <c:pt idx="2147">
                  <c:v>18.75</c:v>
                </c:pt>
                <c:pt idx="2148">
                  <c:v>18.75</c:v>
                </c:pt>
                <c:pt idx="2149">
                  <c:v>18.75</c:v>
                </c:pt>
                <c:pt idx="2150">
                  <c:v>18.75</c:v>
                </c:pt>
                <c:pt idx="2151">
                  <c:v>18.75</c:v>
                </c:pt>
                <c:pt idx="2152">
                  <c:v>18.75</c:v>
                </c:pt>
                <c:pt idx="2153">
                  <c:v>18.75</c:v>
                </c:pt>
                <c:pt idx="2154">
                  <c:v>18.75</c:v>
                </c:pt>
                <c:pt idx="2155">
                  <c:v>18.75</c:v>
                </c:pt>
                <c:pt idx="2156">
                  <c:v>18.75</c:v>
                </c:pt>
                <c:pt idx="2157">
                  <c:v>18.75</c:v>
                </c:pt>
                <c:pt idx="2158">
                  <c:v>18.75</c:v>
                </c:pt>
                <c:pt idx="2159">
                  <c:v>18.75</c:v>
                </c:pt>
                <c:pt idx="2160">
                  <c:v>18.75</c:v>
                </c:pt>
                <c:pt idx="2161">
                  <c:v>18.75</c:v>
                </c:pt>
                <c:pt idx="2162">
                  <c:v>18.75</c:v>
                </c:pt>
                <c:pt idx="2163">
                  <c:v>18.75</c:v>
                </c:pt>
                <c:pt idx="2164">
                  <c:v>18.75</c:v>
                </c:pt>
                <c:pt idx="2165">
                  <c:v>18.75</c:v>
                </c:pt>
                <c:pt idx="2166">
                  <c:v>18.75</c:v>
                </c:pt>
                <c:pt idx="2167">
                  <c:v>18.75</c:v>
                </c:pt>
                <c:pt idx="2168">
                  <c:v>18.75</c:v>
                </c:pt>
                <c:pt idx="2169">
                  <c:v>18.75</c:v>
                </c:pt>
                <c:pt idx="2170">
                  <c:v>18.75</c:v>
                </c:pt>
                <c:pt idx="2171">
                  <c:v>18.75</c:v>
                </c:pt>
                <c:pt idx="2172">
                  <c:v>18.75</c:v>
                </c:pt>
                <c:pt idx="2173">
                  <c:v>18.75</c:v>
                </c:pt>
                <c:pt idx="2174">
                  <c:v>18.75</c:v>
                </c:pt>
                <c:pt idx="2175">
                  <c:v>18.75</c:v>
                </c:pt>
                <c:pt idx="2176">
                  <c:v>18.75</c:v>
                </c:pt>
                <c:pt idx="2177">
                  <c:v>18.75</c:v>
                </c:pt>
                <c:pt idx="2178">
                  <c:v>18.75</c:v>
                </c:pt>
                <c:pt idx="2179">
                  <c:v>18.75</c:v>
                </c:pt>
                <c:pt idx="2180">
                  <c:v>18.75</c:v>
                </c:pt>
                <c:pt idx="2181">
                  <c:v>18.75</c:v>
                </c:pt>
                <c:pt idx="2182">
                  <c:v>18.75</c:v>
                </c:pt>
                <c:pt idx="2183">
                  <c:v>18.75</c:v>
                </c:pt>
                <c:pt idx="2184">
                  <c:v>18.75</c:v>
                </c:pt>
                <c:pt idx="2185">
                  <c:v>18.75</c:v>
                </c:pt>
                <c:pt idx="2186">
                  <c:v>18.75</c:v>
                </c:pt>
                <c:pt idx="2187">
                  <c:v>18.75</c:v>
                </c:pt>
                <c:pt idx="2188">
                  <c:v>18.75</c:v>
                </c:pt>
                <c:pt idx="2189">
                  <c:v>18.75</c:v>
                </c:pt>
                <c:pt idx="2190">
                  <c:v>18.75</c:v>
                </c:pt>
                <c:pt idx="2191">
                  <c:v>18.75</c:v>
                </c:pt>
                <c:pt idx="2192">
                  <c:v>18.75</c:v>
                </c:pt>
                <c:pt idx="2193">
                  <c:v>18.75</c:v>
                </c:pt>
                <c:pt idx="2194">
                  <c:v>18.75</c:v>
                </c:pt>
                <c:pt idx="2195">
                  <c:v>18.75</c:v>
                </c:pt>
                <c:pt idx="2196">
                  <c:v>18.75</c:v>
                </c:pt>
                <c:pt idx="2197">
                  <c:v>18.75</c:v>
                </c:pt>
                <c:pt idx="2198">
                  <c:v>18.75</c:v>
                </c:pt>
                <c:pt idx="2199">
                  <c:v>18.75</c:v>
                </c:pt>
                <c:pt idx="2200">
                  <c:v>18.75</c:v>
                </c:pt>
                <c:pt idx="2201">
                  <c:v>18.75</c:v>
                </c:pt>
                <c:pt idx="2202">
                  <c:v>18.75</c:v>
                </c:pt>
                <c:pt idx="2203">
                  <c:v>18.75</c:v>
                </c:pt>
                <c:pt idx="2204">
                  <c:v>18.75</c:v>
                </c:pt>
                <c:pt idx="2205">
                  <c:v>18.75</c:v>
                </c:pt>
                <c:pt idx="2206">
                  <c:v>18.75</c:v>
                </c:pt>
                <c:pt idx="2207">
                  <c:v>18.75</c:v>
                </c:pt>
                <c:pt idx="2208">
                  <c:v>18.75</c:v>
                </c:pt>
                <c:pt idx="2209">
                  <c:v>18.75</c:v>
                </c:pt>
                <c:pt idx="2210">
                  <c:v>18.75</c:v>
                </c:pt>
                <c:pt idx="2211">
                  <c:v>18.75</c:v>
                </c:pt>
                <c:pt idx="2212">
                  <c:v>18.75</c:v>
                </c:pt>
                <c:pt idx="2213">
                  <c:v>18.75</c:v>
                </c:pt>
                <c:pt idx="2214">
                  <c:v>18.75</c:v>
                </c:pt>
                <c:pt idx="2215">
                  <c:v>18.75</c:v>
                </c:pt>
                <c:pt idx="2216">
                  <c:v>18.75</c:v>
                </c:pt>
                <c:pt idx="2217">
                  <c:v>18.75</c:v>
                </c:pt>
                <c:pt idx="2218">
                  <c:v>18.75</c:v>
                </c:pt>
                <c:pt idx="2219">
                  <c:v>18.75</c:v>
                </c:pt>
                <c:pt idx="2220">
                  <c:v>18.75</c:v>
                </c:pt>
                <c:pt idx="2221">
                  <c:v>18.75</c:v>
                </c:pt>
                <c:pt idx="2222">
                  <c:v>18.75</c:v>
                </c:pt>
                <c:pt idx="2223">
                  <c:v>18.75</c:v>
                </c:pt>
                <c:pt idx="2224">
                  <c:v>18.75</c:v>
                </c:pt>
                <c:pt idx="2225">
                  <c:v>18.75</c:v>
                </c:pt>
                <c:pt idx="2226">
                  <c:v>18.75</c:v>
                </c:pt>
                <c:pt idx="2227">
                  <c:v>18.75</c:v>
                </c:pt>
                <c:pt idx="2228">
                  <c:v>18.75</c:v>
                </c:pt>
                <c:pt idx="2229">
                  <c:v>18.75</c:v>
                </c:pt>
                <c:pt idx="2230">
                  <c:v>18.75</c:v>
                </c:pt>
                <c:pt idx="2231">
                  <c:v>18.75</c:v>
                </c:pt>
                <c:pt idx="2232">
                  <c:v>18.75</c:v>
                </c:pt>
                <c:pt idx="2233">
                  <c:v>18.75</c:v>
                </c:pt>
                <c:pt idx="2234">
                  <c:v>18.75</c:v>
                </c:pt>
                <c:pt idx="2235">
                  <c:v>18.75</c:v>
                </c:pt>
                <c:pt idx="2236">
                  <c:v>18.75</c:v>
                </c:pt>
                <c:pt idx="2237">
                  <c:v>18.75</c:v>
                </c:pt>
                <c:pt idx="2238">
                  <c:v>18.75</c:v>
                </c:pt>
                <c:pt idx="2239">
                  <c:v>18.75</c:v>
                </c:pt>
                <c:pt idx="2240">
                  <c:v>18.75</c:v>
                </c:pt>
                <c:pt idx="2241">
                  <c:v>18.75</c:v>
                </c:pt>
                <c:pt idx="2242">
                  <c:v>18.75</c:v>
                </c:pt>
                <c:pt idx="2243">
                  <c:v>18.75</c:v>
                </c:pt>
                <c:pt idx="2244">
                  <c:v>18.75</c:v>
                </c:pt>
                <c:pt idx="2245">
                  <c:v>18.75</c:v>
                </c:pt>
                <c:pt idx="2246">
                  <c:v>18.75</c:v>
                </c:pt>
                <c:pt idx="2247">
                  <c:v>18.75</c:v>
                </c:pt>
                <c:pt idx="2248">
                  <c:v>18.75</c:v>
                </c:pt>
                <c:pt idx="2249">
                  <c:v>18.75</c:v>
                </c:pt>
                <c:pt idx="2250">
                  <c:v>18.75</c:v>
                </c:pt>
                <c:pt idx="2251">
                  <c:v>18.75</c:v>
                </c:pt>
                <c:pt idx="2252">
                  <c:v>18.75</c:v>
                </c:pt>
                <c:pt idx="2253">
                  <c:v>18.75</c:v>
                </c:pt>
                <c:pt idx="2254">
                  <c:v>18.75</c:v>
                </c:pt>
                <c:pt idx="2255">
                  <c:v>18.75</c:v>
                </c:pt>
                <c:pt idx="2256">
                  <c:v>18.75</c:v>
                </c:pt>
                <c:pt idx="2257">
                  <c:v>18.75</c:v>
                </c:pt>
                <c:pt idx="2258">
                  <c:v>18.75</c:v>
                </c:pt>
                <c:pt idx="2259">
                  <c:v>18.75</c:v>
                </c:pt>
                <c:pt idx="2260">
                  <c:v>18.75</c:v>
                </c:pt>
                <c:pt idx="2261">
                  <c:v>18.75</c:v>
                </c:pt>
                <c:pt idx="2262">
                  <c:v>18.75</c:v>
                </c:pt>
                <c:pt idx="2263">
                  <c:v>18.75</c:v>
                </c:pt>
                <c:pt idx="2264">
                  <c:v>18.75</c:v>
                </c:pt>
                <c:pt idx="2265">
                  <c:v>18.75</c:v>
                </c:pt>
                <c:pt idx="2266">
                  <c:v>18.75</c:v>
                </c:pt>
                <c:pt idx="2267">
                  <c:v>18.75</c:v>
                </c:pt>
                <c:pt idx="2268">
                  <c:v>18.75</c:v>
                </c:pt>
                <c:pt idx="2269">
                  <c:v>18.75</c:v>
                </c:pt>
                <c:pt idx="2270">
                  <c:v>18.75</c:v>
                </c:pt>
                <c:pt idx="2271">
                  <c:v>18.75</c:v>
                </c:pt>
                <c:pt idx="2272">
                  <c:v>18.75</c:v>
                </c:pt>
                <c:pt idx="2273">
                  <c:v>18.75</c:v>
                </c:pt>
                <c:pt idx="2274">
                  <c:v>18.75</c:v>
                </c:pt>
                <c:pt idx="2275">
                  <c:v>18.75</c:v>
                </c:pt>
                <c:pt idx="2276">
                  <c:v>18.75</c:v>
                </c:pt>
                <c:pt idx="2277">
                  <c:v>18.75</c:v>
                </c:pt>
                <c:pt idx="2278">
                  <c:v>18.75</c:v>
                </c:pt>
                <c:pt idx="2279">
                  <c:v>18.75</c:v>
                </c:pt>
                <c:pt idx="2280">
                  <c:v>18.75</c:v>
                </c:pt>
                <c:pt idx="2281">
                  <c:v>18.75</c:v>
                </c:pt>
                <c:pt idx="2282">
                  <c:v>18.75</c:v>
                </c:pt>
                <c:pt idx="2283">
                  <c:v>18.75</c:v>
                </c:pt>
                <c:pt idx="2284">
                  <c:v>18.75</c:v>
                </c:pt>
                <c:pt idx="2285">
                  <c:v>18.75</c:v>
                </c:pt>
                <c:pt idx="2286">
                  <c:v>18.75</c:v>
                </c:pt>
                <c:pt idx="2287">
                  <c:v>18.75</c:v>
                </c:pt>
                <c:pt idx="2288">
                  <c:v>18.75</c:v>
                </c:pt>
                <c:pt idx="2289">
                  <c:v>18.75</c:v>
                </c:pt>
                <c:pt idx="2290">
                  <c:v>18.75</c:v>
                </c:pt>
                <c:pt idx="2291">
                  <c:v>18.75</c:v>
                </c:pt>
                <c:pt idx="2292">
                  <c:v>18.75</c:v>
                </c:pt>
                <c:pt idx="2293">
                  <c:v>18.75</c:v>
                </c:pt>
                <c:pt idx="2294">
                  <c:v>18.75</c:v>
                </c:pt>
                <c:pt idx="2295">
                  <c:v>18.75</c:v>
                </c:pt>
                <c:pt idx="2296">
                  <c:v>18.75</c:v>
                </c:pt>
                <c:pt idx="2297">
                  <c:v>18.75</c:v>
                </c:pt>
                <c:pt idx="2298">
                  <c:v>18.75</c:v>
                </c:pt>
                <c:pt idx="2299">
                  <c:v>18.75</c:v>
                </c:pt>
                <c:pt idx="2300">
                  <c:v>18.75</c:v>
                </c:pt>
                <c:pt idx="2301">
                  <c:v>18.75</c:v>
                </c:pt>
                <c:pt idx="2302">
                  <c:v>18.75</c:v>
                </c:pt>
                <c:pt idx="2303">
                  <c:v>18.75</c:v>
                </c:pt>
                <c:pt idx="2304">
                  <c:v>18.75</c:v>
                </c:pt>
                <c:pt idx="2305">
                  <c:v>18.75</c:v>
                </c:pt>
                <c:pt idx="2306">
                  <c:v>18.75</c:v>
                </c:pt>
                <c:pt idx="2307">
                  <c:v>18.75</c:v>
                </c:pt>
                <c:pt idx="2308">
                  <c:v>18.75</c:v>
                </c:pt>
                <c:pt idx="2309">
                  <c:v>18.75</c:v>
                </c:pt>
                <c:pt idx="2310">
                  <c:v>18.75</c:v>
                </c:pt>
                <c:pt idx="2311">
                  <c:v>18.75</c:v>
                </c:pt>
                <c:pt idx="2312">
                  <c:v>18.75</c:v>
                </c:pt>
                <c:pt idx="2313">
                  <c:v>18.75</c:v>
                </c:pt>
                <c:pt idx="2314">
                  <c:v>18.75</c:v>
                </c:pt>
                <c:pt idx="2315">
                  <c:v>18.75</c:v>
                </c:pt>
                <c:pt idx="2316">
                  <c:v>18.75</c:v>
                </c:pt>
                <c:pt idx="2317">
                  <c:v>18.75</c:v>
                </c:pt>
                <c:pt idx="2318">
                  <c:v>18.75</c:v>
                </c:pt>
                <c:pt idx="2319">
                  <c:v>18.75</c:v>
                </c:pt>
                <c:pt idx="2320">
                  <c:v>18.75</c:v>
                </c:pt>
                <c:pt idx="2321">
                  <c:v>18.75</c:v>
                </c:pt>
                <c:pt idx="2322">
                  <c:v>18.75</c:v>
                </c:pt>
                <c:pt idx="2323">
                  <c:v>18.75</c:v>
                </c:pt>
                <c:pt idx="2324">
                  <c:v>18.75</c:v>
                </c:pt>
                <c:pt idx="2325">
                  <c:v>18.75</c:v>
                </c:pt>
                <c:pt idx="2326">
                  <c:v>18.75</c:v>
                </c:pt>
                <c:pt idx="2327">
                  <c:v>18.75</c:v>
                </c:pt>
                <c:pt idx="2328">
                  <c:v>18.75</c:v>
                </c:pt>
                <c:pt idx="2329">
                  <c:v>18.75</c:v>
                </c:pt>
                <c:pt idx="2330">
                  <c:v>18.75</c:v>
                </c:pt>
                <c:pt idx="2331">
                  <c:v>18.75</c:v>
                </c:pt>
                <c:pt idx="2332">
                  <c:v>18.75</c:v>
                </c:pt>
                <c:pt idx="2333">
                  <c:v>18.75</c:v>
                </c:pt>
                <c:pt idx="2334">
                  <c:v>18.75</c:v>
                </c:pt>
                <c:pt idx="2335">
                  <c:v>18.75</c:v>
                </c:pt>
                <c:pt idx="2336">
                  <c:v>18.75</c:v>
                </c:pt>
                <c:pt idx="2337">
                  <c:v>18.75</c:v>
                </c:pt>
                <c:pt idx="2338">
                  <c:v>18.75</c:v>
                </c:pt>
                <c:pt idx="2339">
                  <c:v>18.75</c:v>
                </c:pt>
                <c:pt idx="2340">
                  <c:v>18.75</c:v>
                </c:pt>
                <c:pt idx="2341">
                  <c:v>18.75</c:v>
                </c:pt>
                <c:pt idx="2342">
                  <c:v>18.75</c:v>
                </c:pt>
                <c:pt idx="2343">
                  <c:v>18.75</c:v>
                </c:pt>
                <c:pt idx="2344">
                  <c:v>18.75</c:v>
                </c:pt>
                <c:pt idx="2345">
                  <c:v>18.75</c:v>
                </c:pt>
                <c:pt idx="2346">
                  <c:v>18.75</c:v>
                </c:pt>
                <c:pt idx="2347">
                  <c:v>18.75</c:v>
                </c:pt>
                <c:pt idx="2348">
                  <c:v>18.75</c:v>
                </c:pt>
                <c:pt idx="2349">
                  <c:v>18.75</c:v>
                </c:pt>
                <c:pt idx="2350">
                  <c:v>18.75</c:v>
                </c:pt>
                <c:pt idx="2351">
                  <c:v>18.75</c:v>
                </c:pt>
                <c:pt idx="2352">
                  <c:v>18.75</c:v>
                </c:pt>
                <c:pt idx="2353">
                  <c:v>18.75</c:v>
                </c:pt>
                <c:pt idx="2354">
                  <c:v>18.75</c:v>
                </c:pt>
                <c:pt idx="2355">
                  <c:v>18.75</c:v>
                </c:pt>
                <c:pt idx="2356">
                  <c:v>18.75</c:v>
                </c:pt>
                <c:pt idx="2357">
                  <c:v>18.75</c:v>
                </c:pt>
                <c:pt idx="2358">
                  <c:v>18.75</c:v>
                </c:pt>
                <c:pt idx="2359">
                  <c:v>18.75</c:v>
                </c:pt>
                <c:pt idx="2360">
                  <c:v>18.75</c:v>
                </c:pt>
                <c:pt idx="2361">
                  <c:v>18.75</c:v>
                </c:pt>
                <c:pt idx="2362">
                  <c:v>18.75</c:v>
                </c:pt>
                <c:pt idx="2363">
                  <c:v>18.75</c:v>
                </c:pt>
                <c:pt idx="2364">
                  <c:v>18.75</c:v>
                </c:pt>
                <c:pt idx="2365">
                  <c:v>18.75</c:v>
                </c:pt>
                <c:pt idx="2366">
                  <c:v>18.75</c:v>
                </c:pt>
                <c:pt idx="2367">
                  <c:v>18.75</c:v>
                </c:pt>
                <c:pt idx="2368">
                  <c:v>18.75</c:v>
                </c:pt>
                <c:pt idx="2369">
                  <c:v>18.75</c:v>
                </c:pt>
                <c:pt idx="2370">
                  <c:v>18.75</c:v>
                </c:pt>
                <c:pt idx="2371">
                  <c:v>18.75</c:v>
                </c:pt>
                <c:pt idx="2372">
                  <c:v>18.75</c:v>
                </c:pt>
                <c:pt idx="2373">
                  <c:v>18.75</c:v>
                </c:pt>
                <c:pt idx="2374">
                  <c:v>18.75</c:v>
                </c:pt>
                <c:pt idx="2375">
                  <c:v>18.75</c:v>
                </c:pt>
                <c:pt idx="2376">
                  <c:v>18.75</c:v>
                </c:pt>
                <c:pt idx="2377">
                  <c:v>18.75</c:v>
                </c:pt>
                <c:pt idx="2378">
                  <c:v>18.75</c:v>
                </c:pt>
                <c:pt idx="2379">
                  <c:v>18.75</c:v>
                </c:pt>
                <c:pt idx="2380">
                  <c:v>18.75</c:v>
                </c:pt>
                <c:pt idx="2381">
                  <c:v>18.75</c:v>
                </c:pt>
                <c:pt idx="2382">
                  <c:v>18.75</c:v>
                </c:pt>
                <c:pt idx="2383">
                  <c:v>18.75</c:v>
                </c:pt>
                <c:pt idx="2384">
                  <c:v>18.75</c:v>
                </c:pt>
                <c:pt idx="2385">
                  <c:v>18.75</c:v>
                </c:pt>
                <c:pt idx="2386">
                  <c:v>18.75</c:v>
                </c:pt>
                <c:pt idx="2387">
                  <c:v>18.75</c:v>
                </c:pt>
                <c:pt idx="2388">
                  <c:v>18.75</c:v>
                </c:pt>
                <c:pt idx="2389">
                  <c:v>18.75</c:v>
                </c:pt>
                <c:pt idx="2390">
                  <c:v>18.75</c:v>
                </c:pt>
                <c:pt idx="2391">
                  <c:v>18.75</c:v>
                </c:pt>
                <c:pt idx="2392">
                  <c:v>18.75</c:v>
                </c:pt>
                <c:pt idx="2393">
                  <c:v>18.75</c:v>
                </c:pt>
                <c:pt idx="2394">
                  <c:v>18.75</c:v>
                </c:pt>
                <c:pt idx="2395">
                  <c:v>18.75</c:v>
                </c:pt>
                <c:pt idx="2396">
                  <c:v>18.75</c:v>
                </c:pt>
                <c:pt idx="2397">
                  <c:v>18.75</c:v>
                </c:pt>
                <c:pt idx="2398">
                  <c:v>18.75</c:v>
                </c:pt>
                <c:pt idx="2399">
                  <c:v>18.75</c:v>
                </c:pt>
                <c:pt idx="2400">
                  <c:v>18.75</c:v>
                </c:pt>
                <c:pt idx="2401">
                  <c:v>18.75</c:v>
                </c:pt>
                <c:pt idx="2402">
                  <c:v>18.75</c:v>
                </c:pt>
                <c:pt idx="2403">
                  <c:v>18.75</c:v>
                </c:pt>
                <c:pt idx="2404">
                  <c:v>18.75</c:v>
                </c:pt>
                <c:pt idx="2405">
                  <c:v>18.75</c:v>
                </c:pt>
                <c:pt idx="2406">
                  <c:v>18.75</c:v>
                </c:pt>
                <c:pt idx="2407">
                  <c:v>18.75</c:v>
                </c:pt>
                <c:pt idx="2408">
                  <c:v>18.75</c:v>
                </c:pt>
                <c:pt idx="2409">
                  <c:v>18.75</c:v>
                </c:pt>
                <c:pt idx="2410">
                  <c:v>18.75</c:v>
                </c:pt>
                <c:pt idx="2411">
                  <c:v>18.75</c:v>
                </c:pt>
                <c:pt idx="2412">
                  <c:v>18.75</c:v>
                </c:pt>
                <c:pt idx="2413">
                  <c:v>18.75</c:v>
                </c:pt>
                <c:pt idx="2414">
                  <c:v>18.75</c:v>
                </c:pt>
                <c:pt idx="2415">
                  <c:v>18.75</c:v>
                </c:pt>
                <c:pt idx="2416">
                  <c:v>18.75</c:v>
                </c:pt>
                <c:pt idx="2417">
                  <c:v>18.75</c:v>
                </c:pt>
                <c:pt idx="2418">
                  <c:v>18.75</c:v>
                </c:pt>
                <c:pt idx="2419">
                  <c:v>18.75</c:v>
                </c:pt>
                <c:pt idx="2420">
                  <c:v>18.75</c:v>
                </c:pt>
                <c:pt idx="2421">
                  <c:v>18.75</c:v>
                </c:pt>
                <c:pt idx="2422">
                  <c:v>18.75</c:v>
                </c:pt>
                <c:pt idx="2423">
                  <c:v>18.75</c:v>
                </c:pt>
                <c:pt idx="2424">
                  <c:v>18.75</c:v>
                </c:pt>
                <c:pt idx="2425">
                  <c:v>18.75</c:v>
                </c:pt>
                <c:pt idx="2426">
                  <c:v>18.75</c:v>
                </c:pt>
                <c:pt idx="2427">
                  <c:v>18.75</c:v>
                </c:pt>
                <c:pt idx="2428">
                  <c:v>18.75</c:v>
                </c:pt>
                <c:pt idx="2429">
                  <c:v>18.75</c:v>
                </c:pt>
                <c:pt idx="2430">
                  <c:v>18.75</c:v>
                </c:pt>
                <c:pt idx="2431">
                  <c:v>18.75</c:v>
                </c:pt>
                <c:pt idx="2432">
                  <c:v>18.75</c:v>
                </c:pt>
                <c:pt idx="2433">
                  <c:v>18.75</c:v>
                </c:pt>
                <c:pt idx="2434">
                  <c:v>18.75</c:v>
                </c:pt>
                <c:pt idx="2435">
                  <c:v>18.75</c:v>
                </c:pt>
                <c:pt idx="2436">
                  <c:v>18.75</c:v>
                </c:pt>
                <c:pt idx="2437">
                  <c:v>18.75</c:v>
                </c:pt>
                <c:pt idx="2438">
                  <c:v>18.75</c:v>
                </c:pt>
                <c:pt idx="2439">
                  <c:v>18.75</c:v>
                </c:pt>
                <c:pt idx="2440">
                  <c:v>18.75</c:v>
                </c:pt>
                <c:pt idx="2441">
                  <c:v>18.75</c:v>
                </c:pt>
                <c:pt idx="2442">
                  <c:v>18.75</c:v>
                </c:pt>
                <c:pt idx="2443">
                  <c:v>18.75</c:v>
                </c:pt>
                <c:pt idx="2444">
                  <c:v>18.75</c:v>
                </c:pt>
                <c:pt idx="2445">
                  <c:v>18.75</c:v>
                </c:pt>
                <c:pt idx="2446">
                  <c:v>18.75</c:v>
                </c:pt>
                <c:pt idx="2447">
                  <c:v>18.75</c:v>
                </c:pt>
                <c:pt idx="2448">
                  <c:v>18.75</c:v>
                </c:pt>
                <c:pt idx="2449">
                  <c:v>18.75</c:v>
                </c:pt>
                <c:pt idx="2450">
                  <c:v>18.75</c:v>
                </c:pt>
                <c:pt idx="2451">
                  <c:v>18.75</c:v>
                </c:pt>
                <c:pt idx="2452">
                  <c:v>18.75</c:v>
                </c:pt>
                <c:pt idx="2453">
                  <c:v>18.75</c:v>
                </c:pt>
                <c:pt idx="2454">
                  <c:v>18.75</c:v>
                </c:pt>
                <c:pt idx="2455">
                  <c:v>18.75</c:v>
                </c:pt>
                <c:pt idx="2456">
                  <c:v>18.75</c:v>
                </c:pt>
                <c:pt idx="2457">
                  <c:v>18.75</c:v>
                </c:pt>
                <c:pt idx="2458">
                  <c:v>18.75</c:v>
                </c:pt>
                <c:pt idx="2459">
                  <c:v>18.75</c:v>
                </c:pt>
                <c:pt idx="2460">
                  <c:v>18.75</c:v>
                </c:pt>
                <c:pt idx="2461">
                  <c:v>18.75</c:v>
                </c:pt>
                <c:pt idx="2462">
                  <c:v>18.75</c:v>
                </c:pt>
                <c:pt idx="2463">
                  <c:v>18.75</c:v>
                </c:pt>
                <c:pt idx="2464">
                  <c:v>18.75</c:v>
                </c:pt>
                <c:pt idx="2465">
                  <c:v>18.75</c:v>
                </c:pt>
                <c:pt idx="2466">
                  <c:v>18.75</c:v>
                </c:pt>
                <c:pt idx="2467">
                  <c:v>18.75</c:v>
                </c:pt>
                <c:pt idx="2468">
                  <c:v>18.75</c:v>
                </c:pt>
                <c:pt idx="2469">
                  <c:v>18.75</c:v>
                </c:pt>
                <c:pt idx="2470">
                  <c:v>18.75</c:v>
                </c:pt>
                <c:pt idx="2471">
                  <c:v>18.75</c:v>
                </c:pt>
                <c:pt idx="2472">
                  <c:v>18.75</c:v>
                </c:pt>
                <c:pt idx="2473">
                  <c:v>18.75</c:v>
                </c:pt>
                <c:pt idx="2474">
                  <c:v>18.75</c:v>
                </c:pt>
                <c:pt idx="2475">
                  <c:v>18.75</c:v>
                </c:pt>
                <c:pt idx="2476">
                  <c:v>18.75</c:v>
                </c:pt>
                <c:pt idx="2477">
                  <c:v>18.75</c:v>
                </c:pt>
                <c:pt idx="2478">
                  <c:v>18.75</c:v>
                </c:pt>
                <c:pt idx="2479">
                  <c:v>18.75</c:v>
                </c:pt>
                <c:pt idx="2480">
                  <c:v>18.75</c:v>
                </c:pt>
                <c:pt idx="2481">
                  <c:v>18.75</c:v>
                </c:pt>
                <c:pt idx="2482">
                  <c:v>18.75</c:v>
                </c:pt>
                <c:pt idx="2483">
                  <c:v>18.75</c:v>
                </c:pt>
                <c:pt idx="2484">
                  <c:v>18.75</c:v>
                </c:pt>
                <c:pt idx="2485">
                  <c:v>18.75</c:v>
                </c:pt>
                <c:pt idx="2486">
                  <c:v>18.75</c:v>
                </c:pt>
                <c:pt idx="2487">
                  <c:v>18.75</c:v>
                </c:pt>
                <c:pt idx="2488">
                  <c:v>18.75</c:v>
                </c:pt>
                <c:pt idx="2489">
                  <c:v>18.75</c:v>
                </c:pt>
                <c:pt idx="2490">
                  <c:v>18.75</c:v>
                </c:pt>
                <c:pt idx="2491">
                  <c:v>18.75</c:v>
                </c:pt>
                <c:pt idx="2492">
                  <c:v>18.75</c:v>
                </c:pt>
                <c:pt idx="2493">
                  <c:v>18.75</c:v>
                </c:pt>
                <c:pt idx="2494">
                  <c:v>18.75</c:v>
                </c:pt>
                <c:pt idx="2495">
                  <c:v>18.75</c:v>
                </c:pt>
                <c:pt idx="2496">
                  <c:v>18.75</c:v>
                </c:pt>
                <c:pt idx="2497">
                  <c:v>18.75</c:v>
                </c:pt>
                <c:pt idx="2498">
                  <c:v>18.75</c:v>
                </c:pt>
                <c:pt idx="2499">
                  <c:v>18.75</c:v>
                </c:pt>
                <c:pt idx="2500">
                  <c:v>18.75</c:v>
                </c:pt>
                <c:pt idx="2501">
                  <c:v>18.75</c:v>
                </c:pt>
                <c:pt idx="2502">
                  <c:v>18.75</c:v>
                </c:pt>
                <c:pt idx="2503">
                  <c:v>18.75</c:v>
                </c:pt>
                <c:pt idx="2504">
                  <c:v>18.75</c:v>
                </c:pt>
                <c:pt idx="2505">
                  <c:v>18.75</c:v>
                </c:pt>
                <c:pt idx="2506">
                  <c:v>18.75</c:v>
                </c:pt>
                <c:pt idx="2507">
                  <c:v>18.75</c:v>
                </c:pt>
                <c:pt idx="2508">
                  <c:v>18.75</c:v>
                </c:pt>
                <c:pt idx="2509">
                  <c:v>18.75</c:v>
                </c:pt>
                <c:pt idx="2510">
                  <c:v>18.75</c:v>
                </c:pt>
                <c:pt idx="2511">
                  <c:v>18.75</c:v>
                </c:pt>
                <c:pt idx="2512">
                  <c:v>18.75</c:v>
                </c:pt>
                <c:pt idx="2513">
                  <c:v>18.75</c:v>
                </c:pt>
                <c:pt idx="2514">
                  <c:v>18.75</c:v>
                </c:pt>
                <c:pt idx="2515">
                  <c:v>18.75</c:v>
                </c:pt>
                <c:pt idx="2516">
                  <c:v>18.75</c:v>
                </c:pt>
                <c:pt idx="2517">
                  <c:v>18.75</c:v>
                </c:pt>
                <c:pt idx="2518">
                  <c:v>18.75</c:v>
                </c:pt>
                <c:pt idx="2519">
                  <c:v>18.75</c:v>
                </c:pt>
                <c:pt idx="2520">
                  <c:v>18.75</c:v>
                </c:pt>
                <c:pt idx="2521">
                  <c:v>18.75</c:v>
                </c:pt>
                <c:pt idx="2522">
                  <c:v>18.75</c:v>
                </c:pt>
                <c:pt idx="2523">
                  <c:v>18.75</c:v>
                </c:pt>
                <c:pt idx="2524">
                  <c:v>18.75</c:v>
                </c:pt>
                <c:pt idx="2525">
                  <c:v>18.75</c:v>
                </c:pt>
                <c:pt idx="2526">
                  <c:v>18.75</c:v>
                </c:pt>
                <c:pt idx="2527">
                  <c:v>18.75</c:v>
                </c:pt>
                <c:pt idx="2528">
                  <c:v>18.75</c:v>
                </c:pt>
                <c:pt idx="2529">
                  <c:v>18.75</c:v>
                </c:pt>
                <c:pt idx="2530">
                  <c:v>18.75</c:v>
                </c:pt>
                <c:pt idx="2531">
                  <c:v>18.75</c:v>
                </c:pt>
                <c:pt idx="2532">
                  <c:v>18.75</c:v>
                </c:pt>
                <c:pt idx="2533">
                  <c:v>18.75</c:v>
                </c:pt>
                <c:pt idx="2534">
                  <c:v>18.75</c:v>
                </c:pt>
                <c:pt idx="2535">
                  <c:v>18.75</c:v>
                </c:pt>
                <c:pt idx="2536">
                  <c:v>18.75</c:v>
                </c:pt>
                <c:pt idx="2537">
                  <c:v>18.75</c:v>
                </c:pt>
                <c:pt idx="2538">
                  <c:v>18.75</c:v>
                </c:pt>
                <c:pt idx="2539">
                  <c:v>18.75</c:v>
                </c:pt>
                <c:pt idx="2540">
                  <c:v>18.75</c:v>
                </c:pt>
                <c:pt idx="2541">
                  <c:v>18.75</c:v>
                </c:pt>
                <c:pt idx="2542">
                  <c:v>18.75</c:v>
                </c:pt>
                <c:pt idx="2543">
                  <c:v>18.75</c:v>
                </c:pt>
                <c:pt idx="2544">
                  <c:v>18.75</c:v>
                </c:pt>
                <c:pt idx="2545">
                  <c:v>18.75</c:v>
                </c:pt>
                <c:pt idx="2546">
                  <c:v>18.75</c:v>
                </c:pt>
                <c:pt idx="2547">
                  <c:v>18.75</c:v>
                </c:pt>
                <c:pt idx="2548">
                  <c:v>18.75</c:v>
                </c:pt>
                <c:pt idx="2549">
                  <c:v>18.75</c:v>
                </c:pt>
                <c:pt idx="2550">
                  <c:v>18.75</c:v>
                </c:pt>
                <c:pt idx="2551">
                  <c:v>18.75</c:v>
                </c:pt>
                <c:pt idx="2552">
                  <c:v>18.75</c:v>
                </c:pt>
                <c:pt idx="2553">
                  <c:v>18.75</c:v>
                </c:pt>
                <c:pt idx="2554">
                  <c:v>18.75</c:v>
                </c:pt>
                <c:pt idx="2555">
                  <c:v>18.75</c:v>
                </c:pt>
                <c:pt idx="2556">
                  <c:v>18.75</c:v>
                </c:pt>
                <c:pt idx="2557">
                  <c:v>18.75</c:v>
                </c:pt>
                <c:pt idx="2558">
                  <c:v>18.75</c:v>
                </c:pt>
                <c:pt idx="2559">
                  <c:v>18.75</c:v>
                </c:pt>
                <c:pt idx="2560">
                  <c:v>18.75</c:v>
                </c:pt>
                <c:pt idx="2561">
                  <c:v>18.75</c:v>
                </c:pt>
                <c:pt idx="2562">
                  <c:v>18.75</c:v>
                </c:pt>
                <c:pt idx="2563">
                  <c:v>18.75</c:v>
                </c:pt>
                <c:pt idx="2564">
                  <c:v>18.75</c:v>
                </c:pt>
                <c:pt idx="2565">
                  <c:v>18.75</c:v>
                </c:pt>
                <c:pt idx="2566">
                  <c:v>18.75</c:v>
                </c:pt>
                <c:pt idx="2567">
                  <c:v>18.75</c:v>
                </c:pt>
                <c:pt idx="2568">
                  <c:v>18.75</c:v>
                </c:pt>
                <c:pt idx="2569">
                  <c:v>18.75</c:v>
                </c:pt>
                <c:pt idx="2570">
                  <c:v>18.75</c:v>
                </c:pt>
                <c:pt idx="2571">
                  <c:v>18.75</c:v>
                </c:pt>
                <c:pt idx="2572">
                  <c:v>18.75</c:v>
                </c:pt>
                <c:pt idx="2573">
                  <c:v>18.75</c:v>
                </c:pt>
                <c:pt idx="2574">
                  <c:v>18.75</c:v>
                </c:pt>
                <c:pt idx="2575">
                  <c:v>18.75</c:v>
                </c:pt>
                <c:pt idx="2576">
                  <c:v>18.75</c:v>
                </c:pt>
                <c:pt idx="2577">
                  <c:v>18.75</c:v>
                </c:pt>
                <c:pt idx="2578">
                  <c:v>18.75</c:v>
                </c:pt>
                <c:pt idx="2579">
                  <c:v>18.75</c:v>
                </c:pt>
                <c:pt idx="2580">
                  <c:v>18.75</c:v>
                </c:pt>
                <c:pt idx="2581">
                  <c:v>18.75</c:v>
                </c:pt>
                <c:pt idx="2582">
                  <c:v>18.75</c:v>
                </c:pt>
                <c:pt idx="2583">
                  <c:v>18.75</c:v>
                </c:pt>
                <c:pt idx="2584">
                  <c:v>18.75</c:v>
                </c:pt>
                <c:pt idx="2585">
                  <c:v>18.75</c:v>
                </c:pt>
                <c:pt idx="2586">
                  <c:v>18.75</c:v>
                </c:pt>
                <c:pt idx="2587">
                  <c:v>18.75</c:v>
                </c:pt>
                <c:pt idx="2588">
                  <c:v>18.75</c:v>
                </c:pt>
                <c:pt idx="2589">
                  <c:v>18.75</c:v>
                </c:pt>
                <c:pt idx="2590">
                  <c:v>18.75</c:v>
                </c:pt>
                <c:pt idx="2591">
                  <c:v>18.75</c:v>
                </c:pt>
                <c:pt idx="2592">
                  <c:v>18.75</c:v>
                </c:pt>
                <c:pt idx="2593">
                  <c:v>18.75</c:v>
                </c:pt>
                <c:pt idx="2594">
                  <c:v>18.75</c:v>
                </c:pt>
                <c:pt idx="2595">
                  <c:v>18.75</c:v>
                </c:pt>
                <c:pt idx="2596">
                  <c:v>18.75</c:v>
                </c:pt>
                <c:pt idx="2597">
                  <c:v>18.75</c:v>
                </c:pt>
                <c:pt idx="2598">
                  <c:v>18.75</c:v>
                </c:pt>
                <c:pt idx="2599">
                  <c:v>18.75</c:v>
                </c:pt>
                <c:pt idx="2600">
                  <c:v>18.75</c:v>
                </c:pt>
                <c:pt idx="2601">
                  <c:v>18.75</c:v>
                </c:pt>
                <c:pt idx="2602">
                  <c:v>18.75</c:v>
                </c:pt>
                <c:pt idx="2603">
                  <c:v>18.75</c:v>
                </c:pt>
                <c:pt idx="2604">
                  <c:v>18.75</c:v>
                </c:pt>
                <c:pt idx="2605">
                  <c:v>18.75</c:v>
                </c:pt>
                <c:pt idx="2606">
                  <c:v>18.75</c:v>
                </c:pt>
                <c:pt idx="2607">
                  <c:v>18.75</c:v>
                </c:pt>
                <c:pt idx="2608">
                  <c:v>18.75</c:v>
                </c:pt>
                <c:pt idx="2609">
                  <c:v>18.75</c:v>
                </c:pt>
                <c:pt idx="2610">
                  <c:v>18.75</c:v>
                </c:pt>
                <c:pt idx="2611">
                  <c:v>18.75</c:v>
                </c:pt>
                <c:pt idx="2612">
                  <c:v>18.75</c:v>
                </c:pt>
                <c:pt idx="2613">
                  <c:v>18.75</c:v>
                </c:pt>
                <c:pt idx="2614">
                  <c:v>18.75</c:v>
                </c:pt>
                <c:pt idx="2615">
                  <c:v>18.75</c:v>
                </c:pt>
                <c:pt idx="2616">
                  <c:v>18.75</c:v>
                </c:pt>
                <c:pt idx="2617">
                  <c:v>18.75</c:v>
                </c:pt>
                <c:pt idx="2618">
                  <c:v>18.75</c:v>
                </c:pt>
                <c:pt idx="2619">
                  <c:v>18.75</c:v>
                </c:pt>
                <c:pt idx="2620">
                  <c:v>18.75</c:v>
                </c:pt>
                <c:pt idx="2621">
                  <c:v>18.75</c:v>
                </c:pt>
                <c:pt idx="2622">
                  <c:v>18.75</c:v>
                </c:pt>
                <c:pt idx="2623">
                  <c:v>18.75</c:v>
                </c:pt>
                <c:pt idx="2624">
                  <c:v>18.75</c:v>
                </c:pt>
                <c:pt idx="2625">
                  <c:v>18.75</c:v>
                </c:pt>
                <c:pt idx="2626">
                  <c:v>18.75</c:v>
                </c:pt>
                <c:pt idx="2627">
                  <c:v>18.75</c:v>
                </c:pt>
                <c:pt idx="2628">
                  <c:v>18.75</c:v>
                </c:pt>
                <c:pt idx="2629">
                  <c:v>18.75</c:v>
                </c:pt>
                <c:pt idx="2630">
                  <c:v>18.75</c:v>
                </c:pt>
                <c:pt idx="2631">
                  <c:v>18.75</c:v>
                </c:pt>
                <c:pt idx="2632">
                  <c:v>18.75</c:v>
                </c:pt>
                <c:pt idx="2633">
                  <c:v>18.75</c:v>
                </c:pt>
                <c:pt idx="2634">
                  <c:v>18.75</c:v>
                </c:pt>
                <c:pt idx="2635">
                  <c:v>18.75</c:v>
                </c:pt>
                <c:pt idx="2636">
                  <c:v>18.75</c:v>
                </c:pt>
                <c:pt idx="2637">
                  <c:v>18.75</c:v>
                </c:pt>
                <c:pt idx="2638">
                  <c:v>18.75</c:v>
                </c:pt>
                <c:pt idx="2639">
                  <c:v>18.75</c:v>
                </c:pt>
                <c:pt idx="2640">
                  <c:v>18.75</c:v>
                </c:pt>
                <c:pt idx="2641">
                  <c:v>18.75</c:v>
                </c:pt>
                <c:pt idx="2642">
                  <c:v>18.75</c:v>
                </c:pt>
                <c:pt idx="2643">
                  <c:v>18.75</c:v>
                </c:pt>
                <c:pt idx="2644">
                  <c:v>18.75</c:v>
                </c:pt>
                <c:pt idx="2645">
                  <c:v>18.75</c:v>
                </c:pt>
                <c:pt idx="2646">
                  <c:v>18.75</c:v>
                </c:pt>
                <c:pt idx="2647">
                  <c:v>18.75</c:v>
                </c:pt>
                <c:pt idx="2648">
                  <c:v>18.75</c:v>
                </c:pt>
                <c:pt idx="2649">
                  <c:v>18.75</c:v>
                </c:pt>
                <c:pt idx="2650">
                  <c:v>18.75</c:v>
                </c:pt>
                <c:pt idx="2651">
                  <c:v>18.75</c:v>
                </c:pt>
                <c:pt idx="2652">
                  <c:v>18.75</c:v>
                </c:pt>
                <c:pt idx="2653">
                  <c:v>18.75</c:v>
                </c:pt>
                <c:pt idx="2654">
                  <c:v>18.75</c:v>
                </c:pt>
                <c:pt idx="2655">
                  <c:v>18.75</c:v>
                </c:pt>
                <c:pt idx="2656">
                  <c:v>18.75</c:v>
                </c:pt>
                <c:pt idx="2657">
                  <c:v>18.75</c:v>
                </c:pt>
                <c:pt idx="2658">
                  <c:v>18.75</c:v>
                </c:pt>
                <c:pt idx="2659">
                  <c:v>18.75</c:v>
                </c:pt>
                <c:pt idx="2660">
                  <c:v>18.75</c:v>
                </c:pt>
                <c:pt idx="2661">
                  <c:v>18.75</c:v>
                </c:pt>
                <c:pt idx="2662">
                  <c:v>18.75</c:v>
                </c:pt>
                <c:pt idx="2663">
                  <c:v>18.75</c:v>
                </c:pt>
                <c:pt idx="2664">
                  <c:v>18.75</c:v>
                </c:pt>
                <c:pt idx="2665">
                  <c:v>18.75</c:v>
                </c:pt>
                <c:pt idx="2666">
                  <c:v>18.75</c:v>
                </c:pt>
                <c:pt idx="2667">
                  <c:v>18.75</c:v>
                </c:pt>
                <c:pt idx="2668">
                  <c:v>18.75</c:v>
                </c:pt>
                <c:pt idx="2669">
                  <c:v>18.75</c:v>
                </c:pt>
                <c:pt idx="2670">
                  <c:v>18.75</c:v>
                </c:pt>
                <c:pt idx="2671">
                  <c:v>18.75</c:v>
                </c:pt>
                <c:pt idx="2672">
                  <c:v>18.75</c:v>
                </c:pt>
                <c:pt idx="2673">
                  <c:v>18.75</c:v>
                </c:pt>
                <c:pt idx="2674">
                  <c:v>18.75</c:v>
                </c:pt>
                <c:pt idx="2675">
                  <c:v>18.75</c:v>
                </c:pt>
                <c:pt idx="2676">
                  <c:v>18.75</c:v>
                </c:pt>
                <c:pt idx="2677">
                  <c:v>18.75</c:v>
                </c:pt>
                <c:pt idx="2678">
                  <c:v>18.75</c:v>
                </c:pt>
                <c:pt idx="2679">
                  <c:v>18.75</c:v>
                </c:pt>
                <c:pt idx="2680">
                  <c:v>18.75</c:v>
                </c:pt>
                <c:pt idx="2681">
                  <c:v>18.75</c:v>
                </c:pt>
                <c:pt idx="2682">
                  <c:v>18.75</c:v>
                </c:pt>
                <c:pt idx="2683">
                  <c:v>18.75</c:v>
                </c:pt>
                <c:pt idx="2684">
                  <c:v>18.75</c:v>
                </c:pt>
                <c:pt idx="2685">
                  <c:v>18.75</c:v>
                </c:pt>
                <c:pt idx="2686">
                  <c:v>18.75</c:v>
                </c:pt>
                <c:pt idx="2687">
                  <c:v>18.75</c:v>
                </c:pt>
                <c:pt idx="2688">
                  <c:v>18.75</c:v>
                </c:pt>
                <c:pt idx="2689">
                  <c:v>18.75</c:v>
                </c:pt>
                <c:pt idx="2690">
                  <c:v>18.75</c:v>
                </c:pt>
                <c:pt idx="2691">
                  <c:v>18.75</c:v>
                </c:pt>
                <c:pt idx="2692">
                  <c:v>18.75</c:v>
                </c:pt>
                <c:pt idx="2693">
                  <c:v>18.75</c:v>
                </c:pt>
                <c:pt idx="2694">
                  <c:v>18.75</c:v>
                </c:pt>
                <c:pt idx="2695">
                  <c:v>18.75</c:v>
                </c:pt>
                <c:pt idx="2696">
                  <c:v>18.75</c:v>
                </c:pt>
                <c:pt idx="2697">
                  <c:v>18.75</c:v>
                </c:pt>
                <c:pt idx="2698">
                  <c:v>18.75</c:v>
                </c:pt>
                <c:pt idx="2699">
                  <c:v>18.75</c:v>
                </c:pt>
                <c:pt idx="2700">
                  <c:v>18.75</c:v>
                </c:pt>
                <c:pt idx="2701">
                  <c:v>18.75</c:v>
                </c:pt>
                <c:pt idx="2702">
                  <c:v>18.75</c:v>
                </c:pt>
                <c:pt idx="2703">
                  <c:v>18.75</c:v>
                </c:pt>
                <c:pt idx="2704">
                  <c:v>18.75</c:v>
                </c:pt>
                <c:pt idx="2705">
                  <c:v>18.75</c:v>
                </c:pt>
                <c:pt idx="2706">
                  <c:v>18.75</c:v>
                </c:pt>
                <c:pt idx="2707">
                  <c:v>18.75</c:v>
                </c:pt>
                <c:pt idx="2708">
                  <c:v>18.75</c:v>
                </c:pt>
                <c:pt idx="2709">
                  <c:v>18.75</c:v>
                </c:pt>
                <c:pt idx="2710">
                  <c:v>18.75</c:v>
                </c:pt>
                <c:pt idx="2711">
                  <c:v>18.75</c:v>
                </c:pt>
                <c:pt idx="2712">
                  <c:v>18.75</c:v>
                </c:pt>
                <c:pt idx="2713">
                  <c:v>18.75</c:v>
                </c:pt>
                <c:pt idx="2714">
                  <c:v>18.75</c:v>
                </c:pt>
                <c:pt idx="2715">
                  <c:v>18.75</c:v>
                </c:pt>
                <c:pt idx="2716">
                  <c:v>18.75</c:v>
                </c:pt>
                <c:pt idx="2717">
                  <c:v>18.75</c:v>
                </c:pt>
                <c:pt idx="2718">
                  <c:v>18.75</c:v>
                </c:pt>
                <c:pt idx="2719">
                  <c:v>18.75</c:v>
                </c:pt>
                <c:pt idx="2720">
                  <c:v>18.75</c:v>
                </c:pt>
                <c:pt idx="2721">
                  <c:v>18.75</c:v>
                </c:pt>
                <c:pt idx="2722">
                  <c:v>18.75</c:v>
                </c:pt>
                <c:pt idx="2723">
                  <c:v>18.75</c:v>
                </c:pt>
                <c:pt idx="2724">
                  <c:v>18.75</c:v>
                </c:pt>
                <c:pt idx="2725">
                  <c:v>18.75</c:v>
                </c:pt>
                <c:pt idx="2726">
                  <c:v>18.75</c:v>
                </c:pt>
                <c:pt idx="2727">
                  <c:v>18.75</c:v>
                </c:pt>
                <c:pt idx="2728">
                  <c:v>18.75</c:v>
                </c:pt>
                <c:pt idx="2729">
                  <c:v>18.75</c:v>
                </c:pt>
                <c:pt idx="2730">
                  <c:v>18.75</c:v>
                </c:pt>
                <c:pt idx="2731">
                  <c:v>18.75</c:v>
                </c:pt>
                <c:pt idx="2732">
                  <c:v>18.75</c:v>
                </c:pt>
                <c:pt idx="2733">
                  <c:v>18.75</c:v>
                </c:pt>
                <c:pt idx="2734">
                  <c:v>18.75</c:v>
                </c:pt>
                <c:pt idx="2735">
                  <c:v>18.75</c:v>
                </c:pt>
                <c:pt idx="2736">
                  <c:v>18.75</c:v>
                </c:pt>
                <c:pt idx="2737">
                  <c:v>18.75</c:v>
                </c:pt>
                <c:pt idx="2738">
                  <c:v>18.75</c:v>
                </c:pt>
                <c:pt idx="2739">
                  <c:v>18.75</c:v>
                </c:pt>
                <c:pt idx="2740">
                  <c:v>18.75</c:v>
                </c:pt>
                <c:pt idx="2741">
                  <c:v>18.75</c:v>
                </c:pt>
                <c:pt idx="2742">
                  <c:v>18.75</c:v>
                </c:pt>
                <c:pt idx="2743">
                  <c:v>18.75</c:v>
                </c:pt>
                <c:pt idx="2744">
                  <c:v>18.75</c:v>
                </c:pt>
                <c:pt idx="2745">
                  <c:v>18.75</c:v>
                </c:pt>
                <c:pt idx="2746">
                  <c:v>18.75</c:v>
                </c:pt>
                <c:pt idx="2747">
                  <c:v>18.75</c:v>
                </c:pt>
                <c:pt idx="2748">
                  <c:v>18.75</c:v>
                </c:pt>
                <c:pt idx="2749">
                  <c:v>18.75</c:v>
                </c:pt>
                <c:pt idx="2750">
                  <c:v>18.75</c:v>
                </c:pt>
                <c:pt idx="2751">
                  <c:v>18.75</c:v>
                </c:pt>
                <c:pt idx="2752">
                  <c:v>18.75</c:v>
                </c:pt>
                <c:pt idx="2753">
                  <c:v>18.75</c:v>
                </c:pt>
                <c:pt idx="2754">
                  <c:v>18.75</c:v>
                </c:pt>
                <c:pt idx="2755">
                  <c:v>18.75</c:v>
                </c:pt>
                <c:pt idx="2756">
                  <c:v>18.75</c:v>
                </c:pt>
                <c:pt idx="2757">
                  <c:v>18.75</c:v>
                </c:pt>
                <c:pt idx="2758">
                  <c:v>18.75</c:v>
                </c:pt>
                <c:pt idx="2759">
                  <c:v>18.75</c:v>
                </c:pt>
                <c:pt idx="2760">
                  <c:v>18.75</c:v>
                </c:pt>
                <c:pt idx="2761">
                  <c:v>18.75</c:v>
                </c:pt>
                <c:pt idx="2762">
                  <c:v>18.75</c:v>
                </c:pt>
                <c:pt idx="2763">
                  <c:v>18.75</c:v>
                </c:pt>
                <c:pt idx="2764">
                  <c:v>18.75</c:v>
                </c:pt>
                <c:pt idx="2765">
                  <c:v>18.75</c:v>
                </c:pt>
                <c:pt idx="2766">
                  <c:v>18.75</c:v>
                </c:pt>
                <c:pt idx="2767">
                  <c:v>18.75</c:v>
                </c:pt>
                <c:pt idx="2768">
                  <c:v>18.75</c:v>
                </c:pt>
                <c:pt idx="2769">
                  <c:v>18.75</c:v>
                </c:pt>
                <c:pt idx="2770">
                  <c:v>18.75</c:v>
                </c:pt>
                <c:pt idx="2771">
                  <c:v>18.75</c:v>
                </c:pt>
                <c:pt idx="2772">
                  <c:v>18.75</c:v>
                </c:pt>
                <c:pt idx="2773">
                  <c:v>18.75</c:v>
                </c:pt>
                <c:pt idx="2774">
                  <c:v>18.75</c:v>
                </c:pt>
                <c:pt idx="2775">
                  <c:v>18.75</c:v>
                </c:pt>
                <c:pt idx="2776">
                  <c:v>18.75</c:v>
                </c:pt>
                <c:pt idx="2777">
                  <c:v>18.75</c:v>
                </c:pt>
                <c:pt idx="2778">
                  <c:v>18.75</c:v>
                </c:pt>
                <c:pt idx="2779">
                  <c:v>18.75</c:v>
                </c:pt>
                <c:pt idx="2780">
                  <c:v>18.75</c:v>
                </c:pt>
                <c:pt idx="2781">
                  <c:v>18.75</c:v>
                </c:pt>
                <c:pt idx="2782">
                  <c:v>18.75</c:v>
                </c:pt>
                <c:pt idx="2783">
                  <c:v>18.75</c:v>
                </c:pt>
                <c:pt idx="2784">
                  <c:v>18.75</c:v>
                </c:pt>
                <c:pt idx="2785">
                  <c:v>18.75</c:v>
                </c:pt>
                <c:pt idx="2786">
                  <c:v>18.75</c:v>
                </c:pt>
                <c:pt idx="2787">
                  <c:v>18.75</c:v>
                </c:pt>
                <c:pt idx="2788">
                  <c:v>18.75</c:v>
                </c:pt>
                <c:pt idx="2789">
                  <c:v>18.75</c:v>
                </c:pt>
                <c:pt idx="2790">
                  <c:v>18.75</c:v>
                </c:pt>
                <c:pt idx="2791">
                  <c:v>18.75</c:v>
                </c:pt>
                <c:pt idx="2792">
                  <c:v>18.75</c:v>
                </c:pt>
                <c:pt idx="2793">
                  <c:v>18.75</c:v>
                </c:pt>
                <c:pt idx="2794">
                  <c:v>18.75</c:v>
                </c:pt>
                <c:pt idx="2795">
                  <c:v>18.75</c:v>
                </c:pt>
                <c:pt idx="2796">
                  <c:v>18.75</c:v>
                </c:pt>
                <c:pt idx="2797">
                  <c:v>18.75</c:v>
                </c:pt>
                <c:pt idx="2798">
                  <c:v>18.75</c:v>
                </c:pt>
                <c:pt idx="2799">
                  <c:v>18.75</c:v>
                </c:pt>
                <c:pt idx="2800">
                  <c:v>18.75</c:v>
                </c:pt>
                <c:pt idx="2801">
                  <c:v>18.75</c:v>
                </c:pt>
                <c:pt idx="2802">
                  <c:v>18.75</c:v>
                </c:pt>
                <c:pt idx="2803">
                  <c:v>18.75</c:v>
                </c:pt>
                <c:pt idx="2804">
                  <c:v>18.75</c:v>
                </c:pt>
                <c:pt idx="2805">
                  <c:v>18.75</c:v>
                </c:pt>
                <c:pt idx="2806">
                  <c:v>18.75</c:v>
                </c:pt>
                <c:pt idx="2807">
                  <c:v>18.75</c:v>
                </c:pt>
                <c:pt idx="2808">
                  <c:v>18.75</c:v>
                </c:pt>
                <c:pt idx="2809">
                  <c:v>18.75</c:v>
                </c:pt>
                <c:pt idx="2810">
                  <c:v>18.75</c:v>
                </c:pt>
                <c:pt idx="2811">
                  <c:v>18.75</c:v>
                </c:pt>
                <c:pt idx="2812">
                  <c:v>18.75</c:v>
                </c:pt>
                <c:pt idx="2813">
                  <c:v>18.75</c:v>
                </c:pt>
                <c:pt idx="2814">
                  <c:v>18.75</c:v>
                </c:pt>
                <c:pt idx="2815">
                  <c:v>18.75</c:v>
                </c:pt>
                <c:pt idx="2816">
                  <c:v>18.75</c:v>
                </c:pt>
                <c:pt idx="2817">
                  <c:v>18.75</c:v>
                </c:pt>
                <c:pt idx="2818">
                  <c:v>18.75</c:v>
                </c:pt>
                <c:pt idx="2819">
                  <c:v>18.75</c:v>
                </c:pt>
                <c:pt idx="2820">
                  <c:v>18.75</c:v>
                </c:pt>
                <c:pt idx="2821">
                  <c:v>18.75</c:v>
                </c:pt>
                <c:pt idx="2822">
                  <c:v>18.75</c:v>
                </c:pt>
                <c:pt idx="2823">
                  <c:v>18.75</c:v>
                </c:pt>
                <c:pt idx="2824">
                  <c:v>18.75</c:v>
                </c:pt>
                <c:pt idx="2825">
                  <c:v>18.75</c:v>
                </c:pt>
                <c:pt idx="2826">
                  <c:v>18.75</c:v>
                </c:pt>
                <c:pt idx="2827">
                  <c:v>18.75</c:v>
                </c:pt>
                <c:pt idx="2828">
                  <c:v>18.75</c:v>
                </c:pt>
                <c:pt idx="2829">
                  <c:v>18.75</c:v>
                </c:pt>
                <c:pt idx="2830">
                  <c:v>18.75</c:v>
                </c:pt>
                <c:pt idx="2831">
                  <c:v>18.75</c:v>
                </c:pt>
                <c:pt idx="2832">
                  <c:v>18.75</c:v>
                </c:pt>
                <c:pt idx="2833">
                  <c:v>18.75</c:v>
                </c:pt>
                <c:pt idx="2834">
                  <c:v>18.75</c:v>
                </c:pt>
                <c:pt idx="2835">
                  <c:v>18.75</c:v>
                </c:pt>
                <c:pt idx="2836">
                  <c:v>18.75</c:v>
                </c:pt>
                <c:pt idx="2837">
                  <c:v>18.75</c:v>
                </c:pt>
                <c:pt idx="2838">
                  <c:v>18.75</c:v>
                </c:pt>
                <c:pt idx="2839">
                  <c:v>18.75</c:v>
                </c:pt>
                <c:pt idx="2840">
                  <c:v>18.75</c:v>
                </c:pt>
                <c:pt idx="2841">
                  <c:v>18.75</c:v>
                </c:pt>
                <c:pt idx="2842">
                  <c:v>18.75</c:v>
                </c:pt>
                <c:pt idx="2843">
                  <c:v>18.75</c:v>
                </c:pt>
                <c:pt idx="2844">
                  <c:v>18.75</c:v>
                </c:pt>
                <c:pt idx="2845">
                  <c:v>18.75</c:v>
                </c:pt>
                <c:pt idx="2846">
                  <c:v>18.75</c:v>
                </c:pt>
                <c:pt idx="2847">
                  <c:v>18.75</c:v>
                </c:pt>
                <c:pt idx="2848">
                  <c:v>18.75</c:v>
                </c:pt>
                <c:pt idx="2849">
                  <c:v>18.75</c:v>
                </c:pt>
                <c:pt idx="2850">
                  <c:v>18.75</c:v>
                </c:pt>
                <c:pt idx="2851">
                  <c:v>18.75</c:v>
                </c:pt>
                <c:pt idx="2852">
                  <c:v>18.75</c:v>
                </c:pt>
                <c:pt idx="2853">
                  <c:v>18.75</c:v>
                </c:pt>
                <c:pt idx="2854">
                  <c:v>18.75</c:v>
                </c:pt>
                <c:pt idx="2855">
                  <c:v>18.75</c:v>
                </c:pt>
                <c:pt idx="2856">
                  <c:v>18.75</c:v>
                </c:pt>
                <c:pt idx="2857">
                  <c:v>18.75</c:v>
                </c:pt>
                <c:pt idx="2858">
                  <c:v>18.75</c:v>
                </c:pt>
                <c:pt idx="2859">
                  <c:v>18.75</c:v>
                </c:pt>
                <c:pt idx="2860">
                  <c:v>18.75</c:v>
                </c:pt>
                <c:pt idx="2861">
                  <c:v>18.75</c:v>
                </c:pt>
                <c:pt idx="2862">
                  <c:v>18.75</c:v>
                </c:pt>
                <c:pt idx="2863">
                  <c:v>18.75</c:v>
                </c:pt>
                <c:pt idx="2864">
                  <c:v>18.75</c:v>
                </c:pt>
                <c:pt idx="2865">
                  <c:v>18.75</c:v>
                </c:pt>
                <c:pt idx="2866">
                  <c:v>18.75</c:v>
                </c:pt>
                <c:pt idx="2867">
                  <c:v>18.75</c:v>
                </c:pt>
                <c:pt idx="2868">
                  <c:v>18.75</c:v>
                </c:pt>
                <c:pt idx="2869">
                  <c:v>18.75</c:v>
                </c:pt>
                <c:pt idx="2870">
                  <c:v>18.75</c:v>
                </c:pt>
                <c:pt idx="2871">
                  <c:v>18.75</c:v>
                </c:pt>
                <c:pt idx="2872">
                  <c:v>18.75</c:v>
                </c:pt>
                <c:pt idx="2873">
                  <c:v>18.75</c:v>
                </c:pt>
                <c:pt idx="2874">
                  <c:v>18.75</c:v>
                </c:pt>
                <c:pt idx="2875">
                  <c:v>18.75</c:v>
                </c:pt>
                <c:pt idx="2876">
                  <c:v>18.75</c:v>
                </c:pt>
                <c:pt idx="2877">
                  <c:v>18.75</c:v>
                </c:pt>
                <c:pt idx="2878">
                  <c:v>18.75</c:v>
                </c:pt>
                <c:pt idx="2879">
                  <c:v>18.75</c:v>
                </c:pt>
                <c:pt idx="2880">
                  <c:v>18.75</c:v>
                </c:pt>
                <c:pt idx="2881">
                  <c:v>18.75</c:v>
                </c:pt>
                <c:pt idx="2882">
                  <c:v>18.75</c:v>
                </c:pt>
                <c:pt idx="2883">
                  <c:v>18.75</c:v>
                </c:pt>
                <c:pt idx="2884">
                  <c:v>18.75</c:v>
                </c:pt>
                <c:pt idx="2885">
                  <c:v>18.75</c:v>
                </c:pt>
                <c:pt idx="2886">
                  <c:v>18.75</c:v>
                </c:pt>
                <c:pt idx="2887">
                  <c:v>18.75</c:v>
                </c:pt>
                <c:pt idx="2888">
                  <c:v>18.75</c:v>
                </c:pt>
                <c:pt idx="2889">
                  <c:v>18.75</c:v>
                </c:pt>
                <c:pt idx="2890">
                  <c:v>18.75</c:v>
                </c:pt>
                <c:pt idx="2891">
                  <c:v>18.75</c:v>
                </c:pt>
                <c:pt idx="2892">
                  <c:v>18.75</c:v>
                </c:pt>
                <c:pt idx="2893">
                  <c:v>18.75</c:v>
                </c:pt>
                <c:pt idx="2894">
                  <c:v>18.75</c:v>
                </c:pt>
                <c:pt idx="2895">
                  <c:v>18.75</c:v>
                </c:pt>
                <c:pt idx="2896">
                  <c:v>18.75</c:v>
                </c:pt>
                <c:pt idx="2897">
                  <c:v>18.75</c:v>
                </c:pt>
                <c:pt idx="2898">
                  <c:v>18.75</c:v>
                </c:pt>
                <c:pt idx="2899">
                  <c:v>18.75</c:v>
                </c:pt>
                <c:pt idx="2900">
                  <c:v>18.75</c:v>
                </c:pt>
                <c:pt idx="2901">
                  <c:v>18.75</c:v>
                </c:pt>
                <c:pt idx="2902">
                  <c:v>18.75</c:v>
                </c:pt>
                <c:pt idx="2903">
                  <c:v>18.75</c:v>
                </c:pt>
                <c:pt idx="2904">
                  <c:v>18.75</c:v>
                </c:pt>
                <c:pt idx="2905">
                  <c:v>18.75</c:v>
                </c:pt>
                <c:pt idx="2906">
                  <c:v>18.75</c:v>
                </c:pt>
                <c:pt idx="2907">
                  <c:v>18.75</c:v>
                </c:pt>
                <c:pt idx="2908">
                  <c:v>18.75</c:v>
                </c:pt>
                <c:pt idx="2909">
                  <c:v>18.75</c:v>
                </c:pt>
                <c:pt idx="2910">
                  <c:v>18.75</c:v>
                </c:pt>
                <c:pt idx="2911">
                  <c:v>18.75</c:v>
                </c:pt>
                <c:pt idx="2912">
                  <c:v>18.75</c:v>
                </c:pt>
                <c:pt idx="2913">
                  <c:v>18.75</c:v>
                </c:pt>
                <c:pt idx="2914">
                  <c:v>18.75</c:v>
                </c:pt>
                <c:pt idx="2915">
                  <c:v>18.75</c:v>
                </c:pt>
                <c:pt idx="2916">
                  <c:v>18.75</c:v>
                </c:pt>
                <c:pt idx="2917">
                  <c:v>18.75</c:v>
                </c:pt>
                <c:pt idx="2918">
                  <c:v>18.75</c:v>
                </c:pt>
                <c:pt idx="2919">
                  <c:v>18.75</c:v>
                </c:pt>
                <c:pt idx="2920">
                  <c:v>18.75</c:v>
                </c:pt>
                <c:pt idx="2921">
                  <c:v>18.75</c:v>
                </c:pt>
                <c:pt idx="2922">
                  <c:v>18.75</c:v>
                </c:pt>
                <c:pt idx="2923">
                  <c:v>18.75</c:v>
                </c:pt>
                <c:pt idx="2924">
                  <c:v>18.75</c:v>
                </c:pt>
                <c:pt idx="2925">
                  <c:v>18.75</c:v>
                </c:pt>
                <c:pt idx="2926">
                  <c:v>18.75</c:v>
                </c:pt>
                <c:pt idx="2927">
                  <c:v>18.75</c:v>
                </c:pt>
                <c:pt idx="2928">
                  <c:v>18.75</c:v>
                </c:pt>
                <c:pt idx="2929">
                  <c:v>18.75</c:v>
                </c:pt>
                <c:pt idx="2930">
                  <c:v>18.75</c:v>
                </c:pt>
                <c:pt idx="2931">
                  <c:v>18.75</c:v>
                </c:pt>
                <c:pt idx="2932">
                  <c:v>18.75</c:v>
                </c:pt>
                <c:pt idx="2933">
                  <c:v>18.75</c:v>
                </c:pt>
                <c:pt idx="2934">
                  <c:v>18.75</c:v>
                </c:pt>
                <c:pt idx="2935">
                  <c:v>18.75</c:v>
                </c:pt>
                <c:pt idx="2936">
                  <c:v>18.75</c:v>
                </c:pt>
                <c:pt idx="2937">
                  <c:v>18.75</c:v>
                </c:pt>
                <c:pt idx="2938">
                  <c:v>18.75</c:v>
                </c:pt>
                <c:pt idx="2939">
                  <c:v>18.75</c:v>
                </c:pt>
                <c:pt idx="2940">
                  <c:v>18.75</c:v>
                </c:pt>
                <c:pt idx="2941">
                  <c:v>18.75</c:v>
                </c:pt>
                <c:pt idx="2942">
                  <c:v>18.75</c:v>
                </c:pt>
                <c:pt idx="2943">
                  <c:v>18.75</c:v>
                </c:pt>
                <c:pt idx="2944">
                  <c:v>18.75</c:v>
                </c:pt>
                <c:pt idx="2945">
                  <c:v>18.75</c:v>
                </c:pt>
                <c:pt idx="2946">
                  <c:v>18.75</c:v>
                </c:pt>
                <c:pt idx="2947">
                  <c:v>18.75</c:v>
                </c:pt>
                <c:pt idx="2948">
                  <c:v>18.75</c:v>
                </c:pt>
                <c:pt idx="2949">
                  <c:v>18.75</c:v>
                </c:pt>
                <c:pt idx="2950">
                  <c:v>18.75</c:v>
                </c:pt>
                <c:pt idx="2951">
                  <c:v>18.75</c:v>
                </c:pt>
                <c:pt idx="2952">
                  <c:v>18.75</c:v>
                </c:pt>
                <c:pt idx="2953">
                  <c:v>18.75</c:v>
                </c:pt>
                <c:pt idx="2954">
                  <c:v>18.75</c:v>
                </c:pt>
                <c:pt idx="2955">
                  <c:v>18.75</c:v>
                </c:pt>
                <c:pt idx="2956">
                  <c:v>18.75</c:v>
                </c:pt>
                <c:pt idx="2957">
                  <c:v>18.75</c:v>
                </c:pt>
                <c:pt idx="2958">
                  <c:v>18.75</c:v>
                </c:pt>
                <c:pt idx="2959">
                  <c:v>18.75</c:v>
                </c:pt>
                <c:pt idx="2960">
                  <c:v>18.75</c:v>
                </c:pt>
                <c:pt idx="2961">
                  <c:v>18.75</c:v>
                </c:pt>
                <c:pt idx="2962">
                  <c:v>18.75</c:v>
                </c:pt>
                <c:pt idx="2963">
                  <c:v>18.75</c:v>
                </c:pt>
                <c:pt idx="2964">
                  <c:v>18.75</c:v>
                </c:pt>
                <c:pt idx="2965">
                  <c:v>18.75</c:v>
                </c:pt>
                <c:pt idx="2966">
                  <c:v>18.75</c:v>
                </c:pt>
                <c:pt idx="2967">
                  <c:v>18.75</c:v>
                </c:pt>
                <c:pt idx="2968">
                  <c:v>18.75</c:v>
                </c:pt>
                <c:pt idx="2969">
                  <c:v>18.75</c:v>
                </c:pt>
                <c:pt idx="2970">
                  <c:v>18.75</c:v>
                </c:pt>
                <c:pt idx="2971">
                  <c:v>18.75</c:v>
                </c:pt>
                <c:pt idx="2972">
                  <c:v>18.75</c:v>
                </c:pt>
                <c:pt idx="2973">
                  <c:v>18.75</c:v>
                </c:pt>
                <c:pt idx="2974">
                  <c:v>18.75</c:v>
                </c:pt>
                <c:pt idx="2975">
                  <c:v>18.75</c:v>
                </c:pt>
                <c:pt idx="2976">
                  <c:v>18.75</c:v>
                </c:pt>
                <c:pt idx="2977">
                  <c:v>18.75</c:v>
                </c:pt>
                <c:pt idx="2978">
                  <c:v>18.75</c:v>
                </c:pt>
                <c:pt idx="2979">
                  <c:v>18.75</c:v>
                </c:pt>
                <c:pt idx="2980">
                  <c:v>18.75</c:v>
                </c:pt>
                <c:pt idx="2981">
                  <c:v>18.75</c:v>
                </c:pt>
                <c:pt idx="2982">
                  <c:v>18.75</c:v>
                </c:pt>
                <c:pt idx="2983">
                  <c:v>18.75</c:v>
                </c:pt>
                <c:pt idx="2984">
                  <c:v>18.75</c:v>
                </c:pt>
                <c:pt idx="2985">
                  <c:v>18.75</c:v>
                </c:pt>
                <c:pt idx="2986">
                  <c:v>18.75</c:v>
                </c:pt>
                <c:pt idx="2987">
                  <c:v>18.75</c:v>
                </c:pt>
                <c:pt idx="2988">
                  <c:v>18.75</c:v>
                </c:pt>
                <c:pt idx="2989">
                  <c:v>18.75</c:v>
                </c:pt>
                <c:pt idx="2990">
                  <c:v>18.75</c:v>
                </c:pt>
                <c:pt idx="2991">
                  <c:v>18.75</c:v>
                </c:pt>
                <c:pt idx="2992">
                  <c:v>18.75</c:v>
                </c:pt>
                <c:pt idx="2993">
                  <c:v>18.75</c:v>
                </c:pt>
                <c:pt idx="2994">
                  <c:v>18.75</c:v>
                </c:pt>
                <c:pt idx="2995">
                  <c:v>18.75</c:v>
                </c:pt>
                <c:pt idx="2996">
                  <c:v>18.75</c:v>
                </c:pt>
                <c:pt idx="2997">
                  <c:v>18.75</c:v>
                </c:pt>
                <c:pt idx="2998">
                  <c:v>18.75</c:v>
                </c:pt>
                <c:pt idx="2999">
                  <c:v>18.75</c:v>
                </c:pt>
                <c:pt idx="3000">
                  <c:v>18.75</c:v>
                </c:pt>
                <c:pt idx="3001">
                  <c:v>18.75</c:v>
                </c:pt>
                <c:pt idx="3002">
                  <c:v>18.75</c:v>
                </c:pt>
                <c:pt idx="3003">
                  <c:v>18.75</c:v>
                </c:pt>
                <c:pt idx="3004">
                  <c:v>18.75</c:v>
                </c:pt>
                <c:pt idx="3005">
                  <c:v>18.75</c:v>
                </c:pt>
                <c:pt idx="3006">
                  <c:v>18.75</c:v>
                </c:pt>
                <c:pt idx="3007">
                  <c:v>18.75</c:v>
                </c:pt>
                <c:pt idx="3008">
                  <c:v>18.75</c:v>
                </c:pt>
                <c:pt idx="3009">
                  <c:v>18.75</c:v>
                </c:pt>
                <c:pt idx="3010">
                  <c:v>18.75</c:v>
                </c:pt>
                <c:pt idx="3011">
                  <c:v>18.75</c:v>
                </c:pt>
                <c:pt idx="3012">
                  <c:v>18.75</c:v>
                </c:pt>
                <c:pt idx="3013">
                  <c:v>18.75</c:v>
                </c:pt>
                <c:pt idx="3014">
                  <c:v>18.75</c:v>
                </c:pt>
                <c:pt idx="3015">
                  <c:v>18.75</c:v>
                </c:pt>
                <c:pt idx="3016">
                  <c:v>18.75</c:v>
                </c:pt>
                <c:pt idx="3017">
                  <c:v>18.75</c:v>
                </c:pt>
                <c:pt idx="3018">
                  <c:v>18.75</c:v>
                </c:pt>
                <c:pt idx="3019">
                  <c:v>18.75</c:v>
                </c:pt>
                <c:pt idx="3020">
                  <c:v>18.75</c:v>
                </c:pt>
                <c:pt idx="3021">
                  <c:v>18.75</c:v>
                </c:pt>
                <c:pt idx="3022">
                  <c:v>18.75</c:v>
                </c:pt>
                <c:pt idx="3023">
                  <c:v>18.75</c:v>
                </c:pt>
                <c:pt idx="3024">
                  <c:v>18.75</c:v>
                </c:pt>
                <c:pt idx="3025">
                  <c:v>18.75</c:v>
                </c:pt>
                <c:pt idx="3026">
                  <c:v>18.75</c:v>
                </c:pt>
                <c:pt idx="3027">
                  <c:v>18.75</c:v>
                </c:pt>
                <c:pt idx="3028">
                  <c:v>18.75</c:v>
                </c:pt>
                <c:pt idx="3029">
                  <c:v>18.75</c:v>
                </c:pt>
                <c:pt idx="3030">
                  <c:v>18.75</c:v>
                </c:pt>
                <c:pt idx="3031">
                  <c:v>18.75</c:v>
                </c:pt>
                <c:pt idx="3032">
                  <c:v>18.75</c:v>
                </c:pt>
                <c:pt idx="3033">
                  <c:v>18.75</c:v>
                </c:pt>
                <c:pt idx="3034">
                  <c:v>18.75</c:v>
                </c:pt>
                <c:pt idx="3035">
                  <c:v>18.75</c:v>
                </c:pt>
                <c:pt idx="3036">
                  <c:v>18.75</c:v>
                </c:pt>
                <c:pt idx="3037">
                  <c:v>18.75</c:v>
                </c:pt>
                <c:pt idx="3038">
                  <c:v>18.75</c:v>
                </c:pt>
                <c:pt idx="3039">
                  <c:v>18.75</c:v>
                </c:pt>
                <c:pt idx="3040">
                  <c:v>18.75</c:v>
                </c:pt>
                <c:pt idx="3041">
                  <c:v>18.75</c:v>
                </c:pt>
                <c:pt idx="3042">
                  <c:v>18.75</c:v>
                </c:pt>
                <c:pt idx="3043">
                  <c:v>18.75</c:v>
                </c:pt>
                <c:pt idx="3044">
                  <c:v>18.75</c:v>
                </c:pt>
                <c:pt idx="3045">
                  <c:v>18.75</c:v>
                </c:pt>
                <c:pt idx="3046">
                  <c:v>18.75</c:v>
                </c:pt>
                <c:pt idx="3047">
                  <c:v>18.75</c:v>
                </c:pt>
                <c:pt idx="3048">
                  <c:v>18.75</c:v>
                </c:pt>
                <c:pt idx="3049">
                  <c:v>18.75</c:v>
                </c:pt>
                <c:pt idx="3050">
                  <c:v>18.75</c:v>
                </c:pt>
                <c:pt idx="3051">
                  <c:v>18.75</c:v>
                </c:pt>
                <c:pt idx="3052">
                  <c:v>18.75</c:v>
                </c:pt>
                <c:pt idx="3053">
                  <c:v>18.75</c:v>
                </c:pt>
                <c:pt idx="3054">
                  <c:v>18.75</c:v>
                </c:pt>
                <c:pt idx="3055">
                  <c:v>18.75</c:v>
                </c:pt>
                <c:pt idx="3056">
                  <c:v>18.75</c:v>
                </c:pt>
                <c:pt idx="3057">
                  <c:v>18.75</c:v>
                </c:pt>
                <c:pt idx="3058">
                  <c:v>18.75</c:v>
                </c:pt>
                <c:pt idx="3059">
                  <c:v>18.75</c:v>
                </c:pt>
                <c:pt idx="3060">
                  <c:v>18.75</c:v>
                </c:pt>
                <c:pt idx="3061">
                  <c:v>18.75</c:v>
                </c:pt>
                <c:pt idx="3062">
                  <c:v>18.75</c:v>
                </c:pt>
                <c:pt idx="3063">
                  <c:v>18.75</c:v>
                </c:pt>
                <c:pt idx="3064">
                  <c:v>18.75</c:v>
                </c:pt>
                <c:pt idx="3065">
                  <c:v>18.75</c:v>
                </c:pt>
                <c:pt idx="3066">
                  <c:v>18.75</c:v>
                </c:pt>
                <c:pt idx="3067">
                  <c:v>18.75</c:v>
                </c:pt>
                <c:pt idx="3068">
                  <c:v>18.75</c:v>
                </c:pt>
                <c:pt idx="3069">
                  <c:v>18.75</c:v>
                </c:pt>
                <c:pt idx="3070">
                  <c:v>18.75</c:v>
                </c:pt>
                <c:pt idx="3071">
                  <c:v>18.75</c:v>
                </c:pt>
                <c:pt idx="3072">
                  <c:v>18.75</c:v>
                </c:pt>
                <c:pt idx="3073">
                  <c:v>18.75</c:v>
                </c:pt>
                <c:pt idx="3074">
                  <c:v>18.75</c:v>
                </c:pt>
                <c:pt idx="3075">
                  <c:v>18.75</c:v>
                </c:pt>
                <c:pt idx="3076">
                  <c:v>18.75</c:v>
                </c:pt>
                <c:pt idx="3077">
                  <c:v>18.75</c:v>
                </c:pt>
                <c:pt idx="3078">
                  <c:v>18.75</c:v>
                </c:pt>
                <c:pt idx="3079">
                  <c:v>18.75</c:v>
                </c:pt>
                <c:pt idx="3080">
                  <c:v>18.75</c:v>
                </c:pt>
                <c:pt idx="3081">
                  <c:v>18.75</c:v>
                </c:pt>
                <c:pt idx="3082">
                  <c:v>18.75</c:v>
                </c:pt>
                <c:pt idx="3083">
                  <c:v>18.75</c:v>
                </c:pt>
                <c:pt idx="3084">
                  <c:v>18.75</c:v>
                </c:pt>
                <c:pt idx="3085">
                  <c:v>18.75</c:v>
                </c:pt>
                <c:pt idx="3086">
                  <c:v>18.75</c:v>
                </c:pt>
                <c:pt idx="3087">
                  <c:v>18.75</c:v>
                </c:pt>
                <c:pt idx="3088">
                  <c:v>18.75</c:v>
                </c:pt>
                <c:pt idx="3089">
                  <c:v>18.75</c:v>
                </c:pt>
                <c:pt idx="3090">
                  <c:v>18.75</c:v>
                </c:pt>
                <c:pt idx="3091">
                  <c:v>18.75</c:v>
                </c:pt>
                <c:pt idx="3092">
                  <c:v>18.75</c:v>
                </c:pt>
                <c:pt idx="3093">
                  <c:v>18.75</c:v>
                </c:pt>
                <c:pt idx="3094">
                  <c:v>18.75</c:v>
                </c:pt>
                <c:pt idx="3095">
                  <c:v>18.75</c:v>
                </c:pt>
                <c:pt idx="3096">
                  <c:v>18.75</c:v>
                </c:pt>
                <c:pt idx="3097">
                  <c:v>18.75</c:v>
                </c:pt>
                <c:pt idx="3098">
                  <c:v>18.75</c:v>
                </c:pt>
                <c:pt idx="3099">
                  <c:v>18.75</c:v>
                </c:pt>
                <c:pt idx="3100">
                  <c:v>18.75</c:v>
                </c:pt>
                <c:pt idx="3101">
                  <c:v>18.75</c:v>
                </c:pt>
                <c:pt idx="3102">
                  <c:v>18.75</c:v>
                </c:pt>
                <c:pt idx="3103">
                  <c:v>18.75</c:v>
                </c:pt>
                <c:pt idx="3104">
                  <c:v>18.75</c:v>
                </c:pt>
                <c:pt idx="3105">
                  <c:v>18.75</c:v>
                </c:pt>
                <c:pt idx="3106">
                  <c:v>18.75</c:v>
                </c:pt>
                <c:pt idx="3107">
                  <c:v>18.75</c:v>
                </c:pt>
                <c:pt idx="3108">
                  <c:v>18.75</c:v>
                </c:pt>
                <c:pt idx="3109">
                  <c:v>18.75</c:v>
                </c:pt>
                <c:pt idx="3110">
                  <c:v>18.75</c:v>
                </c:pt>
                <c:pt idx="3111">
                  <c:v>18.75</c:v>
                </c:pt>
                <c:pt idx="3112">
                  <c:v>18.75</c:v>
                </c:pt>
                <c:pt idx="3113">
                  <c:v>18.75</c:v>
                </c:pt>
                <c:pt idx="3114">
                  <c:v>18.75</c:v>
                </c:pt>
                <c:pt idx="3115">
                  <c:v>18.75</c:v>
                </c:pt>
                <c:pt idx="3116">
                  <c:v>18.75</c:v>
                </c:pt>
                <c:pt idx="3117">
                  <c:v>18.75</c:v>
                </c:pt>
                <c:pt idx="3118">
                  <c:v>18.75</c:v>
                </c:pt>
                <c:pt idx="3119">
                  <c:v>18.75</c:v>
                </c:pt>
                <c:pt idx="3120">
                  <c:v>18.75</c:v>
                </c:pt>
                <c:pt idx="3121">
                  <c:v>18.75</c:v>
                </c:pt>
                <c:pt idx="3122">
                  <c:v>18.75</c:v>
                </c:pt>
                <c:pt idx="3123">
                  <c:v>18.75</c:v>
                </c:pt>
                <c:pt idx="3124">
                  <c:v>18.75</c:v>
                </c:pt>
                <c:pt idx="3125">
                  <c:v>18.75</c:v>
                </c:pt>
                <c:pt idx="3126">
                  <c:v>18.75</c:v>
                </c:pt>
                <c:pt idx="3127">
                  <c:v>18.75</c:v>
                </c:pt>
                <c:pt idx="3128">
                  <c:v>18.75</c:v>
                </c:pt>
                <c:pt idx="3129">
                  <c:v>18.75</c:v>
                </c:pt>
                <c:pt idx="3130">
                  <c:v>18.75</c:v>
                </c:pt>
                <c:pt idx="3131">
                  <c:v>18.75</c:v>
                </c:pt>
                <c:pt idx="3132">
                  <c:v>18.75</c:v>
                </c:pt>
                <c:pt idx="3133">
                  <c:v>18.75</c:v>
                </c:pt>
                <c:pt idx="3134">
                  <c:v>18.75</c:v>
                </c:pt>
                <c:pt idx="3135">
                  <c:v>18.75</c:v>
                </c:pt>
                <c:pt idx="3136">
                  <c:v>18.75</c:v>
                </c:pt>
                <c:pt idx="3137">
                  <c:v>18.75</c:v>
                </c:pt>
                <c:pt idx="3138">
                  <c:v>18.75</c:v>
                </c:pt>
                <c:pt idx="3139">
                  <c:v>18.75</c:v>
                </c:pt>
                <c:pt idx="3140">
                  <c:v>18.75</c:v>
                </c:pt>
                <c:pt idx="3141">
                  <c:v>18.75</c:v>
                </c:pt>
                <c:pt idx="3142">
                  <c:v>18.75</c:v>
                </c:pt>
                <c:pt idx="3143">
                  <c:v>18.75</c:v>
                </c:pt>
                <c:pt idx="3144">
                  <c:v>18.75</c:v>
                </c:pt>
                <c:pt idx="3145">
                  <c:v>18.75</c:v>
                </c:pt>
                <c:pt idx="3146">
                  <c:v>18.75</c:v>
                </c:pt>
                <c:pt idx="3147">
                  <c:v>18.75</c:v>
                </c:pt>
                <c:pt idx="3148">
                  <c:v>18.75</c:v>
                </c:pt>
                <c:pt idx="3149">
                  <c:v>18.75</c:v>
                </c:pt>
                <c:pt idx="3150">
                  <c:v>18.75</c:v>
                </c:pt>
                <c:pt idx="3151">
                  <c:v>18.75</c:v>
                </c:pt>
                <c:pt idx="3152">
                  <c:v>18.75</c:v>
                </c:pt>
                <c:pt idx="3153">
                  <c:v>18.75</c:v>
                </c:pt>
                <c:pt idx="3154">
                  <c:v>18.75</c:v>
                </c:pt>
                <c:pt idx="3155">
                  <c:v>18.75</c:v>
                </c:pt>
                <c:pt idx="3156">
                  <c:v>18.75</c:v>
                </c:pt>
                <c:pt idx="3157">
                  <c:v>18.75</c:v>
                </c:pt>
                <c:pt idx="3158">
                  <c:v>18.75</c:v>
                </c:pt>
                <c:pt idx="3159">
                  <c:v>18.75</c:v>
                </c:pt>
                <c:pt idx="3160">
                  <c:v>18.75</c:v>
                </c:pt>
                <c:pt idx="3161">
                  <c:v>18.75</c:v>
                </c:pt>
                <c:pt idx="3162">
                  <c:v>18.75</c:v>
                </c:pt>
                <c:pt idx="3163">
                  <c:v>18.75</c:v>
                </c:pt>
                <c:pt idx="3164">
                  <c:v>18.75</c:v>
                </c:pt>
                <c:pt idx="3165">
                  <c:v>18.75</c:v>
                </c:pt>
                <c:pt idx="3166">
                  <c:v>18.75</c:v>
                </c:pt>
                <c:pt idx="3167">
                  <c:v>18.75</c:v>
                </c:pt>
                <c:pt idx="3168">
                  <c:v>18.75</c:v>
                </c:pt>
                <c:pt idx="3169">
                  <c:v>18.75</c:v>
                </c:pt>
                <c:pt idx="3170">
                  <c:v>18.75</c:v>
                </c:pt>
                <c:pt idx="3171">
                  <c:v>18.75</c:v>
                </c:pt>
                <c:pt idx="3172">
                  <c:v>18.75</c:v>
                </c:pt>
                <c:pt idx="3173">
                  <c:v>18.75</c:v>
                </c:pt>
                <c:pt idx="3174">
                  <c:v>18.75</c:v>
                </c:pt>
                <c:pt idx="3175">
                  <c:v>18.75</c:v>
                </c:pt>
                <c:pt idx="3176">
                  <c:v>18.75</c:v>
                </c:pt>
                <c:pt idx="3177">
                  <c:v>18.75</c:v>
                </c:pt>
                <c:pt idx="3178">
                  <c:v>18.75</c:v>
                </c:pt>
                <c:pt idx="3179">
                  <c:v>18.75</c:v>
                </c:pt>
                <c:pt idx="3180">
                  <c:v>18.75</c:v>
                </c:pt>
                <c:pt idx="3181">
                  <c:v>18.75</c:v>
                </c:pt>
                <c:pt idx="3182">
                  <c:v>18.75</c:v>
                </c:pt>
                <c:pt idx="3183">
                  <c:v>18.75</c:v>
                </c:pt>
                <c:pt idx="3184">
                  <c:v>18.75</c:v>
                </c:pt>
                <c:pt idx="3185">
                  <c:v>18.75</c:v>
                </c:pt>
                <c:pt idx="3186">
                  <c:v>18.75</c:v>
                </c:pt>
                <c:pt idx="3187">
                  <c:v>18.75</c:v>
                </c:pt>
                <c:pt idx="3188">
                  <c:v>18.75</c:v>
                </c:pt>
                <c:pt idx="3189">
                  <c:v>18.75</c:v>
                </c:pt>
                <c:pt idx="3190">
                  <c:v>18.75</c:v>
                </c:pt>
                <c:pt idx="3191">
                  <c:v>18.75</c:v>
                </c:pt>
                <c:pt idx="3192">
                  <c:v>18.75</c:v>
                </c:pt>
                <c:pt idx="3193">
                  <c:v>18.75</c:v>
                </c:pt>
                <c:pt idx="3194">
                  <c:v>18.75</c:v>
                </c:pt>
                <c:pt idx="3195">
                  <c:v>18.75</c:v>
                </c:pt>
                <c:pt idx="3196">
                  <c:v>18.75</c:v>
                </c:pt>
                <c:pt idx="3197">
                  <c:v>18.75</c:v>
                </c:pt>
                <c:pt idx="3198">
                  <c:v>18.75</c:v>
                </c:pt>
                <c:pt idx="3199">
                  <c:v>18.75</c:v>
                </c:pt>
                <c:pt idx="3200">
                  <c:v>18.75</c:v>
                </c:pt>
                <c:pt idx="3201">
                  <c:v>18.75</c:v>
                </c:pt>
                <c:pt idx="3202">
                  <c:v>18.75</c:v>
                </c:pt>
                <c:pt idx="3203">
                  <c:v>18.75</c:v>
                </c:pt>
                <c:pt idx="3204">
                  <c:v>18.75</c:v>
                </c:pt>
                <c:pt idx="3205">
                  <c:v>18.75</c:v>
                </c:pt>
                <c:pt idx="3206">
                  <c:v>18.75</c:v>
                </c:pt>
                <c:pt idx="3207">
                  <c:v>18.75</c:v>
                </c:pt>
                <c:pt idx="3208">
                  <c:v>18.75</c:v>
                </c:pt>
                <c:pt idx="3209">
                  <c:v>18.75</c:v>
                </c:pt>
                <c:pt idx="3210">
                  <c:v>18.75</c:v>
                </c:pt>
                <c:pt idx="3211">
                  <c:v>18.75</c:v>
                </c:pt>
                <c:pt idx="3212">
                  <c:v>18.75</c:v>
                </c:pt>
                <c:pt idx="3213">
                  <c:v>18.75</c:v>
                </c:pt>
                <c:pt idx="3214">
                  <c:v>18.75</c:v>
                </c:pt>
                <c:pt idx="3215">
                  <c:v>18.75</c:v>
                </c:pt>
                <c:pt idx="3216">
                  <c:v>18.75</c:v>
                </c:pt>
                <c:pt idx="3217">
                  <c:v>18.75</c:v>
                </c:pt>
                <c:pt idx="3218">
                  <c:v>18.75</c:v>
                </c:pt>
                <c:pt idx="3219">
                  <c:v>18.75</c:v>
                </c:pt>
                <c:pt idx="3220">
                  <c:v>18.75</c:v>
                </c:pt>
                <c:pt idx="3221">
                  <c:v>18.75</c:v>
                </c:pt>
                <c:pt idx="3222">
                  <c:v>18.75</c:v>
                </c:pt>
                <c:pt idx="3223">
                  <c:v>18.75</c:v>
                </c:pt>
                <c:pt idx="3224">
                  <c:v>18.75</c:v>
                </c:pt>
                <c:pt idx="3225">
                  <c:v>18.75</c:v>
                </c:pt>
                <c:pt idx="3226">
                  <c:v>18.75</c:v>
                </c:pt>
                <c:pt idx="3227">
                  <c:v>18.75</c:v>
                </c:pt>
                <c:pt idx="3228">
                  <c:v>18.75</c:v>
                </c:pt>
                <c:pt idx="3229">
                  <c:v>18.75</c:v>
                </c:pt>
                <c:pt idx="3230">
                  <c:v>18.75</c:v>
                </c:pt>
                <c:pt idx="3231">
                  <c:v>18.75</c:v>
                </c:pt>
                <c:pt idx="3232">
                  <c:v>18.75</c:v>
                </c:pt>
                <c:pt idx="3233">
                  <c:v>18.75</c:v>
                </c:pt>
                <c:pt idx="3234">
                  <c:v>18.75</c:v>
                </c:pt>
                <c:pt idx="3235">
                  <c:v>18.75</c:v>
                </c:pt>
                <c:pt idx="3236">
                  <c:v>18.75</c:v>
                </c:pt>
                <c:pt idx="3237">
                  <c:v>18.75</c:v>
                </c:pt>
                <c:pt idx="3238">
                  <c:v>18.75</c:v>
                </c:pt>
                <c:pt idx="3239">
                  <c:v>18.75</c:v>
                </c:pt>
                <c:pt idx="3240">
                  <c:v>18.75</c:v>
                </c:pt>
                <c:pt idx="3241">
                  <c:v>18.75</c:v>
                </c:pt>
                <c:pt idx="3242">
                  <c:v>18.75</c:v>
                </c:pt>
                <c:pt idx="3243">
                  <c:v>18.75</c:v>
                </c:pt>
                <c:pt idx="3244">
                  <c:v>18.75</c:v>
                </c:pt>
                <c:pt idx="3245">
                  <c:v>18.75</c:v>
                </c:pt>
                <c:pt idx="3246">
                  <c:v>18.75</c:v>
                </c:pt>
                <c:pt idx="3247">
                  <c:v>18.75</c:v>
                </c:pt>
                <c:pt idx="3248">
                  <c:v>18.75</c:v>
                </c:pt>
                <c:pt idx="3249">
                  <c:v>18.75</c:v>
                </c:pt>
                <c:pt idx="3250">
                  <c:v>18.75</c:v>
                </c:pt>
                <c:pt idx="3251">
                  <c:v>18.75</c:v>
                </c:pt>
                <c:pt idx="3252">
                  <c:v>18.75</c:v>
                </c:pt>
                <c:pt idx="3253">
                  <c:v>18.75</c:v>
                </c:pt>
                <c:pt idx="3254">
                  <c:v>18.75</c:v>
                </c:pt>
                <c:pt idx="3255">
                  <c:v>18.75</c:v>
                </c:pt>
                <c:pt idx="3256">
                  <c:v>18.75</c:v>
                </c:pt>
                <c:pt idx="3257">
                  <c:v>18.75</c:v>
                </c:pt>
                <c:pt idx="3258">
                  <c:v>18.75</c:v>
                </c:pt>
                <c:pt idx="3259">
                  <c:v>18.75</c:v>
                </c:pt>
                <c:pt idx="3260">
                  <c:v>18.75</c:v>
                </c:pt>
                <c:pt idx="3261">
                  <c:v>18.75</c:v>
                </c:pt>
                <c:pt idx="3262">
                  <c:v>18.75</c:v>
                </c:pt>
                <c:pt idx="3263">
                  <c:v>18.75</c:v>
                </c:pt>
                <c:pt idx="3264">
                  <c:v>18.75</c:v>
                </c:pt>
                <c:pt idx="3265">
                  <c:v>18.75</c:v>
                </c:pt>
                <c:pt idx="3266">
                  <c:v>18.75</c:v>
                </c:pt>
                <c:pt idx="3267">
                  <c:v>18.75</c:v>
                </c:pt>
                <c:pt idx="3268">
                  <c:v>18.75</c:v>
                </c:pt>
                <c:pt idx="3269">
                  <c:v>18.75</c:v>
                </c:pt>
                <c:pt idx="3270">
                  <c:v>18.75</c:v>
                </c:pt>
                <c:pt idx="3271">
                  <c:v>18.75</c:v>
                </c:pt>
                <c:pt idx="3272">
                  <c:v>18.75</c:v>
                </c:pt>
                <c:pt idx="3273">
                  <c:v>18.75</c:v>
                </c:pt>
                <c:pt idx="3274">
                  <c:v>18.75</c:v>
                </c:pt>
                <c:pt idx="3275">
                  <c:v>18.75</c:v>
                </c:pt>
                <c:pt idx="3276">
                  <c:v>18.75</c:v>
                </c:pt>
                <c:pt idx="3277">
                  <c:v>18.75</c:v>
                </c:pt>
                <c:pt idx="3278">
                  <c:v>18.75</c:v>
                </c:pt>
                <c:pt idx="3279">
                  <c:v>18.75</c:v>
                </c:pt>
                <c:pt idx="3280">
                  <c:v>18.75</c:v>
                </c:pt>
                <c:pt idx="3281">
                  <c:v>18.75</c:v>
                </c:pt>
                <c:pt idx="3282">
                  <c:v>18.75</c:v>
                </c:pt>
                <c:pt idx="3283">
                  <c:v>18.75</c:v>
                </c:pt>
                <c:pt idx="3284">
                  <c:v>18.75</c:v>
                </c:pt>
                <c:pt idx="3285">
                  <c:v>18.75</c:v>
                </c:pt>
                <c:pt idx="3286">
                  <c:v>18.75</c:v>
                </c:pt>
                <c:pt idx="3287">
                  <c:v>18.75</c:v>
                </c:pt>
                <c:pt idx="3288">
                  <c:v>18.75</c:v>
                </c:pt>
                <c:pt idx="3289">
                  <c:v>18.75</c:v>
                </c:pt>
                <c:pt idx="3290">
                  <c:v>18.75</c:v>
                </c:pt>
                <c:pt idx="3291">
                  <c:v>18.75</c:v>
                </c:pt>
                <c:pt idx="3292">
                  <c:v>18.75</c:v>
                </c:pt>
                <c:pt idx="3293">
                  <c:v>18.75</c:v>
                </c:pt>
                <c:pt idx="3294">
                  <c:v>18.75</c:v>
                </c:pt>
                <c:pt idx="3295">
                  <c:v>18.75</c:v>
                </c:pt>
                <c:pt idx="3296">
                  <c:v>18.75</c:v>
                </c:pt>
                <c:pt idx="3297">
                  <c:v>18.75</c:v>
                </c:pt>
                <c:pt idx="3298">
                  <c:v>18.75</c:v>
                </c:pt>
                <c:pt idx="3299">
                  <c:v>18.75</c:v>
                </c:pt>
                <c:pt idx="3300">
                  <c:v>18.75</c:v>
                </c:pt>
                <c:pt idx="3301">
                  <c:v>18.75</c:v>
                </c:pt>
                <c:pt idx="3302">
                  <c:v>18.75</c:v>
                </c:pt>
                <c:pt idx="3303">
                  <c:v>18.75</c:v>
                </c:pt>
                <c:pt idx="3304">
                  <c:v>18.75</c:v>
                </c:pt>
                <c:pt idx="3305">
                  <c:v>18.75</c:v>
                </c:pt>
                <c:pt idx="3306">
                  <c:v>18.75</c:v>
                </c:pt>
                <c:pt idx="3307">
                  <c:v>18.75</c:v>
                </c:pt>
                <c:pt idx="3308">
                  <c:v>18.75</c:v>
                </c:pt>
                <c:pt idx="3309">
                  <c:v>18.75</c:v>
                </c:pt>
                <c:pt idx="3310">
                  <c:v>18.75</c:v>
                </c:pt>
                <c:pt idx="3311">
                  <c:v>18.75</c:v>
                </c:pt>
                <c:pt idx="3312">
                  <c:v>18.75</c:v>
                </c:pt>
                <c:pt idx="3313">
                  <c:v>18.75</c:v>
                </c:pt>
                <c:pt idx="3314">
                  <c:v>18.75</c:v>
                </c:pt>
                <c:pt idx="3315">
                  <c:v>18.75</c:v>
                </c:pt>
                <c:pt idx="3316">
                  <c:v>18.75</c:v>
                </c:pt>
                <c:pt idx="3317">
                  <c:v>18.75</c:v>
                </c:pt>
                <c:pt idx="3318">
                  <c:v>18.75</c:v>
                </c:pt>
                <c:pt idx="3319">
                  <c:v>18.75</c:v>
                </c:pt>
                <c:pt idx="3320">
                  <c:v>18.75</c:v>
                </c:pt>
                <c:pt idx="3321">
                  <c:v>18.75</c:v>
                </c:pt>
                <c:pt idx="3322">
                  <c:v>18.75</c:v>
                </c:pt>
                <c:pt idx="3323">
                  <c:v>18.75</c:v>
                </c:pt>
                <c:pt idx="3324">
                  <c:v>18.75</c:v>
                </c:pt>
                <c:pt idx="3325">
                  <c:v>18.75</c:v>
                </c:pt>
                <c:pt idx="3326">
                  <c:v>18.75</c:v>
                </c:pt>
                <c:pt idx="3327">
                  <c:v>18.75</c:v>
                </c:pt>
                <c:pt idx="3328">
                  <c:v>18.75</c:v>
                </c:pt>
                <c:pt idx="3329">
                  <c:v>18.75</c:v>
                </c:pt>
                <c:pt idx="3330">
                  <c:v>18.75</c:v>
                </c:pt>
                <c:pt idx="3331">
                  <c:v>18.75</c:v>
                </c:pt>
                <c:pt idx="3332">
                  <c:v>18.75</c:v>
                </c:pt>
                <c:pt idx="3333">
                  <c:v>18.75</c:v>
                </c:pt>
                <c:pt idx="3334">
                  <c:v>18.75</c:v>
                </c:pt>
                <c:pt idx="3335">
                  <c:v>18.75</c:v>
                </c:pt>
                <c:pt idx="3336">
                  <c:v>18.75</c:v>
                </c:pt>
                <c:pt idx="3337">
                  <c:v>18.75</c:v>
                </c:pt>
                <c:pt idx="3338">
                  <c:v>18.75</c:v>
                </c:pt>
                <c:pt idx="3339">
                  <c:v>18.75</c:v>
                </c:pt>
                <c:pt idx="3340">
                  <c:v>18.75</c:v>
                </c:pt>
                <c:pt idx="3341">
                  <c:v>18.75</c:v>
                </c:pt>
                <c:pt idx="3342">
                  <c:v>18.75</c:v>
                </c:pt>
                <c:pt idx="3343">
                  <c:v>18.75</c:v>
                </c:pt>
                <c:pt idx="3344">
                  <c:v>18.75</c:v>
                </c:pt>
                <c:pt idx="3345">
                  <c:v>18.75</c:v>
                </c:pt>
                <c:pt idx="3346">
                  <c:v>18.75</c:v>
                </c:pt>
                <c:pt idx="3347">
                  <c:v>18.75</c:v>
                </c:pt>
                <c:pt idx="3348">
                  <c:v>18.75</c:v>
                </c:pt>
                <c:pt idx="3349">
                  <c:v>18.75</c:v>
                </c:pt>
                <c:pt idx="3350">
                  <c:v>18.75</c:v>
                </c:pt>
                <c:pt idx="3351">
                  <c:v>18.75</c:v>
                </c:pt>
                <c:pt idx="3352">
                  <c:v>18.75</c:v>
                </c:pt>
                <c:pt idx="3353">
                  <c:v>18.75</c:v>
                </c:pt>
                <c:pt idx="3354">
                  <c:v>18.75</c:v>
                </c:pt>
                <c:pt idx="3355">
                  <c:v>18.75</c:v>
                </c:pt>
                <c:pt idx="3356">
                  <c:v>18.75</c:v>
                </c:pt>
                <c:pt idx="3357">
                  <c:v>18.75</c:v>
                </c:pt>
                <c:pt idx="3358">
                  <c:v>18.75</c:v>
                </c:pt>
                <c:pt idx="3359">
                  <c:v>18.75</c:v>
                </c:pt>
                <c:pt idx="3360">
                  <c:v>18.75</c:v>
                </c:pt>
                <c:pt idx="3361">
                  <c:v>18.75</c:v>
                </c:pt>
                <c:pt idx="3362">
                  <c:v>18.75</c:v>
                </c:pt>
                <c:pt idx="3363">
                  <c:v>18.75</c:v>
                </c:pt>
                <c:pt idx="3364">
                  <c:v>18.75</c:v>
                </c:pt>
                <c:pt idx="3365">
                  <c:v>18.75</c:v>
                </c:pt>
                <c:pt idx="3366">
                  <c:v>18.75</c:v>
                </c:pt>
                <c:pt idx="3367">
                  <c:v>18.75</c:v>
                </c:pt>
                <c:pt idx="3368">
                  <c:v>18.75</c:v>
                </c:pt>
                <c:pt idx="3369">
                  <c:v>18.75</c:v>
                </c:pt>
                <c:pt idx="3370">
                  <c:v>18.75</c:v>
                </c:pt>
                <c:pt idx="3371">
                  <c:v>18.75</c:v>
                </c:pt>
                <c:pt idx="3372">
                  <c:v>18.75</c:v>
                </c:pt>
                <c:pt idx="3373">
                  <c:v>18.75</c:v>
                </c:pt>
                <c:pt idx="3374">
                  <c:v>18.75</c:v>
                </c:pt>
                <c:pt idx="3375">
                  <c:v>18.75</c:v>
                </c:pt>
                <c:pt idx="3376">
                  <c:v>18.75</c:v>
                </c:pt>
                <c:pt idx="3377">
                  <c:v>18.75</c:v>
                </c:pt>
                <c:pt idx="3378">
                  <c:v>18.75</c:v>
                </c:pt>
                <c:pt idx="3379">
                  <c:v>18.75</c:v>
                </c:pt>
                <c:pt idx="3380">
                  <c:v>18.75</c:v>
                </c:pt>
                <c:pt idx="3381">
                  <c:v>18.75</c:v>
                </c:pt>
                <c:pt idx="3382">
                  <c:v>18.75</c:v>
                </c:pt>
                <c:pt idx="3383">
                  <c:v>18.75</c:v>
                </c:pt>
                <c:pt idx="3384">
                  <c:v>18.75</c:v>
                </c:pt>
                <c:pt idx="3385">
                  <c:v>18.75</c:v>
                </c:pt>
                <c:pt idx="3386">
                  <c:v>18.75</c:v>
                </c:pt>
                <c:pt idx="3387">
                  <c:v>18.75</c:v>
                </c:pt>
                <c:pt idx="3388">
                  <c:v>18.75</c:v>
                </c:pt>
                <c:pt idx="3389">
                  <c:v>18.75</c:v>
                </c:pt>
                <c:pt idx="3390">
                  <c:v>18.75</c:v>
                </c:pt>
                <c:pt idx="3391">
                  <c:v>18.75</c:v>
                </c:pt>
                <c:pt idx="3392">
                  <c:v>18.75</c:v>
                </c:pt>
                <c:pt idx="3393">
                  <c:v>18.75</c:v>
                </c:pt>
                <c:pt idx="3394">
                  <c:v>18.75</c:v>
                </c:pt>
                <c:pt idx="3395">
                  <c:v>18.75</c:v>
                </c:pt>
                <c:pt idx="3396">
                  <c:v>18.75</c:v>
                </c:pt>
                <c:pt idx="3397">
                  <c:v>18.75</c:v>
                </c:pt>
                <c:pt idx="3398">
                  <c:v>18.75</c:v>
                </c:pt>
                <c:pt idx="3399">
                  <c:v>18.75</c:v>
                </c:pt>
                <c:pt idx="3400">
                  <c:v>18.75</c:v>
                </c:pt>
                <c:pt idx="3401">
                  <c:v>18.75</c:v>
                </c:pt>
                <c:pt idx="3402">
                  <c:v>18.75</c:v>
                </c:pt>
                <c:pt idx="3403">
                  <c:v>18.75</c:v>
                </c:pt>
                <c:pt idx="3404">
                  <c:v>18.75</c:v>
                </c:pt>
                <c:pt idx="3405">
                  <c:v>18.75</c:v>
                </c:pt>
                <c:pt idx="3406">
                  <c:v>18.75</c:v>
                </c:pt>
                <c:pt idx="3407">
                  <c:v>18.75</c:v>
                </c:pt>
                <c:pt idx="3408">
                  <c:v>18.75</c:v>
                </c:pt>
                <c:pt idx="3409">
                  <c:v>18.75</c:v>
                </c:pt>
                <c:pt idx="3410">
                  <c:v>18.75</c:v>
                </c:pt>
                <c:pt idx="3411">
                  <c:v>18.75</c:v>
                </c:pt>
                <c:pt idx="3412">
                  <c:v>18.75</c:v>
                </c:pt>
                <c:pt idx="3413">
                  <c:v>18.75</c:v>
                </c:pt>
                <c:pt idx="3414">
                  <c:v>18.75</c:v>
                </c:pt>
                <c:pt idx="3415">
                  <c:v>18.75</c:v>
                </c:pt>
                <c:pt idx="3416">
                  <c:v>18.75</c:v>
                </c:pt>
                <c:pt idx="3417">
                  <c:v>18.75</c:v>
                </c:pt>
                <c:pt idx="3418">
                  <c:v>18.75</c:v>
                </c:pt>
                <c:pt idx="3419">
                  <c:v>18.75</c:v>
                </c:pt>
                <c:pt idx="3420">
                  <c:v>18.75</c:v>
                </c:pt>
                <c:pt idx="3421">
                  <c:v>18.75</c:v>
                </c:pt>
                <c:pt idx="3422">
                  <c:v>18.75</c:v>
                </c:pt>
                <c:pt idx="3423">
                  <c:v>18.75</c:v>
                </c:pt>
                <c:pt idx="3424">
                  <c:v>18.75</c:v>
                </c:pt>
                <c:pt idx="3425">
                  <c:v>18.75</c:v>
                </c:pt>
                <c:pt idx="3426">
                  <c:v>18.75</c:v>
                </c:pt>
                <c:pt idx="3427">
                  <c:v>18.75</c:v>
                </c:pt>
                <c:pt idx="3428">
                  <c:v>18.75</c:v>
                </c:pt>
                <c:pt idx="3429">
                  <c:v>18.75</c:v>
                </c:pt>
                <c:pt idx="3430">
                  <c:v>18.75</c:v>
                </c:pt>
                <c:pt idx="3431">
                  <c:v>18.75</c:v>
                </c:pt>
                <c:pt idx="3432">
                  <c:v>18.75</c:v>
                </c:pt>
                <c:pt idx="3433">
                  <c:v>18.75</c:v>
                </c:pt>
                <c:pt idx="3434">
                  <c:v>18.75</c:v>
                </c:pt>
                <c:pt idx="3435">
                  <c:v>18.75</c:v>
                </c:pt>
                <c:pt idx="3436">
                  <c:v>18.75</c:v>
                </c:pt>
                <c:pt idx="3437">
                  <c:v>18.75</c:v>
                </c:pt>
                <c:pt idx="3438">
                  <c:v>18.75</c:v>
                </c:pt>
                <c:pt idx="3439">
                  <c:v>18.75</c:v>
                </c:pt>
                <c:pt idx="3440">
                  <c:v>18.75</c:v>
                </c:pt>
                <c:pt idx="3441">
                  <c:v>18.75</c:v>
                </c:pt>
                <c:pt idx="3442">
                  <c:v>18.75</c:v>
                </c:pt>
                <c:pt idx="3443">
                  <c:v>18.75</c:v>
                </c:pt>
                <c:pt idx="3444">
                  <c:v>18.75</c:v>
                </c:pt>
                <c:pt idx="3445">
                  <c:v>18.75</c:v>
                </c:pt>
                <c:pt idx="3446">
                  <c:v>18.75</c:v>
                </c:pt>
                <c:pt idx="3447">
                  <c:v>18.75</c:v>
                </c:pt>
                <c:pt idx="3448">
                  <c:v>18.75</c:v>
                </c:pt>
                <c:pt idx="3449">
                  <c:v>18.75</c:v>
                </c:pt>
                <c:pt idx="3450">
                  <c:v>18.75</c:v>
                </c:pt>
                <c:pt idx="3451">
                  <c:v>18.75</c:v>
                </c:pt>
                <c:pt idx="3452">
                  <c:v>18.75</c:v>
                </c:pt>
                <c:pt idx="3453">
                  <c:v>18.75</c:v>
                </c:pt>
                <c:pt idx="3454">
                  <c:v>18.75</c:v>
                </c:pt>
                <c:pt idx="3455">
                  <c:v>18.75</c:v>
                </c:pt>
                <c:pt idx="3456">
                  <c:v>18.75</c:v>
                </c:pt>
                <c:pt idx="3457">
                  <c:v>18.75</c:v>
                </c:pt>
                <c:pt idx="3458">
                  <c:v>18.75</c:v>
                </c:pt>
                <c:pt idx="3459">
                  <c:v>18.75</c:v>
                </c:pt>
                <c:pt idx="3460">
                  <c:v>18.75</c:v>
                </c:pt>
                <c:pt idx="3461">
                  <c:v>18.75</c:v>
                </c:pt>
                <c:pt idx="3462">
                  <c:v>18.75</c:v>
                </c:pt>
                <c:pt idx="3463">
                  <c:v>18.75</c:v>
                </c:pt>
                <c:pt idx="3464">
                  <c:v>18.75</c:v>
                </c:pt>
                <c:pt idx="3465">
                  <c:v>18.75</c:v>
                </c:pt>
                <c:pt idx="3466">
                  <c:v>18.75</c:v>
                </c:pt>
                <c:pt idx="3467">
                  <c:v>18.75</c:v>
                </c:pt>
                <c:pt idx="3468">
                  <c:v>18.75</c:v>
                </c:pt>
                <c:pt idx="3469">
                  <c:v>18.75</c:v>
                </c:pt>
                <c:pt idx="3470">
                  <c:v>18.75</c:v>
                </c:pt>
                <c:pt idx="3471">
                  <c:v>18.75</c:v>
                </c:pt>
                <c:pt idx="3472">
                  <c:v>18.75</c:v>
                </c:pt>
                <c:pt idx="3473">
                  <c:v>18.75</c:v>
                </c:pt>
                <c:pt idx="3474">
                  <c:v>18.75</c:v>
                </c:pt>
                <c:pt idx="3475">
                  <c:v>18.75</c:v>
                </c:pt>
                <c:pt idx="3476">
                  <c:v>18.75</c:v>
                </c:pt>
                <c:pt idx="3477">
                  <c:v>18.75</c:v>
                </c:pt>
                <c:pt idx="3478">
                  <c:v>18.75</c:v>
                </c:pt>
                <c:pt idx="3479">
                  <c:v>18.75</c:v>
                </c:pt>
                <c:pt idx="3480">
                  <c:v>18.75</c:v>
                </c:pt>
                <c:pt idx="3481">
                  <c:v>18.75</c:v>
                </c:pt>
                <c:pt idx="3482">
                  <c:v>18.75</c:v>
                </c:pt>
                <c:pt idx="3483">
                  <c:v>18.75</c:v>
                </c:pt>
                <c:pt idx="3484">
                  <c:v>18.75</c:v>
                </c:pt>
                <c:pt idx="3485">
                  <c:v>18.75</c:v>
                </c:pt>
                <c:pt idx="3486">
                  <c:v>18.75</c:v>
                </c:pt>
                <c:pt idx="3487">
                  <c:v>18.75</c:v>
                </c:pt>
                <c:pt idx="3488">
                  <c:v>18.75</c:v>
                </c:pt>
                <c:pt idx="3489">
                  <c:v>18.75</c:v>
                </c:pt>
                <c:pt idx="3490">
                  <c:v>18.75</c:v>
                </c:pt>
                <c:pt idx="3491">
                  <c:v>18.75</c:v>
                </c:pt>
                <c:pt idx="3492">
                  <c:v>18.75</c:v>
                </c:pt>
                <c:pt idx="3493">
                  <c:v>18.75</c:v>
                </c:pt>
                <c:pt idx="3494">
                  <c:v>18.75</c:v>
                </c:pt>
                <c:pt idx="3495">
                  <c:v>18.75</c:v>
                </c:pt>
                <c:pt idx="3496">
                  <c:v>18.75</c:v>
                </c:pt>
                <c:pt idx="3497">
                  <c:v>18.75</c:v>
                </c:pt>
                <c:pt idx="3498">
                  <c:v>18.75</c:v>
                </c:pt>
                <c:pt idx="3499">
                  <c:v>18.75</c:v>
                </c:pt>
                <c:pt idx="3500">
                  <c:v>18.75</c:v>
                </c:pt>
                <c:pt idx="3501">
                  <c:v>18.75</c:v>
                </c:pt>
                <c:pt idx="3502">
                  <c:v>18.75</c:v>
                </c:pt>
                <c:pt idx="3503">
                  <c:v>18.75</c:v>
                </c:pt>
                <c:pt idx="3504">
                  <c:v>18.75</c:v>
                </c:pt>
                <c:pt idx="3505">
                  <c:v>18.75</c:v>
                </c:pt>
                <c:pt idx="3506">
                  <c:v>18.75</c:v>
                </c:pt>
                <c:pt idx="3507">
                  <c:v>18.75</c:v>
                </c:pt>
                <c:pt idx="3508">
                  <c:v>18.75</c:v>
                </c:pt>
                <c:pt idx="3509">
                  <c:v>18.75</c:v>
                </c:pt>
                <c:pt idx="3510">
                  <c:v>18.75</c:v>
                </c:pt>
                <c:pt idx="3511">
                  <c:v>18.75</c:v>
                </c:pt>
                <c:pt idx="3512">
                  <c:v>18.75</c:v>
                </c:pt>
                <c:pt idx="3513">
                  <c:v>18.75</c:v>
                </c:pt>
                <c:pt idx="3514">
                  <c:v>18.75</c:v>
                </c:pt>
                <c:pt idx="3515">
                  <c:v>18.75</c:v>
                </c:pt>
                <c:pt idx="3516">
                  <c:v>18.75</c:v>
                </c:pt>
                <c:pt idx="3517">
                  <c:v>18.75</c:v>
                </c:pt>
                <c:pt idx="3518">
                  <c:v>18.75</c:v>
                </c:pt>
                <c:pt idx="3519">
                  <c:v>18.75</c:v>
                </c:pt>
                <c:pt idx="3520">
                  <c:v>18.75</c:v>
                </c:pt>
                <c:pt idx="3521">
                  <c:v>18.75</c:v>
                </c:pt>
                <c:pt idx="3522">
                  <c:v>18.75</c:v>
                </c:pt>
                <c:pt idx="3523">
                  <c:v>18.75</c:v>
                </c:pt>
                <c:pt idx="3524">
                  <c:v>18.75</c:v>
                </c:pt>
                <c:pt idx="3525">
                  <c:v>18.75</c:v>
                </c:pt>
                <c:pt idx="3526">
                  <c:v>18.75</c:v>
                </c:pt>
                <c:pt idx="3527">
                  <c:v>18.75</c:v>
                </c:pt>
                <c:pt idx="3528">
                  <c:v>18.75</c:v>
                </c:pt>
                <c:pt idx="3529">
                  <c:v>18.75</c:v>
                </c:pt>
                <c:pt idx="3530">
                  <c:v>18.75</c:v>
                </c:pt>
                <c:pt idx="3531">
                  <c:v>18.75</c:v>
                </c:pt>
                <c:pt idx="3532">
                  <c:v>18.75</c:v>
                </c:pt>
                <c:pt idx="3533">
                  <c:v>18.75</c:v>
                </c:pt>
                <c:pt idx="3534">
                  <c:v>18.75</c:v>
                </c:pt>
                <c:pt idx="3535">
                  <c:v>18.75</c:v>
                </c:pt>
                <c:pt idx="3536">
                  <c:v>18.75</c:v>
                </c:pt>
                <c:pt idx="3537">
                  <c:v>18.75</c:v>
                </c:pt>
                <c:pt idx="3538">
                  <c:v>18.75</c:v>
                </c:pt>
                <c:pt idx="3539">
                  <c:v>18.75</c:v>
                </c:pt>
                <c:pt idx="3540">
                  <c:v>18.75</c:v>
                </c:pt>
                <c:pt idx="3541">
                  <c:v>18.75</c:v>
                </c:pt>
                <c:pt idx="3542">
                  <c:v>18.75</c:v>
                </c:pt>
                <c:pt idx="3543">
                  <c:v>18.75</c:v>
                </c:pt>
                <c:pt idx="3544">
                  <c:v>18.75</c:v>
                </c:pt>
                <c:pt idx="3545">
                  <c:v>18.75</c:v>
                </c:pt>
                <c:pt idx="3546">
                  <c:v>18.75</c:v>
                </c:pt>
                <c:pt idx="3547">
                  <c:v>18.75</c:v>
                </c:pt>
                <c:pt idx="3548">
                  <c:v>18.75</c:v>
                </c:pt>
                <c:pt idx="3549">
                  <c:v>18.75</c:v>
                </c:pt>
                <c:pt idx="3550">
                  <c:v>18.75</c:v>
                </c:pt>
                <c:pt idx="3551">
                  <c:v>18.75</c:v>
                </c:pt>
                <c:pt idx="3552">
                  <c:v>18.75</c:v>
                </c:pt>
                <c:pt idx="3553">
                  <c:v>18.75</c:v>
                </c:pt>
                <c:pt idx="3554">
                  <c:v>18.75</c:v>
                </c:pt>
                <c:pt idx="3555">
                  <c:v>18.75</c:v>
                </c:pt>
                <c:pt idx="3556">
                  <c:v>18.75</c:v>
                </c:pt>
                <c:pt idx="3557">
                  <c:v>18.75</c:v>
                </c:pt>
                <c:pt idx="3558">
                  <c:v>18.75</c:v>
                </c:pt>
                <c:pt idx="3559">
                  <c:v>18.75</c:v>
                </c:pt>
                <c:pt idx="3560">
                  <c:v>18.75</c:v>
                </c:pt>
                <c:pt idx="3561">
                  <c:v>18.75</c:v>
                </c:pt>
                <c:pt idx="3562">
                  <c:v>18.75</c:v>
                </c:pt>
                <c:pt idx="3563">
                  <c:v>18.75</c:v>
                </c:pt>
                <c:pt idx="3564">
                  <c:v>18.75</c:v>
                </c:pt>
                <c:pt idx="3565">
                  <c:v>18.75</c:v>
                </c:pt>
                <c:pt idx="3566">
                  <c:v>18.75</c:v>
                </c:pt>
                <c:pt idx="3567">
                  <c:v>18.75</c:v>
                </c:pt>
                <c:pt idx="3568">
                  <c:v>18.75</c:v>
                </c:pt>
                <c:pt idx="3569">
                  <c:v>18.75</c:v>
                </c:pt>
                <c:pt idx="3570">
                  <c:v>18.75</c:v>
                </c:pt>
                <c:pt idx="3571">
                  <c:v>18.75</c:v>
                </c:pt>
                <c:pt idx="3572">
                  <c:v>18.75</c:v>
                </c:pt>
                <c:pt idx="3573">
                  <c:v>18.75</c:v>
                </c:pt>
                <c:pt idx="3574">
                  <c:v>18.75</c:v>
                </c:pt>
                <c:pt idx="3575">
                  <c:v>18.75</c:v>
                </c:pt>
                <c:pt idx="3576">
                  <c:v>18.75</c:v>
                </c:pt>
                <c:pt idx="3577">
                  <c:v>18.75</c:v>
                </c:pt>
                <c:pt idx="3578">
                  <c:v>18.75</c:v>
                </c:pt>
                <c:pt idx="3579">
                  <c:v>18.75</c:v>
                </c:pt>
                <c:pt idx="3580">
                  <c:v>18.75</c:v>
                </c:pt>
                <c:pt idx="3581">
                  <c:v>18.75</c:v>
                </c:pt>
                <c:pt idx="3582">
                  <c:v>18.75</c:v>
                </c:pt>
                <c:pt idx="3583">
                  <c:v>18.75</c:v>
                </c:pt>
                <c:pt idx="3584">
                  <c:v>18.75</c:v>
                </c:pt>
                <c:pt idx="3585">
                  <c:v>18.75</c:v>
                </c:pt>
                <c:pt idx="3586">
                  <c:v>18.75</c:v>
                </c:pt>
                <c:pt idx="3587">
                  <c:v>18.75</c:v>
                </c:pt>
                <c:pt idx="3588">
                  <c:v>18.75</c:v>
                </c:pt>
                <c:pt idx="3589">
                  <c:v>18.75</c:v>
                </c:pt>
                <c:pt idx="3590">
                  <c:v>18.75</c:v>
                </c:pt>
                <c:pt idx="3591">
                  <c:v>18.75</c:v>
                </c:pt>
                <c:pt idx="3592">
                  <c:v>18.75</c:v>
                </c:pt>
                <c:pt idx="3593">
                  <c:v>18.75</c:v>
                </c:pt>
                <c:pt idx="3594">
                  <c:v>18.75</c:v>
                </c:pt>
                <c:pt idx="3595">
                  <c:v>18.75</c:v>
                </c:pt>
                <c:pt idx="3596">
                  <c:v>18.75</c:v>
                </c:pt>
                <c:pt idx="3597">
                  <c:v>18.75</c:v>
                </c:pt>
                <c:pt idx="3598">
                  <c:v>18.75</c:v>
                </c:pt>
                <c:pt idx="3599">
                  <c:v>18.75</c:v>
                </c:pt>
                <c:pt idx="3600">
                  <c:v>18.75</c:v>
                </c:pt>
                <c:pt idx="3601">
                  <c:v>18.75</c:v>
                </c:pt>
                <c:pt idx="3602">
                  <c:v>18.75</c:v>
                </c:pt>
                <c:pt idx="3603">
                  <c:v>18.75</c:v>
                </c:pt>
                <c:pt idx="3604">
                  <c:v>18.75</c:v>
                </c:pt>
                <c:pt idx="3605">
                  <c:v>18.75</c:v>
                </c:pt>
                <c:pt idx="3606">
                  <c:v>18.75</c:v>
                </c:pt>
                <c:pt idx="3607">
                  <c:v>18.75</c:v>
                </c:pt>
                <c:pt idx="3608">
                  <c:v>18.75</c:v>
                </c:pt>
                <c:pt idx="3609">
                  <c:v>18.75</c:v>
                </c:pt>
                <c:pt idx="3610">
                  <c:v>18.75</c:v>
                </c:pt>
                <c:pt idx="3611">
                  <c:v>18.75</c:v>
                </c:pt>
                <c:pt idx="3612">
                  <c:v>18.75</c:v>
                </c:pt>
                <c:pt idx="3613">
                  <c:v>18.75</c:v>
                </c:pt>
                <c:pt idx="3614">
                  <c:v>18.75</c:v>
                </c:pt>
                <c:pt idx="3615">
                  <c:v>18.75</c:v>
                </c:pt>
                <c:pt idx="3616">
                  <c:v>18.75</c:v>
                </c:pt>
                <c:pt idx="3617">
                  <c:v>18.75</c:v>
                </c:pt>
                <c:pt idx="3618">
                  <c:v>18.75</c:v>
                </c:pt>
                <c:pt idx="3619">
                  <c:v>18.75</c:v>
                </c:pt>
                <c:pt idx="3620">
                  <c:v>18.75</c:v>
                </c:pt>
                <c:pt idx="3621">
                  <c:v>18.75</c:v>
                </c:pt>
                <c:pt idx="3622">
                  <c:v>18.75</c:v>
                </c:pt>
                <c:pt idx="3623">
                  <c:v>18.75</c:v>
                </c:pt>
                <c:pt idx="3624">
                  <c:v>18.75</c:v>
                </c:pt>
                <c:pt idx="3625">
                  <c:v>18.75</c:v>
                </c:pt>
                <c:pt idx="3626">
                  <c:v>18.75</c:v>
                </c:pt>
                <c:pt idx="3627">
                  <c:v>18.75</c:v>
                </c:pt>
                <c:pt idx="3628">
                  <c:v>18.75</c:v>
                </c:pt>
                <c:pt idx="3629">
                  <c:v>18.75</c:v>
                </c:pt>
                <c:pt idx="3630">
                  <c:v>18.75</c:v>
                </c:pt>
                <c:pt idx="3631">
                  <c:v>18.75</c:v>
                </c:pt>
                <c:pt idx="3632">
                  <c:v>18.75</c:v>
                </c:pt>
                <c:pt idx="3633">
                  <c:v>18.75</c:v>
                </c:pt>
                <c:pt idx="3634">
                  <c:v>18.75</c:v>
                </c:pt>
                <c:pt idx="3635">
                  <c:v>18.75</c:v>
                </c:pt>
                <c:pt idx="3636">
                  <c:v>18.75</c:v>
                </c:pt>
                <c:pt idx="3637">
                  <c:v>18.75</c:v>
                </c:pt>
                <c:pt idx="3638">
                  <c:v>18.75</c:v>
                </c:pt>
                <c:pt idx="3639">
                  <c:v>18.75</c:v>
                </c:pt>
                <c:pt idx="3640">
                  <c:v>18.75</c:v>
                </c:pt>
                <c:pt idx="3641">
                  <c:v>18.75</c:v>
                </c:pt>
                <c:pt idx="3642">
                  <c:v>18.75</c:v>
                </c:pt>
                <c:pt idx="3643">
                  <c:v>18.75</c:v>
                </c:pt>
                <c:pt idx="3644">
                  <c:v>18.75</c:v>
                </c:pt>
                <c:pt idx="3645">
                  <c:v>18.75</c:v>
                </c:pt>
                <c:pt idx="3646">
                  <c:v>18.75</c:v>
                </c:pt>
                <c:pt idx="3647">
                  <c:v>18.75</c:v>
                </c:pt>
                <c:pt idx="3648">
                  <c:v>18.75</c:v>
                </c:pt>
                <c:pt idx="3649">
                  <c:v>18.75</c:v>
                </c:pt>
                <c:pt idx="3650">
                  <c:v>18.75</c:v>
                </c:pt>
                <c:pt idx="3651">
                  <c:v>18.75</c:v>
                </c:pt>
                <c:pt idx="3652">
                  <c:v>18.75</c:v>
                </c:pt>
                <c:pt idx="3653">
                  <c:v>18.75</c:v>
                </c:pt>
                <c:pt idx="3654">
                  <c:v>18.75</c:v>
                </c:pt>
                <c:pt idx="3655">
                  <c:v>18.75</c:v>
                </c:pt>
                <c:pt idx="3656">
                  <c:v>18.75</c:v>
                </c:pt>
                <c:pt idx="3657">
                  <c:v>18.75</c:v>
                </c:pt>
                <c:pt idx="3658">
                  <c:v>18.75</c:v>
                </c:pt>
                <c:pt idx="3659">
                  <c:v>18.75</c:v>
                </c:pt>
                <c:pt idx="3660">
                  <c:v>18.75</c:v>
                </c:pt>
                <c:pt idx="3661">
                  <c:v>18.75</c:v>
                </c:pt>
                <c:pt idx="3662">
                  <c:v>18.75</c:v>
                </c:pt>
                <c:pt idx="3663">
                  <c:v>18.75</c:v>
                </c:pt>
                <c:pt idx="3664">
                  <c:v>18.75</c:v>
                </c:pt>
                <c:pt idx="3665">
                  <c:v>18.75</c:v>
                </c:pt>
                <c:pt idx="3666">
                  <c:v>18.75</c:v>
                </c:pt>
                <c:pt idx="3667">
                  <c:v>18.75</c:v>
                </c:pt>
                <c:pt idx="3668">
                  <c:v>18.75</c:v>
                </c:pt>
                <c:pt idx="3669">
                  <c:v>18.75</c:v>
                </c:pt>
                <c:pt idx="3670">
                  <c:v>18.75</c:v>
                </c:pt>
                <c:pt idx="3671">
                  <c:v>18.75</c:v>
                </c:pt>
                <c:pt idx="3672">
                  <c:v>18.75</c:v>
                </c:pt>
                <c:pt idx="3673">
                  <c:v>18.75</c:v>
                </c:pt>
                <c:pt idx="3674">
                  <c:v>18.75</c:v>
                </c:pt>
                <c:pt idx="3675">
                  <c:v>18.75</c:v>
                </c:pt>
                <c:pt idx="3676">
                  <c:v>18.75</c:v>
                </c:pt>
                <c:pt idx="3677">
                  <c:v>18.75</c:v>
                </c:pt>
                <c:pt idx="3678">
                  <c:v>18.75</c:v>
                </c:pt>
                <c:pt idx="3679">
                  <c:v>18.75</c:v>
                </c:pt>
                <c:pt idx="3680">
                  <c:v>18.75</c:v>
                </c:pt>
                <c:pt idx="3681">
                  <c:v>18.75</c:v>
                </c:pt>
                <c:pt idx="3682">
                  <c:v>18.75</c:v>
                </c:pt>
                <c:pt idx="3683">
                  <c:v>18.75</c:v>
                </c:pt>
                <c:pt idx="3684">
                  <c:v>18.75</c:v>
                </c:pt>
                <c:pt idx="3685">
                  <c:v>18.75</c:v>
                </c:pt>
                <c:pt idx="3686">
                  <c:v>18.75</c:v>
                </c:pt>
                <c:pt idx="3687">
                  <c:v>18.75</c:v>
                </c:pt>
                <c:pt idx="3688">
                  <c:v>18.75</c:v>
                </c:pt>
                <c:pt idx="3689">
                  <c:v>18.75</c:v>
                </c:pt>
                <c:pt idx="3690">
                  <c:v>18.75</c:v>
                </c:pt>
                <c:pt idx="3691">
                  <c:v>18.75</c:v>
                </c:pt>
                <c:pt idx="3692">
                  <c:v>18.75</c:v>
                </c:pt>
                <c:pt idx="3693">
                  <c:v>18.75</c:v>
                </c:pt>
                <c:pt idx="3694">
                  <c:v>18.75</c:v>
                </c:pt>
                <c:pt idx="3695">
                  <c:v>18.75</c:v>
                </c:pt>
                <c:pt idx="3696">
                  <c:v>18.75</c:v>
                </c:pt>
                <c:pt idx="3697">
                  <c:v>18.75</c:v>
                </c:pt>
                <c:pt idx="3698">
                  <c:v>18.75</c:v>
                </c:pt>
                <c:pt idx="3699">
                  <c:v>18.75</c:v>
                </c:pt>
                <c:pt idx="3700">
                  <c:v>18.75</c:v>
                </c:pt>
                <c:pt idx="3701">
                  <c:v>18.75</c:v>
                </c:pt>
                <c:pt idx="3702">
                  <c:v>18.75</c:v>
                </c:pt>
                <c:pt idx="3703">
                  <c:v>18.75</c:v>
                </c:pt>
                <c:pt idx="3704">
                  <c:v>18.75</c:v>
                </c:pt>
                <c:pt idx="3705">
                  <c:v>18.75</c:v>
                </c:pt>
                <c:pt idx="3706">
                  <c:v>18.75</c:v>
                </c:pt>
                <c:pt idx="3707">
                  <c:v>18.75</c:v>
                </c:pt>
                <c:pt idx="3708">
                  <c:v>18.75</c:v>
                </c:pt>
                <c:pt idx="3709">
                  <c:v>18.75</c:v>
                </c:pt>
                <c:pt idx="3710">
                  <c:v>18.75</c:v>
                </c:pt>
                <c:pt idx="3711">
                  <c:v>18.75</c:v>
                </c:pt>
                <c:pt idx="3712">
                  <c:v>18.75</c:v>
                </c:pt>
                <c:pt idx="3713">
                  <c:v>18.75</c:v>
                </c:pt>
                <c:pt idx="3714">
                  <c:v>18.75</c:v>
                </c:pt>
                <c:pt idx="3715">
                  <c:v>18.75</c:v>
                </c:pt>
                <c:pt idx="3716">
                  <c:v>18.75</c:v>
                </c:pt>
                <c:pt idx="3717">
                  <c:v>18.75</c:v>
                </c:pt>
                <c:pt idx="3718">
                  <c:v>18.75</c:v>
                </c:pt>
                <c:pt idx="3719">
                  <c:v>18.75</c:v>
                </c:pt>
                <c:pt idx="3720">
                  <c:v>18.75</c:v>
                </c:pt>
                <c:pt idx="3721">
                  <c:v>18.75</c:v>
                </c:pt>
                <c:pt idx="3722">
                  <c:v>18.75</c:v>
                </c:pt>
                <c:pt idx="3723">
                  <c:v>18.75</c:v>
                </c:pt>
                <c:pt idx="3724">
                  <c:v>18.75</c:v>
                </c:pt>
                <c:pt idx="3725">
                  <c:v>18.75</c:v>
                </c:pt>
                <c:pt idx="3726">
                  <c:v>18.75</c:v>
                </c:pt>
                <c:pt idx="3727">
                  <c:v>18.75</c:v>
                </c:pt>
                <c:pt idx="3728">
                  <c:v>18.75</c:v>
                </c:pt>
                <c:pt idx="3729">
                  <c:v>18.75</c:v>
                </c:pt>
                <c:pt idx="3730">
                  <c:v>18.75</c:v>
                </c:pt>
                <c:pt idx="3731">
                  <c:v>18.75</c:v>
                </c:pt>
                <c:pt idx="3732">
                  <c:v>18.75</c:v>
                </c:pt>
                <c:pt idx="3733">
                  <c:v>18.75</c:v>
                </c:pt>
                <c:pt idx="3734">
                  <c:v>18.75</c:v>
                </c:pt>
                <c:pt idx="3735">
                  <c:v>18.75</c:v>
                </c:pt>
                <c:pt idx="3736">
                  <c:v>18.75</c:v>
                </c:pt>
                <c:pt idx="3737">
                  <c:v>18.75</c:v>
                </c:pt>
                <c:pt idx="3738">
                  <c:v>18.75</c:v>
                </c:pt>
                <c:pt idx="3739">
                  <c:v>18.75</c:v>
                </c:pt>
                <c:pt idx="3740">
                  <c:v>18.75</c:v>
                </c:pt>
                <c:pt idx="3741">
                  <c:v>18.75</c:v>
                </c:pt>
                <c:pt idx="3742">
                  <c:v>18.75</c:v>
                </c:pt>
                <c:pt idx="3743">
                  <c:v>18.75</c:v>
                </c:pt>
                <c:pt idx="3744">
                  <c:v>18.75</c:v>
                </c:pt>
                <c:pt idx="3745">
                  <c:v>18.75</c:v>
                </c:pt>
                <c:pt idx="3746">
                  <c:v>18.75</c:v>
                </c:pt>
                <c:pt idx="3747">
                  <c:v>18.75</c:v>
                </c:pt>
                <c:pt idx="3748">
                  <c:v>18.75</c:v>
                </c:pt>
                <c:pt idx="3749">
                  <c:v>18.75</c:v>
                </c:pt>
                <c:pt idx="3750">
                  <c:v>18.75</c:v>
                </c:pt>
                <c:pt idx="3751">
                  <c:v>18.75</c:v>
                </c:pt>
                <c:pt idx="3752">
                  <c:v>18.75</c:v>
                </c:pt>
                <c:pt idx="3753">
                  <c:v>18.75</c:v>
                </c:pt>
                <c:pt idx="3754">
                  <c:v>18.75</c:v>
                </c:pt>
                <c:pt idx="3755">
                  <c:v>18.75</c:v>
                </c:pt>
                <c:pt idx="3756">
                  <c:v>18.75</c:v>
                </c:pt>
                <c:pt idx="3757">
                  <c:v>18.75</c:v>
                </c:pt>
                <c:pt idx="3758">
                  <c:v>18.75</c:v>
                </c:pt>
                <c:pt idx="3759">
                  <c:v>18.75</c:v>
                </c:pt>
                <c:pt idx="3760">
                  <c:v>18.75</c:v>
                </c:pt>
                <c:pt idx="3761">
                  <c:v>18.75</c:v>
                </c:pt>
                <c:pt idx="3762">
                  <c:v>18.75</c:v>
                </c:pt>
                <c:pt idx="3763">
                  <c:v>18.75</c:v>
                </c:pt>
                <c:pt idx="3764">
                  <c:v>18.75</c:v>
                </c:pt>
                <c:pt idx="3765">
                  <c:v>18.75</c:v>
                </c:pt>
                <c:pt idx="3766">
                  <c:v>18.75</c:v>
                </c:pt>
                <c:pt idx="3767">
                  <c:v>18.75</c:v>
                </c:pt>
                <c:pt idx="3768">
                  <c:v>18.75</c:v>
                </c:pt>
                <c:pt idx="3769">
                  <c:v>18.75</c:v>
                </c:pt>
                <c:pt idx="3770">
                  <c:v>18.75</c:v>
                </c:pt>
                <c:pt idx="3771">
                  <c:v>18.75</c:v>
                </c:pt>
                <c:pt idx="3772">
                  <c:v>18.75</c:v>
                </c:pt>
                <c:pt idx="3773">
                  <c:v>18.75</c:v>
                </c:pt>
                <c:pt idx="3774">
                  <c:v>18.75</c:v>
                </c:pt>
                <c:pt idx="3775">
                  <c:v>18.75</c:v>
                </c:pt>
                <c:pt idx="3776">
                  <c:v>18.75</c:v>
                </c:pt>
                <c:pt idx="3777">
                  <c:v>18.75</c:v>
                </c:pt>
                <c:pt idx="3778">
                  <c:v>18.75</c:v>
                </c:pt>
                <c:pt idx="3779">
                  <c:v>18.75</c:v>
                </c:pt>
                <c:pt idx="3780">
                  <c:v>18.75</c:v>
                </c:pt>
                <c:pt idx="3781">
                  <c:v>18.75</c:v>
                </c:pt>
                <c:pt idx="3782">
                  <c:v>18.75</c:v>
                </c:pt>
                <c:pt idx="3783">
                  <c:v>18.75</c:v>
                </c:pt>
                <c:pt idx="3784">
                  <c:v>18.75</c:v>
                </c:pt>
                <c:pt idx="3785">
                  <c:v>18.75</c:v>
                </c:pt>
                <c:pt idx="3786">
                  <c:v>18.75</c:v>
                </c:pt>
                <c:pt idx="3787">
                  <c:v>18.75</c:v>
                </c:pt>
                <c:pt idx="3788">
                  <c:v>18.75</c:v>
                </c:pt>
                <c:pt idx="3789">
                  <c:v>18.75</c:v>
                </c:pt>
                <c:pt idx="3790">
                  <c:v>18.75</c:v>
                </c:pt>
                <c:pt idx="3791">
                  <c:v>18.75</c:v>
                </c:pt>
                <c:pt idx="3792">
                  <c:v>18.75</c:v>
                </c:pt>
                <c:pt idx="3793">
                  <c:v>18.75</c:v>
                </c:pt>
                <c:pt idx="3794">
                  <c:v>18.75</c:v>
                </c:pt>
                <c:pt idx="3795">
                  <c:v>18.75</c:v>
                </c:pt>
                <c:pt idx="3796">
                  <c:v>18.75</c:v>
                </c:pt>
                <c:pt idx="3797">
                  <c:v>18.75</c:v>
                </c:pt>
                <c:pt idx="3798">
                  <c:v>18.75</c:v>
                </c:pt>
                <c:pt idx="3799">
                  <c:v>18.75</c:v>
                </c:pt>
                <c:pt idx="3800">
                  <c:v>18.75</c:v>
                </c:pt>
                <c:pt idx="3801">
                  <c:v>18.75</c:v>
                </c:pt>
                <c:pt idx="3802">
                  <c:v>18.75</c:v>
                </c:pt>
                <c:pt idx="3803">
                  <c:v>18.75</c:v>
                </c:pt>
                <c:pt idx="3804">
                  <c:v>18.75</c:v>
                </c:pt>
                <c:pt idx="3805">
                  <c:v>18.75</c:v>
                </c:pt>
                <c:pt idx="3806">
                  <c:v>18.75</c:v>
                </c:pt>
                <c:pt idx="3807">
                  <c:v>18.75</c:v>
                </c:pt>
                <c:pt idx="3808">
                  <c:v>18.75</c:v>
                </c:pt>
                <c:pt idx="3809">
                  <c:v>18.75</c:v>
                </c:pt>
                <c:pt idx="3810">
                  <c:v>18.75</c:v>
                </c:pt>
                <c:pt idx="3811">
                  <c:v>18.75</c:v>
                </c:pt>
                <c:pt idx="3812">
                  <c:v>18.75</c:v>
                </c:pt>
                <c:pt idx="3813">
                  <c:v>18.75</c:v>
                </c:pt>
                <c:pt idx="3814">
                  <c:v>18.75</c:v>
                </c:pt>
                <c:pt idx="3815">
                  <c:v>18.75</c:v>
                </c:pt>
                <c:pt idx="3816">
                  <c:v>18.75</c:v>
                </c:pt>
                <c:pt idx="3817">
                  <c:v>18.75</c:v>
                </c:pt>
                <c:pt idx="3818">
                  <c:v>18.75</c:v>
                </c:pt>
                <c:pt idx="3819">
                  <c:v>18.75</c:v>
                </c:pt>
                <c:pt idx="3820">
                  <c:v>18.75</c:v>
                </c:pt>
                <c:pt idx="3821">
                  <c:v>18.75</c:v>
                </c:pt>
                <c:pt idx="3822">
                  <c:v>18.75</c:v>
                </c:pt>
                <c:pt idx="3823">
                  <c:v>18.75</c:v>
                </c:pt>
                <c:pt idx="3824">
                  <c:v>18.75</c:v>
                </c:pt>
                <c:pt idx="3825">
                  <c:v>18.75</c:v>
                </c:pt>
                <c:pt idx="3826">
                  <c:v>18.75</c:v>
                </c:pt>
                <c:pt idx="3827">
                  <c:v>18.75</c:v>
                </c:pt>
                <c:pt idx="3828">
                  <c:v>18.75</c:v>
                </c:pt>
                <c:pt idx="3829">
                  <c:v>18.75</c:v>
                </c:pt>
                <c:pt idx="3830">
                  <c:v>18.75</c:v>
                </c:pt>
                <c:pt idx="3831">
                  <c:v>18.75</c:v>
                </c:pt>
                <c:pt idx="3832">
                  <c:v>18.75</c:v>
                </c:pt>
                <c:pt idx="3833">
                  <c:v>18.75</c:v>
                </c:pt>
                <c:pt idx="3834">
                  <c:v>18.75</c:v>
                </c:pt>
                <c:pt idx="3835">
                  <c:v>18.75</c:v>
                </c:pt>
                <c:pt idx="3836">
                  <c:v>18.75</c:v>
                </c:pt>
                <c:pt idx="3837">
                  <c:v>18.75</c:v>
                </c:pt>
                <c:pt idx="3838">
                  <c:v>18.75</c:v>
                </c:pt>
                <c:pt idx="3839">
                  <c:v>18.75</c:v>
                </c:pt>
                <c:pt idx="3840">
                  <c:v>18.75</c:v>
                </c:pt>
                <c:pt idx="3841">
                  <c:v>18.75</c:v>
                </c:pt>
                <c:pt idx="3842">
                  <c:v>18.75</c:v>
                </c:pt>
                <c:pt idx="3843">
                  <c:v>18.75</c:v>
                </c:pt>
                <c:pt idx="3844">
                  <c:v>18.75</c:v>
                </c:pt>
                <c:pt idx="3845">
                  <c:v>18.75</c:v>
                </c:pt>
                <c:pt idx="3846">
                  <c:v>18.75</c:v>
                </c:pt>
                <c:pt idx="3847">
                  <c:v>18.75</c:v>
                </c:pt>
                <c:pt idx="3848">
                  <c:v>18.75</c:v>
                </c:pt>
                <c:pt idx="3849">
                  <c:v>18.75</c:v>
                </c:pt>
                <c:pt idx="3850">
                  <c:v>18.75</c:v>
                </c:pt>
                <c:pt idx="3851">
                  <c:v>18.75</c:v>
                </c:pt>
                <c:pt idx="3852">
                  <c:v>18.75</c:v>
                </c:pt>
                <c:pt idx="3853">
                  <c:v>18.75</c:v>
                </c:pt>
                <c:pt idx="3854">
                  <c:v>18.75</c:v>
                </c:pt>
                <c:pt idx="3855">
                  <c:v>18.75</c:v>
                </c:pt>
                <c:pt idx="3856">
                  <c:v>18.75</c:v>
                </c:pt>
                <c:pt idx="3857">
                  <c:v>18.75</c:v>
                </c:pt>
                <c:pt idx="3858">
                  <c:v>18.75</c:v>
                </c:pt>
                <c:pt idx="3859">
                  <c:v>18.75</c:v>
                </c:pt>
                <c:pt idx="3860">
                  <c:v>18.75</c:v>
                </c:pt>
                <c:pt idx="3861">
                  <c:v>18.75</c:v>
                </c:pt>
                <c:pt idx="3862">
                  <c:v>18.75</c:v>
                </c:pt>
                <c:pt idx="3863">
                  <c:v>18.75</c:v>
                </c:pt>
                <c:pt idx="3864">
                  <c:v>18.75</c:v>
                </c:pt>
                <c:pt idx="3865">
                  <c:v>18.75</c:v>
                </c:pt>
                <c:pt idx="3866">
                  <c:v>18.75</c:v>
                </c:pt>
                <c:pt idx="3867">
                  <c:v>18.75</c:v>
                </c:pt>
                <c:pt idx="3868">
                  <c:v>18.75</c:v>
                </c:pt>
                <c:pt idx="3869">
                  <c:v>18.75</c:v>
                </c:pt>
                <c:pt idx="3870">
                  <c:v>18.75</c:v>
                </c:pt>
                <c:pt idx="3871">
                  <c:v>18.75</c:v>
                </c:pt>
                <c:pt idx="3872">
                  <c:v>18.75</c:v>
                </c:pt>
                <c:pt idx="3873">
                  <c:v>18.75</c:v>
                </c:pt>
                <c:pt idx="3874">
                  <c:v>18.75</c:v>
                </c:pt>
                <c:pt idx="3875">
                  <c:v>18.75</c:v>
                </c:pt>
                <c:pt idx="3876">
                  <c:v>18.75</c:v>
                </c:pt>
                <c:pt idx="3877">
                  <c:v>18.75</c:v>
                </c:pt>
                <c:pt idx="3878">
                  <c:v>18.75</c:v>
                </c:pt>
                <c:pt idx="3879">
                  <c:v>18.75</c:v>
                </c:pt>
                <c:pt idx="3880">
                  <c:v>18.75</c:v>
                </c:pt>
                <c:pt idx="3881">
                  <c:v>18.75</c:v>
                </c:pt>
                <c:pt idx="3882">
                  <c:v>18.75</c:v>
                </c:pt>
                <c:pt idx="3883">
                  <c:v>18.75</c:v>
                </c:pt>
                <c:pt idx="3884">
                  <c:v>18.75</c:v>
                </c:pt>
                <c:pt idx="3885">
                  <c:v>18.75</c:v>
                </c:pt>
                <c:pt idx="3886">
                  <c:v>18.75</c:v>
                </c:pt>
                <c:pt idx="3887">
                  <c:v>18.75</c:v>
                </c:pt>
                <c:pt idx="3888">
                  <c:v>18.75</c:v>
                </c:pt>
                <c:pt idx="3889">
                  <c:v>18.75</c:v>
                </c:pt>
                <c:pt idx="3890">
                  <c:v>18.75</c:v>
                </c:pt>
                <c:pt idx="3891">
                  <c:v>18.75</c:v>
                </c:pt>
                <c:pt idx="3892">
                  <c:v>18.75</c:v>
                </c:pt>
                <c:pt idx="3893">
                  <c:v>18.75</c:v>
                </c:pt>
                <c:pt idx="3894">
                  <c:v>18.75</c:v>
                </c:pt>
                <c:pt idx="3895">
                  <c:v>18.75</c:v>
                </c:pt>
                <c:pt idx="3896">
                  <c:v>18.75</c:v>
                </c:pt>
                <c:pt idx="3897">
                  <c:v>18.75</c:v>
                </c:pt>
                <c:pt idx="3898">
                  <c:v>18.75</c:v>
                </c:pt>
                <c:pt idx="3899">
                  <c:v>18.75</c:v>
                </c:pt>
                <c:pt idx="3900">
                  <c:v>18.75</c:v>
                </c:pt>
                <c:pt idx="3901">
                  <c:v>18.75</c:v>
                </c:pt>
                <c:pt idx="3902">
                  <c:v>18.75</c:v>
                </c:pt>
                <c:pt idx="3903">
                  <c:v>18.75</c:v>
                </c:pt>
                <c:pt idx="3904">
                  <c:v>18.75</c:v>
                </c:pt>
                <c:pt idx="3905">
                  <c:v>18.75</c:v>
                </c:pt>
                <c:pt idx="3906">
                  <c:v>18.75</c:v>
                </c:pt>
                <c:pt idx="3907">
                  <c:v>18.75</c:v>
                </c:pt>
                <c:pt idx="3908">
                  <c:v>18.75</c:v>
                </c:pt>
                <c:pt idx="3909">
                  <c:v>18.75</c:v>
                </c:pt>
                <c:pt idx="3910">
                  <c:v>18.75</c:v>
                </c:pt>
                <c:pt idx="3911">
                  <c:v>18.75</c:v>
                </c:pt>
                <c:pt idx="3912">
                  <c:v>18.75</c:v>
                </c:pt>
                <c:pt idx="3913">
                  <c:v>18.75</c:v>
                </c:pt>
                <c:pt idx="3914">
                  <c:v>18.75</c:v>
                </c:pt>
                <c:pt idx="3915">
                  <c:v>18.75</c:v>
                </c:pt>
                <c:pt idx="3916">
                  <c:v>18.75</c:v>
                </c:pt>
                <c:pt idx="3917">
                  <c:v>18.75</c:v>
                </c:pt>
                <c:pt idx="3918">
                  <c:v>18.75</c:v>
                </c:pt>
                <c:pt idx="3919">
                  <c:v>18.75</c:v>
                </c:pt>
                <c:pt idx="3920">
                  <c:v>18.75</c:v>
                </c:pt>
                <c:pt idx="3921">
                  <c:v>18.75</c:v>
                </c:pt>
                <c:pt idx="3922">
                  <c:v>18.75</c:v>
                </c:pt>
                <c:pt idx="3923">
                  <c:v>18.75</c:v>
                </c:pt>
                <c:pt idx="3924">
                  <c:v>18.75</c:v>
                </c:pt>
                <c:pt idx="3925">
                  <c:v>18.75</c:v>
                </c:pt>
                <c:pt idx="3926">
                  <c:v>18.75</c:v>
                </c:pt>
                <c:pt idx="3927">
                  <c:v>18.75</c:v>
                </c:pt>
                <c:pt idx="3928">
                  <c:v>18.75</c:v>
                </c:pt>
                <c:pt idx="3929">
                  <c:v>18.75</c:v>
                </c:pt>
                <c:pt idx="3930">
                  <c:v>18.75</c:v>
                </c:pt>
                <c:pt idx="3931">
                  <c:v>18.75</c:v>
                </c:pt>
                <c:pt idx="3932">
                  <c:v>18.75</c:v>
                </c:pt>
                <c:pt idx="3933">
                  <c:v>18.75</c:v>
                </c:pt>
                <c:pt idx="3934">
                  <c:v>18.75</c:v>
                </c:pt>
                <c:pt idx="3935">
                  <c:v>18.75</c:v>
                </c:pt>
                <c:pt idx="3936">
                  <c:v>18.75</c:v>
                </c:pt>
                <c:pt idx="3937">
                  <c:v>18.75</c:v>
                </c:pt>
                <c:pt idx="3938">
                  <c:v>18.75</c:v>
                </c:pt>
                <c:pt idx="3939">
                  <c:v>18.75</c:v>
                </c:pt>
                <c:pt idx="3940">
                  <c:v>18.75</c:v>
                </c:pt>
                <c:pt idx="3941">
                  <c:v>18.75</c:v>
                </c:pt>
                <c:pt idx="3942">
                  <c:v>18.75</c:v>
                </c:pt>
                <c:pt idx="3943">
                  <c:v>18.75</c:v>
                </c:pt>
                <c:pt idx="3944">
                  <c:v>18.75</c:v>
                </c:pt>
                <c:pt idx="3945">
                  <c:v>18.75</c:v>
                </c:pt>
                <c:pt idx="3946">
                  <c:v>18.75</c:v>
                </c:pt>
                <c:pt idx="3947">
                  <c:v>18.75</c:v>
                </c:pt>
                <c:pt idx="3948">
                  <c:v>18.75</c:v>
                </c:pt>
                <c:pt idx="3949">
                  <c:v>18.75</c:v>
                </c:pt>
                <c:pt idx="3950">
                  <c:v>18.75</c:v>
                </c:pt>
                <c:pt idx="3951">
                  <c:v>18.75</c:v>
                </c:pt>
                <c:pt idx="3952">
                  <c:v>18.75</c:v>
                </c:pt>
                <c:pt idx="3953">
                  <c:v>18.75</c:v>
                </c:pt>
                <c:pt idx="3954">
                  <c:v>18.75</c:v>
                </c:pt>
                <c:pt idx="3955">
                  <c:v>18.75</c:v>
                </c:pt>
                <c:pt idx="3956">
                  <c:v>18.75</c:v>
                </c:pt>
                <c:pt idx="3957">
                  <c:v>18.75</c:v>
                </c:pt>
                <c:pt idx="3958">
                  <c:v>18.75</c:v>
                </c:pt>
                <c:pt idx="3959">
                  <c:v>18.75</c:v>
                </c:pt>
                <c:pt idx="3960">
                  <c:v>18.75</c:v>
                </c:pt>
                <c:pt idx="3961">
                  <c:v>18.75</c:v>
                </c:pt>
                <c:pt idx="3962">
                  <c:v>18.75</c:v>
                </c:pt>
                <c:pt idx="3963">
                  <c:v>18.75</c:v>
                </c:pt>
                <c:pt idx="3964">
                  <c:v>18.75</c:v>
                </c:pt>
                <c:pt idx="3965">
                  <c:v>18.75</c:v>
                </c:pt>
                <c:pt idx="3966">
                  <c:v>18.75</c:v>
                </c:pt>
                <c:pt idx="3967">
                  <c:v>18.75</c:v>
                </c:pt>
                <c:pt idx="3968">
                  <c:v>18.75</c:v>
                </c:pt>
                <c:pt idx="3969">
                  <c:v>18.75</c:v>
                </c:pt>
                <c:pt idx="3970">
                  <c:v>18.75</c:v>
                </c:pt>
                <c:pt idx="3971">
                  <c:v>18.75</c:v>
                </c:pt>
                <c:pt idx="3972">
                  <c:v>18.75</c:v>
                </c:pt>
                <c:pt idx="3973">
                  <c:v>18.75</c:v>
                </c:pt>
                <c:pt idx="3974">
                  <c:v>18.75</c:v>
                </c:pt>
                <c:pt idx="3975">
                  <c:v>18.75</c:v>
                </c:pt>
                <c:pt idx="3976">
                  <c:v>18.75</c:v>
                </c:pt>
                <c:pt idx="3977">
                  <c:v>18.75</c:v>
                </c:pt>
                <c:pt idx="3978">
                  <c:v>18.75</c:v>
                </c:pt>
                <c:pt idx="3979">
                  <c:v>18.75</c:v>
                </c:pt>
                <c:pt idx="3980">
                  <c:v>18.75</c:v>
                </c:pt>
                <c:pt idx="3981">
                  <c:v>18.75</c:v>
                </c:pt>
                <c:pt idx="3982">
                  <c:v>18.75</c:v>
                </c:pt>
                <c:pt idx="3983">
                  <c:v>18.75</c:v>
                </c:pt>
                <c:pt idx="3984">
                  <c:v>18.75</c:v>
                </c:pt>
                <c:pt idx="3985">
                  <c:v>18.75</c:v>
                </c:pt>
                <c:pt idx="3986">
                  <c:v>18.75</c:v>
                </c:pt>
                <c:pt idx="3987">
                  <c:v>18.75</c:v>
                </c:pt>
                <c:pt idx="3988">
                  <c:v>18.75</c:v>
                </c:pt>
                <c:pt idx="3989">
                  <c:v>18.75</c:v>
                </c:pt>
                <c:pt idx="3990">
                  <c:v>18.75</c:v>
                </c:pt>
                <c:pt idx="3991">
                  <c:v>18.75</c:v>
                </c:pt>
                <c:pt idx="3992">
                  <c:v>18.75</c:v>
                </c:pt>
                <c:pt idx="3993">
                  <c:v>18.75</c:v>
                </c:pt>
                <c:pt idx="3994">
                  <c:v>18.75</c:v>
                </c:pt>
                <c:pt idx="3995">
                  <c:v>18.75</c:v>
                </c:pt>
                <c:pt idx="3996">
                  <c:v>18.75</c:v>
                </c:pt>
                <c:pt idx="3997">
                  <c:v>18.75</c:v>
                </c:pt>
                <c:pt idx="3998">
                  <c:v>18.75</c:v>
                </c:pt>
                <c:pt idx="3999">
                  <c:v>18.75</c:v>
                </c:pt>
                <c:pt idx="4000">
                  <c:v>18.75</c:v>
                </c:pt>
                <c:pt idx="4001">
                  <c:v>18.75</c:v>
                </c:pt>
                <c:pt idx="4002">
                  <c:v>18.75</c:v>
                </c:pt>
                <c:pt idx="4003">
                  <c:v>18.75</c:v>
                </c:pt>
                <c:pt idx="4004">
                  <c:v>18.75</c:v>
                </c:pt>
                <c:pt idx="4005">
                  <c:v>18.75</c:v>
                </c:pt>
                <c:pt idx="4006">
                  <c:v>18.75</c:v>
                </c:pt>
                <c:pt idx="4007">
                  <c:v>18.75</c:v>
                </c:pt>
                <c:pt idx="4008">
                  <c:v>18.75</c:v>
                </c:pt>
                <c:pt idx="4009">
                  <c:v>18.75</c:v>
                </c:pt>
                <c:pt idx="4010">
                  <c:v>18.75</c:v>
                </c:pt>
                <c:pt idx="4011">
                  <c:v>18.75</c:v>
                </c:pt>
                <c:pt idx="4012">
                  <c:v>18.75</c:v>
                </c:pt>
                <c:pt idx="4013">
                  <c:v>18.75</c:v>
                </c:pt>
                <c:pt idx="4014">
                  <c:v>18.75</c:v>
                </c:pt>
                <c:pt idx="4015">
                  <c:v>18.75</c:v>
                </c:pt>
                <c:pt idx="4016">
                  <c:v>18.75</c:v>
                </c:pt>
                <c:pt idx="4017">
                  <c:v>18.75</c:v>
                </c:pt>
                <c:pt idx="4018">
                  <c:v>18.75</c:v>
                </c:pt>
                <c:pt idx="4019">
                  <c:v>18.75</c:v>
                </c:pt>
                <c:pt idx="4020">
                  <c:v>18.75</c:v>
                </c:pt>
                <c:pt idx="4021">
                  <c:v>18.75</c:v>
                </c:pt>
                <c:pt idx="4022">
                  <c:v>18.75</c:v>
                </c:pt>
                <c:pt idx="4023">
                  <c:v>18.75</c:v>
                </c:pt>
                <c:pt idx="4024">
                  <c:v>18.75</c:v>
                </c:pt>
                <c:pt idx="4025">
                  <c:v>18.75</c:v>
                </c:pt>
                <c:pt idx="4026">
                  <c:v>18.75</c:v>
                </c:pt>
                <c:pt idx="4027">
                  <c:v>18.75</c:v>
                </c:pt>
                <c:pt idx="4028">
                  <c:v>18.75</c:v>
                </c:pt>
                <c:pt idx="4029">
                  <c:v>18.75</c:v>
                </c:pt>
                <c:pt idx="4030">
                  <c:v>18.75</c:v>
                </c:pt>
                <c:pt idx="4031">
                  <c:v>18.75</c:v>
                </c:pt>
                <c:pt idx="4032">
                  <c:v>18.75</c:v>
                </c:pt>
                <c:pt idx="4033">
                  <c:v>18.75</c:v>
                </c:pt>
                <c:pt idx="4034">
                  <c:v>18.75</c:v>
                </c:pt>
                <c:pt idx="4035">
                  <c:v>18.75</c:v>
                </c:pt>
                <c:pt idx="4036">
                  <c:v>18.75</c:v>
                </c:pt>
                <c:pt idx="4037">
                  <c:v>18.75</c:v>
                </c:pt>
                <c:pt idx="4038">
                  <c:v>18.75</c:v>
                </c:pt>
                <c:pt idx="4039">
                  <c:v>18.75</c:v>
                </c:pt>
                <c:pt idx="4040">
                  <c:v>18.75</c:v>
                </c:pt>
                <c:pt idx="4041">
                  <c:v>18.75</c:v>
                </c:pt>
                <c:pt idx="4042">
                  <c:v>18.75</c:v>
                </c:pt>
                <c:pt idx="4043">
                  <c:v>18.75</c:v>
                </c:pt>
                <c:pt idx="4044">
                  <c:v>18.75</c:v>
                </c:pt>
                <c:pt idx="4045">
                  <c:v>18.75</c:v>
                </c:pt>
                <c:pt idx="4046">
                  <c:v>18.75</c:v>
                </c:pt>
                <c:pt idx="4047">
                  <c:v>18.75</c:v>
                </c:pt>
                <c:pt idx="4048">
                  <c:v>18.75</c:v>
                </c:pt>
                <c:pt idx="4049">
                  <c:v>18.75</c:v>
                </c:pt>
                <c:pt idx="4050">
                  <c:v>18.75</c:v>
                </c:pt>
                <c:pt idx="4051">
                  <c:v>18.75</c:v>
                </c:pt>
                <c:pt idx="4052">
                  <c:v>18.75</c:v>
                </c:pt>
                <c:pt idx="4053">
                  <c:v>18.75</c:v>
                </c:pt>
                <c:pt idx="4054">
                  <c:v>18.75</c:v>
                </c:pt>
                <c:pt idx="4055">
                  <c:v>18.75</c:v>
                </c:pt>
                <c:pt idx="4056">
                  <c:v>18.75</c:v>
                </c:pt>
                <c:pt idx="4057">
                  <c:v>18.75</c:v>
                </c:pt>
                <c:pt idx="4058">
                  <c:v>18.75</c:v>
                </c:pt>
                <c:pt idx="4059">
                  <c:v>18.75</c:v>
                </c:pt>
                <c:pt idx="4060">
                  <c:v>18.75</c:v>
                </c:pt>
                <c:pt idx="4061">
                  <c:v>18.75</c:v>
                </c:pt>
                <c:pt idx="4062">
                  <c:v>18.75</c:v>
                </c:pt>
                <c:pt idx="4063">
                  <c:v>18.75</c:v>
                </c:pt>
                <c:pt idx="4064">
                  <c:v>18.75</c:v>
                </c:pt>
                <c:pt idx="4065">
                  <c:v>18.75</c:v>
                </c:pt>
                <c:pt idx="4066">
                  <c:v>18.75</c:v>
                </c:pt>
                <c:pt idx="4067">
                  <c:v>18.75</c:v>
                </c:pt>
                <c:pt idx="4068">
                  <c:v>18.75</c:v>
                </c:pt>
                <c:pt idx="4069">
                  <c:v>18.75</c:v>
                </c:pt>
                <c:pt idx="4070">
                  <c:v>18.75</c:v>
                </c:pt>
                <c:pt idx="4071">
                  <c:v>18.75</c:v>
                </c:pt>
                <c:pt idx="4072">
                  <c:v>18.75</c:v>
                </c:pt>
                <c:pt idx="4073">
                  <c:v>18.75</c:v>
                </c:pt>
                <c:pt idx="4074">
                  <c:v>18.75</c:v>
                </c:pt>
                <c:pt idx="4075">
                  <c:v>18.75</c:v>
                </c:pt>
                <c:pt idx="4076">
                  <c:v>18.75</c:v>
                </c:pt>
                <c:pt idx="4077">
                  <c:v>18.75</c:v>
                </c:pt>
                <c:pt idx="4078">
                  <c:v>18.75</c:v>
                </c:pt>
                <c:pt idx="4079">
                  <c:v>18.75</c:v>
                </c:pt>
                <c:pt idx="4080">
                  <c:v>18.75</c:v>
                </c:pt>
                <c:pt idx="4081">
                  <c:v>18.75</c:v>
                </c:pt>
                <c:pt idx="4082">
                  <c:v>18.75</c:v>
                </c:pt>
                <c:pt idx="4083">
                  <c:v>18.75</c:v>
                </c:pt>
                <c:pt idx="4084">
                  <c:v>18.75</c:v>
                </c:pt>
                <c:pt idx="4085">
                  <c:v>18.75</c:v>
                </c:pt>
                <c:pt idx="4086">
                  <c:v>18.75</c:v>
                </c:pt>
                <c:pt idx="4087">
                  <c:v>18.75</c:v>
                </c:pt>
                <c:pt idx="4088">
                  <c:v>18.75</c:v>
                </c:pt>
                <c:pt idx="4089">
                  <c:v>18.75</c:v>
                </c:pt>
                <c:pt idx="4090">
                  <c:v>18.75</c:v>
                </c:pt>
                <c:pt idx="4091">
                  <c:v>18.75</c:v>
                </c:pt>
                <c:pt idx="4092">
                  <c:v>18.75</c:v>
                </c:pt>
                <c:pt idx="4093">
                  <c:v>18.75</c:v>
                </c:pt>
                <c:pt idx="4094">
                  <c:v>18.75</c:v>
                </c:pt>
                <c:pt idx="4095">
                  <c:v>18.75</c:v>
                </c:pt>
                <c:pt idx="4096">
                  <c:v>18.75</c:v>
                </c:pt>
                <c:pt idx="4097">
                  <c:v>18.75</c:v>
                </c:pt>
                <c:pt idx="4098">
                  <c:v>18.75</c:v>
                </c:pt>
                <c:pt idx="4099">
                  <c:v>18.75</c:v>
                </c:pt>
                <c:pt idx="4100">
                  <c:v>18.75</c:v>
                </c:pt>
                <c:pt idx="4101">
                  <c:v>18.75</c:v>
                </c:pt>
                <c:pt idx="4102">
                  <c:v>18.75</c:v>
                </c:pt>
                <c:pt idx="4103">
                  <c:v>18.75</c:v>
                </c:pt>
                <c:pt idx="4104">
                  <c:v>18.75</c:v>
                </c:pt>
                <c:pt idx="4105">
                  <c:v>18.75</c:v>
                </c:pt>
                <c:pt idx="4106">
                  <c:v>18.75</c:v>
                </c:pt>
                <c:pt idx="4107">
                  <c:v>18.75</c:v>
                </c:pt>
                <c:pt idx="4108">
                  <c:v>18.75</c:v>
                </c:pt>
                <c:pt idx="4109">
                  <c:v>18.75</c:v>
                </c:pt>
                <c:pt idx="4110">
                  <c:v>18.75</c:v>
                </c:pt>
                <c:pt idx="4111">
                  <c:v>18.75</c:v>
                </c:pt>
                <c:pt idx="4112">
                  <c:v>18.75</c:v>
                </c:pt>
                <c:pt idx="4113">
                  <c:v>18.75</c:v>
                </c:pt>
                <c:pt idx="4114">
                  <c:v>18.75</c:v>
                </c:pt>
                <c:pt idx="4115">
                  <c:v>18.75</c:v>
                </c:pt>
                <c:pt idx="4116">
                  <c:v>18.75</c:v>
                </c:pt>
                <c:pt idx="4117">
                  <c:v>18.75</c:v>
                </c:pt>
                <c:pt idx="4118">
                  <c:v>18.75</c:v>
                </c:pt>
                <c:pt idx="4119">
                  <c:v>18.75</c:v>
                </c:pt>
                <c:pt idx="4120">
                  <c:v>18.75</c:v>
                </c:pt>
                <c:pt idx="4121">
                  <c:v>18.75</c:v>
                </c:pt>
                <c:pt idx="4122">
                  <c:v>18.75</c:v>
                </c:pt>
                <c:pt idx="4123">
                  <c:v>18.75</c:v>
                </c:pt>
                <c:pt idx="4124">
                  <c:v>18.75</c:v>
                </c:pt>
                <c:pt idx="4125">
                  <c:v>18.75</c:v>
                </c:pt>
                <c:pt idx="4126">
                  <c:v>18.75</c:v>
                </c:pt>
                <c:pt idx="4127">
                  <c:v>18.75</c:v>
                </c:pt>
                <c:pt idx="4128">
                  <c:v>18.75</c:v>
                </c:pt>
                <c:pt idx="4129">
                  <c:v>18.75</c:v>
                </c:pt>
                <c:pt idx="4130">
                  <c:v>18.75</c:v>
                </c:pt>
                <c:pt idx="4131">
                  <c:v>18.75</c:v>
                </c:pt>
                <c:pt idx="4132">
                  <c:v>18.75</c:v>
                </c:pt>
                <c:pt idx="4133">
                  <c:v>18.75</c:v>
                </c:pt>
                <c:pt idx="4134">
                  <c:v>18.75</c:v>
                </c:pt>
                <c:pt idx="4135">
                  <c:v>18.75</c:v>
                </c:pt>
                <c:pt idx="4136">
                  <c:v>18.75</c:v>
                </c:pt>
                <c:pt idx="4137">
                  <c:v>18.75</c:v>
                </c:pt>
                <c:pt idx="4138">
                  <c:v>18.75</c:v>
                </c:pt>
                <c:pt idx="4139">
                  <c:v>18.75</c:v>
                </c:pt>
                <c:pt idx="4140">
                  <c:v>18.75</c:v>
                </c:pt>
                <c:pt idx="4141">
                  <c:v>18.75</c:v>
                </c:pt>
                <c:pt idx="4142">
                  <c:v>18.75</c:v>
                </c:pt>
                <c:pt idx="4143">
                  <c:v>18.75</c:v>
                </c:pt>
                <c:pt idx="4144">
                  <c:v>18.75</c:v>
                </c:pt>
                <c:pt idx="4145">
                  <c:v>18.75</c:v>
                </c:pt>
                <c:pt idx="4146">
                  <c:v>18.75</c:v>
                </c:pt>
                <c:pt idx="4147">
                  <c:v>18.75</c:v>
                </c:pt>
                <c:pt idx="4148">
                  <c:v>18.75</c:v>
                </c:pt>
                <c:pt idx="4149">
                  <c:v>18.75</c:v>
                </c:pt>
                <c:pt idx="4150">
                  <c:v>18.75</c:v>
                </c:pt>
                <c:pt idx="4151">
                  <c:v>18.75</c:v>
                </c:pt>
                <c:pt idx="4152">
                  <c:v>18.75</c:v>
                </c:pt>
                <c:pt idx="4153">
                  <c:v>18.75</c:v>
                </c:pt>
                <c:pt idx="4154">
                  <c:v>18.75</c:v>
                </c:pt>
                <c:pt idx="4155">
                  <c:v>18.75</c:v>
                </c:pt>
                <c:pt idx="4156">
                  <c:v>18.75</c:v>
                </c:pt>
                <c:pt idx="4157">
                  <c:v>18.75</c:v>
                </c:pt>
                <c:pt idx="4158">
                  <c:v>18.75</c:v>
                </c:pt>
                <c:pt idx="4159">
                  <c:v>18.75</c:v>
                </c:pt>
                <c:pt idx="4160">
                  <c:v>18.75</c:v>
                </c:pt>
                <c:pt idx="4161">
                  <c:v>18.75</c:v>
                </c:pt>
                <c:pt idx="4162">
                  <c:v>18.75</c:v>
                </c:pt>
                <c:pt idx="4163">
                  <c:v>18.75</c:v>
                </c:pt>
                <c:pt idx="4164">
                  <c:v>18.75</c:v>
                </c:pt>
                <c:pt idx="4165">
                  <c:v>18.75</c:v>
                </c:pt>
                <c:pt idx="4166">
                  <c:v>18.75</c:v>
                </c:pt>
                <c:pt idx="4167">
                  <c:v>18.75</c:v>
                </c:pt>
                <c:pt idx="4168">
                  <c:v>18.75</c:v>
                </c:pt>
                <c:pt idx="4169">
                  <c:v>18.75</c:v>
                </c:pt>
                <c:pt idx="4170">
                  <c:v>18.75</c:v>
                </c:pt>
                <c:pt idx="4171">
                  <c:v>18.75</c:v>
                </c:pt>
                <c:pt idx="4172">
                  <c:v>18.75</c:v>
                </c:pt>
                <c:pt idx="4173">
                  <c:v>18.75</c:v>
                </c:pt>
                <c:pt idx="4174">
                  <c:v>18.75</c:v>
                </c:pt>
                <c:pt idx="4175">
                  <c:v>18.75</c:v>
                </c:pt>
                <c:pt idx="4176">
                  <c:v>18.75</c:v>
                </c:pt>
                <c:pt idx="4177">
                  <c:v>18.75</c:v>
                </c:pt>
                <c:pt idx="4178">
                  <c:v>18.75</c:v>
                </c:pt>
                <c:pt idx="4179">
                  <c:v>18.75</c:v>
                </c:pt>
                <c:pt idx="4180">
                  <c:v>18.75</c:v>
                </c:pt>
                <c:pt idx="4181">
                  <c:v>18.75</c:v>
                </c:pt>
                <c:pt idx="4182">
                  <c:v>18.75</c:v>
                </c:pt>
                <c:pt idx="4183">
                  <c:v>18.75</c:v>
                </c:pt>
                <c:pt idx="4184">
                  <c:v>18.75</c:v>
                </c:pt>
                <c:pt idx="4185">
                  <c:v>18.75</c:v>
                </c:pt>
                <c:pt idx="4186">
                  <c:v>18.75</c:v>
                </c:pt>
                <c:pt idx="4187">
                  <c:v>18.75</c:v>
                </c:pt>
                <c:pt idx="4188">
                  <c:v>18.75</c:v>
                </c:pt>
                <c:pt idx="4189">
                  <c:v>18.75</c:v>
                </c:pt>
                <c:pt idx="4190">
                  <c:v>18.75</c:v>
                </c:pt>
                <c:pt idx="4191">
                  <c:v>18.75</c:v>
                </c:pt>
                <c:pt idx="4192">
                  <c:v>18.75</c:v>
                </c:pt>
                <c:pt idx="4193">
                  <c:v>18.75</c:v>
                </c:pt>
                <c:pt idx="4194">
                  <c:v>18.75</c:v>
                </c:pt>
                <c:pt idx="4195">
                  <c:v>18.75</c:v>
                </c:pt>
                <c:pt idx="4196">
                  <c:v>18.75</c:v>
                </c:pt>
                <c:pt idx="4197">
                  <c:v>18.75</c:v>
                </c:pt>
                <c:pt idx="4198">
                  <c:v>18.75</c:v>
                </c:pt>
                <c:pt idx="4199">
                  <c:v>18.75</c:v>
                </c:pt>
                <c:pt idx="4200">
                  <c:v>18.75</c:v>
                </c:pt>
                <c:pt idx="4201">
                  <c:v>18.75</c:v>
                </c:pt>
                <c:pt idx="4202">
                  <c:v>18.75</c:v>
                </c:pt>
                <c:pt idx="4203">
                  <c:v>18.75</c:v>
                </c:pt>
                <c:pt idx="4204">
                  <c:v>18.75</c:v>
                </c:pt>
                <c:pt idx="4205">
                  <c:v>18.75</c:v>
                </c:pt>
                <c:pt idx="4206">
                  <c:v>18.75</c:v>
                </c:pt>
                <c:pt idx="4207">
                  <c:v>18.75</c:v>
                </c:pt>
                <c:pt idx="4208">
                  <c:v>18.75</c:v>
                </c:pt>
                <c:pt idx="4209">
                  <c:v>18.75</c:v>
                </c:pt>
                <c:pt idx="4210">
                  <c:v>18.75</c:v>
                </c:pt>
                <c:pt idx="4211">
                  <c:v>18.75</c:v>
                </c:pt>
                <c:pt idx="4212">
                  <c:v>18.75</c:v>
                </c:pt>
                <c:pt idx="4213">
                  <c:v>18.75</c:v>
                </c:pt>
                <c:pt idx="4214">
                  <c:v>18.75</c:v>
                </c:pt>
                <c:pt idx="4215">
                  <c:v>18.75</c:v>
                </c:pt>
                <c:pt idx="4216">
                  <c:v>18.75</c:v>
                </c:pt>
                <c:pt idx="4217">
                  <c:v>18.75</c:v>
                </c:pt>
                <c:pt idx="4218">
                  <c:v>18.75</c:v>
                </c:pt>
                <c:pt idx="4219">
                  <c:v>18.75</c:v>
                </c:pt>
                <c:pt idx="4220">
                  <c:v>18.75</c:v>
                </c:pt>
                <c:pt idx="4221">
                  <c:v>18.75</c:v>
                </c:pt>
                <c:pt idx="4222">
                  <c:v>18.75</c:v>
                </c:pt>
                <c:pt idx="4223">
                  <c:v>18.75</c:v>
                </c:pt>
                <c:pt idx="4224">
                  <c:v>18.75</c:v>
                </c:pt>
                <c:pt idx="4225">
                  <c:v>18.75</c:v>
                </c:pt>
                <c:pt idx="4226">
                  <c:v>18.75</c:v>
                </c:pt>
                <c:pt idx="4227">
                  <c:v>18.75</c:v>
                </c:pt>
                <c:pt idx="4228">
                  <c:v>18.75</c:v>
                </c:pt>
                <c:pt idx="4229">
                  <c:v>18.75</c:v>
                </c:pt>
                <c:pt idx="4230">
                  <c:v>18.75</c:v>
                </c:pt>
                <c:pt idx="4231">
                  <c:v>18.75</c:v>
                </c:pt>
                <c:pt idx="4232">
                  <c:v>18.75</c:v>
                </c:pt>
                <c:pt idx="4233">
                  <c:v>18.75</c:v>
                </c:pt>
                <c:pt idx="4234">
                  <c:v>18.75</c:v>
                </c:pt>
                <c:pt idx="4235">
                  <c:v>18.75</c:v>
                </c:pt>
                <c:pt idx="4236">
                  <c:v>18.75</c:v>
                </c:pt>
                <c:pt idx="4237">
                  <c:v>18.75</c:v>
                </c:pt>
                <c:pt idx="4238">
                  <c:v>18.75</c:v>
                </c:pt>
                <c:pt idx="4239">
                  <c:v>18.75</c:v>
                </c:pt>
                <c:pt idx="4240">
                  <c:v>18.75</c:v>
                </c:pt>
                <c:pt idx="4241">
                  <c:v>18.75</c:v>
                </c:pt>
                <c:pt idx="4242">
                  <c:v>18.75</c:v>
                </c:pt>
                <c:pt idx="4243">
                  <c:v>18.75</c:v>
                </c:pt>
                <c:pt idx="4244">
                  <c:v>18.75</c:v>
                </c:pt>
                <c:pt idx="4245">
                  <c:v>18.75</c:v>
                </c:pt>
                <c:pt idx="4246">
                  <c:v>18.75</c:v>
                </c:pt>
                <c:pt idx="4247">
                  <c:v>18.75</c:v>
                </c:pt>
                <c:pt idx="4248">
                  <c:v>18.75</c:v>
                </c:pt>
                <c:pt idx="4249">
                  <c:v>18.75</c:v>
                </c:pt>
                <c:pt idx="4250">
                  <c:v>18.75</c:v>
                </c:pt>
                <c:pt idx="4251">
                  <c:v>18.75</c:v>
                </c:pt>
                <c:pt idx="4252">
                  <c:v>18.75</c:v>
                </c:pt>
                <c:pt idx="4253">
                  <c:v>18.75</c:v>
                </c:pt>
                <c:pt idx="4254">
                  <c:v>18.75</c:v>
                </c:pt>
                <c:pt idx="4255">
                  <c:v>18.75</c:v>
                </c:pt>
                <c:pt idx="4256">
                  <c:v>18.75</c:v>
                </c:pt>
                <c:pt idx="4257">
                  <c:v>18.75</c:v>
                </c:pt>
                <c:pt idx="4258">
                  <c:v>18.75</c:v>
                </c:pt>
                <c:pt idx="4259">
                  <c:v>18.75</c:v>
                </c:pt>
                <c:pt idx="4260">
                  <c:v>18.75</c:v>
                </c:pt>
                <c:pt idx="4261">
                  <c:v>18.75</c:v>
                </c:pt>
                <c:pt idx="4262">
                  <c:v>18.75</c:v>
                </c:pt>
                <c:pt idx="4263">
                  <c:v>18.75</c:v>
                </c:pt>
                <c:pt idx="4264">
                  <c:v>18.75</c:v>
                </c:pt>
                <c:pt idx="4265">
                  <c:v>18.75</c:v>
                </c:pt>
                <c:pt idx="4266">
                  <c:v>18.75</c:v>
                </c:pt>
                <c:pt idx="4267">
                  <c:v>18.75</c:v>
                </c:pt>
                <c:pt idx="4268">
                  <c:v>18.75</c:v>
                </c:pt>
                <c:pt idx="4269">
                  <c:v>18.75</c:v>
                </c:pt>
                <c:pt idx="4270">
                  <c:v>18.75</c:v>
                </c:pt>
                <c:pt idx="4271">
                  <c:v>18.75</c:v>
                </c:pt>
                <c:pt idx="4272">
                  <c:v>18.75</c:v>
                </c:pt>
                <c:pt idx="4273">
                  <c:v>18.75</c:v>
                </c:pt>
                <c:pt idx="4274">
                  <c:v>18.75</c:v>
                </c:pt>
                <c:pt idx="4275">
                  <c:v>18.75</c:v>
                </c:pt>
                <c:pt idx="4276">
                  <c:v>18.75</c:v>
                </c:pt>
                <c:pt idx="4277">
                  <c:v>18.75</c:v>
                </c:pt>
                <c:pt idx="4278">
                  <c:v>18.75</c:v>
                </c:pt>
                <c:pt idx="4279">
                  <c:v>18.75</c:v>
                </c:pt>
                <c:pt idx="4280">
                  <c:v>18.75</c:v>
                </c:pt>
                <c:pt idx="4281">
                  <c:v>18.75</c:v>
                </c:pt>
                <c:pt idx="4282">
                  <c:v>18.75</c:v>
                </c:pt>
                <c:pt idx="4283">
                  <c:v>18.75</c:v>
                </c:pt>
                <c:pt idx="4284">
                  <c:v>18.75</c:v>
                </c:pt>
                <c:pt idx="4285">
                  <c:v>18.75</c:v>
                </c:pt>
                <c:pt idx="4286">
                  <c:v>18.75</c:v>
                </c:pt>
                <c:pt idx="4287">
                  <c:v>18.75</c:v>
                </c:pt>
                <c:pt idx="4288">
                  <c:v>18.75</c:v>
                </c:pt>
                <c:pt idx="4289">
                  <c:v>18.75</c:v>
                </c:pt>
                <c:pt idx="4290">
                  <c:v>18.75</c:v>
                </c:pt>
                <c:pt idx="4291">
                  <c:v>18.75</c:v>
                </c:pt>
                <c:pt idx="4292">
                  <c:v>18.75</c:v>
                </c:pt>
                <c:pt idx="4293">
                  <c:v>18.75</c:v>
                </c:pt>
                <c:pt idx="4294">
                  <c:v>18.75</c:v>
                </c:pt>
                <c:pt idx="4295">
                  <c:v>18.75</c:v>
                </c:pt>
                <c:pt idx="4296">
                  <c:v>18.75</c:v>
                </c:pt>
                <c:pt idx="4297">
                  <c:v>18.75</c:v>
                </c:pt>
                <c:pt idx="4298">
                  <c:v>18.75</c:v>
                </c:pt>
                <c:pt idx="4299">
                  <c:v>18.75</c:v>
                </c:pt>
                <c:pt idx="4300">
                  <c:v>18.75</c:v>
                </c:pt>
                <c:pt idx="4301">
                  <c:v>18.75</c:v>
                </c:pt>
                <c:pt idx="4302">
                  <c:v>18.75</c:v>
                </c:pt>
                <c:pt idx="4303">
                  <c:v>18.75</c:v>
                </c:pt>
                <c:pt idx="4304">
                  <c:v>18.75</c:v>
                </c:pt>
                <c:pt idx="4305">
                  <c:v>18.75</c:v>
                </c:pt>
                <c:pt idx="4306">
                  <c:v>18.75</c:v>
                </c:pt>
                <c:pt idx="4307">
                  <c:v>18.75</c:v>
                </c:pt>
                <c:pt idx="4308">
                  <c:v>18.75</c:v>
                </c:pt>
                <c:pt idx="4309">
                  <c:v>18.75</c:v>
                </c:pt>
                <c:pt idx="4310">
                  <c:v>18.75</c:v>
                </c:pt>
                <c:pt idx="4311">
                  <c:v>18.75</c:v>
                </c:pt>
                <c:pt idx="4312">
                  <c:v>18.75</c:v>
                </c:pt>
                <c:pt idx="4313">
                  <c:v>18.75</c:v>
                </c:pt>
                <c:pt idx="4314">
                  <c:v>18.75</c:v>
                </c:pt>
                <c:pt idx="4315">
                  <c:v>18.75</c:v>
                </c:pt>
                <c:pt idx="4316">
                  <c:v>18.75</c:v>
                </c:pt>
                <c:pt idx="4317">
                  <c:v>18.75</c:v>
                </c:pt>
                <c:pt idx="4318">
                  <c:v>18.75</c:v>
                </c:pt>
                <c:pt idx="4319">
                  <c:v>18.75</c:v>
                </c:pt>
                <c:pt idx="4320">
                  <c:v>18.75</c:v>
                </c:pt>
                <c:pt idx="4321">
                  <c:v>18.75</c:v>
                </c:pt>
                <c:pt idx="4322">
                  <c:v>18.75</c:v>
                </c:pt>
                <c:pt idx="4323">
                  <c:v>18.75</c:v>
                </c:pt>
                <c:pt idx="4324">
                  <c:v>18.75</c:v>
                </c:pt>
                <c:pt idx="4325">
                  <c:v>18.75</c:v>
                </c:pt>
                <c:pt idx="4326">
                  <c:v>18.75</c:v>
                </c:pt>
                <c:pt idx="4327">
                  <c:v>18.75</c:v>
                </c:pt>
                <c:pt idx="4328">
                  <c:v>18.75</c:v>
                </c:pt>
                <c:pt idx="4329">
                  <c:v>18.75</c:v>
                </c:pt>
                <c:pt idx="4330">
                  <c:v>18.75</c:v>
                </c:pt>
                <c:pt idx="4331">
                  <c:v>18.75</c:v>
                </c:pt>
                <c:pt idx="4332">
                  <c:v>18.75</c:v>
                </c:pt>
                <c:pt idx="4333">
                  <c:v>18.75</c:v>
                </c:pt>
                <c:pt idx="4334">
                  <c:v>18.75</c:v>
                </c:pt>
                <c:pt idx="4335">
                  <c:v>18.75</c:v>
                </c:pt>
                <c:pt idx="4336">
                  <c:v>18.75</c:v>
                </c:pt>
                <c:pt idx="4337">
                  <c:v>18.75</c:v>
                </c:pt>
                <c:pt idx="4338">
                  <c:v>18.75</c:v>
                </c:pt>
                <c:pt idx="4339">
                  <c:v>18.75</c:v>
                </c:pt>
                <c:pt idx="4340">
                  <c:v>18.75</c:v>
                </c:pt>
                <c:pt idx="4341">
                  <c:v>18.75</c:v>
                </c:pt>
                <c:pt idx="4342">
                  <c:v>18.75</c:v>
                </c:pt>
                <c:pt idx="4343">
                  <c:v>18.75</c:v>
                </c:pt>
                <c:pt idx="4344">
                  <c:v>18.75</c:v>
                </c:pt>
                <c:pt idx="4345">
                  <c:v>18.75</c:v>
                </c:pt>
                <c:pt idx="4346">
                  <c:v>18.75</c:v>
                </c:pt>
                <c:pt idx="4347">
                  <c:v>18.75</c:v>
                </c:pt>
                <c:pt idx="4348">
                  <c:v>18.75</c:v>
                </c:pt>
                <c:pt idx="4349">
                  <c:v>18.75</c:v>
                </c:pt>
                <c:pt idx="4350">
                  <c:v>18.75</c:v>
                </c:pt>
                <c:pt idx="4351">
                  <c:v>18.75</c:v>
                </c:pt>
                <c:pt idx="4352">
                  <c:v>18.75</c:v>
                </c:pt>
                <c:pt idx="4353">
                  <c:v>18.75</c:v>
                </c:pt>
                <c:pt idx="4354">
                  <c:v>18.75</c:v>
                </c:pt>
                <c:pt idx="4355">
                  <c:v>18.75</c:v>
                </c:pt>
                <c:pt idx="4356">
                  <c:v>18.75</c:v>
                </c:pt>
                <c:pt idx="4357">
                  <c:v>18.75</c:v>
                </c:pt>
                <c:pt idx="4358">
                  <c:v>18.75</c:v>
                </c:pt>
                <c:pt idx="4359">
                  <c:v>18.75</c:v>
                </c:pt>
                <c:pt idx="4360">
                  <c:v>18.75</c:v>
                </c:pt>
                <c:pt idx="4361">
                  <c:v>18.75</c:v>
                </c:pt>
                <c:pt idx="4362">
                  <c:v>18.75</c:v>
                </c:pt>
                <c:pt idx="4363">
                  <c:v>18.75</c:v>
                </c:pt>
                <c:pt idx="4364">
                  <c:v>18.75</c:v>
                </c:pt>
                <c:pt idx="4365">
                  <c:v>18.75</c:v>
                </c:pt>
                <c:pt idx="4366">
                  <c:v>18.75</c:v>
                </c:pt>
                <c:pt idx="4367">
                  <c:v>18.75</c:v>
                </c:pt>
                <c:pt idx="4368">
                  <c:v>18.75</c:v>
                </c:pt>
                <c:pt idx="4369">
                  <c:v>18.75</c:v>
                </c:pt>
                <c:pt idx="4370">
                  <c:v>18.75</c:v>
                </c:pt>
                <c:pt idx="4371">
                  <c:v>18.75</c:v>
                </c:pt>
                <c:pt idx="4372">
                  <c:v>18.75</c:v>
                </c:pt>
                <c:pt idx="4373">
                  <c:v>18.75</c:v>
                </c:pt>
                <c:pt idx="4374">
                  <c:v>18.75</c:v>
                </c:pt>
                <c:pt idx="4375">
                  <c:v>18.75</c:v>
                </c:pt>
                <c:pt idx="4376">
                  <c:v>18.75</c:v>
                </c:pt>
                <c:pt idx="4377">
                  <c:v>18.75</c:v>
                </c:pt>
                <c:pt idx="4378">
                  <c:v>18.75</c:v>
                </c:pt>
                <c:pt idx="4379">
                  <c:v>18.75</c:v>
                </c:pt>
                <c:pt idx="4380">
                  <c:v>18.75</c:v>
                </c:pt>
                <c:pt idx="4381">
                  <c:v>18.75</c:v>
                </c:pt>
                <c:pt idx="4382">
                  <c:v>18.75</c:v>
                </c:pt>
                <c:pt idx="4383">
                  <c:v>18.75</c:v>
                </c:pt>
                <c:pt idx="4384">
                  <c:v>18.75</c:v>
                </c:pt>
                <c:pt idx="4385">
                  <c:v>18.75</c:v>
                </c:pt>
                <c:pt idx="4386">
                  <c:v>18.75</c:v>
                </c:pt>
                <c:pt idx="4387">
                  <c:v>18.75</c:v>
                </c:pt>
                <c:pt idx="4388">
                  <c:v>18.75</c:v>
                </c:pt>
                <c:pt idx="4389">
                  <c:v>18.75</c:v>
                </c:pt>
                <c:pt idx="4390">
                  <c:v>18.75</c:v>
                </c:pt>
                <c:pt idx="4391">
                  <c:v>18.75</c:v>
                </c:pt>
                <c:pt idx="4392">
                  <c:v>18.75</c:v>
                </c:pt>
                <c:pt idx="4393">
                  <c:v>18.75</c:v>
                </c:pt>
                <c:pt idx="4394">
                  <c:v>18.75</c:v>
                </c:pt>
                <c:pt idx="4395">
                  <c:v>18.75</c:v>
                </c:pt>
                <c:pt idx="4396">
                  <c:v>18.75</c:v>
                </c:pt>
                <c:pt idx="4397">
                  <c:v>18.75</c:v>
                </c:pt>
                <c:pt idx="4398">
                  <c:v>18.75</c:v>
                </c:pt>
                <c:pt idx="4399">
                  <c:v>18.75</c:v>
                </c:pt>
                <c:pt idx="4400">
                  <c:v>18.75</c:v>
                </c:pt>
                <c:pt idx="4401">
                  <c:v>18.75</c:v>
                </c:pt>
                <c:pt idx="4402">
                  <c:v>18.75</c:v>
                </c:pt>
                <c:pt idx="4403">
                  <c:v>18.75</c:v>
                </c:pt>
                <c:pt idx="4404">
                  <c:v>18.75</c:v>
                </c:pt>
                <c:pt idx="4405">
                  <c:v>18.75</c:v>
                </c:pt>
                <c:pt idx="4406">
                  <c:v>18.75</c:v>
                </c:pt>
                <c:pt idx="4407">
                  <c:v>18.75</c:v>
                </c:pt>
                <c:pt idx="4408">
                  <c:v>18.75</c:v>
                </c:pt>
                <c:pt idx="4409">
                  <c:v>18.75</c:v>
                </c:pt>
                <c:pt idx="4410">
                  <c:v>18.75</c:v>
                </c:pt>
                <c:pt idx="4411">
                  <c:v>18.75</c:v>
                </c:pt>
                <c:pt idx="4412">
                  <c:v>18.75</c:v>
                </c:pt>
                <c:pt idx="4413">
                  <c:v>18.75</c:v>
                </c:pt>
                <c:pt idx="4414">
                  <c:v>18.75</c:v>
                </c:pt>
                <c:pt idx="4415">
                  <c:v>18.75</c:v>
                </c:pt>
                <c:pt idx="4416">
                  <c:v>18.75</c:v>
                </c:pt>
                <c:pt idx="4417">
                  <c:v>18.75</c:v>
                </c:pt>
                <c:pt idx="4418">
                  <c:v>18.75</c:v>
                </c:pt>
                <c:pt idx="4419">
                  <c:v>18.75</c:v>
                </c:pt>
                <c:pt idx="4420">
                  <c:v>18.75</c:v>
                </c:pt>
                <c:pt idx="4421">
                  <c:v>18.75</c:v>
                </c:pt>
                <c:pt idx="4422">
                  <c:v>18.75</c:v>
                </c:pt>
                <c:pt idx="4423">
                  <c:v>18.75</c:v>
                </c:pt>
                <c:pt idx="4424">
                  <c:v>18.75</c:v>
                </c:pt>
                <c:pt idx="4425">
                  <c:v>18.75</c:v>
                </c:pt>
                <c:pt idx="4426">
                  <c:v>18.75</c:v>
                </c:pt>
                <c:pt idx="4427">
                  <c:v>18.75</c:v>
                </c:pt>
                <c:pt idx="4428">
                  <c:v>18.75</c:v>
                </c:pt>
                <c:pt idx="4429">
                  <c:v>18.75</c:v>
                </c:pt>
                <c:pt idx="4430">
                  <c:v>18.75</c:v>
                </c:pt>
                <c:pt idx="4431">
                  <c:v>18.75</c:v>
                </c:pt>
                <c:pt idx="4432">
                  <c:v>18.75</c:v>
                </c:pt>
                <c:pt idx="4433">
                  <c:v>18.75</c:v>
                </c:pt>
                <c:pt idx="4434">
                  <c:v>18.75</c:v>
                </c:pt>
                <c:pt idx="4435">
                  <c:v>18.75</c:v>
                </c:pt>
                <c:pt idx="4436">
                  <c:v>18.75</c:v>
                </c:pt>
                <c:pt idx="4437">
                  <c:v>18.75</c:v>
                </c:pt>
                <c:pt idx="4438">
                  <c:v>18.75</c:v>
                </c:pt>
                <c:pt idx="4439">
                  <c:v>18.75</c:v>
                </c:pt>
                <c:pt idx="4440">
                  <c:v>18.75</c:v>
                </c:pt>
                <c:pt idx="4441">
                  <c:v>18.75</c:v>
                </c:pt>
                <c:pt idx="4442">
                  <c:v>18.75</c:v>
                </c:pt>
                <c:pt idx="4443">
                  <c:v>18.75</c:v>
                </c:pt>
                <c:pt idx="4444">
                  <c:v>18.75</c:v>
                </c:pt>
                <c:pt idx="4445">
                  <c:v>18.75</c:v>
                </c:pt>
                <c:pt idx="4446">
                  <c:v>18.75</c:v>
                </c:pt>
                <c:pt idx="4447">
                  <c:v>18.75</c:v>
                </c:pt>
                <c:pt idx="4448">
                  <c:v>18.75</c:v>
                </c:pt>
                <c:pt idx="4449">
                  <c:v>18.75</c:v>
                </c:pt>
                <c:pt idx="4450">
                  <c:v>18.75</c:v>
                </c:pt>
                <c:pt idx="4451">
                  <c:v>18.75</c:v>
                </c:pt>
                <c:pt idx="4452">
                  <c:v>18.75</c:v>
                </c:pt>
                <c:pt idx="4453">
                  <c:v>18.75</c:v>
                </c:pt>
                <c:pt idx="4454">
                  <c:v>18.75</c:v>
                </c:pt>
                <c:pt idx="4455">
                  <c:v>18.75</c:v>
                </c:pt>
                <c:pt idx="4456">
                  <c:v>18.75</c:v>
                </c:pt>
                <c:pt idx="4457">
                  <c:v>18.75</c:v>
                </c:pt>
                <c:pt idx="4458">
                  <c:v>18.75</c:v>
                </c:pt>
                <c:pt idx="4459">
                  <c:v>18.75</c:v>
                </c:pt>
                <c:pt idx="4460">
                  <c:v>18.75</c:v>
                </c:pt>
                <c:pt idx="4461">
                  <c:v>18.75</c:v>
                </c:pt>
                <c:pt idx="4462">
                  <c:v>18.75</c:v>
                </c:pt>
                <c:pt idx="4463">
                  <c:v>18.75</c:v>
                </c:pt>
                <c:pt idx="4464">
                  <c:v>18.75</c:v>
                </c:pt>
                <c:pt idx="4465">
                  <c:v>18.75</c:v>
                </c:pt>
                <c:pt idx="4466">
                  <c:v>18.75</c:v>
                </c:pt>
                <c:pt idx="4467">
                  <c:v>18.75</c:v>
                </c:pt>
                <c:pt idx="4468">
                  <c:v>18.75</c:v>
                </c:pt>
                <c:pt idx="4469">
                  <c:v>18.75</c:v>
                </c:pt>
                <c:pt idx="4470">
                  <c:v>18.75</c:v>
                </c:pt>
                <c:pt idx="4471">
                  <c:v>18.75</c:v>
                </c:pt>
                <c:pt idx="4472">
                  <c:v>18.75</c:v>
                </c:pt>
                <c:pt idx="4473">
                  <c:v>18.75</c:v>
                </c:pt>
                <c:pt idx="4474">
                  <c:v>18.75</c:v>
                </c:pt>
                <c:pt idx="4475">
                  <c:v>18.75</c:v>
                </c:pt>
                <c:pt idx="4476">
                  <c:v>18.75</c:v>
                </c:pt>
                <c:pt idx="4477">
                  <c:v>18.75</c:v>
                </c:pt>
                <c:pt idx="4478">
                  <c:v>18.75</c:v>
                </c:pt>
                <c:pt idx="4479">
                  <c:v>18.75</c:v>
                </c:pt>
                <c:pt idx="4480">
                  <c:v>18.75</c:v>
                </c:pt>
                <c:pt idx="4481">
                  <c:v>18.75</c:v>
                </c:pt>
                <c:pt idx="4482">
                  <c:v>18.75</c:v>
                </c:pt>
                <c:pt idx="4483">
                  <c:v>18.75</c:v>
                </c:pt>
                <c:pt idx="4484">
                  <c:v>18.75</c:v>
                </c:pt>
                <c:pt idx="4485">
                  <c:v>18.75</c:v>
                </c:pt>
                <c:pt idx="4486">
                  <c:v>18.75</c:v>
                </c:pt>
                <c:pt idx="4487">
                  <c:v>18.75</c:v>
                </c:pt>
                <c:pt idx="4488">
                  <c:v>18.75</c:v>
                </c:pt>
                <c:pt idx="4489">
                  <c:v>18.75</c:v>
                </c:pt>
                <c:pt idx="4490">
                  <c:v>18.75</c:v>
                </c:pt>
                <c:pt idx="4491">
                  <c:v>18.75</c:v>
                </c:pt>
                <c:pt idx="4492">
                  <c:v>18.75</c:v>
                </c:pt>
                <c:pt idx="4493">
                  <c:v>18.75</c:v>
                </c:pt>
                <c:pt idx="4494">
                  <c:v>18.75</c:v>
                </c:pt>
                <c:pt idx="4495">
                  <c:v>18.75</c:v>
                </c:pt>
                <c:pt idx="4496">
                  <c:v>18.75</c:v>
                </c:pt>
                <c:pt idx="4497">
                  <c:v>18.75</c:v>
                </c:pt>
                <c:pt idx="4498">
                  <c:v>18.75</c:v>
                </c:pt>
                <c:pt idx="4499">
                  <c:v>18.75</c:v>
                </c:pt>
                <c:pt idx="4500">
                  <c:v>18.75</c:v>
                </c:pt>
                <c:pt idx="4501">
                  <c:v>18.75</c:v>
                </c:pt>
                <c:pt idx="4502">
                  <c:v>18.75</c:v>
                </c:pt>
                <c:pt idx="4503">
                  <c:v>18.75</c:v>
                </c:pt>
                <c:pt idx="4504">
                  <c:v>18.75</c:v>
                </c:pt>
                <c:pt idx="4505">
                  <c:v>18.75</c:v>
                </c:pt>
                <c:pt idx="4506">
                  <c:v>18.75</c:v>
                </c:pt>
                <c:pt idx="4507">
                  <c:v>18.75</c:v>
                </c:pt>
                <c:pt idx="4508">
                  <c:v>18.75</c:v>
                </c:pt>
                <c:pt idx="4509">
                  <c:v>18.75</c:v>
                </c:pt>
                <c:pt idx="4510">
                  <c:v>18.75</c:v>
                </c:pt>
                <c:pt idx="4511">
                  <c:v>18.75</c:v>
                </c:pt>
                <c:pt idx="4512">
                  <c:v>18.75</c:v>
                </c:pt>
                <c:pt idx="4513">
                  <c:v>18.75</c:v>
                </c:pt>
                <c:pt idx="4514">
                  <c:v>18.75</c:v>
                </c:pt>
                <c:pt idx="4515">
                  <c:v>18.75</c:v>
                </c:pt>
                <c:pt idx="4516">
                  <c:v>18.75</c:v>
                </c:pt>
                <c:pt idx="4517">
                  <c:v>18.75</c:v>
                </c:pt>
                <c:pt idx="4518">
                  <c:v>18.75</c:v>
                </c:pt>
                <c:pt idx="4519">
                  <c:v>18.75</c:v>
                </c:pt>
                <c:pt idx="4520">
                  <c:v>18.75</c:v>
                </c:pt>
                <c:pt idx="4521">
                  <c:v>18.75</c:v>
                </c:pt>
                <c:pt idx="4522">
                  <c:v>18.75</c:v>
                </c:pt>
                <c:pt idx="4523">
                  <c:v>18.75</c:v>
                </c:pt>
                <c:pt idx="4524">
                  <c:v>18.75</c:v>
                </c:pt>
                <c:pt idx="4525">
                  <c:v>18.75</c:v>
                </c:pt>
                <c:pt idx="4526">
                  <c:v>18.75</c:v>
                </c:pt>
                <c:pt idx="4527">
                  <c:v>18.75</c:v>
                </c:pt>
                <c:pt idx="4528">
                  <c:v>18.75</c:v>
                </c:pt>
                <c:pt idx="4529">
                  <c:v>18.75</c:v>
                </c:pt>
                <c:pt idx="4530">
                  <c:v>18.75</c:v>
                </c:pt>
                <c:pt idx="4531">
                  <c:v>18.75</c:v>
                </c:pt>
                <c:pt idx="4532">
                  <c:v>18.75</c:v>
                </c:pt>
                <c:pt idx="4533">
                  <c:v>18.75</c:v>
                </c:pt>
                <c:pt idx="4534">
                  <c:v>18.75</c:v>
                </c:pt>
                <c:pt idx="4535">
                  <c:v>18.75</c:v>
                </c:pt>
                <c:pt idx="4536">
                  <c:v>18.75</c:v>
                </c:pt>
                <c:pt idx="4537">
                  <c:v>18.75</c:v>
                </c:pt>
                <c:pt idx="4538">
                  <c:v>18.75</c:v>
                </c:pt>
                <c:pt idx="4539">
                  <c:v>18.75</c:v>
                </c:pt>
                <c:pt idx="4540">
                  <c:v>18.75</c:v>
                </c:pt>
                <c:pt idx="4541">
                  <c:v>18.75</c:v>
                </c:pt>
                <c:pt idx="4542">
                  <c:v>18.75</c:v>
                </c:pt>
                <c:pt idx="4543">
                  <c:v>18.75</c:v>
                </c:pt>
                <c:pt idx="4544">
                  <c:v>18.75</c:v>
                </c:pt>
                <c:pt idx="4545">
                  <c:v>18.75</c:v>
                </c:pt>
                <c:pt idx="4546">
                  <c:v>18.75</c:v>
                </c:pt>
                <c:pt idx="4547">
                  <c:v>18.75</c:v>
                </c:pt>
                <c:pt idx="4548">
                  <c:v>18.75</c:v>
                </c:pt>
                <c:pt idx="4549">
                  <c:v>18.75</c:v>
                </c:pt>
                <c:pt idx="4550">
                  <c:v>18.75</c:v>
                </c:pt>
                <c:pt idx="4551">
                  <c:v>18.75</c:v>
                </c:pt>
                <c:pt idx="4552">
                  <c:v>18.75</c:v>
                </c:pt>
                <c:pt idx="4553">
                  <c:v>18.75</c:v>
                </c:pt>
                <c:pt idx="4554">
                  <c:v>18.75</c:v>
                </c:pt>
                <c:pt idx="4555">
                  <c:v>18.75</c:v>
                </c:pt>
                <c:pt idx="4556">
                  <c:v>18.75</c:v>
                </c:pt>
                <c:pt idx="4557">
                  <c:v>18.75</c:v>
                </c:pt>
                <c:pt idx="4558">
                  <c:v>18.75</c:v>
                </c:pt>
                <c:pt idx="4559">
                  <c:v>18.75</c:v>
                </c:pt>
                <c:pt idx="4560">
                  <c:v>18.75</c:v>
                </c:pt>
                <c:pt idx="4561">
                  <c:v>18.75</c:v>
                </c:pt>
                <c:pt idx="4562">
                  <c:v>18.75</c:v>
                </c:pt>
                <c:pt idx="4563">
                  <c:v>18.75</c:v>
                </c:pt>
                <c:pt idx="4564">
                  <c:v>18.75</c:v>
                </c:pt>
                <c:pt idx="4565">
                  <c:v>18.75</c:v>
                </c:pt>
                <c:pt idx="4566">
                  <c:v>18.75</c:v>
                </c:pt>
                <c:pt idx="4567">
                  <c:v>18.75</c:v>
                </c:pt>
                <c:pt idx="4568">
                  <c:v>18.75</c:v>
                </c:pt>
                <c:pt idx="4569">
                  <c:v>18.75</c:v>
                </c:pt>
                <c:pt idx="4570">
                  <c:v>18.75</c:v>
                </c:pt>
                <c:pt idx="4571">
                  <c:v>18.75</c:v>
                </c:pt>
                <c:pt idx="4572">
                  <c:v>18.75</c:v>
                </c:pt>
                <c:pt idx="4573">
                  <c:v>18.75</c:v>
                </c:pt>
                <c:pt idx="4574">
                  <c:v>18.75</c:v>
                </c:pt>
                <c:pt idx="4575">
                  <c:v>18.75</c:v>
                </c:pt>
                <c:pt idx="4576">
                  <c:v>18.75</c:v>
                </c:pt>
                <c:pt idx="4577">
                  <c:v>18.75</c:v>
                </c:pt>
                <c:pt idx="4578">
                  <c:v>18.75</c:v>
                </c:pt>
                <c:pt idx="4579">
                  <c:v>18.75</c:v>
                </c:pt>
                <c:pt idx="4580">
                  <c:v>18.75</c:v>
                </c:pt>
                <c:pt idx="4581">
                  <c:v>18.75</c:v>
                </c:pt>
                <c:pt idx="4582">
                  <c:v>18.75</c:v>
                </c:pt>
                <c:pt idx="4583">
                  <c:v>18.75</c:v>
                </c:pt>
                <c:pt idx="4584">
                  <c:v>18.75</c:v>
                </c:pt>
                <c:pt idx="4585">
                  <c:v>18.75</c:v>
                </c:pt>
                <c:pt idx="4586">
                  <c:v>18.75</c:v>
                </c:pt>
                <c:pt idx="4587">
                  <c:v>18.75</c:v>
                </c:pt>
                <c:pt idx="4588">
                  <c:v>18.75</c:v>
                </c:pt>
                <c:pt idx="4589">
                  <c:v>18.75</c:v>
                </c:pt>
                <c:pt idx="4590">
                  <c:v>18.75</c:v>
                </c:pt>
                <c:pt idx="4591">
                  <c:v>18.75</c:v>
                </c:pt>
                <c:pt idx="4592">
                  <c:v>18.75</c:v>
                </c:pt>
                <c:pt idx="4593">
                  <c:v>18.75</c:v>
                </c:pt>
                <c:pt idx="4594">
                  <c:v>18.75</c:v>
                </c:pt>
                <c:pt idx="4595">
                  <c:v>18.75</c:v>
                </c:pt>
                <c:pt idx="4596">
                  <c:v>18.75</c:v>
                </c:pt>
                <c:pt idx="4597">
                  <c:v>18.75</c:v>
                </c:pt>
                <c:pt idx="4598">
                  <c:v>18.75</c:v>
                </c:pt>
                <c:pt idx="4599">
                  <c:v>18.75</c:v>
                </c:pt>
                <c:pt idx="4600">
                  <c:v>18.75</c:v>
                </c:pt>
                <c:pt idx="4601">
                  <c:v>18.75</c:v>
                </c:pt>
                <c:pt idx="4602">
                  <c:v>18.75</c:v>
                </c:pt>
                <c:pt idx="4603">
                  <c:v>18.75</c:v>
                </c:pt>
                <c:pt idx="4604">
                  <c:v>18.75</c:v>
                </c:pt>
                <c:pt idx="4605">
                  <c:v>18.75</c:v>
                </c:pt>
                <c:pt idx="4606">
                  <c:v>18.75</c:v>
                </c:pt>
                <c:pt idx="4607">
                  <c:v>18.75</c:v>
                </c:pt>
                <c:pt idx="4608">
                  <c:v>18.75</c:v>
                </c:pt>
                <c:pt idx="4609">
                  <c:v>18.75</c:v>
                </c:pt>
                <c:pt idx="4610">
                  <c:v>18.75</c:v>
                </c:pt>
                <c:pt idx="4611">
                  <c:v>18.75</c:v>
                </c:pt>
                <c:pt idx="4612">
                  <c:v>18.75</c:v>
                </c:pt>
                <c:pt idx="4613">
                  <c:v>18.75</c:v>
                </c:pt>
                <c:pt idx="4614">
                  <c:v>18.75</c:v>
                </c:pt>
                <c:pt idx="4615">
                  <c:v>18.75</c:v>
                </c:pt>
                <c:pt idx="4616">
                  <c:v>18.75</c:v>
                </c:pt>
                <c:pt idx="4617">
                  <c:v>18.75</c:v>
                </c:pt>
                <c:pt idx="4618">
                  <c:v>18.75</c:v>
                </c:pt>
                <c:pt idx="4619">
                  <c:v>18.75</c:v>
                </c:pt>
                <c:pt idx="4620">
                  <c:v>18.75</c:v>
                </c:pt>
                <c:pt idx="4621">
                  <c:v>18.75</c:v>
                </c:pt>
                <c:pt idx="4622">
                  <c:v>18.75</c:v>
                </c:pt>
                <c:pt idx="4623">
                  <c:v>18.75</c:v>
                </c:pt>
                <c:pt idx="4624">
                  <c:v>18.75</c:v>
                </c:pt>
                <c:pt idx="4625">
                  <c:v>18.75</c:v>
                </c:pt>
                <c:pt idx="4626">
                  <c:v>18.75</c:v>
                </c:pt>
                <c:pt idx="4627">
                  <c:v>18.75</c:v>
                </c:pt>
                <c:pt idx="4628">
                  <c:v>18.75</c:v>
                </c:pt>
                <c:pt idx="4629">
                  <c:v>18.75</c:v>
                </c:pt>
                <c:pt idx="4630">
                  <c:v>18.75</c:v>
                </c:pt>
                <c:pt idx="4631">
                  <c:v>18.75</c:v>
                </c:pt>
                <c:pt idx="4632">
                  <c:v>18.75</c:v>
                </c:pt>
                <c:pt idx="4633">
                  <c:v>18.75</c:v>
                </c:pt>
                <c:pt idx="4634">
                  <c:v>18.75</c:v>
                </c:pt>
                <c:pt idx="4635">
                  <c:v>18.75</c:v>
                </c:pt>
                <c:pt idx="4636">
                  <c:v>18.75</c:v>
                </c:pt>
                <c:pt idx="4637">
                  <c:v>18.75</c:v>
                </c:pt>
                <c:pt idx="4638">
                  <c:v>18.75</c:v>
                </c:pt>
                <c:pt idx="4639">
                  <c:v>18.75</c:v>
                </c:pt>
                <c:pt idx="4640">
                  <c:v>18.75</c:v>
                </c:pt>
                <c:pt idx="4641">
                  <c:v>18.75</c:v>
                </c:pt>
                <c:pt idx="4642">
                  <c:v>18.75</c:v>
                </c:pt>
                <c:pt idx="4643">
                  <c:v>18.75</c:v>
                </c:pt>
                <c:pt idx="4644">
                  <c:v>18.75</c:v>
                </c:pt>
                <c:pt idx="4645">
                  <c:v>18.75</c:v>
                </c:pt>
                <c:pt idx="4646">
                  <c:v>18.75</c:v>
                </c:pt>
                <c:pt idx="4647">
                  <c:v>18.75</c:v>
                </c:pt>
                <c:pt idx="4648">
                  <c:v>18.75</c:v>
                </c:pt>
                <c:pt idx="4649">
                  <c:v>18.75</c:v>
                </c:pt>
                <c:pt idx="4650">
                  <c:v>18.75</c:v>
                </c:pt>
                <c:pt idx="4651">
                  <c:v>18.75</c:v>
                </c:pt>
                <c:pt idx="4652">
                  <c:v>18.75</c:v>
                </c:pt>
                <c:pt idx="4653">
                  <c:v>18.75</c:v>
                </c:pt>
                <c:pt idx="4654">
                  <c:v>18.75</c:v>
                </c:pt>
                <c:pt idx="4655">
                  <c:v>18.75</c:v>
                </c:pt>
                <c:pt idx="4656">
                  <c:v>18.75</c:v>
                </c:pt>
                <c:pt idx="4657">
                  <c:v>18.75</c:v>
                </c:pt>
                <c:pt idx="4658">
                  <c:v>18.75</c:v>
                </c:pt>
                <c:pt idx="4659">
                  <c:v>18.75</c:v>
                </c:pt>
                <c:pt idx="4660">
                  <c:v>18.75</c:v>
                </c:pt>
                <c:pt idx="4661">
                  <c:v>18.75</c:v>
                </c:pt>
                <c:pt idx="4662">
                  <c:v>18.75</c:v>
                </c:pt>
                <c:pt idx="4663">
                  <c:v>18.75</c:v>
                </c:pt>
                <c:pt idx="4664">
                  <c:v>18.75</c:v>
                </c:pt>
                <c:pt idx="4665">
                  <c:v>18.75</c:v>
                </c:pt>
                <c:pt idx="4666">
                  <c:v>18.75</c:v>
                </c:pt>
                <c:pt idx="4667">
                  <c:v>18.75</c:v>
                </c:pt>
                <c:pt idx="4668">
                  <c:v>18.75</c:v>
                </c:pt>
                <c:pt idx="4669">
                  <c:v>18.75</c:v>
                </c:pt>
                <c:pt idx="4670">
                  <c:v>18.75</c:v>
                </c:pt>
                <c:pt idx="4671">
                  <c:v>18.75</c:v>
                </c:pt>
                <c:pt idx="4672">
                  <c:v>18.75</c:v>
                </c:pt>
                <c:pt idx="4673">
                  <c:v>18.75</c:v>
                </c:pt>
                <c:pt idx="4674">
                  <c:v>18.75</c:v>
                </c:pt>
                <c:pt idx="4675">
                  <c:v>18.75</c:v>
                </c:pt>
                <c:pt idx="4676">
                  <c:v>18.75</c:v>
                </c:pt>
                <c:pt idx="4677">
                  <c:v>18.75</c:v>
                </c:pt>
                <c:pt idx="4678">
                  <c:v>18.75</c:v>
                </c:pt>
                <c:pt idx="4679">
                  <c:v>18.75</c:v>
                </c:pt>
                <c:pt idx="4680">
                  <c:v>18.75</c:v>
                </c:pt>
                <c:pt idx="4681">
                  <c:v>18.75</c:v>
                </c:pt>
                <c:pt idx="4682">
                  <c:v>18.75</c:v>
                </c:pt>
                <c:pt idx="4683">
                  <c:v>18.75</c:v>
                </c:pt>
                <c:pt idx="4684">
                  <c:v>18.75</c:v>
                </c:pt>
                <c:pt idx="4685">
                  <c:v>18.75</c:v>
                </c:pt>
                <c:pt idx="4686">
                  <c:v>18.75</c:v>
                </c:pt>
                <c:pt idx="4687">
                  <c:v>18.75</c:v>
                </c:pt>
                <c:pt idx="4688">
                  <c:v>18.75</c:v>
                </c:pt>
                <c:pt idx="4689">
                  <c:v>18.75</c:v>
                </c:pt>
                <c:pt idx="4690">
                  <c:v>18.75</c:v>
                </c:pt>
                <c:pt idx="4691">
                  <c:v>18.75</c:v>
                </c:pt>
                <c:pt idx="4692">
                  <c:v>18.75</c:v>
                </c:pt>
                <c:pt idx="4693">
                  <c:v>18.75</c:v>
                </c:pt>
                <c:pt idx="4694">
                  <c:v>18.75</c:v>
                </c:pt>
                <c:pt idx="4695">
                  <c:v>18.75</c:v>
                </c:pt>
                <c:pt idx="4696">
                  <c:v>18.75</c:v>
                </c:pt>
                <c:pt idx="4697">
                  <c:v>18.75</c:v>
                </c:pt>
                <c:pt idx="4698">
                  <c:v>18.75</c:v>
                </c:pt>
                <c:pt idx="4699">
                  <c:v>18.75</c:v>
                </c:pt>
                <c:pt idx="4700">
                  <c:v>18.75</c:v>
                </c:pt>
                <c:pt idx="4701">
                  <c:v>18.75</c:v>
                </c:pt>
                <c:pt idx="4702">
                  <c:v>18.75</c:v>
                </c:pt>
                <c:pt idx="4703">
                  <c:v>18.75</c:v>
                </c:pt>
                <c:pt idx="4704">
                  <c:v>18.75</c:v>
                </c:pt>
                <c:pt idx="4705">
                  <c:v>18.75</c:v>
                </c:pt>
                <c:pt idx="4706">
                  <c:v>18.75</c:v>
                </c:pt>
                <c:pt idx="4707">
                  <c:v>18.75</c:v>
                </c:pt>
                <c:pt idx="4708">
                  <c:v>18.75</c:v>
                </c:pt>
                <c:pt idx="4709">
                  <c:v>18.75</c:v>
                </c:pt>
                <c:pt idx="4710">
                  <c:v>18.75</c:v>
                </c:pt>
                <c:pt idx="4711">
                  <c:v>18.75</c:v>
                </c:pt>
                <c:pt idx="4712">
                  <c:v>18.75</c:v>
                </c:pt>
                <c:pt idx="4713">
                  <c:v>18.75</c:v>
                </c:pt>
                <c:pt idx="4714">
                  <c:v>18.75</c:v>
                </c:pt>
                <c:pt idx="4715">
                  <c:v>18.75</c:v>
                </c:pt>
                <c:pt idx="4716">
                  <c:v>18.75</c:v>
                </c:pt>
                <c:pt idx="4717">
                  <c:v>18.75</c:v>
                </c:pt>
                <c:pt idx="4718">
                  <c:v>18.75</c:v>
                </c:pt>
                <c:pt idx="4719">
                  <c:v>18.75</c:v>
                </c:pt>
                <c:pt idx="4720">
                  <c:v>18.75</c:v>
                </c:pt>
                <c:pt idx="4721">
                  <c:v>18.75</c:v>
                </c:pt>
                <c:pt idx="4722">
                  <c:v>18.75</c:v>
                </c:pt>
                <c:pt idx="4723">
                  <c:v>18.75</c:v>
                </c:pt>
                <c:pt idx="4724">
                  <c:v>18.75</c:v>
                </c:pt>
                <c:pt idx="4725">
                  <c:v>18.75</c:v>
                </c:pt>
                <c:pt idx="4726">
                  <c:v>18.75</c:v>
                </c:pt>
                <c:pt idx="4727">
                  <c:v>18.75</c:v>
                </c:pt>
                <c:pt idx="4728">
                  <c:v>18.75</c:v>
                </c:pt>
                <c:pt idx="4729">
                  <c:v>18.75</c:v>
                </c:pt>
                <c:pt idx="4730">
                  <c:v>18.75</c:v>
                </c:pt>
                <c:pt idx="4731">
                  <c:v>18.75</c:v>
                </c:pt>
                <c:pt idx="4732">
                  <c:v>18.75</c:v>
                </c:pt>
                <c:pt idx="4733">
                  <c:v>18.75</c:v>
                </c:pt>
                <c:pt idx="4734">
                  <c:v>18.75</c:v>
                </c:pt>
                <c:pt idx="4735">
                  <c:v>18.75</c:v>
                </c:pt>
                <c:pt idx="4736">
                  <c:v>18.75</c:v>
                </c:pt>
                <c:pt idx="4737">
                  <c:v>18.75</c:v>
                </c:pt>
                <c:pt idx="4738">
                  <c:v>18.75</c:v>
                </c:pt>
                <c:pt idx="4739">
                  <c:v>18.75</c:v>
                </c:pt>
                <c:pt idx="4740">
                  <c:v>18.75</c:v>
                </c:pt>
                <c:pt idx="4741">
                  <c:v>18.75</c:v>
                </c:pt>
                <c:pt idx="4742">
                  <c:v>18.75</c:v>
                </c:pt>
                <c:pt idx="4743">
                  <c:v>18.75</c:v>
                </c:pt>
                <c:pt idx="4744">
                  <c:v>18.75</c:v>
                </c:pt>
                <c:pt idx="4745">
                  <c:v>18.75</c:v>
                </c:pt>
                <c:pt idx="4746">
                  <c:v>18.75</c:v>
                </c:pt>
                <c:pt idx="4747">
                  <c:v>18.75</c:v>
                </c:pt>
                <c:pt idx="4748">
                  <c:v>18.75</c:v>
                </c:pt>
                <c:pt idx="4749">
                  <c:v>18.75</c:v>
                </c:pt>
                <c:pt idx="4750">
                  <c:v>18.75</c:v>
                </c:pt>
                <c:pt idx="4751">
                  <c:v>18.75</c:v>
                </c:pt>
                <c:pt idx="4752">
                  <c:v>18.75</c:v>
                </c:pt>
                <c:pt idx="4753">
                  <c:v>18.75</c:v>
                </c:pt>
                <c:pt idx="4754">
                  <c:v>18.75</c:v>
                </c:pt>
                <c:pt idx="4755">
                  <c:v>18.75</c:v>
                </c:pt>
                <c:pt idx="4756">
                  <c:v>18.75</c:v>
                </c:pt>
                <c:pt idx="4757">
                  <c:v>18.75</c:v>
                </c:pt>
                <c:pt idx="4758">
                  <c:v>18.75</c:v>
                </c:pt>
                <c:pt idx="4759">
                  <c:v>18.75</c:v>
                </c:pt>
                <c:pt idx="4760">
                  <c:v>18.75</c:v>
                </c:pt>
                <c:pt idx="4761">
                  <c:v>18.75</c:v>
                </c:pt>
                <c:pt idx="4762">
                  <c:v>18.75</c:v>
                </c:pt>
                <c:pt idx="4763">
                  <c:v>18.75</c:v>
                </c:pt>
                <c:pt idx="4764">
                  <c:v>18.75</c:v>
                </c:pt>
                <c:pt idx="4765">
                  <c:v>18.75</c:v>
                </c:pt>
                <c:pt idx="4766">
                  <c:v>18.75</c:v>
                </c:pt>
                <c:pt idx="4767">
                  <c:v>18.75</c:v>
                </c:pt>
                <c:pt idx="4768">
                  <c:v>18.75</c:v>
                </c:pt>
                <c:pt idx="4769">
                  <c:v>18.75</c:v>
                </c:pt>
                <c:pt idx="4770">
                  <c:v>18.75</c:v>
                </c:pt>
                <c:pt idx="4771">
                  <c:v>18.75</c:v>
                </c:pt>
                <c:pt idx="4772">
                  <c:v>18.75</c:v>
                </c:pt>
                <c:pt idx="4773">
                  <c:v>18.75</c:v>
                </c:pt>
                <c:pt idx="4774">
                  <c:v>18.75</c:v>
                </c:pt>
                <c:pt idx="4775">
                  <c:v>18.75</c:v>
                </c:pt>
                <c:pt idx="4776">
                  <c:v>18.75</c:v>
                </c:pt>
                <c:pt idx="4777">
                  <c:v>18.75</c:v>
                </c:pt>
                <c:pt idx="4778">
                  <c:v>18.75</c:v>
                </c:pt>
                <c:pt idx="4779">
                  <c:v>18.75</c:v>
                </c:pt>
                <c:pt idx="4780">
                  <c:v>18.75</c:v>
                </c:pt>
                <c:pt idx="4781">
                  <c:v>18.75</c:v>
                </c:pt>
                <c:pt idx="4782">
                  <c:v>18.75</c:v>
                </c:pt>
                <c:pt idx="4783">
                  <c:v>18.75</c:v>
                </c:pt>
                <c:pt idx="4784">
                  <c:v>18.75</c:v>
                </c:pt>
                <c:pt idx="4785">
                  <c:v>18.75</c:v>
                </c:pt>
                <c:pt idx="4786">
                  <c:v>18.75</c:v>
                </c:pt>
                <c:pt idx="4787">
                  <c:v>18.75</c:v>
                </c:pt>
                <c:pt idx="4788">
                  <c:v>18.75</c:v>
                </c:pt>
                <c:pt idx="4789">
                  <c:v>18.75</c:v>
                </c:pt>
                <c:pt idx="4790">
                  <c:v>18.75</c:v>
                </c:pt>
                <c:pt idx="4791">
                  <c:v>18.75</c:v>
                </c:pt>
                <c:pt idx="4792">
                  <c:v>18.75</c:v>
                </c:pt>
                <c:pt idx="4793">
                  <c:v>18.75</c:v>
                </c:pt>
                <c:pt idx="4794">
                  <c:v>18.75</c:v>
                </c:pt>
                <c:pt idx="4795">
                  <c:v>18.75</c:v>
                </c:pt>
                <c:pt idx="4796">
                  <c:v>18.75</c:v>
                </c:pt>
                <c:pt idx="4797">
                  <c:v>18.75</c:v>
                </c:pt>
                <c:pt idx="4798">
                  <c:v>18.75</c:v>
                </c:pt>
                <c:pt idx="4799">
                  <c:v>18.75</c:v>
                </c:pt>
                <c:pt idx="4800">
                  <c:v>18.75</c:v>
                </c:pt>
                <c:pt idx="4801">
                  <c:v>18.75</c:v>
                </c:pt>
                <c:pt idx="4802">
                  <c:v>18.75</c:v>
                </c:pt>
                <c:pt idx="4803">
                  <c:v>18.75</c:v>
                </c:pt>
                <c:pt idx="4804">
                  <c:v>18.75</c:v>
                </c:pt>
                <c:pt idx="4805">
                  <c:v>18.75</c:v>
                </c:pt>
                <c:pt idx="4806">
                  <c:v>18.75</c:v>
                </c:pt>
                <c:pt idx="4807">
                  <c:v>18.75</c:v>
                </c:pt>
                <c:pt idx="4808">
                  <c:v>18.75</c:v>
                </c:pt>
                <c:pt idx="4809">
                  <c:v>18.75</c:v>
                </c:pt>
                <c:pt idx="4810">
                  <c:v>18.75</c:v>
                </c:pt>
                <c:pt idx="4811">
                  <c:v>18.75</c:v>
                </c:pt>
                <c:pt idx="4812">
                  <c:v>18.75</c:v>
                </c:pt>
                <c:pt idx="4813">
                  <c:v>18.75</c:v>
                </c:pt>
                <c:pt idx="4814">
                  <c:v>18.75</c:v>
                </c:pt>
                <c:pt idx="4815">
                  <c:v>18.75</c:v>
                </c:pt>
                <c:pt idx="4816">
                  <c:v>18.75</c:v>
                </c:pt>
                <c:pt idx="4817">
                  <c:v>18.75</c:v>
                </c:pt>
                <c:pt idx="4818">
                  <c:v>18.75</c:v>
                </c:pt>
                <c:pt idx="4819">
                  <c:v>18.75</c:v>
                </c:pt>
                <c:pt idx="4820">
                  <c:v>18.75</c:v>
                </c:pt>
                <c:pt idx="4821">
                  <c:v>18.75</c:v>
                </c:pt>
                <c:pt idx="4822">
                  <c:v>18.75</c:v>
                </c:pt>
                <c:pt idx="4823">
                  <c:v>18.75</c:v>
                </c:pt>
                <c:pt idx="4824">
                  <c:v>18.75</c:v>
                </c:pt>
                <c:pt idx="4825">
                  <c:v>18.75</c:v>
                </c:pt>
                <c:pt idx="4826">
                  <c:v>18.75</c:v>
                </c:pt>
                <c:pt idx="4827">
                  <c:v>18.75</c:v>
                </c:pt>
                <c:pt idx="4828">
                  <c:v>18.75</c:v>
                </c:pt>
                <c:pt idx="4829">
                  <c:v>18.75</c:v>
                </c:pt>
                <c:pt idx="4830">
                  <c:v>18.75</c:v>
                </c:pt>
                <c:pt idx="4831">
                  <c:v>18.75</c:v>
                </c:pt>
                <c:pt idx="4832">
                  <c:v>18.75</c:v>
                </c:pt>
                <c:pt idx="4833">
                  <c:v>18.75</c:v>
                </c:pt>
                <c:pt idx="4834">
                  <c:v>18.75</c:v>
                </c:pt>
                <c:pt idx="4835">
                  <c:v>18.75</c:v>
                </c:pt>
                <c:pt idx="4836">
                  <c:v>18.75</c:v>
                </c:pt>
                <c:pt idx="4837">
                  <c:v>18.75</c:v>
                </c:pt>
                <c:pt idx="4838">
                  <c:v>18.75</c:v>
                </c:pt>
                <c:pt idx="4839">
                  <c:v>18.75</c:v>
                </c:pt>
                <c:pt idx="4840">
                  <c:v>18.75</c:v>
                </c:pt>
                <c:pt idx="4841">
                  <c:v>18.75</c:v>
                </c:pt>
                <c:pt idx="4842">
                  <c:v>18.75</c:v>
                </c:pt>
                <c:pt idx="4843">
                  <c:v>18.75</c:v>
                </c:pt>
                <c:pt idx="4844">
                  <c:v>18.75</c:v>
                </c:pt>
                <c:pt idx="4845">
                  <c:v>18.75</c:v>
                </c:pt>
                <c:pt idx="4846">
                  <c:v>18.75</c:v>
                </c:pt>
                <c:pt idx="4847">
                  <c:v>18.75</c:v>
                </c:pt>
                <c:pt idx="4848">
                  <c:v>18.75</c:v>
                </c:pt>
                <c:pt idx="4849">
                  <c:v>18.75</c:v>
                </c:pt>
                <c:pt idx="4850">
                  <c:v>18.75</c:v>
                </c:pt>
                <c:pt idx="4851">
                  <c:v>18.75</c:v>
                </c:pt>
                <c:pt idx="4852">
                  <c:v>18.75</c:v>
                </c:pt>
                <c:pt idx="4853">
                  <c:v>18.75</c:v>
                </c:pt>
                <c:pt idx="4854">
                  <c:v>18.75</c:v>
                </c:pt>
                <c:pt idx="4855">
                  <c:v>18.75</c:v>
                </c:pt>
                <c:pt idx="4856">
                  <c:v>18.75</c:v>
                </c:pt>
                <c:pt idx="4857">
                  <c:v>18.75</c:v>
                </c:pt>
                <c:pt idx="4858">
                  <c:v>18.75</c:v>
                </c:pt>
                <c:pt idx="4859">
                  <c:v>18.75</c:v>
                </c:pt>
                <c:pt idx="4860">
                  <c:v>18.75</c:v>
                </c:pt>
                <c:pt idx="4861">
                  <c:v>18.75</c:v>
                </c:pt>
                <c:pt idx="4862">
                  <c:v>18.75</c:v>
                </c:pt>
                <c:pt idx="4863">
                  <c:v>18.75</c:v>
                </c:pt>
                <c:pt idx="4864">
                  <c:v>18.75</c:v>
                </c:pt>
                <c:pt idx="4865">
                  <c:v>18.75</c:v>
                </c:pt>
                <c:pt idx="4866">
                  <c:v>18.75</c:v>
                </c:pt>
                <c:pt idx="4867">
                  <c:v>18.75</c:v>
                </c:pt>
                <c:pt idx="4868">
                  <c:v>18.75</c:v>
                </c:pt>
                <c:pt idx="4869">
                  <c:v>18.75</c:v>
                </c:pt>
                <c:pt idx="4870">
                  <c:v>18.75</c:v>
                </c:pt>
                <c:pt idx="4871">
                  <c:v>18.75</c:v>
                </c:pt>
                <c:pt idx="4872">
                  <c:v>18.75</c:v>
                </c:pt>
                <c:pt idx="4873">
                  <c:v>18.75</c:v>
                </c:pt>
                <c:pt idx="4874">
                  <c:v>18.75</c:v>
                </c:pt>
                <c:pt idx="4875">
                  <c:v>18.75</c:v>
                </c:pt>
                <c:pt idx="4876">
                  <c:v>18.75</c:v>
                </c:pt>
                <c:pt idx="4877">
                  <c:v>18.75</c:v>
                </c:pt>
                <c:pt idx="4878">
                  <c:v>18.75</c:v>
                </c:pt>
                <c:pt idx="4879">
                  <c:v>18.75</c:v>
                </c:pt>
                <c:pt idx="4880">
                  <c:v>18.75</c:v>
                </c:pt>
                <c:pt idx="4881">
                  <c:v>18.75</c:v>
                </c:pt>
                <c:pt idx="4882">
                  <c:v>18.75</c:v>
                </c:pt>
                <c:pt idx="4883">
                  <c:v>18.75</c:v>
                </c:pt>
                <c:pt idx="4884">
                  <c:v>18.75</c:v>
                </c:pt>
                <c:pt idx="4885">
                  <c:v>18.75</c:v>
                </c:pt>
                <c:pt idx="4886">
                  <c:v>18.75</c:v>
                </c:pt>
                <c:pt idx="4887">
                  <c:v>18.75</c:v>
                </c:pt>
                <c:pt idx="4888">
                  <c:v>18.75</c:v>
                </c:pt>
                <c:pt idx="4889">
                  <c:v>18.75</c:v>
                </c:pt>
                <c:pt idx="4890">
                  <c:v>18.75</c:v>
                </c:pt>
                <c:pt idx="4891">
                  <c:v>18.75</c:v>
                </c:pt>
                <c:pt idx="4892">
                  <c:v>18.75</c:v>
                </c:pt>
                <c:pt idx="4893">
                  <c:v>18.75</c:v>
                </c:pt>
                <c:pt idx="4894">
                  <c:v>18.75</c:v>
                </c:pt>
                <c:pt idx="4895">
                  <c:v>18.75</c:v>
                </c:pt>
                <c:pt idx="4896">
                  <c:v>18.75</c:v>
                </c:pt>
                <c:pt idx="4897">
                  <c:v>18.75</c:v>
                </c:pt>
                <c:pt idx="4898">
                  <c:v>18.75</c:v>
                </c:pt>
                <c:pt idx="4899">
                  <c:v>18.75</c:v>
                </c:pt>
                <c:pt idx="4900">
                  <c:v>18.75</c:v>
                </c:pt>
                <c:pt idx="4901">
                  <c:v>18.75</c:v>
                </c:pt>
                <c:pt idx="4902">
                  <c:v>18.75</c:v>
                </c:pt>
                <c:pt idx="4903">
                  <c:v>18.75</c:v>
                </c:pt>
                <c:pt idx="4904">
                  <c:v>18.75</c:v>
                </c:pt>
                <c:pt idx="4905">
                  <c:v>18.75</c:v>
                </c:pt>
                <c:pt idx="4906">
                  <c:v>18.75</c:v>
                </c:pt>
                <c:pt idx="4907">
                  <c:v>18.75</c:v>
                </c:pt>
                <c:pt idx="4908">
                  <c:v>18.75</c:v>
                </c:pt>
                <c:pt idx="4909">
                  <c:v>18.75</c:v>
                </c:pt>
                <c:pt idx="4910">
                  <c:v>18.75</c:v>
                </c:pt>
                <c:pt idx="4911">
                  <c:v>18.75</c:v>
                </c:pt>
                <c:pt idx="4912">
                  <c:v>18.75</c:v>
                </c:pt>
                <c:pt idx="4913">
                  <c:v>18.75</c:v>
                </c:pt>
                <c:pt idx="4914">
                  <c:v>18.75</c:v>
                </c:pt>
                <c:pt idx="4915">
                  <c:v>18.75</c:v>
                </c:pt>
                <c:pt idx="4916">
                  <c:v>18.75</c:v>
                </c:pt>
                <c:pt idx="4917">
                  <c:v>18.75</c:v>
                </c:pt>
                <c:pt idx="4918">
                  <c:v>18.75</c:v>
                </c:pt>
                <c:pt idx="4919">
                  <c:v>18.75</c:v>
                </c:pt>
                <c:pt idx="4920">
                  <c:v>18.75</c:v>
                </c:pt>
                <c:pt idx="4921">
                  <c:v>18.75</c:v>
                </c:pt>
                <c:pt idx="4922">
                  <c:v>18.75</c:v>
                </c:pt>
                <c:pt idx="4923">
                  <c:v>18.75</c:v>
                </c:pt>
                <c:pt idx="4924">
                  <c:v>18.75</c:v>
                </c:pt>
                <c:pt idx="4925">
                  <c:v>18.75</c:v>
                </c:pt>
                <c:pt idx="4926">
                  <c:v>18.75</c:v>
                </c:pt>
                <c:pt idx="4927">
                  <c:v>18.75</c:v>
                </c:pt>
                <c:pt idx="4928">
                  <c:v>18.75</c:v>
                </c:pt>
                <c:pt idx="4929">
                  <c:v>18.75</c:v>
                </c:pt>
                <c:pt idx="4930">
                  <c:v>18.75</c:v>
                </c:pt>
                <c:pt idx="4931">
                  <c:v>18.75</c:v>
                </c:pt>
                <c:pt idx="4932">
                  <c:v>18.75</c:v>
                </c:pt>
                <c:pt idx="4933">
                  <c:v>18.75</c:v>
                </c:pt>
                <c:pt idx="4934">
                  <c:v>18.75</c:v>
                </c:pt>
                <c:pt idx="4935">
                  <c:v>18.75</c:v>
                </c:pt>
                <c:pt idx="4936">
                  <c:v>18.75</c:v>
                </c:pt>
                <c:pt idx="4937">
                  <c:v>18.75</c:v>
                </c:pt>
                <c:pt idx="4938">
                  <c:v>18.75</c:v>
                </c:pt>
                <c:pt idx="4939">
                  <c:v>18.75</c:v>
                </c:pt>
                <c:pt idx="4940">
                  <c:v>18.75</c:v>
                </c:pt>
                <c:pt idx="4941">
                  <c:v>18.75</c:v>
                </c:pt>
                <c:pt idx="4942">
                  <c:v>18.75</c:v>
                </c:pt>
                <c:pt idx="4943">
                  <c:v>18.75</c:v>
                </c:pt>
                <c:pt idx="4944">
                  <c:v>18.75</c:v>
                </c:pt>
                <c:pt idx="4945">
                  <c:v>18.75</c:v>
                </c:pt>
                <c:pt idx="4946">
                  <c:v>18.75</c:v>
                </c:pt>
                <c:pt idx="4947">
                  <c:v>18.75</c:v>
                </c:pt>
                <c:pt idx="4948">
                  <c:v>18.75</c:v>
                </c:pt>
                <c:pt idx="4949">
                  <c:v>18.75</c:v>
                </c:pt>
                <c:pt idx="4950">
                  <c:v>18.75</c:v>
                </c:pt>
                <c:pt idx="4951">
                  <c:v>18.75</c:v>
                </c:pt>
                <c:pt idx="4952">
                  <c:v>18.75</c:v>
                </c:pt>
                <c:pt idx="4953">
                  <c:v>18.75</c:v>
                </c:pt>
                <c:pt idx="4954">
                  <c:v>18.75</c:v>
                </c:pt>
                <c:pt idx="4955">
                  <c:v>18.75</c:v>
                </c:pt>
                <c:pt idx="4956">
                  <c:v>18.75</c:v>
                </c:pt>
                <c:pt idx="4957">
                  <c:v>18.75</c:v>
                </c:pt>
                <c:pt idx="4958">
                  <c:v>18.75</c:v>
                </c:pt>
                <c:pt idx="4959">
                  <c:v>18.75</c:v>
                </c:pt>
                <c:pt idx="4960">
                  <c:v>18.75</c:v>
                </c:pt>
                <c:pt idx="4961">
                  <c:v>18.75</c:v>
                </c:pt>
                <c:pt idx="4962">
                  <c:v>18.75</c:v>
                </c:pt>
                <c:pt idx="4963">
                  <c:v>18.75</c:v>
                </c:pt>
                <c:pt idx="4964">
                  <c:v>18.75</c:v>
                </c:pt>
                <c:pt idx="4965">
                  <c:v>18.75</c:v>
                </c:pt>
                <c:pt idx="4966">
                  <c:v>18.75</c:v>
                </c:pt>
                <c:pt idx="4967">
                  <c:v>18.75</c:v>
                </c:pt>
                <c:pt idx="4968">
                  <c:v>18.75</c:v>
                </c:pt>
                <c:pt idx="4969">
                  <c:v>18.75</c:v>
                </c:pt>
                <c:pt idx="4970">
                  <c:v>18.75</c:v>
                </c:pt>
                <c:pt idx="4971">
                  <c:v>18.75</c:v>
                </c:pt>
                <c:pt idx="4972">
                  <c:v>18.75</c:v>
                </c:pt>
                <c:pt idx="4973">
                  <c:v>18.75</c:v>
                </c:pt>
                <c:pt idx="4974">
                  <c:v>18.75</c:v>
                </c:pt>
                <c:pt idx="4975">
                  <c:v>18.75</c:v>
                </c:pt>
                <c:pt idx="4976">
                  <c:v>18.75</c:v>
                </c:pt>
                <c:pt idx="4977">
                  <c:v>18.75</c:v>
                </c:pt>
                <c:pt idx="4978">
                  <c:v>18.75</c:v>
                </c:pt>
                <c:pt idx="4979">
                  <c:v>18.75</c:v>
                </c:pt>
                <c:pt idx="4980">
                  <c:v>18.75</c:v>
                </c:pt>
                <c:pt idx="4981">
                  <c:v>18.75</c:v>
                </c:pt>
                <c:pt idx="4982">
                  <c:v>18.75</c:v>
                </c:pt>
                <c:pt idx="4983">
                  <c:v>18.75</c:v>
                </c:pt>
                <c:pt idx="4984">
                  <c:v>18.75</c:v>
                </c:pt>
                <c:pt idx="4985">
                  <c:v>18.75</c:v>
                </c:pt>
                <c:pt idx="4986">
                  <c:v>18.75</c:v>
                </c:pt>
                <c:pt idx="4987">
                  <c:v>18.75</c:v>
                </c:pt>
                <c:pt idx="4988">
                  <c:v>18.75</c:v>
                </c:pt>
                <c:pt idx="4989">
                  <c:v>18.75</c:v>
                </c:pt>
                <c:pt idx="4990">
                  <c:v>18.75</c:v>
                </c:pt>
                <c:pt idx="4991">
                  <c:v>18.75</c:v>
                </c:pt>
                <c:pt idx="4992">
                  <c:v>18.75</c:v>
                </c:pt>
                <c:pt idx="4993">
                  <c:v>18.75</c:v>
                </c:pt>
                <c:pt idx="4994">
                  <c:v>18.75</c:v>
                </c:pt>
                <c:pt idx="4995">
                  <c:v>18.75</c:v>
                </c:pt>
                <c:pt idx="4996">
                  <c:v>18.75</c:v>
                </c:pt>
                <c:pt idx="4997">
                  <c:v>18.75</c:v>
                </c:pt>
                <c:pt idx="4998">
                  <c:v>18.75</c:v>
                </c:pt>
                <c:pt idx="4999">
                  <c:v>18.75</c:v>
                </c:pt>
                <c:pt idx="5000">
                  <c:v>18.75</c:v>
                </c:pt>
                <c:pt idx="5001">
                  <c:v>18.75</c:v>
                </c:pt>
                <c:pt idx="5002">
                  <c:v>18.75</c:v>
                </c:pt>
                <c:pt idx="5003">
                  <c:v>18.75</c:v>
                </c:pt>
                <c:pt idx="5004">
                  <c:v>18.75</c:v>
                </c:pt>
                <c:pt idx="5005">
                  <c:v>18.75</c:v>
                </c:pt>
                <c:pt idx="5006">
                  <c:v>18.75</c:v>
                </c:pt>
                <c:pt idx="5007">
                  <c:v>18.75</c:v>
                </c:pt>
                <c:pt idx="5008">
                  <c:v>18.75</c:v>
                </c:pt>
                <c:pt idx="5009">
                  <c:v>18.75</c:v>
                </c:pt>
                <c:pt idx="5010">
                  <c:v>18.75</c:v>
                </c:pt>
                <c:pt idx="5011">
                  <c:v>18.75</c:v>
                </c:pt>
                <c:pt idx="5012">
                  <c:v>18.75</c:v>
                </c:pt>
                <c:pt idx="5013">
                  <c:v>18.75</c:v>
                </c:pt>
                <c:pt idx="5014">
                  <c:v>18.75</c:v>
                </c:pt>
                <c:pt idx="5015">
                  <c:v>18.75</c:v>
                </c:pt>
                <c:pt idx="5016">
                  <c:v>18.75</c:v>
                </c:pt>
                <c:pt idx="5017">
                  <c:v>18.75</c:v>
                </c:pt>
                <c:pt idx="5018">
                  <c:v>18.75</c:v>
                </c:pt>
                <c:pt idx="5019">
                  <c:v>18.75</c:v>
                </c:pt>
                <c:pt idx="5020">
                  <c:v>18.75</c:v>
                </c:pt>
                <c:pt idx="5021">
                  <c:v>18.75</c:v>
                </c:pt>
                <c:pt idx="5022">
                  <c:v>18.75</c:v>
                </c:pt>
                <c:pt idx="5023">
                  <c:v>18.75</c:v>
                </c:pt>
                <c:pt idx="5024">
                  <c:v>18.75</c:v>
                </c:pt>
                <c:pt idx="5025">
                  <c:v>18.75</c:v>
                </c:pt>
                <c:pt idx="5026">
                  <c:v>18.75</c:v>
                </c:pt>
                <c:pt idx="5027">
                  <c:v>18.75</c:v>
                </c:pt>
                <c:pt idx="5028">
                  <c:v>18.75</c:v>
                </c:pt>
                <c:pt idx="5029">
                  <c:v>18.75</c:v>
                </c:pt>
                <c:pt idx="5030">
                  <c:v>18.75</c:v>
                </c:pt>
                <c:pt idx="5031">
                  <c:v>18.75</c:v>
                </c:pt>
                <c:pt idx="5032">
                  <c:v>18.75</c:v>
                </c:pt>
                <c:pt idx="5033">
                  <c:v>18.75</c:v>
                </c:pt>
                <c:pt idx="5034">
                  <c:v>18.75</c:v>
                </c:pt>
                <c:pt idx="5035">
                  <c:v>18.75</c:v>
                </c:pt>
                <c:pt idx="5036">
                  <c:v>18.75</c:v>
                </c:pt>
                <c:pt idx="5037">
                  <c:v>18.75</c:v>
                </c:pt>
                <c:pt idx="5038">
                  <c:v>18.75</c:v>
                </c:pt>
                <c:pt idx="5039">
                  <c:v>18.75</c:v>
                </c:pt>
                <c:pt idx="5040">
                  <c:v>18.75</c:v>
                </c:pt>
                <c:pt idx="5041">
                  <c:v>18.75</c:v>
                </c:pt>
                <c:pt idx="5042">
                  <c:v>18.75</c:v>
                </c:pt>
                <c:pt idx="5043">
                  <c:v>18.75</c:v>
                </c:pt>
                <c:pt idx="5044">
                  <c:v>18.75</c:v>
                </c:pt>
                <c:pt idx="5045">
                  <c:v>18.75</c:v>
                </c:pt>
                <c:pt idx="5046">
                  <c:v>18.75</c:v>
                </c:pt>
                <c:pt idx="5047">
                  <c:v>18.75</c:v>
                </c:pt>
                <c:pt idx="5048">
                  <c:v>18.75</c:v>
                </c:pt>
                <c:pt idx="5049">
                  <c:v>18.75</c:v>
                </c:pt>
                <c:pt idx="5050">
                  <c:v>18.75</c:v>
                </c:pt>
                <c:pt idx="5051">
                  <c:v>18.75</c:v>
                </c:pt>
                <c:pt idx="5052">
                  <c:v>18.75</c:v>
                </c:pt>
                <c:pt idx="5053">
                  <c:v>18.75</c:v>
                </c:pt>
                <c:pt idx="5054">
                  <c:v>18.75</c:v>
                </c:pt>
                <c:pt idx="5055">
                  <c:v>18.75</c:v>
                </c:pt>
                <c:pt idx="5056">
                  <c:v>18.75</c:v>
                </c:pt>
                <c:pt idx="5057">
                  <c:v>18.75</c:v>
                </c:pt>
                <c:pt idx="5058">
                  <c:v>18.75</c:v>
                </c:pt>
                <c:pt idx="5059">
                  <c:v>18.75</c:v>
                </c:pt>
                <c:pt idx="5060">
                  <c:v>18.75</c:v>
                </c:pt>
                <c:pt idx="5061">
                  <c:v>18.75</c:v>
                </c:pt>
                <c:pt idx="5062">
                  <c:v>18.75</c:v>
                </c:pt>
                <c:pt idx="5063">
                  <c:v>18.75</c:v>
                </c:pt>
                <c:pt idx="5064">
                  <c:v>18.75</c:v>
                </c:pt>
                <c:pt idx="5065">
                  <c:v>18.75</c:v>
                </c:pt>
                <c:pt idx="5066">
                  <c:v>18.75</c:v>
                </c:pt>
                <c:pt idx="5067">
                  <c:v>18.75</c:v>
                </c:pt>
                <c:pt idx="5068">
                  <c:v>18.75</c:v>
                </c:pt>
                <c:pt idx="5069">
                  <c:v>18.75</c:v>
                </c:pt>
                <c:pt idx="5070">
                  <c:v>18.75</c:v>
                </c:pt>
                <c:pt idx="5071">
                  <c:v>18.75</c:v>
                </c:pt>
                <c:pt idx="5072">
                  <c:v>18.75</c:v>
                </c:pt>
                <c:pt idx="5073">
                  <c:v>18.75</c:v>
                </c:pt>
                <c:pt idx="5074">
                  <c:v>18.75</c:v>
                </c:pt>
                <c:pt idx="5075">
                  <c:v>18.75</c:v>
                </c:pt>
                <c:pt idx="5076">
                  <c:v>18.75</c:v>
                </c:pt>
                <c:pt idx="5077">
                  <c:v>18.75</c:v>
                </c:pt>
                <c:pt idx="5078">
                  <c:v>18.75</c:v>
                </c:pt>
                <c:pt idx="5079">
                  <c:v>18.75</c:v>
                </c:pt>
                <c:pt idx="5080">
                  <c:v>18.75</c:v>
                </c:pt>
                <c:pt idx="5081">
                  <c:v>18.75</c:v>
                </c:pt>
                <c:pt idx="5082">
                  <c:v>18.75</c:v>
                </c:pt>
                <c:pt idx="5083">
                  <c:v>18.75</c:v>
                </c:pt>
                <c:pt idx="5084">
                  <c:v>18.75</c:v>
                </c:pt>
                <c:pt idx="5085">
                  <c:v>18.75</c:v>
                </c:pt>
                <c:pt idx="5086">
                  <c:v>18.75</c:v>
                </c:pt>
                <c:pt idx="5087">
                  <c:v>18.75</c:v>
                </c:pt>
                <c:pt idx="5088">
                  <c:v>18.75</c:v>
                </c:pt>
                <c:pt idx="5089">
                  <c:v>18.75</c:v>
                </c:pt>
                <c:pt idx="5090">
                  <c:v>18.75</c:v>
                </c:pt>
                <c:pt idx="5091">
                  <c:v>18.75</c:v>
                </c:pt>
                <c:pt idx="5092">
                  <c:v>18.75</c:v>
                </c:pt>
                <c:pt idx="5093">
                  <c:v>18.75</c:v>
                </c:pt>
                <c:pt idx="5094">
                  <c:v>18.75</c:v>
                </c:pt>
                <c:pt idx="5095">
                  <c:v>18.75</c:v>
                </c:pt>
                <c:pt idx="5096">
                  <c:v>18.75</c:v>
                </c:pt>
                <c:pt idx="5097">
                  <c:v>18.75</c:v>
                </c:pt>
                <c:pt idx="5098">
                  <c:v>18.75</c:v>
                </c:pt>
                <c:pt idx="5099">
                  <c:v>18.75</c:v>
                </c:pt>
                <c:pt idx="5100">
                  <c:v>18.75</c:v>
                </c:pt>
                <c:pt idx="5101">
                  <c:v>18.75</c:v>
                </c:pt>
                <c:pt idx="5102">
                  <c:v>18.75</c:v>
                </c:pt>
                <c:pt idx="5103">
                  <c:v>18.75</c:v>
                </c:pt>
                <c:pt idx="5104">
                  <c:v>18.75</c:v>
                </c:pt>
                <c:pt idx="5105">
                  <c:v>18.75</c:v>
                </c:pt>
                <c:pt idx="5106">
                  <c:v>18.75</c:v>
                </c:pt>
                <c:pt idx="5107">
                  <c:v>18.75</c:v>
                </c:pt>
                <c:pt idx="5108">
                  <c:v>18.75</c:v>
                </c:pt>
                <c:pt idx="5109">
                  <c:v>18.75</c:v>
                </c:pt>
                <c:pt idx="5110">
                  <c:v>18.75</c:v>
                </c:pt>
                <c:pt idx="5111">
                  <c:v>18.75</c:v>
                </c:pt>
                <c:pt idx="5112">
                  <c:v>18.75</c:v>
                </c:pt>
                <c:pt idx="5113">
                  <c:v>18.75</c:v>
                </c:pt>
                <c:pt idx="5114">
                  <c:v>18.75</c:v>
                </c:pt>
                <c:pt idx="5115">
                  <c:v>18.75</c:v>
                </c:pt>
                <c:pt idx="5116">
                  <c:v>18.75</c:v>
                </c:pt>
                <c:pt idx="5117">
                  <c:v>18.75</c:v>
                </c:pt>
                <c:pt idx="5118">
                  <c:v>18.75</c:v>
                </c:pt>
                <c:pt idx="5119">
                  <c:v>18.75</c:v>
                </c:pt>
                <c:pt idx="5120">
                  <c:v>18.75</c:v>
                </c:pt>
                <c:pt idx="5121">
                  <c:v>18.75</c:v>
                </c:pt>
                <c:pt idx="5122">
                  <c:v>18.75</c:v>
                </c:pt>
                <c:pt idx="5123">
                  <c:v>18.75</c:v>
                </c:pt>
                <c:pt idx="5124">
                  <c:v>18.75</c:v>
                </c:pt>
                <c:pt idx="5125">
                  <c:v>18.75</c:v>
                </c:pt>
                <c:pt idx="5126">
                  <c:v>18.75</c:v>
                </c:pt>
                <c:pt idx="5127">
                  <c:v>18.75</c:v>
                </c:pt>
                <c:pt idx="5128">
                  <c:v>18.75</c:v>
                </c:pt>
                <c:pt idx="5129">
                  <c:v>18.75</c:v>
                </c:pt>
                <c:pt idx="5130">
                  <c:v>18.75</c:v>
                </c:pt>
                <c:pt idx="5131">
                  <c:v>18.75</c:v>
                </c:pt>
                <c:pt idx="5132">
                  <c:v>18.75</c:v>
                </c:pt>
                <c:pt idx="5133">
                  <c:v>18.75</c:v>
                </c:pt>
                <c:pt idx="5134">
                  <c:v>18.75</c:v>
                </c:pt>
                <c:pt idx="5135">
                  <c:v>18.75</c:v>
                </c:pt>
                <c:pt idx="5136">
                  <c:v>18.75</c:v>
                </c:pt>
                <c:pt idx="5137">
                  <c:v>18.75</c:v>
                </c:pt>
                <c:pt idx="5138">
                  <c:v>18.75</c:v>
                </c:pt>
                <c:pt idx="5139">
                  <c:v>18.75</c:v>
                </c:pt>
                <c:pt idx="5140">
                  <c:v>18.75</c:v>
                </c:pt>
                <c:pt idx="5141">
                  <c:v>18.75</c:v>
                </c:pt>
                <c:pt idx="5142">
                  <c:v>18.75</c:v>
                </c:pt>
                <c:pt idx="5143">
                  <c:v>18.75</c:v>
                </c:pt>
                <c:pt idx="5144">
                  <c:v>18.75</c:v>
                </c:pt>
                <c:pt idx="5145">
                  <c:v>18.75</c:v>
                </c:pt>
                <c:pt idx="5146">
                  <c:v>18.75</c:v>
                </c:pt>
                <c:pt idx="5147">
                  <c:v>18.75</c:v>
                </c:pt>
                <c:pt idx="5148">
                  <c:v>18.75</c:v>
                </c:pt>
                <c:pt idx="5149">
                  <c:v>18.75</c:v>
                </c:pt>
                <c:pt idx="5150">
                  <c:v>18.75</c:v>
                </c:pt>
                <c:pt idx="5151">
                  <c:v>18.75</c:v>
                </c:pt>
                <c:pt idx="5152">
                  <c:v>18.75</c:v>
                </c:pt>
                <c:pt idx="5153">
                  <c:v>18.75</c:v>
                </c:pt>
                <c:pt idx="5154">
                  <c:v>18.75</c:v>
                </c:pt>
                <c:pt idx="5155">
                  <c:v>18.75</c:v>
                </c:pt>
                <c:pt idx="5156">
                  <c:v>18.75</c:v>
                </c:pt>
                <c:pt idx="5157">
                  <c:v>18.75</c:v>
                </c:pt>
                <c:pt idx="5158">
                  <c:v>18.75</c:v>
                </c:pt>
                <c:pt idx="5159">
                  <c:v>18.75</c:v>
                </c:pt>
                <c:pt idx="5160">
                  <c:v>18.75</c:v>
                </c:pt>
                <c:pt idx="5161">
                  <c:v>18.75</c:v>
                </c:pt>
                <c:pt idx="5162">
                  <c:v>18.75</c:v>
                </c:pt>
                <c:pt idx="5163">
                  <c:v>18.75</c:v>
                </c:pt>
                <c:pt idx="5164">
                  <c:v>18.75</c:v>
                </c:pt>
                <c:pt idx="5165">
                  <c:v>18.75</c:v>
                </c:pt>
                <c:pt idx="5166">
                  <c:v>18.75</c:v>
                </c:pt>
                <c:pt idx="5167">
                  <c:v>18.75</c:v>
                </c:pt>
                <c:pt idx="5168">
                  <c:v>18.75</c:v>
                </c:pt>
                <c:pt idx="5169">
                  <c:v>18.75</c:v>
                </c:pt>
                <c:pt idx="5170">
                  <c:v>18.75</c:v>
                </c:pt>
                <c:pt idx="5171">
                  <c:v>18.75</c:v>
                </c:pt>
                <c:pt idx="5172">
                  <c:v>18.75</c:v>
                </c:pt>
                <c:pt idx="5173">
                  <c:v>18.75</c:v>
                </c:pt>
                <c:pt idx="5174">
                  <c:v>18.75</c:v>
                </c:pt>
                <c:pt idx="5175">
                  <c:v>18.75</c:v>
                </c:pt>
                <c:pt idx="5176">
                  <c:v>18.75</c:v>
                </c:pt>
                <c:pt idx="5177">
                  <c:v>18.75</c:v>
                </c:pt>
                <c:pt idx="5178">
                  <c:v>18.75</c:v>
                </c:pt>
                <c:pt idx="5179">
                  <c:v>18.75</c:v>
                </c:pt>
                <c:pt idx="5180">
                  <c:v>18.75</c:v>
                </c:pt>
                <c:pt idx="5181">
                  <c:v>18.75</c:v>
                </c:pt>
                <c:pt idx="5182">
                  <c:v>18.75</c:v>
                </c:pt>
                <c:pt idx="5183">
                  <c:v>18.75</c:v>
                </c:pt>
                <c:pt idx="5184">
                  <c:v>18.75</c:v>
                </c:pt>
                <c:pt idx="5185">
                  <c:v>18.75</c:v>
                </c:pt>
                <c:pt idx="5186">
                  <c:v>18.75</c:v>
                </c:pt>
                <c:pt idx="5187">
                  <c:v>18.75</c:v>
                </c:pt>
                <c:pt idx="5188">
                  <c:v>18.75</c:v>
                </c:pt>
                <c:pt idx="5189">
                  <c:v>18.75</c:v>
                </c:pt>
                <c:pt idx="5190">
                  <c:v>18.75</c:v>
                </c:pt>
                <c:pt idx="5191">
                  <c:v>18.75</c:v>
                </c:pt>
                <c:pt idx="5192">
                  <c:v>18.75</c:v>
                </c:pt>
                <c:pt idx="5193">
                  <c:v>18.75</c:v>
                </c:pt>
                <c:pt idx="5194">
                  <c:v>18.75</c:v>
                </c:pt>
                <c:pt idx="5195">
                  <c:v>18.75</c:v>
                </c:pt>
                <c:pt idx="5196">
                  <c:v>18.75</c:v>
                </c:pt>
                <c:pt idx="5197">
                  <c:v>18.75</c:v>
                </c:pt>
                <c:pt idx="5198">
                  <c:v>18.75</c:v>
                </c:pt>
                <c:pt idx="5199">
                  <c:v>18.75</c:v>
                </c:pt>
                <c:pt idx="5200">
                  <c:v>18.75</c:v>
                </c:pt>
                <c:pt idx="5201">
                  <c:v>18.75</c:v>
                </c:pt>
                <c:pt idx="5202">
                  <c:v>18.75</c:v>
                </c:pt>
                <c:pt idx="5203">
                  <c:v>18.75</c:v>
                </c:pt>
                <c:pt idx="5204">
                  <c:v>18.75</c:v>
                </c:pt>
                <c:pt idx="5205">
                  <c:v>18.75</c:v>
                </c:pt>
                <c:pt idx="5206">
                  <c:v>18.75</c:v>
                </c:pt>
                <c:pt idx="5207">
                  <c:v>18.75</c:v>
                </c:pt>
                <c:pt idx="5208">
                  <c:v>18.75</c:v>
                </c:pt>
                <c:pt idx="5209">
                  <c:v>18.75</c:v>
                </c:pt>
                <c:pt idx="5210">
                  <c:v>18.75</c:v>
                </c:pt>
                <c:pt idx="5211">
                  <c:v>18.75</c:v>
                </c:pt>
                <c:pt idx="5212">
                  <c:v>18.75</c:v>
                </c:pt>
                <c:pt idx="5213">
                  <c:v>18.75</c:v>
                </c:pt>
                <c:pt idx="5214">
                  <c:v>18.75</c:v>
                </c:pt>
                <c:pt idx="5215">
                  <c:v>18.75</c:v>
                </c:pt>
                <c:pt idx="5216">
                  <c:v>18.75</c:v>
                </c:pt>
                <c:pt idx="5217">
                  <c:v>18.75</c:v>
                </c:pt>
                <c:pt idx="5218">
                  <c:v>18.75</c:v>
                </c:pt>
                <c:pt idx="5219">
                  <c:v>18.75</c:v>
                </c:pt>
                <c:pt idx="5220">
                  <c:v>18.75</c:v>
                </c:pt>
                <c:pt idx="5221">
                  <c:v>18.75</c:v>
                </c:pt>
                <c:pt idx="5222">
                  <c:v>18.75</c:v>
                </c:pt>
                <c:pt idx="5223">
                  <c:v>18.75</c:v>
                </c:pt>
                <c:pt idx="5224">
                  <c:v>18.75</c:v>
                </c:pt>
                <c:pt idx="5225">
                  <c:v>18.75</c:v>
                </c:pt>
                <c:pt idx="5226">
                  <c:v>18.75</c:v>
                </c:pt>
                <c:pt idx="5227">
                  <c:v>18.75</c:v>
                </c:pt>
                <c:pt idx="5228">
                  <c:v>18.75</c:v>
                </c:pt>
                <c:pt idx="5229">
                  <c:v>18.75</c:v>
                </c:pt>
                <c:pt idx="5230">
                  <c:v>18.75</c:v>
                </c:pt>
                <c:pt idx="5231">
                  <c:v>18.75</c:v>
                </c:pt>
                <c:pt idx="5232">
                  <c:v>18.75</c:v>
                </c:pt>
                <c:pt idx="5233">
                  <c:v>18.75</c:v>
                </c:pt>
                <c:pt idx="5234">
                  <c:v>18.75</c:v>
                </c:pt>
                <c:pt idx="5235">
                  <c:v>18.75</c:v>
                </c:pt>
                <c:pt idx="5236">
                  <c:v>18.75</c:v>
                </c:pt>
                <c:pt idx="5237">
                  <c:v>18.75</c:v>
                </c:pt>
                <c:pt idx="5238">
                  <c:v>18.75</c:v>
                </c:pt>
                <c:pt idx="5239">
                  <c:v>18.75</c:v>
                </c:pt>
                <c:pt idx="5240">
                  <c:v>18.75</c:v>
                </c:pt>
                <c:pt idx="5241">
                  <c:v>18.75</c:v>
                </c:pt>
                <c:pt idx="5242">
                  <c:v>18.75</c:v>
                </c:pt>
                <c:pt idx="5243">
                  <c:v>18.75</c:v>
                </c:pt>
                <c:pt idx="5244">
                  <c:v>18.75</c:v>
                </c:pt>
                <c:pt idx="5245">
                  <c:v>18.75</c:v>
                </c:pt>
                <c:pt idx="5246">
                  <c:v>18.75</c:v>
                </c:pt>
                <c:pt idx="5247">
                  <c:v>18.75</c:v>
                </c:pt>
                <c:pt idx="5248">
                  <c:v>18.75</c:v>
                </c:pt>
                <c:pt idx="5249">
                  <c:v>18.75</c:v>
                </c:pt>
                <c:pt idx="5250">
                  <c:v>18.75</c:v>
                </c:pt>
                <c:pt idx="5251">
                  <c:v>18.75</c:v>
                </c:pt>
                <c:pt idx="5252">
                  <c:v>18.75</c:v>
                </c:pt>
                <c:pt idx="5253">
                  <c:v>18.75</c:v>
                </c:pt>
                <c:pt idx="5254">
                  <c:v>18.75</c:v>
                </c:pt>
                <c:pt idx="5255">
                  <c:v>18.75</c:v>
                </c:pt>
                <c:pt idx="5256">
                  <c:v>18.75</c:v>
                </c:pt>
                <c:pt idx="5257">
                  <c:v>18.75</c:v>
                </c:pt>
                <c:pt idx="5258">
                  <c:v>18.75</c:v>
                </c:pt>
                <c:pt idx="5259">
                  <c:v>18.75</c:v>
                </c:pt>
                <c:pt idx="5260">
                  <c:v>18.75</c:v>
                </c:pt>
                <c:pt idx="5261">
                  <c:v>18.75</c:v>
                </c:pt>
                <c:pt idx="5262">
                  <c:v>18.75</c:v>
                </c:pt>
                <c:pt idx="5263">
                  <c:v>18.75</c:v>
                </c:pt>
                <c:pt idx="5264">
                  <c:v>18.75</c:v>
                </c:pt>
                <c:pt idx="5265">
                  <c:v>18.75</c:v>
                </c:pt>
                <c:pt idx="5266">
                  <c:v>18.75</c:v>
                </c:pt>
                <c:pt idx="5267">
                  <c:v>18.75</c:v>
                </c:pt>
                <c:pt idx="5268">
                  <c:v>18.75</c:v>
                </c:pt>
                <c:pt idx="5269">
                  <c:v>18.75</c:v>
                </c:pt>
                <c:pt idx="5270">
                  <c:v>18.75</c:v>
                </c:pt>
                <c:pt idx="5271">
                  <c:v>18.75</c:v>
                </c:pt>
                <c:pt idx="5272">
                  <c:v>18.75</c:v>
                </c:pt>
                <c:pt idx="5273">
                  <c:v>18.75</c:v>
                </c:pt>
                <c:pt idx="5274">
                  <c:v>18.75</c:v>
                </c:pt>
                <c:pt idx="5275">
                  <c:v>18.75</c:v>
                </c:pt>
                <c:pt idx="5276">
                  <c:v>18.75</c:v>
                </c:pt>
                <c:pt idx="5277">
                  <c:v>18.75</c:v>
                </c:pt>
                <c:pt idx="5278">
                  <c:v>18.75</c:v>
                </c:pt>
                <c:pt idx="5279">
                  <c:v>18.75</c:v>
                </c:pt>
                <c:pt idx="5280">
                  <c:v>18.75</c:v>
                </c:pt>
                <c:pt idx="5281">
                  <c:v>18.75</c:v>
                </c:pt>
                <c:pt idx="5282">
                  <c:v>18.75</c:v>
                </c:pt>
                <c:pt idx="5283">
                  <c:v>18.75</c:v>
                </c:pt>
                <c:pt idx="5284">
                  <c:v>18.75</c:v>
                </c:pt>
                <c:pt idx="5285">
                  <c:v>18.75</c:v>
                </c:pt>
                <c:pt idx="5286">
                  <c:v>18.75</c:v>
                </c:pt>
                <c:pt idx="5287">
                  <c:v>18.75</c:v>
                </c:pt>
                <c:pt idx="5288">
                  <c:v>18.75</c:v>
                </c:pt>
                <c:pt idx="5289">
                  <c:v>18.75</c:v>
                </c:pt>
                <c:pt idx="5290">
                  <c:v>18.75</c:v>
                </c:pt>
                <c:pt idx="5291">
                  <c:v>18.75</c:v>
                </c:pt>
                <c:pt idx="5292">
                  <c:v>18.75</c:v>
                </c:pt>
                <c:pt idx="5293">
                  <c:v>18.75</c:v>
                </c:pt>
                <c:pt idx="5294">
                  <c:v>18.75</c:v>
                </c:pt>
                <c:pt idx="5295">
                  <c:v>18.75</c:v>
                </c:pt>
                <c:pt idx="5296">
                  <c:v>18.75</c:v>
                </c:pt>
                <c:pt idx="5297">
                  <c:v>18.75</c:v>
                </c:pt>
                <c:pt idx="5298">
                  <c:v>18.75</c:v>
                </c:pt>
                <c:pt idx="5299">
                  <c:v>18.75</c:v>
                </c:pt>
                <c:pt idx="5300">
                  <c:v>18.75</c:v>
                </c:pt>
                <c:pt idx="5301">
                  <c:v>18.75</c:v>
                </c:pt>
                <c:pt idx="5302">
                  <c:v>18.75</c:v>
                </c:pt>
                <c:pt idx="5303">
                  <c:v>18.75</c:v>
                </c:pt>
                <c:pt idx="5304">
                  <c:v>18.75</c:v>
                </c:pt>
                <c:pt idx="5305">
                  <c:v>18.75</c:v>
                </c:pt>
                <c:pt idx="5306">
                  <c:v>18.75</c:v>
                </c:pt>
                <c:pt idx="5307">
                  <c:v>18.75</c:v>
                </c:pt>
                <c:pt idx="5308">
                  <c:v>18.75</c:v>
                </c:pt>
                <c:pt idx="5309">
                  <c:v>18.75</c:v>
                </c:pt>
                <c:pt idx="5310">
                  <c:v>18.75</c:v>
                </c:pt>
                <c:pt idx="5311">
                  <c:v>18.75</c:v>
                </c:pt>
                <c:pt idx="5312">
                  <c:v>18.75</c:v>
                </c:pt>
                <c:pt idx="5313">
                  <c:v>18.75</c:v>
                </c:pt>
                <c:pt idx="5314">
                  <c:v>18.75</c:v>
                </c:pt>
                <c:pt idx="5315">
                  <c:v>18.75</c:v>
                </c:pt>
                <c:pt idx="5316">
                  <c:v>18.75</c:v>
                </c:pt>
                <c:pt idx="5317">
                  <c:v>18.75</c:v>
                </c:pt>
                <c:pt idx="5318">
                  <c:v>18.75</c:v>
                </c:pt>
                <c:pt idx="5319">
                  <c:v>18.75</c:v>
                </c:pt>
                <c:pt idx="5320">
                  <c:v>18.75</c:v>
                </c:pt>
                <c:pt idx="5321">
                  <c:v>18.75</c:v>
                </c:pt>
                <c:pt idx="5322">
                  <c:v>18.75</c:v>
                </c:pt>
                <c:pt idx="5323">
                  <c:v>18.75</c:v>
                </c:pt>
                <c:pt idx="5324">
                  <c:v>18.75</c:v>
                </c:pt>
                <c:pt idx="5325">
                  <c:v>18.75</c:v>
                </c:pt>
                <c:pt idx="5326">
                  <c:v>18.75</c:v>
                </c:pt>
                <c:pt idx="5327">
                  <c:v>18.75</c:v>
                </c:pt>
                <c:pt idx="5328">
                  <c:v>18.75</c:v>
                </c:pt>
                <c:pt idx="5329">
                  <c:v>18.75</c:v>
                </c:pt>
                <c:pt idx="5330">
                  <c:v>18.75</c:v>
                </c:pt>
                <c:pt idx="5331">
                  <c:v>18.75</c:v>
                </c:pt>
                <c:pt idx="5332">
                  <c:v>18.75</c:v>
                </c:pt>
                <c:pt idx="5333">
                  <c:v>18.75</c:v>
                </c:pt>
                <c:pt idx="5334">
                  <c:v>18.75</c:v>
                </c:pt>
                <c:pt idx="5335">
                  <c:v>18.75</c:v>
                </c:pt>
                <c:pt idx="5336">
                  <c:v>18.75</c:v>
                </c:pt>
                <c:pt idx="5337">
                  <c:v>18.75</c:v>
                </c:pt>
                <c:pt idx="5338">
                  <c:v>18.75</c:v>
                </c:pt>
                <c:pt idx="5339">
                  <c:v>18.75</c:v>
                </c:pt>
                <c:pt idx="5340">
                  <c:v>18.75</c:v>
                </c:pt>
                <c:pt idx="5341">
                  <c:v>18.75</c:v>
                </c:pt>
                <c:pt idx="5342">
                  <c:v>18.75</c:v>
                </c:pt>
                <c:pt idx="5343">
                  <c:v>18.75</c:v>
                </c:pt>
                <c:pt idx="5344">
                  <c:v>18.75</c:v>
                </c:pt>
                <c:pt idx="5345">
                  <c:v>18.75</c:v>
                </c:pt>
                <c:pt idx="5346">
                  <c:v>18.75</c:v>
                </c:pt>
                <c:pt idx="5347">
                  <c:v>18.75</c:v>
                </c:pt>
                <c:pt idx="5348">
                  <c:v>18.75</c:v>
                </c:pt>
                <c:pt idx="5349">
                  <c:v>18.75</c:v>
                </c:pt>
                <c:pt idx="5350">
                  <c:v>18.75</c:v>
                </c:pt>
                <c:pt idx="5351">
                  <c:v>18.75</c:v>
                </c:pt>
                <c:pt idx="5352">
                  <c:v>18.75</c:v>
                </c:pt>
                <c:pt idx="5353">
                  <c:v>18.75</c:v>
                </c:pt>
                <c:pt idx="5354">
                  <c:v>18.75</c:v>
                </c:pt>
                <c:pt idx="5355">
                  <c:v>18.75</c:v>
                </c:pt>
                <c:pt idx="5356">
                  <c:v>18.75</c:v>
                </c:pt>
                <c:pt idx="5357">
                  <c:v>18.75</c:v>
                </c:pt>
                <c:pt idx="5358">
                  <c:v>18.75</c:v>
                </c:pt>
                <c:pt idx="5359">
                  <c:v>18.75</c:v>
                </c:pt>
                <c:pt idx="5360">
                  <c:v>18.75</c:v>
                </c:pt>
                <c:pt idx="5361">
                  <c:v>18.75</c:v>
                </c:pt>
                <c:pt idx="5362">
                  <c:v>18.75</c:v>
                </c:pt>
                <c:pt idx="5363">
                  <c:v>18.75</c:v>
                </c:pt>
                <c:pt idx="5364">
                  <c:v>18.75</c:v>
                </c:pt>
                <c:pt idx="5365">
                  <c:v>18.75</c:v>
                </c:pt>
                <c:pt idx="5366">
                  <c:v>18.75</c:v>
                </c:pt>
                <c:pt idx="5367">
                  <c:v>18.75</c:v>
                </c:pt>
                <c:pt idx="5368">
                  <c:v>18.75</c:v>
                </c:pt>
                <c:pt idx="5369">
                  <c:v>18.75</c:v>
                </c:pt>
                <c:pt idx="5370">
                  <c:v>18.75</c:v>
                </c:pt>
                <c:pt idx="5371">
                  <c:v>18.75</c:v>
                </c:pt>
                <c:pt idx="5372">
                  <c:v>18.75</c:v>
                </c:pt>
                <c:pt idx="5373">
                  <c:v>18.75</c:v>
                </c:pt>
                <c:pt idx="5374">
                  <c:v>18.75</c:v>
                </c:pt>
                <c:pt idx="5375">
                  <c:v>18.75</c:v>
                </c:pt>
                <c:pt idx="5376">
                  <c:v>18.75</c:v>
                </c:pt>
                <c:pt idx="5377">
                  <c:v>18.75</c:v>
                </c:pt>
                <c:pt idx="5378">
                  <c:v>18.75</c:v>
                </c:pt>
                <c:pt idx="5379">
                  <c:v>18.75</c:v>
                </c:pt>
                <c:pt idx="5380">
                  <c:v>18.75</c:v>
                </c:pt>
                <c:pt idx="5381">
                  <c:v>18.75</c:v>
                </c:pt>
                <c:pt idx="5382">
                  <c:v>18.75</c:v>
                </c:pt>
                <c:pt idx="5383">
                  <c:v>18.75</c:v>
                </c:pt>
                <c:pt idx="5384">
                  <c:v>18.75</c:v>
                </c:pt>
                <c:pt idx="5385">
                  <c:v>18.75</c:v>
                </c:pt>
                <c:pt idx="5386">
                  <c:v>18.75</c:v>
                </c:pt>
                <c:pt idx="5387">
                  <c:v>18.75</c:v>
                </c:pt>
                <c:pt idx="5388">
                  <c:v>18.75</c:v>
                </c:pt>
                <c:pt idx="5389">
                  <c:v>18.75</c:v>
                </c:pt>
                <c:pt idx="5390">
                  <c:v>18.75</c:v>
                </c:pt>
                <c:pt idx="5391">
                  <c:v>18.75</c:v>
                </c:pt>
                <c:pt idx="5392">
                  <c:v>18.75</c:v>
                </c:pt>
                <c:pt idx="5393">
                  <c:v>18.75</c:v>
                </c:pt>
                <c:pt idx="5394">
                  <c:v>18.75</c:v>
                </c:pt>
                <c:pt idx="5395">
                  <c:v>18.75</c:v>
                </c:pt>
                <c:pt idx="5396">
                  <c:v>18.75</c:v>
                </c:pt>
                <c:pt idx="5397">
                  <c:v>18.75</c:v>
                </c:pt>
                <c:pt idx="5398">
                  <c:v>18.75</c:v>
                </c:pt>
                <c:pt idx="5399">
                  <c:v>18.75</c:v>
                </c:pt>
                <c:pt idx="5400">
                  <c:v>18.75</c:v>
                </c:pt>
                <c:pt idx="5401">
                  <c:v>18.75</c:v>
                </c:pt>
                <c:pt idx="5402">
                  <c:v>18.75</c:v>
                </c:pt>
                <c:pt idx="5403">
                  <c:v>18.75</c:v>
                </c:pt>
                <c:pt idx="5404">
                  <c:v>18.75</c:v>
                </c:pt>
                <c:pt idx="5405">
                  <c:v>18.75</c:v>
                </c:pt>
                <c:pt idx="5406">
                  <c:v>18.75</c:v>
                </c:pt>
                <c:pt idx="5407">
                  <c:v>18.75</c:v>
                </c:pt>
                <c:pt idx="5408">
                  <c:v>18.75</c:v>
                </c:pt>
                <c:pt idx="5409">
                  <c:v>18.75</c:v>
                </c:pt>
                <c:pt idx="5410">
                  <c:v>18.75</c:v>
                </c:pt>
                <c:pt idx="5411">
                  <c:v>18.75</c:v>
                </c:pt>
                <c:pt idx="5412">
                  <c:v>18.75</c:v>
                </c:pt>
                <c:pt idx="5413">
                  <c:v>18.75</c:v>
                </c:pt>
                <c:pt idx="5414">
                  <c:v>18.75</c:v>
                </c:pt>
                <c:pt idx="5415">
                  <c:v>18.75</c:v>
                </c:pt>
                <c:pt idx="5416">
                  <c:v>18.75</c:v>
                </c:pt>
                <c:pt idx="5417">
                  <c:v>18.75</c:v>
                </c:pt>
                <c:pt idx="5418">
                  <c:v>18.75</c:v>
                </c:pt>
                <c:pt idx="5419">
                  <c:v>18.75</c:v>
                </c:pt>
                <c:pt idx="5420">
                  <c:v>18.75</c:v>
                </c:pt>
                <c:pt idx="5421">
                  <c:v>18.75</c:v>
                </c:pt>
                <c:pt idx="5422">
                  <c:v>18.75</c:v>
                </c:pt>
                <c:pt idx="5423">
                  <c:v>18.75</c:v>
                </c:pt>
                <c:pt idx="5424">
                  <c:v>18.75</c:v>
                </c:pt>
                <c:pt idx="5425">
                  <c:v>18.75</c:v>
                </c:pt>
                <c:pt idx="5426">
                  <c:v>18.75</c:v>
                </c:pt>
                <c:pt idx="5427">
                  <c:v>18.75</c:v>
                </c:pt>
                <c:pt idx="5428">
                  <c:v>18.75</c:v>
                </c:pt>
                <c:pt idx="5429">
                  <c:v>18.75</c:v>
                </c:pt>
                <c:pt idx="5430">
                  <c:v>18.75</c:v>
                </c:pt>
                <c:pt idx="5431">
                  <c:v>18.75</c:v>
                </c:pt>
                <c:pt idx="5432">
                  <c:v>18.75</c:v>
                </c:pt>
                <c:pt idx="5433">
                  <c:v>18.75</c:v>
                </c:pt>
                <c:pt idx="5434">
                  <c:v>18.75</c:v>
                </c:pt>
                <c:pt idx="5435">
                  <c:v>18.75</c:v>
                </c:pt>
                <c:pt idx="5436">
                  <c:v>18.75</c:v>
                </c:pt>
                <c:pt idx="5437">
                  <c:v>18.75</c:v>
                </c:pt>
                <c:pt idx="5438">
                  <c:v>18.75</c:v>
                </c:pt>
                <c:pt idx="5439">
                  <c:v>18.75</c:v>
                </c:pt>
                <c:pt idx="5440">
                  <c:v>18.75</c:v>
                </c:pt>
                <c:pt idx="5441">
                  <c:v>18.75</c:v>
                </c:pt>
                <c:pt idx="5442">
                  <c:v>18.75</c:v>
                </c:pt>
                <c:pt idx="5443">
                  <c:v>18.75</c:v>
                </c:pt>
                <c:pt idx="5444">
                  <c:v>18.75</c:v>
                </c:pt>
                <c:pt idx="5445">
                  <c:v>18.75</c:v>
                </c:pt>
                <c:pt idx="5446">
                  <c:v>18.75</c:v>
                </c:pt>
                <c:pt idx="5447">
                  <c:v>18.75</c:v>
                </c:pt>
                <c:pt idx="5448">
                  <c:v>18.75</c:v>
                </c:pt>
                <c:pt idx="5449">
                  <c:v>18.75</c:v>
                </c:pt>
                <c:pt idx="5450">
                  <c:v>18.75</c:v>
                </c:pt>
                <c:pt idx="5451">
                  <c:v>18.75</c:v>
                </c:pt>
                <c:pt idx="5452">
                  <c:v>18.75</c:v>
                </c:pt>
                <c:pt idx="5453">
                  <c:v>18.75</c:v>
                </c:pt>
                <c:pt idx="5454">
                  <c:v>18.75</c:v>
                </c:pt>
                <c:pt idx="5455">
                  <c:v>18.75</c:v>
                </c:pt>
                <c:pt idx="5456">
                  <c:v>18.75</c:v>
                </c:pt>
                <c:pt idx="5457">
                  <c:v>18.75</c:v>
                </c:pt>
                <c:pt idx="5458">
                  <c:v>18.75</c:v>
                </c:pt>
                <c:pt idx="5459">
                  <c:v>18.75</c:v>
                </c:pt>
                <c:pt idx="5460">
                  <c:v>18.75</c:v>
                </c:pt>
                <c:pt idx="5461">
                  <c:v>18.75</c:v>
                </c:pt>
                <c:pt idx="5462">
                  <c:v>18.75</c:v>
                </c:pt>
                <c:pt idx="5463">
                  <c:v>18.75</c:v>
                </c:pt>
                <c:pt idx="5464">
                  <c:v>18.75</c:v>
                </c:pt>
                <c:pt idx="5465">
                  <c:v>18.75</c:v>
                </c:pt>
                <c:pt idx="5466">
                  <c:v>18.75</c:v>
                </c:pt>
                <c:pt idx="5467">
                  <c:v>18.75</c:v>
                </c:pt>
                <c:pt idx="5468">
                  <c:v>18.75</c:v>
                </c:pt>
                <c:pt idx="5469">
                  <c:v>18.75</c:v>
                </c:pt>
                <c:pt idx="5470">
                  <c:v>18.75</c:v>
                </c:pt>
                <c:pt idx="5471">
                  <c:v>18.75</c:v>
                </c:pt>
                <c:pt idx="5472">
                  <c:v>18.75</c:v>
                </c:pt>
                <c:pt idx="5473">
                  <c:v>18.75</c:v>
                </c:pt>
                <c:pt idx="5474">
                  <c:v>18.75</c:v>
                </c:pt>
                <c:pt idx="5475">
                  <c:v>18.75</c:v>
                </c:pt>
                <c:pt idx="5476">
                  <c:v>18.75</c:v>
                </c:pt>
                <c:pt idx="5477">
                  <c:v>18.75</c:v>
                </c:pt>
                <c:pt idx="5478">
                  <c:v>18.75</c:v>
                </c:pt>
                <c:pt idx="5479">
                  <c:v>18.75</c:v>
                </c:pt>
                <c:pt idx="5480">
                  <c:v>18.75</c:v>
                </c:pt>
                <c:pt idx="5481">
                  <c:v>18.75</c:v>
                </c:pt>
                <c:pt idx="5482">
                  <c:v>18.75</c:v>
                </c:pt>
                <c:pt idx="5483">
                  <c:v>18.75</c:v>
                </c:pt>
                <c:pt idx="5484">
                  <c:v>18.75</c:v>
                </c:pt>
                <c:pt idx="5485">
                  <c:v>18.75</c:v>
                </c:pt>
                <c:pt idx="5486">
                  <c:v>18.75</c:v>
                </c:pt>
                <c:pt idx="5487">
                  <c:v>18.75</c:v>
                </c:pt>
                <c:pt idx="5488">
                  <c:v>18.75</c:v>
                </c:pt>
                <c:pt idx="5489">
                  <c:v>18.75</c:v>
                </c:pt>
                <c:pt idx="5490">
                  <c:v>18.75</c:v>
                </c:pt>
                <c:pt idx="5491">
                  <c:v>18.75</c:v>
                </c:pt>
                <c:pt idx="5492">
                  <c:v>18.75</c:v>
                </c:pt>
                <c:pt idx="5493">
                  <c:v>18.75</c:v>
                </c:pt>
                <c:pt idx="5494">
                  <c:v>18.75</c:v>
                </c:pt>
                <c:pt idx="5495">
                  <c:v>18.75</c:v>
                </c:pt>
                <c:pt idx="5496">
                  <c:v>18.75</c:v>
                </c:pt>
                <c:pt idx="5497">
                  <c:v>18.75</c:v>
                </c:pt>
                <c:pt idx="5498">
                  <c:v>18.75</c:v>
                </c:pt>
                <c:pt idx="5499">
                  <c:v>18.75</c:v>
                </c:pt>
                <c:pt idx="5500">
                  <c:v>18.75</c:v>
                </c:pt>
                <c:pt idx="5501">
                  <c:v>18.75</c:v>
                </c:pt>
                <c:pt idx="5502">
                  <c:v>18.75</c:v>
                </c:pt>
                <c:pt idx="5503">
                  <c:v>18.75</c:v>
                </c:pt>
                <c:pt idx="5504">
                  <c:v>18.75</c:v>
                </c:pt>
                <c:pt idx="5505">
                  <c:v>18.75</c:v>
                </c:pt>
                <c:pt idx="5506">
                  <c:v>18.75</c:v>
                </c:pt>
                <c:pt idx="5507">
                  <c:v>18.75</c:v>
                </c:pt>
                <c:pt idx="5508">
                  <c:v>18.75</c:v>
                </c:pt>
                <c:pt idx="5509">
                  <c:v>18.75</c:v>
                </c:pt>
                <c:pt idx="5510">
                  <c:v>18.75</c:v>
                </c:pt>
                <c:pt idx="5511">
                  <c:v>18.75</c:v>
                </c:pt>
                <c:pt idx="5512">
                  <c:v>18.75</c:v>
                </c:pt>
                <c:pt idx="5513">
                  <c:v>18.75</c:v>
                </c:pt>
                <c:pt idx="5514">
                  <c:v>18.75</c:v>
                </c:pt>
                <c:pt idx="5515">
                  <c:v>18.75</c:v>
                </c:pt>
                <c:pt idx="5516">
                  <c:v>18.75</c:v>
                </c:pt>
                <c:pt idx="5517">
                  <c:v>18.75</c:v>
                </c:pt>
                <c:pt idx="5518">
                  <c:v>18.75</c:v>
                </c:pt>
                <c:pt idx="5519">
                  <c:v>18.75</c:v>
                </c:pt>
                <c:pt idx="5520">
                  <c:v>18.75</c:v>
                </c:pt>
                <c:pt idx="5521">
                  <c:v>18.75</c:v>
                </c:pt>
                <c:pt idx="5522">
                  <c:v>18.75</c:v>
                </c:pt>
                <c:pt idx="5523">
                  <c:v>18.75</c:v>
                </c:pt>
                <c:pt idx="5524">
                  <c:v>18.75</c:v>
                </c:pt>
                <c:pt idx="5525">
                  <c:v>18.75</c:v>
                </c:pt>
                <c:pt idx="5526">
                  <c:v>18.75</c:v>
                </c:pt>
                <c:pt idx="5527">
                  <c:v>18.75</c:v>
                </c:pt>
                <c:pt idx="5528">
                  <c:v>18.75</c:v>
                </c:pt>
                <c:pt idx="5529">
                  <c:v>18.75</c:v>
                </c:pt>
                <c:pt idx="5530">
                  <c:v>18.75</c:v>
                </c:pt>
                <c:pt idx="5531">
                  <c:v>18.75</c:v>
                </c:pt>
                <c:pt idx="5532">
                  <c:v>18.75</c:v>
                </c:pt>
                <c:pt idx="5533">
                  <c:v>18.75</c:v>
                </c:pt>
                <c:pt idx="5534">
                  <c:v>18.75</c:v>
                </c:pt>
                <c:pt idx="5535">
                  <c:v>18.75</c:v>
                </c:pt>
                <c:pt idx="5536">
                  <c:v>18.75</c:v>
                </c:pt>
                <c:pt idx="5537">
                  <c:v>18.75</c:v>
                </c:pt>
                <c:pt idx="5538">
                  <c:v>18.75</c:v>
                </c:pt>
                <c:pt idx="5539">
                  <c:v>18.75</c:v>
                </c:pt>
                <c:pt idx="5540">
                  <c:v>18.75</c:v>
                </c:pt>
                <c:pt idx="5541">
                  <c:v>18.75</c:v>
                </c:pt>
                <c:pt idx="5542">
                  <c:v>18.75</c:v>
                </c:pt>
                <c:pt idx="5543">
                  <c:v>18.75</c:v>
                </c:pt>
                <c:pt idx="5544">
                  <c:v>18.75</c:v>
                </c:pt>
                <c:pt idx="5545">
                  <c:v>18.75</c:v>
                </c:pt>
                <c:pt idx="5546">
                  <c:v>18.75</c:v>
                </c:pt>
                <c:pt idx="5547">
                  <c:v>18.75</c:v>
                </c:pt>
                <c:pt idx="5548">
                  <c:v>18.75</c:v>
                </c:pt>
                <c:pt idx="5549">
                  <c:v>18.75</c:v>
                </c:pt>
                <c:pt idx="5550">
                  <c:v>18.75</c:v>
                </c:pt>
                <c:pt idx="5551">
                  <c:v>18.75</c:v>
                </c:pt>
                <c:pt idx="5552">
                  <c:v>18.75</c:v>
                </c:pt>
                <c:pt idx="5553">
                  <c:v>18.75</c:v>
                </c:pt>
                <c:pt idx="5554">
                  <c:v>18.75</c:v>
                </c:pt>
                <c:pt idx="5555">
                  <c:v>18.75</c:v>
                </c:pt>
                <c:pt idx="5556">
                  <c:v>18.75</c:v>
                </c:pt>
                <c:pt idx="5557">
                  <c:v>18.75</c:v>
                </c:pt>
                <c:pt idx="5558">
                  <c:v>18.75</c:v>
                </c:pt>
                <c:pt idx="5559">
                  <c:v>18.75</c:v>
                </c:pt>
                <c:pt idx="5560">
                  <c:v>18.75</c:v>
                </c:pt>
                <c:pt idx="5561">
                  <c:v>18.75</c:v>
                </c:pt>
                <c:pt idx="5562">
                  <c:v>18.75</c:v>
                </c:pt>
                <c:pt idx="5563">
                  <c:v>18.75</c:v>
                </c:pt>
                <c:pt idx="5564">
                  <c:v>18.75</c:v>
                </c:pt>
                <c:pt idx="5565">
                  <c:v>18.75</c:v>
                </c:pt>
                <c:pt idx="5566">
                  <c:v>18.75</c:v>
                </c:pt>
                <c:pt idx="5567">
                  <c:v>18.75</c:v>
                </c:pt>
                <c:pt idx="5568">
                  <c:v>18.75</c:v>
                </c:pt>
                <c:pt idx="5569">
                  <c:v>18.75</c:v>
                </c:pt>
                <c:pt idx="5570">
                  <c:v>18.75</c:v>
                </c:pt>
                <c:pt idx="5571">
                  <c:v>18.75</c:v>
                </c:pt>
                <c:pt idx="5572">
                  <c:v>18.75</c:v>
                </c:pt>
                <c:pt idx="5573">
                  <c:v>18.75</c:v>
                </c:pt>
                <c:pt idx="5574">
                  <c:v>18.75</c:v>
                </c:pt>
                <c:pt idx="5575">
                  <c:v>18.75</c:v>
                </c:pt>
                <c:pt idx="5576">
                  <c:v>18.75</c:v>
                </c:pt>
                <c:pt idx="5577">
                  <c:v>18.75</c:v>
                </c:pt>
                <c:pt idx="5578">
                  <c:v>18.75</c:v>
                </c:pt>
                <c:pt idx="5579">
                  <c:v>18.75</c:v>
                </c:pt>
                <c:pt idx="5580">
                  <c:v>18.75</c:v>
                </c:pt>
                <c:pt idx="5581">
                  <c:v>18.75</c:v>
                </c:pt>
                <c:pt idx="5582">
                  <c:v>18.75</c:v>
                </c:pt>
                <c:pt idx="5583">
                  <c:v>18.75</c:v>
                </c:pt>
                <c:pt idx="5584">
                  <c:v>18.75</c:v>
                </c:pt>
                <c:pt idx="5585">
                  <c:v>18.75</c:v>
                </c:pt>
                <c:pt idx="5586">
                  <c:v>18.75</c:v>
                </c:pt>
                <c:pt idx="5587">
                  <c:v>18.75</c:v>
                </c:pt>
                <c:pt idx="5588">
                  <c:v>18.75</c:v>
                </c:pt>
                <c:pt idx="5589">
                  <c:v>18.75</c:v>
                </c:pt>
                <c:pt idx="5590">
                  <c:v>18.75</c:v>
                </c:pt>
                <c:pt idx="5591">
                  <c:v>18.75</c:v>
                </c:pt>
                <c:pt idx="5592">
                  <c:v>18.75</c:v>
                </c:pt>
                <c:pt idx="5593">
                  <c:v>18.75</c:v>
                </c:pt>
                <c:pt idx="5594">
                  <c:v>18.75</c:v>
                </c:pt>
                <c:pt idx="5595">
                  <c:v>18.75</c:v>
                </c:pt>
                <c:pt idx="5596">
                  <c:v>18.75</c:v>
                </c:pt>
                <c:pt idx="5597">
                  <c:v>18.75</c:v>
                </c:pt>
                <c:pt idx="5598">
                  <c:v>18.75</c:v>
                </c:pt>
                <c:pt idx="5599">
                  <c:v>18.75</c:v>
                </c:pt>
                <c:pt idx="5600">
                  <c:v>18.75</c:v>
                </c:pt>
                <c:pt idx="5601">
                  <c:v>18.75</c:v>
                </c:pt>
                <c:pt idx="5602">
                  <c:v>18.75</c:v>
                </c:pt>
                <c:pt idx="5603">
                  <c:v>18.75</c:v>
                </c:pt>
                <c:pt idx="5604">
                  <c:v>18.75</c:v>
                </c:pt>
                <c:pt idx="5605">
                  <c:v>18.75</c:v>
                </c:pt>
                <c:pt idx="5606">
                  <c:v>18.75</c:v>
                </c:pt>
                <c:pt idx="5607">
                  <c:v>18.75</c:v>
                </c:pt>
                <c:pt idx="5608">
                  <c:v>18.75</c:v>
                </c:pt>
                <c:pt idx="5609">
                  <c:v>18.75</c:v>
                </c:pt>
                <c:pt idx="5610">
                  <c:v>18.75</c:v>
                </c:pt>
                <c:pt idx="5611">
                  <c:v>18.75</c:v>
                </c:pt>
                <c:pt idx="5612">
                  <c:v>18.75</c:v>
                </c:pt>
                <c:pt idx="5613">
                  <c:v>18.75</c:v>
                </c:pt>
                <c:pt idx="5614">
                  <c:v>18.75</c:v>
                </c:pt>
                <c:pt idx="5615">
                  <c:v>18.75</c:v>
                </c:pt>
                <c:pt idx="5616">
                  <c:v>18.75</c:v>
                </c:pt>
                <c:pt idx="5617">
                  <c:v>18.75</c:v>
                </c:pt>
                <c:pt idx="5618">
                  <c:v>18.75</c:v>
                </c:pt>
                <c:pt idx="5619">
                  <c:v>18.75</c:v>
                </c:pt>
                <c:pt idx="5620">
                  <c:v>18.75</c:v>
                </c:pt>
                <c:pt idx="5621">
                  <c:v>18.75</c:v>
                </c:pt>
                <c:pt idx="5622">
                  <c:v>18.75</c:v>
                </c:pt>
                <c:pt idx="5623">
                  <c:v>18.75</c:v>
                </c:pt>
                <c:pt idx="5624">
                  <c:v>18.75</c:v>
                </c:pt>
                <c:pt idx="5625">
                  <c:v>18.75</c:v>
                </c:pt>
                <c:pt idx="5626">
                  <c:v>18.75</c:v>
                </c:pt>
                <c:pt idx="5627">
                  <c:v>18.75</c:v>
                </c:pt>
                <c:pt idx="5628">
                  <c:v>18.75</c:v>
                </c:pt>
                <c:pt idx="5629">
                  <c:v>18.75</c:v>
                </c:pt>
                <c:pt idx="5630">
                  <c:v>18.75</c:v>
                </c:pt>
                <c:pt idx="5631">
                  <c:v>18.75</c:v>
                </c:pt>
                <c:pt idx="5632">
                  <c:v>18.75</c:v>
                </c:pt>
                <c:pt idx="5633">
                  <c:v>18.75</c:v>
                </c:pt>
                <c:pt idx="5634">
                  <c:v>18.75</c:v>
                </c:pt>
                <c:pt idx="5635">
                  <c:v>18.75</c:v>
                </c:pt>
                <c:pt idx="5636">
                  <c:v>18.75</c:v>
                </c:pt>
                <c:pt idx="5637">
                  <c:v>18.75</c:v>
                </c:pt>
                <c:pt idx="5638">
                  <c:v>18.75</c:v>
                </c:pt>
                <c:pt idx="5639">
                  <c:v>18.75</c:v>
                </c:pt>
                <c:pt idx="5640">
                  <c:v>18.75</c:v>
                </c:pt>
                <c:pt idx="5641">
                  <c:v>18.75</c:v>
                </c:pt>
                <c:pt idx="5642">
                  <c:v>18.75</c:v>
                </c:pt>
                <c:pt idx="5643">
                  <c:v>18.75</c:v>
                </c:pt>
                <c:pt idx="5644">
                  <c:v>18.75</c:v>
                </c:pt>
                <c:pt idx="5645">
                  <c:v>18.75</c:v>
                </c:pt>
                <c:pt idx="5646">
                  <c:v>18.75</c:v>
                </c:pt>
                <c:pt idx="5647">
                  <c:v>18.75</c:v>
                </c:pt>
                <c:pt idx="5648">
                  <c:v>18.75</c:v>
                </c:pt>
                <c:pt idx="5649">
                  <c:v>18.75</c:v>
                </c:pt>
                <c:pt idx="5650">
                  <c:v>18.75</c:v>
                </c:pt>
                <c:pt idx="5651">
                  <c:v>18.75</c:v>
                </c:pt>
                <c:pt idx="5652">
                  <c:v>18.75</c:v>
                </c:pt>
                <c:pt idx="5653">
                  <c:v>18.75</c:v>
                </c:pt>
                <c:pt idx="5654">
                  <c:v>18.75</c:v>
                </c:pt>
                <c:pt idx="5655">
                  <c:v>18.75</c:v>
                </c:pt>
                <c:pt idx="5656">
                  <c:v>18.75</c:v>
                </c:pt>
                <c:pt idx="5657">
                  <c:v>18.75</c:v>
                </c:pt>
                <c:pt idx="5658">
                  <c:v>18.75</c:v>
                </c:pt>
                <c:pt idx="5659">
                  <c:v>18.75</c:v>
                </c:pt>
                <c:pt idx="5660">
                  <c:v>18.75</c:v>
                </c:pt>
                <c:pt idx="5661">
                  <c:v>18.75</c:v>
                </c:pt>
                <c:pt idx="5662">
                  <c:v>18.75</c:v>
                </c:pt>
                <c:pt idx="5663">
                  <c:v>18.75</c:v>
                </c:pt>
                <c:pt idx="5664">
                  <c:v>18.75</c:v>
                </c:pt>
                <c:pt idx="5665">
                  <c:v>18.75</c:v>
                </c:pt>
                <c:pt idx="5666">
                  <c:v>18.75</c:v>
                </c:pt>
                <c:pt idx="5667">
                  <c:v>18.75</c:v>
                </c:pt>
                <c:pt idx="5668">
                  <c:v>18.75</c:v>
                </c:pt>
                <c:pt idx="5669">
                  <c:v>18.75</c:v>
                </c:pt>
                <c:pt idx="5670">
                  <c:v>18.75</c:v>
                </c:pt>
                <c:pt idx="5671">
                  <c:v>18.75</c:v>
                </c:pt>
                <c:pt idx="5672">
                  <c:v>18.75</c:v>
                </c:pt>
                <c:pt idx="5673">
                  <c:v>18.75</c:v>
                </c:pt>
                <c:pt idx="5674">
                  <c:v>18.75</c:v>
                </c:pt>
                <c:pt idx="5675">
                  <c:v>18.75</c:v>
                </c:pt>
                <c:pt idx="5676">
                  <c:v>18.75</c:v>
                </c:pt>
                <c:pt idx="5677">
                  <c:v>18.75</c:v>
                </c:pt>
                <c:pt idx="5678">
                  <c:v>18.75</c:v>
                </c:pt>
                <c:pt idx="5679">
                  <c:v>18.75</c:v>
                </c:pt>
                <c:pt idx="5680">
                  <c:v>18.75</c:v>
                </c:pt>
                <c:pt idx="5681">
                  <c:v>18.75</c:v>
                </c:pt>
                <c:pt idx="5682">
                  <c:v>18.75</c:v>
                </c:pt>
                <c:pt idx="5683">
                  <c:v>18.75</c:v>
                </c:pt>
                <c:pt idx="5684">
                  <c:v>18.75</c:v>
                </c:pt>
                <c:pt idx="5685">
                  <c:v>18.75</c:v>
                </c:pt>
                <c:pt idx="5686">
                  <c:v>18.75</c:v>
                </c:pt>
                <c:pt idx="5687">
                  <c:v>18.75</c:v>
                </c:pt>
                <c:pt idx="5688">
                  <c:v>18.75</c:v>
                </c:pt>
                <c:pt idx="5689">
                  <c:v>18.75</c:v>
                </c:pt>
                <c:pt idx="5690">
                  <c:v>18.75</c:v>
                </c:pt>
                <c:pt idx="5691">
                  <c:v>18.75</c:v>
                </c:pt>
                <c:pt idx="5692">
                  <c:v>18.75</c:v>
                </c:pt>
                <c:pt idx="5693">
                  <c:v>18.75</c:v>
                </c:pt>
                <c:pt idx="5694">
                  <c:v>18.75</c:v>
                </c:pt>
                <c:pt idx="5695">
                  <c:v>18.75</c:v>
                </c:pt>
                <c:pt idx="5696">
                  <c:v>18.75</c:v>
                </c:pt>
                <c:pt idx="5697">
                  <c:v>18.75</c:v>
                </c:pt>
                <c:pt idx="5698">
                  <c:v>18.75</c:v>
                </c:pt>
                <c:pt idx="5699">
                  <c:v>18.75</c:v>
                </c:pt>
                <c:pt idx="5700">
                  <c:v>18.75</c:v>
                </c:pt>
                <c:pt idx="5701">
                  <c:v>18.75</c:v>
                </c:pt>
                <c:pt idx="5702">
                  <c:v>18.75</c:v>
                </c:pt>
                <c:pt idx="5703">
                  <c:v>18.75</c:v>
                </c:pt>
                <c:pt idx="5704">
                  <c:v>18.75</c:v>
                </c:pt>
                <c:pt idx="5705">
                  <c:v>18.75</c:v>
                </c:pt>
                <c:pt idx="5706">
                  <c:v>18.75</c:v>
                </c:pt>
                <c:pt idx="5707">
                  <c:v>18.75</c:v>
                </c:pt>
                <c:pt idx="5708">
                  <c:v>18.75</c:v>
                </c:pt>
                <c:pt idx="5709">
                  <c:v>18.75</c:v>
                </c:pt>
                <c:pt idx="5710">
                  <c:v>18.75</c:v>
                </c:pt>
                <c:pt idx="5711">
                  <c:v>18.75</c:v>
                </c:pt>
                <c:pt idx="5712">
                  <c:v>18.75</c:v>
                </c:pt>
                <c:pt idx="5713">
                  <c:v>18.75</c:v>
                </c:pt>
                <c:pt idx="5714">
                  <c:v>18.75</c:v>
                </c:pt>
                <c:pt idx="5715">
                  <c:v>18.75</c:v>
                </c:pt>
                <c:pt idx="5716">
                  <c:v>18.75</c:v>
                </c:pt>
                <c:pt idx="5717">
                  <c:v>18.75</c:v>
                </c:pt>
                <c:pt idx="5718">
                  <c:v>18.75</c:v>
                </c:pt>
                <c:pt idx="5719">
                  <c:v>18.75</c:v>
                </c:pt>
                <c:pt idx="5720">
                  <c:v>18.75</c:v>
                </c:pt>
                <c:pt idx="5721">
                  <c:v>18.75</c:v>
                </c:pt>
                <c:pt idx="5722">
                  <c:v>18.75</c:v>
                </c:pt>
                <c:pt idx="5723">
                  <c:v>18.75</c:v>
                </c:pt>
                <c:pt idx="5724">
                  <c:v>18.75</c:v>
                </c:pt>
                <c:pt idx="5725">
                  <c:v>18.75</c:v>
                </c:pt>
                <c:pt idx="5726">
                  <c:v>18.75</c:v>
                </c:pt>
                <c:pt idx="5727">
                  <c:v>18.75</c:v>
                </c:pt>
                <c:pt idx="5728">
                  <c:v>18.75</c:v>
                </c:pt>
                <c:pt idx="5729">
                  <c:v>18.75</c:v>
                </c:pt>
                <c:pt idx="5730">
                  <c:v>18.75</c:v>
                </c:pt>
                <c:pt idx="5731">
                  <c:v>18.75</c:v>
                </c:pt>
                <c:pt idx="5732">
                  <c:v>18.75</c:v>
                </c:pt>
                <c:pt idx="5733">
                  <c:v>18.75</c:v>
                </c:pt>
                <c:pt idx="5734">
                  <c:v>18.75</c:v>
                </c:pt>
                <c:pt idx="5735">
                  <c:v>18.75</c:v>
                </c:pt>
                <c:pt idx="5736">
                  <c:v>18.75</c:v>
                </c:pt>
                <c:pt idx="5737">
                  <c:v>18.75</c:v>
                </c:pt>
                <c:pt idx="5738">
                  <c:v>18.75</c:v>
                </c:pt>
                <c:pt idx="5739">
                  <c:v>18.75</c:v>
                </c:pt>
                <c:pt idx="5740">
                  <c:v>18.75</c:v>
                </c:pt>
                <c:pt idx="5741">
                  <c:v>18.75</c:v>
                </c:pt>
                <c:pt idx="5742">
                  <c:v>18.75</c:v>
                </c:pt>
                <c:pt idx="5743">
                  <c:v>18.75</c:v>
                </c:pt>
                <c:pt idx="5744">
                  <c:v>18.75</c:v>
                </c:pt>
                <c:pt idx="5745">
                  <c:v>18.75</c:v>
                </c:pt>
                <c:pt idx="5746">
                  <c:v>18.75</c:v>
                </c:pt>
                <c:pt idx="5747">
                  <c:v>18.75</c:v>
                </c:pt>
                <c:pt idx="5748">
                  <c:v>18.75</c:v>
                </c:pt>
                <c:pt idx="5749">
                  <c:v>18.75</c:v>
                </c:pt>
                <c:pt idx="5750">
                  <c:v>18.75</c:v>
                </c:pt>
                <c:pt idx="5751">
                  <c:v>18.75</c:v>
                </c:pt>
                <c:pt idx="5752">
                  <c:v>18.75</c:v>
                </c:pt>
                <c:pt idx="5753">
                  <c:v>18.75</c:v>
                </c:pt>
                <c:pt idx="5754">
                  <c:v>18.75</c:v>
                </c:pt>
                <c:pt idx="5755">
                  <c:v>18.75</c:v>
                </c:pt>
                <c:pt idx="5756">
                  <c:v>18.75</c:v>
                </c:pt>
                <c:pt idx="5757">
                  <c:v>18.75</c:v>
                </c:pt>
                <c:pt idx="5758">
                  <c:v>18.75</c:v>
                </c:pt>
                <c:pt idx="5759">
                  <c:v>18.75</c:v>
                </c:pt>
                <c:pt idx="5760">
                  <c:v>18.75</c:v>
                </c:pt>
                <c:pt idx="5761">
                  <c:v>18.75</c:v>
                </c:pt>
                <c:pt idx="5762">
                  <c:v>18.75</c:v>
                </c:pt>
                <c:pt idx="5763">
                  <c:v>18.75</c:v>
                </c:pt>
                <c:pt idx="5764">
                  <c:v>18.75</c:v>
                </c:pt>
                <c:pt idx="5765">
                  <c:v>18.75</c:v>
                </c:pt>
                <c:pt idx="5766">
                  <c:v>18.75</c:v>
                </c:pt>
                <c:pt idx="5767">
                  <c:v>18.75</c:v>
                </c:pt>
                <c:pt idx="5768">
                  <c:v>18.75</c:v>
                </c:pt>
                <c:pt idx="5769">
                  <c:v>18.75</c:v>
                </c:pt>
                <c:pt idx="5770">
                  <c:v>18.75</c:v>
                </c:pt>
                <c:pt idx="5771">
                  <c:v>18.75</c:v>
                </c:pt>
                <c:pt idx="5772">
                  <c:v>18.75</c:v>
                </c:pt>
                <c:pt idx="5773">
                  <c:v>18.75</c:v>
                </c:pt>
                <c:pt idx="5774">
                  <c:v>18.75</c:v>
                </c:pt>
                <c:pt idx="5775">
                  <c:v>18.75</c:v>
                </c:pt>
                <c:pt idx="5776">
                  <c:v>18.75</c:v>
                </c:pt>
                <c:pt idx="5777">
                  <c:v>18.75</c:v>
                </c:pt>
                <c:pt idx="5778">
                  <c:v>18.75</c:v>
                </c:pt>
                <c:pt idx="5779">
                  <c:v>18.75</c:v>
                </c:pt>
                <c:pt idx="5780">
                  <c:v>18.75</c:v>
                </c:pt>
                <c:pt idx="5781">
                  <c:v>18.75</c:v>
                </c:pt>
                <c:pt idx="5782">
                  <c:v>18.75</c:v>
                </c:pt>
                <c:pt idx="5783">
                  <c:v>18.75</c:v>
                </c:pt>
                <c:pt idx="5784">
                  <c:v>18.75</c:v>
                </c:pt>
                <c:pt idx="5785">
                  <c:v>18.75</c:v>
                </c:pt>
                <c:pt idx="5786">
                  <c:v>18.75</c:v>
                </c:pt>
                <c:pt idx="5787">
                  <c:v>18.75</c:v>
                </c:pt>
                <c:pt idx="5788">
                  <c:v>18.75</c:v>
                </c:pt>
                <c:pt idx="5789">
                  <c:v>18.75</c:v>
                </c:pt>
                <c:pt idx="5790">
                  <c:v>18.75</c:v>
                </c:pt>
                <c:pt idx="5791">
                  <c:v>18.75</c:v>
                </c:pt>
                <c:pt idx="5792">
                  <c:v>18.75</c:v>
                </c:pt>
                <c:pt idx="5793">
                  <c:v>18.75</c:v>
                </c:pt>
                <c:pt idx="5794">
                  <c:v>18.75</c:v>
                </c:pt>
                <c:pt idx="5795">
                  <c:v>18.75</c:v>
                </c:pt>
                <c:pt idx="5796">
                  <c:v>18.75</c:v>
                </c:pt>
                <c:pt idx="5797">
                  <c:v>18.75</c:v>
                </c:pt>
                <c:pt idx="5798">
                  <c:v>18.75</c:v>
                </c:pt>
                <c:pt idx="5799">
                  <c:v>18.75</c:v>
                </c:pt>
                <c:pt idx="5800">
                  <c:v>18.75</c:v>
                </c:pt>
                <c:pt idx="5801">
                  <c:v>18.75</c:v>
                </c:pt>
                <c:pt idx="5802">
                  <c:v>18.75</c:v>
                </c:pt>
                <c:pt idx="5803">
                  <c:v>18.75</c:v>
                </c:pt>
                <c:pt idx="5804">
                  <c:v>18.75</c:v>
                </c:pt>
                <c:pt idx="5805">
                  <c:v>18.75</c:v>
                </c:pt>
                <c:pt idx="5806">
                  <c:v>18.75</c:v>
                </c:pt>
                <c:pt idx="5807">
                  <c:v>18.75</c:v>
                </c:pt>
                <c:pt idx="5808">
                  <c:v>18.75</c:v>
                </c:pt>
                <c:pt idx="5809">
                  <c:v>18.75</c:v>
                </c:pt>
                <c:pt idx="5810">
                  <c:v>18.75</c:v>
                </c:pt>
                <c:pt idx="5811">
                  <c:v>18.75</c:v>
                </c:pt>
                <c:pt idx="5812">
                  <c:v>18.75</c:v>
                </c:pt>
                <c:pt idx="5813">
                  <c:v>18.75</c:v>
                </c:pt>
                <c:pt idx="5814">
                  <c:v>18.75</c:v>
                </c:pt>
                <c:pt idx="5815">
                  <c:v>18.75</c:v>
                </c:pt>
                <c:pt idx="5816">
                  <c:v>18.75</c:v>
                </c:pt>
                <c:pt idx="5817">
                  <c:v>18.75</c:v>
                </c:pt>
                <c:pt idx="5818">
                  <c:v>18.75</c:v>
                </c:pt>
                <c:pt idx="5819">
                  <c:v>18.75</c:v>
                </c:pt>
                <c:pt idx="5820">
                  <c:v>18.75</c:v>
                </c:pt>
                <c:pt idx="5821">
                  <c:v>18.75</c:v>
                </c:pt>
                <c:pt idx="5822">
                  <c:v>18.75</c:v>
                </c:pt>
                <c:pt idx="5823">
                  <c:v>18.75</c:v>
                </c:pt>
                <c:pt idx="5824">
                  <c:v>18.75</c:v>
                </c:pt>
                <c:pt idx="5825">
                  <c:v>18.75</c:v>
                </c:pt>
                <c:pt idx="5826">
                  <c:v>18.75</c:v>
                </c:pt>
                <c:pt idx="5827">
                  <c:v>18.75</c:v>
                </c:pt>
                <c:pt idx="5828">
                  <c:v>18.75</c:v>
                </c:pt>
                <c:pt idx="5829">
                  <c:v>18.75</c:v>
                </c:pt>
                <c:pt idx="5830">
                  <c:v>18.75</c:v>
                </c:pt>
                <c:pt idx="5831">
                  <c:v>18.75</c:v>
                </c:pt>
                <c:pt idx="5832">
                  <c:v>18.75</c:v>
                </c:pt>
                <c:pt idx="5833">
                  <c:v>18.75</c:v>
                </c:pt>
                <c:pt idx="5834">
                  <c:v>18.75</c:v>
                </c:pt>
                <c:pt idx="5835">
                  <c:v>18.75</c:v>
                </c:pt>
                <c:pt idx="5836">
                  <c:v>18.75</c:v>
                </c:pt>
                <c:pt idx="5837">
                  <c:v>18.75</c:v>
                </c:pt>
                <c:pt idx="5838">
                  <c:v>18.75</c:v>
                </c:pt>
                <c:pt idx="5839">
                  <c:v>18.75</c:v>
                </c:pt>
                <c:pt idx="5840">
                  <c:v>18.75</c:v>
                </c:pt>
                <c:pt idx="5841">
                  <c:v>18.75</c:v>
                </c:pt>
                <c:pt idx="5842">
                  <c:v>18.75</c:v>
                </c:pt>
                <c:pt idx="5843">
                  <c:v>18.75</c:v>
                </c:pt>
                <c:pt idx="5844">
                  <c:v>18.75</c:v>
                </c:pt>
                <c:pt idx="5845">
                  <c:v>18.75</c:v>
                </c:pt>
                <c:pt idx="5846">
                  <c:v>18.75</c:v>
                </c:pt>
                <c:pt idx="5847">
                  <c:v>18.75</c:v>
                </c:pt>
                <c:pt idx="5848">
                  <c:v>18.75</c:v>
                </c:pt>
                <c:pt idx="5849">
                  <c:v>18.75</c:v>
                </c:pt>
                <c:pt idx="5850">
                  <c:v>18.75</c:v>
                </c:pt>
                <c:pt idx="5851">
                  <c:v>18.75</c:v>
                </c:pt>
                <c:pt idx="5852">
                  <c:v>18.75</c:v>
                </c:pt>
                <c:pt idx="5853">
                  <c:v>18.75</c:v>
                </c:pt>
                <c:pt idx="5854">
                  <c:v>18.75</c:v>
                </c:pt>
                <c:pt idx="5855">
                  <c:v>18.75</c:v>
                </c:pt>
                <c:pt idx="5856">
                  <c:v>18.75</c:v>
                </c:pt>
                <c:pt idx="5857">
                  <c:v>18.75</c:v>
                </c:pt>
                <c:pt idx="5858">
                  <c:v>18.75</c:v>
                </c:pt>
                <c:pt idx="5859">
                  <c:v>18.75</c:v>
                </c:pt>
                <c:pt idx="5860">
                  <c:v>18.75</c:v>
                </c:pt>
                <c:pt idx="5861">
                  <c:v>18.75</c:v>
                </c:pt>
                <c:pt idx="5862">
                  <c:v>18.75</c:v>
                </c:pt>
                <c:pt idx="5863">
                  <c:v>18.75</c:v>
                </c:pt>
                <c:pt idx="5864">
                  <c:v>18.75</c:v>
                </c:pt>
                <c:pt idx="5865">
                  <c:v>18.75</c:v>
                </c:pt>
                <c:pt idx="5866">
                  <c:v>18.75</c:v>
                </c:pt>
                <c:pt idx="5867">
                  <c:v>18.75</c:v>
                </c:pt>
                <c:pt idx="5868">
                  <c:v>18.75</c:v>
                </c:pt>
                <c:pt idx="5869">
                  <c:v>18.75</c:v>
                </c:pt>
                <c:pt idx="5870">
                  <c:v>18.75</c:v>
                </c:pt>
                <c:pt idx="5871">
                  <c:v>18.75</c:v>
                </c:pt>
                <c:pt idx="5872">
                  <c:v>18.75</c:v>
                </c:pt>
                <c:pt idx="5873">
                  <c:v>18.75</c:v>
                </c:pt>
                <c:pt idx="5874">
                  <c:v>18.75</c:v>
                </c:pt>
                <c:pt idx="5875">
                  <c:v>18.75</c:v>
                </c:pt>
                <c:pt idx="5876">
                  <c:v>18.75</c:v>
                </c:pt>
                <c:pt idx="5877">
                  <c:v>18.75</c:v>
                </c:pt>
                <c:pt idx="5878">
                  <c:v>18.75</c:v>
                </c:pt>
                <c:pt idx="5879">
                  <c:v>18.75</c:v>
                </c:pt>
                <c:pt idx="5880">
                  <c:v>18.75</c:v>
                </c:pt>
                <c:pt idx="5881">
                  <c:v>18.75</c:v>
                </c:pt>
                <c:pt idx="5882">
                  <c:v>18.75</c:v>
                </c:pt>
                <c:pt idx="5883">
                  <c:v>18.75</c:v>
                </c:pt>
                <c:pt idx="5884">
                  <c:v>18.75</c:v>
                </c:pt>
                <c:pt idx="5885">
                  <c:v>18.75</c:v>
                </c:pt>
                <c:pt idx="5886">
                  <c:v>18.75</c:v>
                </c:pt>
                <c:pt idx="5887">
                  <c:v>18.75</c:v>
                </c:pt>
                <c:pt idx="5888">
                  <c:v>18.75</c:v>
                </c:pt>
                <c:pt idx="5889">
                  <c:v>18.75</c:v>
                </c:pt>
                <c:pt idx="5890">
                  <c:v>18.75</c:v>
                </c:pt>
                <c:pt idx="5891">
                  <c:v>18.75</c:v>
                </c:pt>
                <c:pt idx="5892">
                  <c:v>18.75</c:v>
                </c:pt>
                <c:pt idx="5893">
                  <c:v>18.75</c:v>
                </c:pt>
                <c:pt idx="5894">
                  <c:v>18.75</c:v>
                </c:pt>
                <c:pt idx="5895">
                  <c:v>18.75</c:v>
                </c:pt>
                <c:pt idx="5896">
                  <c:v>18.75</c:v>
                </c:pt>
                <c:pt idx="5897">
                  <c:v>18.75</c:v>
                </c:pt>
                <c:pt idx="5898">
                  <c:v>18.75</c:v>
                </c:pt>
                <c:pt idx="5899">
                  <c:v>18.75</c:v>
                </c:pt>
                <c:pt idx="5900">
                  <c:v>18.75</c:v>
                </c:pt>
                <c:pt idx="5901">
                  <c:v>18.75</c:v>
                </c:pt>
                <c:pt idx="5902">
                  <c:v>18.75</c:v>
                </c:pt>
                <c:pt idx="5903">
                  <c:v>18.75</c:v>
                </c:pt>
                <c:pt idx="5904">
                  <c:v>18.75</c:v>
                </c:pt>
                <c:pt idx="5905">
                  <c:v>18.75</c:v>
                </c:pt>
                <c:pt idx="5906">
                  <c:v>18.75</c:v>
                </c:pt>
                <c:pt idx="5907">
                  <c:v>18.75</c:v>
                </c:pt>
                <c:pt idx="5908">
                  <c:v>18.75</c:v>
                </c:pt>
                <c:pt idx="5909">
                  <c:v>18.75</c:v>
                </c:pt>
                <c:pt idx="5910">
                  <c:v>18.75</c:v>
                </c:pt>
                <c:pt idx="5911">
                  <c:v>18.75</c:v>
                </c:pt>
                <c:pt idx="5912">
                  <c:v>18.75</c:v>
                </c:pt>
                <c:pt idx="5913">
                  <c:v>18.75</c:v>
                </c:pt>
                <c:pt idx="5914">
                  <c:v>18.75</c:v>
                </c:pt>
                <c:pt idx="5915">
                  <c:v>18.75</c:v>
                </c:pt>
                <c:pt idx="5916">
                  <c:v>18.75</c:v>
                </c:pt>
                <c:pt idx="5917">
                  <c:v>18.75</c:v>
                </c:pt>
                <c:pt idx="5918">
                  <c:v>18.75</c:v>
                </c:pt>
                <c:pt idx="5919">
                  <c:v>18.75</c:v>
                </c:pt>
                <c:pt idx="5920">
                  <c:v>18.75</c:v>
                </c:pt>
                <c:pt idx="5921">
                  <c:v>18.75</c:v>
                </c:pt>
                <c:pt idx="5922">
                  <c:v>18.75</c:v>
                </c:pt>
                <c:pt idx="5923">
                  <c:v>18.75</c:v>
                </c:pt>
                <c:pt idx="5924">
                  <c:v>18.75</c:v>
                </c:pt>
                <c:pt idx="5925">
                  <c:v>18.75</c:v>
                </c:pt>
                <c:pt idx="5926">
                  <c:v>18.75</c:v>
                </c:pt>
                <c:pt idx="5927">
                  <c:v>18.75</c:v>
                </c:pt>
                <c:pt idx="5928">
                  <c:v>18.75</c:v>
                </c:pt>
                <c:pt idx="5929">
                  <c:v>18.75</c:v>
                </c:pt>
                <c:pt idx="5930">
                  <c:v>18.75</c:v>
                </c:pt>
                <c:pt idx="5931">
                  <c:v>18.75</c:v>
                </c:pt>
                <c:pt idx="5932">
                  <c:v>18.75</c:v>
                </c:pt>
                <c:pt idx="5933">
                  <c:v>18.75</c:v>
                </c:pt>
                <c:pt idx="5934">
                  <c:v>18.75</c:v>
                </c:pt>
                <c:pt idx="5935">
                  <c:v>18.75</c:v>
                </c:pt>
                <c:pt idx="5936">
                  <c:v>18.75</c:v>
                </c:pt>
                <c:pt idx="5937">
                  <c:v>18.75</c:v>
                </c:pt>
                <c:pt idx="5938">
                  <c:v>18.75</c:v>
                </c:pt>
                <c:pt idx="5939">
                  <c:v>18.75</c:v>
                </c:pt>
                <c:pt idx="5940">
                  <c:v>18.75</c:v>
                </c:pt>
                <c:pt idx="5941">
                  <c:v>18.75</c:v>
                </c:pt>
                <c:pt idx="5942">
                  <c:v>18.75</c:v>
                </c:pt>
                <c:pt idx="5943">
                  <c:v>18.75</c:v>
                </c:pt>
                <c:pt idx="5944">
                  <c:v>18.75</c:v>
                </c:pt>
                <c:pt idx="5945">
                  <c:v>18.75</c:v>
                </c:pt>
                <c:pt idx="5946">
                  <c:v>18.75</c:v>
                </c:pt>
                <c:pt idx="5947">
                  <c:v>18.75</c:v>
                </c:pt>
                <c:pt idx="5948">
                  <c:v>18.75</c:v>
                </c:pt>
                <c:pt idx="5949">
                  <c:v>18.75</c:v>
                </c:pt>
                <c:pt idx="5950">
                  <c:v>18.75</c:v>
                </c:pt>
                <c:pt idx="5951">
                  <c:v>18.75</c:v>
                </c:pt>
                <c:pt idx="5952">
                  <c:v>18.75</c:v>
                </c:pt>
                <c:pt idx="5953">
                  <c:v>18.75</c:v>
                </c:pt>
                <c:pt idx="5954">
                  <c:v>18.75</c:v>
                </c:pt>
                <c:pt idx="5955">
                  <c:v>18.75</c:v>
                </c:pt>
                <c:pt idx="5956">
                  <c:v>18.75</c:v>
                </c:pt>
                <c:pt idx="5957">
                  <c:v>18.75</c:v>
                </c:pt>
                <c:pt idx="5958">
                  <c:v>18.75</c:v>
                </c:pt>
                <c:pt idx="5959">
                  <c:v>18.75</c:v>
                </c:pt>
                <c:pt idx="5960">
                  <c:v>18.75</c:v>
                </c:pt>
                <c:pt idx="5961">
                  <c:v>18.75</c:v>
                </c:pt>
                <c:pt idx="5962">
                  <c:v>18.75</c:v>
                </c:pt>
                <c:pt idx="5963">
                  <c:v>18.75</c:v>
                </c:pt>
                <c:pt idx="5964">
                  <c:v>18.75</c:v>
                </c:pt>
                <c:pt idx="5965">
                  <c:v>18.75</c:v>
                </c:pt>
                <c:pt idx="5966">
                  <c:v>18.75</c:v>
                </c:pt>
                <c:pt idx="5967">
                  <c:v>18.75</c:v>
                </c:pt>
                <c:pt idx="5968">
                  <c:v>18.75</c:v>
                </c:pt>
                <c:pt idx="5969">
                  <c:v>18.75</c:v>
                </c:pt>
                <c:pt idx="5970">
                  <c:v>18.75</c:v>
                </c:pt>
                <c:pt idx="5971">
                  <c:v>18.75</c:v>
                </c:pt>
                <c:pt idx="5972">
                  <c:v>18.75</c:v>
                </c:pt>
                <c:pt idx="5973">
                  <c:v>18.75</c:v>
                </c:pt>
                <c:pt idx="5974">
                  <c:v>18.75</c:v>
                </c:pt>
                <c:pt idx="5975">
                  <c:v>18.75</c:v>
                </c:pt>
                <c:pt idx="5976">
                  <c:v>18.75</c:v>
                </c:pt>
                <c:pt idx="5977">
                  <c:v>18.75</c:v>
                </c:pt>
                <c:pt idx="5978">
                  <c:v>18.75</c:v>
                </c:pt>
                <c:pt idx="5979">
                  <c:v>18.75</c:v>
                </c:pt>
                <c:pt idx="5980">
                  <c:v>18.75</c:v>
                </c:pt>
                <c:pt idx="5981">
                  <c:v>18.75</c:v>
                </c:pt>
                <c:pt idx="5982">
                  <c:v>18.75</c:v>
                </c:pt>
                <c:pt idx="5983">
                  <c:v>18.75</c:v>
                </c:pt>
                <c:pt idx="5984">
                  <c:v>18.75</c:v>
                </c:pt>
                <c:pt idx="5985">
                  <c:v>18.75</c:v>
                </c:pt>
                <c:pt idx="5986">
                  <c:v>18.75</c:v>
                </c:pt>
                <c:pt idx="5987">
                  <c:v>18.75</c:v>
                </c:pt>
                <c:pt idx="5988">
                  <c:v>18.75</c:v>
                </c:pt>
                <c:pt idx="5989">
                  <c:v>18.75</c:v>
                </c:pt>
                <c:pt idx="5990">
                  <c:v>18.75</c:v>
                </c:pt>
                <c:pt idx="5991">
                  <c:v>18.75</c:v>
                </c:pt>
                <c:pt idx="5992">
                  <c:v>18.75</c:v>
                </c:pt>
                <c:pt idx="5993">
                  <c:v>18.75</c:v>
                </c:pt>
                <c:pt idx="5994">
                  <c:v>18.75</c:v>
                </c:pt>
                <c:pt idx="5995">
                  <c:v>18.75</c:v>
                </c:pt>
                <c:pt idx="5996">
                  <c:v>18.75</c:v>
                </c:pt>
                <c:pt idx="5997">
                  <c:v>18.75</c:v>
                </c:pt>
                <c:pt idx="5998">
                  <c:v>18.75</c:v>
                </c:pt>
                <c:pt idx="5999">
                  <c:v>18.75</c:v>
                </c:pt>
                <c:pt idx="6000">
                  <c:v>18.75</c:v>
                </c:pt>
                <c:pt idx="6001">
                  <c:v>18.75</c:v>
                </c:pt>
                <c:pt idx="6002">
                  <c:v>18.75</c:v>
                </c:pt>
                <c:pt idx="6003">
                  <c:v>18.75</c:v>
                </c:pt>
                <c:pt idx="6004">
                  <c:v>18.75</c:v>
                </c:pt>
                <c:pt idx="6005">
                  <c:v>18.75</c:v>
                </c:pt>
                <c:pt idx="6006">
                  <c:v>18.75</c:v>
                </c:pt>
                <c:pt idx="6007">
                  <c:v>18.75</c:v>
                </c:pt>
                <c:pt idx="6008">
                  <c:v>18.75</c:v>
                </c:pt>
                <c:pt idx="6009">
                  <c:v>18.75</c:v>
                </c:pt>
                <c:pt idx="6010">
                  <c:v>18.75</c:v>
                </c:pt>
                <c:pt idx="6011">
                  <c:v>18.75</c:v>
                </c:pt>
                <c:pt idx="6012">
                  <c:v>18.75</c:v>
                </c:pt>
                <c:pt idx="6013">
                  <c:v>18.75</c:v>
                </c:pt>
                <c:pt idx="6014">
                  <c:v>18.75</c:v>
                </c:pt>
                <c:pt idx="6015">
                  <c:v>18.75</c:v>
                </c:pt>
                <c:pt idx="6016">
                  <c:v>18.75</c:v>
                </c:pt>
                <c:pt idx="6017">
                  <c:v>18.75</c:v>
                </c:pt>
                <c:pt idx="6018">
                  <c:v>18.75</c:v>
                </c:pt>
                <c:pt idx="6019">
                  <c:v>18.75</c:v>
                </c:pt>
                <c:pt idx="6020">
                  <c:v>18.75</c:v>
                </c:pt>
                <c:pt idx="6021">
                  <c:v>18.75</c:v>
                </c:pt>
                <c:pt idx="6022">
                  <c:v>18.75</c:v>
                </c:pt>
                <c:pt idx="6023">
                  <c:v>18.75</c:v>
                </c:pt>
                <c:pt idx="6024">
                  <c:v>18.75</c:v>
                </c:pt>
                <c:pt idx="6025">
                  <c:v>18.75</c:v>
                </c:pt>
                <c:pt idx="6026">
                  <c:v>18.75</c:v>
                </c:pt>
                <c:pt idx="6027">
                  <c:v>18.75</c:v>
                </c:pt>
                <c:pt idx="6028">
                  <c:v>18.75</c:v>
                </c:pt>
                <c:pt idx="6029">
                  <c:v>18.75</c:v>
                </c:pt>
                <c:pt idx="6030">
                  <c:v>18.75</c:v>
                </c:pt>
                <c:pt idx="6031">
                  <c:v>18.75</c:v>
                </c:pt>
                <c:pt idx="6032">
                  <c:v>18.75</c:v>
                </c:pt>
                <c:pt idx="6033">
                  <c:v>18.75</c:v>
                </c:pt>
                <c:pt idx="6034">
                  <c:v>18.75</c:v>
                </c:pt>
                <c:pt idx="6035">
                  <c:v>18.75</c:v>
                </c:pt>
                <c:pt idx="6036">
                  <c:v>18.75</c:v>
                </c:pt>
                <c:pt idx="6037">
                  <c:v>18.75</c:v>
                </c:pt>
                <c:pt idx="6038">
                  <c:v>18.75</c:v>
                </c:pt>
                <c:pt idx="6039">
                  <c:v>18.75</c:v>
                </c:pt>
                <c:pt idx="6040">
                  <c:v>18.75</c:v>
                </c:pt>
                <c:pt idx="6041">
                  <c:v>18.75</c:v>
                </c:pt>
                <c:pt idx="6042">
                  <c:v>18.75</c:v>
                </c:pt>
                <c:pt idx="6043">
                  <c:v>18.75</c:v>
                </c:pt>
                <c:pt idx="6044">
                  <c:v>18.75</c:v>
                </c:pt>
                <c:pt idx="6045">
                  <c:v>18.75</c:v>
                </c:pt>
                <c:pt idx="6046">
                  <c:v>18.75</c:v>
                </c:pt>
                <c:pt idx="6047">
                  <c:v>18.75</c:v>
                </c:pt>
                <c:pt idx="6048">
                  <c:v>18.75</c:v>
                </c:pt>
                <c:pt idx="6049">
                  <c:v>18.75</c:v>
                </c:pt>
                <c:pt idx="6050">
                  <c:v>18.75</c:v>
                </c:pt>
                <c:pt idx="6051">
                  <c:v>18.75</c:v>
                </c:pt>
                <c:pt idx="6052">
                  <c:v>18.75</c:v>
                </c:pt>
                <c:pt idx="6053">
                  <c:v>18.75</c:v>
                </c:pt>
                <c:pt idx="6054">
                  <c:v>18.75</c:v>
                </c:pt>
                <c:pt idx="6055">
                  <c:v>18.75</c:v>
                </c:pt>
                <c:pt idx="6056">
                  <c:v>18.75</c:v>
                </c:pt>
                <c:pt idx="6057">
                  <c:v>18.75</c:v>
                </c:pt>
                <c:pt idx="6058">
                  <c:v>18.75</c:v>
                </c:pt>
                <c:pt idx="6059">
                  <c:v>18.75</c:v>
                </c:pt>
                <c:pt idx="6060">
                  <c:v>18.75</c:v>
                </c:pt>
                <c:pt idx="6061">
                  <c:v>18.75</c:v>
                </c:pt>
                <c:pt idx="6062">
                  <c:v>18.75</c:v>
                </c:pt>
                <c:pt idx="6063">
                  <c:v>18.75</c:v>
                </c:pt>
                <c:pt idx="6064">
                  <c:v>18.75</c:v>
                </c:pt>
                <c:pt idx="6065">
                  <c:v>18.75</c:v>
                </c:pt>
                <c:pt idx="6066">
                  <c:v>18.75</c:v>
                </c:pt>
                <c:pt idx="6067">
                  <c:v>18.75</c:v>
                </c:pt>
                <c:pt idx="6068">
                  <c:v>18.75</c:v>
                </c:pt>
                <c:pt idx="6069">
                  <c:v>18.75</c:v>
                </c:pt>
                <c:pt idx="6070">
                  <c:v>18.75</c:v>
                </c:pt>
                <c:pt idx="6071">
                  <c:v>18.75</c:v>
                </c:pt>
                <c:pt idx="6072">
                  <c:v>18.75</c:v>
                </c:pt>
                <c:pt idx="6073">
                  <c:v>18.75</c:v>
                </c:pt>
                <c:pt idx="6074">
                  <c:v>18.75</c:v>
                </c:pt>
                <c:pt idx="6075">
                  <c:v>18.75</c:v>
                </c:pt>
                <c:pt idx="6076">
                  <c:v>18.75</c:v>
                </c:pt>
                <c:pt idx="6077">
                  <c:v>18.75</c:v>
                </c:pt>
                <c:pt idx="6078">
                  <c:v>18.75</c:v>
                </c:pt>
                <c:pt idx="6079">
                  <c:v>18.75</c:v>
                </c:pt>
                <c:pt idx="6080">
                  <c:v>18.75</c:v>
                </c:pt>
                <c:pt idx="6081">
                  <c:v>18.75</c:v>
                </c:pt>
                <c:pt idx="6082">
                  <c:v>18.75</c:v>
                </c:pt>
                <c:pt idx="6083">
                  <c:v>18.75</c:v>
                </c:pt>
                <c:pt idx="6084">
                  <c:v>18.75</c:v>
                </c:pt>
                <c:pt idx="6085">
                  <c:v>18.75</c:v>
                </c:pt>
                <c:pt idx="6086">
                  <c:v>18.75</c:v>
                </c:pt>
                <c:pt idx="6087">
                  <c:v>18.75</c:v>
                </c:pt>
                <c:pt idx="6088">
                  <c:v>18.75</c:v>
                </c:pt>
                <c:pt idx="6089">
                  <c:v>18.75</c:v>
                </c:pt>
                <c:pt idx="6090">
                  <c:v>18.75</c:v>
                </c:pt>
                <c:pt idx="6091">
                  <c:v>18.75</c:v>
                </c:pt>
                <c:pt idx="6092">
                  <c:v>18.75</c:v>
                </c:pt>
                <c:pt idx="6093">
                  <c:v>18.75</c:v>
                </c:pt>
                <c:pt idx="6094">
                  <c:v>18.75</c:v>
                </c:pt>
                <c:pt idx="6095">
                  <c:v>18.75</c:v>
                </c:pt>
                <c:pt idx="6096">
                  <c:v>18.75</c:v>
                </c:pt>
                <c:pt idx="6097">
                  <c:v>18.75</c:v>
                </c:pt>
                <c:pt idx="6098">
                  <c:v>18.75</c:v>
                </c:pt>
                <c:pt idx="6099">
                  <c:v>18.75</c:v>
                </c:pt>
                <c:pt idx="6100">
                  <c:v>18.75</c:v>
                </c:pt>
                <c:pt idx="6101">
                  <c:v>18.75</c:v>
                </c:pt>
                <c:pt idx="6102">
                  <c:v>18.75</c:v>
                </c:pt>
                <c:pt idx="6103">
                  <c:v>18.75</c:v>
                </c:pt>
                <c:pt idx="6104">
                  <c:v>18.75</c:v>
                </c:pt>
                <c:pt idx="6105">
                  <c:v>18.75</c:v>
                </c:pt>
                <c:pt idx="6106">
                  <c:v>18.75</c:v>
                </c:pt>
                <c:pt idx="6107">
                  <c:v>18.75</c:v>
                </c:pt>
                <c:pt idx="6108">
                  <c:v>18.75</c:v>
                </c:pt>
                <c:pt idx="6109">
                  <c:v>18.75</c:v>
                </c:pt>
                <c:pt idx="6110">
                  <c:v>18.75</c:v>
                </c:pt>
                <c:pt idx="6111">
                  <c:v>18.75</c:v>
                </c:pt>
                <c:pt idx="6112">
                  <c:v>18.75</c:v>
                </c:pt>
                <c:pt idx="6113">
                  <c:v>18.75</c:v>
                </c:pt>
                <c:pt idx="6114">
                  <c:v>18.75</c:v>
                </c:pt>
                <c:pt idx="6115">
                  <c:v>18.75</c:v>
                </c:pt>
                <c:pt idx="6116">
                  <c:v>18.75</c:v>
                </c:pt>
                <c:pt idx="6117">
                  <c:v>18.75</c:v>
                </c:pt>
                <c:pt idx="6118">
                  <c:v>18.75</c:v>
                </c:pt>
                <c:pt idx="6119">
                  <c:v>18.75</c:v>
                </c:pt>
                <c:pt idx="6120">
                  <c:v>18.75</c:v>
                </c:pt>
                <c:pt idx="6121">
                  <c:v>18.75</c:v>
                </c:pt>
                <c:pt idx="6122">
                  <c:v>18.75</c:v>
                </c:pt>
                <c:pt idx="6123">
                  <c:v>18.75</c:v>
                </c:pt>
                <c:pt idx="6124">
                  <c:v>18.75</c:v>
                </c:pt>
                <c:pt idx="6125">
                  <c:v>18.75</c:v>
                </c:pt>
                <c:pt idx="6126">
                  <c:v>18.75</c:v>
                </c:pt>
                <c:pt idx="6127">
                  <c:v>18.75</c:v>
                </c:pt>
                <c:pt idx="6128">
                  <c:v>18.75</c:v>
                </c:pt>
                <c:pt idx="6129">
                  <c:v>18.75</c:v>
                </c:pt>
                <c:pt idx="6130">
                  <c:v>18.75</c:v>
                </c:pt>
                <c:pt idx="6131">
                  <c:v>18.75</c:v>
                </c:pt>
                <c:pt idx="6132">
                  <c:v>18.75</c:v>
                </c:pt>
                <c:pt idx="6133">
                  <c:v>18.75</c:v>
                </c:pt>
                <c:pt idx="6134">
                  <c:v>18.75</c:v>
                </c:pt>
                <c:pt idx="6135">
                  <c:v>18.75</c:v>
                </c:pt>
                <c:pt idx="6136">
                  <c:v>18.75</c:v>
                </c:pt>
                <c:pt idx="6137">
                  <c:v>18.75</c:v>
                </c:pt>
                <c:pt idx="6138">
                  <c:v>18.75</c:v>
                </c:pt>
                <c:pt idx="6139">
                  <c:v>18.75</c:v>
                </c:pt>
                <c:pt idx="6140">
                  <c:v>18.75</c:v>
                </c:pt>
                <c:pt idx="6141">
                  <c:v>18.75</c:v>
                </c:pt>
                <c:pt idx="6142">
                  <c:v>18.75</c:v>
                </c:pt>
                <c:pt idx="6143">
                  <c:v>18.75</c:v>
                </c:pt>
                <c:pt idx="6144">
                  <c:v>18.75</c:v>
                </c:pt>
                <c:pt idx="6145">
                  <c:v>18.75</c:v>
                </c:pt>
                <c:pt idx="6146">
                  <c:v>18.75</c:v>
                </c:pt>
                <c:pt idx="6147">
                  <c:v>18.75</c:v>
                </c:pt>
                <c:pt idx="6148">
                  <c:v>18.75</c:v>
                </c:pt>
                <c:pt idx="6149">
                  <c:v>18.75</c:v>
                </c:pt>
                <c:pt idx="6150">
                  <c:v>18.75</c:v>
                </c:pt>
                <c:pt idx="6151">
                  <c:v>18.75</c:v>
                </c:pt>
                <c:pt idx="6152">
                  <c:v>18.75</c:v>
                </c:pt>
                <c:pt idx="6153">
                  <c:v>18.75</c:v>
                </c:pt>
                <c:pt idx="6154">
                  <c:v>18.75</c:v>
                </c:pt>
                <c:pt idx="6155">
                  <c:v>18.75</c:v>
                </c:pt>
                <c:pt idx="6156">
                  <c:v>18.75</c:v>
                </c:pt>
                <c:pt idx="6157">
                  <c:v>18.75</c:v>
                </c:pt>
                <c:pt idx="6158">
                  <c:v>18.75</c:v>
                </c:pt>
                <c:pt idx="6159">
                  <c:v>18.75</c:v>
                </c:pt>
                <c:pt idx="6160">
                  <c:v>18.75</c:v>
                </c:pt>
                <c:pt idx="6161">
                  <c:v>18.75</c:v>
                </c:pt>
                <c:pt idx="6162">
                  <c:v>18.75</c:v>
                </c:pt>
                <c:pt idx="6163">
                  <c:v>18.75</c:v>
                </c:pt>
                <c:pt idx="6164">
                  <c:v>18.75</c:v>
                </c:pt>
                <c:pt idx="6165">
                  <c:v>18.75</c:v>
                </c:pt>
                <c:pt idx="6166">
                  <c:v>18.75</c:v>
                </c:pt>
                <c:pt idx="6167">
                  <c:v>18.75</c:v>
                </c:pt>
                <c:pt idx="6168">
                  <c:v>18.75</c:v>
                </c:pt>
                <c:pt idx="6169">
                  <c:v>18.75</c:v>
                </c:pt>
                <c:pt idx="6170">
                  <c:v>18.75</c:v>
                </c:pt>
                <c:pt idx="6171">
                  <c:v>18.75</c:v>
                </c:pt>
                <c:pt idx="6172">
                  <c:v>18.75</c:v>
                </c:pt>
                <c:pt idx="6173">
                  <c:v>18.75</c:v>
                </c:pt>
                <c:pt idx="6174">
                  <c:v>18.75</c:v>
                </c:pt>
                <c:pt idx="6175">
                  <c:v>18.75</c:v>
                </c:pt>
                <c:pt idx="6176">
                  <c:v>18.75</c:v>
                </c:pt>
                <c:pt idx="6177">
                  <c:v>18.75</c:v>
                </c:pt>
                <c:pt idx="6178">
                  <c:v>18.75</c:v>
                </c:pt>
                <c:pt idx="6179">
                  <c:v>18.75</c:v>
                </c:pt>
                <c:pt idx="6180">
                  <c:v>18.75</c:v>
                </c:pt>
                <c:pt idx="6181">
                  <c:v>18.75</c:v>
                </c:pt>
                <c:pt idx="6182">
                  <c:v>18.75</c:v>
                </c:pt>
                <c:pt idx="6183">
                  <c:v>18.75</c:v>
                </c:pt>
                <c:pt idx="6184">
                  <c:v>18.75</c:v>
                </c:pt>
                <c:pt idx="6185">
                  <c:v>18.75</c:v>
                </c:pt>
                <c:pt idx="6186">
                  <c:v>18.75</c:v>
                </c:pt>
                <c:pt idx="6187">
                  <c:v>18.75</c:v>
                </c:pt>
                <c:pt idx="6188">
                  <c:v>18.75</c:v>
                </c:pt>
                <c:pt idx="6189">
                  <c:v>18.75</c:v>
                </c:pt>
                <c:pt idx="6190">
                  <c:v>18.75</c:v>
                </c:pt>
                <c:pt idx="6191">
                  <c:v>18.75</c:v>
                </c:pt>
                <c:pt idx="6192">
                  <c:v>18.75</c:v>
                </c:pt>
                <c:pt idx="6193">
                  <c:v>18.75</c:v>
                </c:pt>
                <c:pt idx="6194">
                  <c:v>18.75</c:v>
                </c:pt>
                <c:pt idx="6195">
                  <c:v>18.75</c:v>
                </c:pt>
                <c:pt idx="6196">
                  <c:v>18.75</c:v>
                </c:pt>
                <c:pt idx="6197">
                  <c:v>18.75</c:v>
                </c:pt>
                <c:pt idx="6198">
                  <c:v>18.75</c:v>
                </c:pt>
                <c:pt idx="6199">
                  <c:v>18.75</c:v>
                </c:pt>
                <c:pt idx="6200">
                  <c:v>18.75</c:v>
                </c:pt>
                <c:pt idx="6201">
                  <c:v>18.75</c:v>
                </c:pt>
                <c:pt idx="6202">
                  <c:v>18.75</c:v>
                </c:pt>
                <c:pt idx="6203">
                  <c:v>18.75</c:v>
                </c:pt>
                <c:pt idx="6204">
                  <c:v>18.75</c:v>
                </c:pt>
                <c:pt idx="6205">
                  <c:v>18.75</c:v>
                </c:pt>
                <c:pt idx="6206">
                  <c:v>18.75</c:v>
                </c:pt>
                <c:pt idx="6207">
                  <c:v>18.75</c:v>
                </c:pt>
                <c:pt idx="6208">
                  <c:v>18.75</c:v>
                </c:pt>
                <c:pt idx="6209">
                  <c:v>18.75</c:v>
                </c:pt>
                <c:pt idx="6210">
                  <c:v>18.75</c:v>
                </c:pt>
                <c:pt idx="6211">
                  <c:v>18.75</c:v>
                </c:pt>
                <c:pt idx="6212">
                  <c:v>18.75</c:v>
                </c:pt>
                <c:pt idx="6213">
                  <c:v>18.75</c:v>
                </c:pt>
                <c:pt idx="6214">
                  <c:v>18.75</c:v>
                </c:pt>
                <c:pt idx="6215">
                  <c:v>18.75</c:v>
                </c:pt>
                <c:pt idx="6216">
                  <c:v>18.75</c:v>
                </c:pt>
                <c:pt idx="6217">
                  <c:v>18.75</c:v>
                </c:pt>
                <c:pt idx="6218">
                  <c:v>18.75</c:v>
                </c:pt>
                <c:pt idx="6219">
                  <c:v>18.75</c:v>
                </c:pt>
                <c:pt idx="6220">
                  <c:v>18.75</c:v>
                </c:pt>
                <c:pt idx="6221">
                  <c:v>18.75</c:v>
                </c:pt>
                <c:pt idx="6222">
                  <c:v>18.75</c:v>
                </c:pt>
                <c:pt idx="6223">
                  <c:v>18.75</c:v>
                </c:pt>
                <c:pt idx="6224">
                  <c:v>18.75</c:v>
                </c:pt>
                <c:pt idx="6225">
                  <c:v>18.75</c:v>
                </c:pt>
                <c:pt idx="6226">
                  <c:v>18.75</c:v>
                </c:pt>
                <c:pt idx="6227">
                  <c:v>18.75</c:v>
                </c:pt>
                <c:pt idx="6228">
                  <c:v>18.75</c:v>
                </c:pt>
                <c:pt idx="6229">
                  <c:v>18.75</c:v>
                </c:pt>
                <c:pt idx="6230">
                  <c:v>18.75</c:v>
                </c:pt>
                <c:pt idx="6231">
                  <c:v>18.75</c:v>
                </c:pt>
                <c:pt idx="6232">
                  <c:v>18.75</c:v>
                </c:pt>
                <c:pt idx="6233">
                  <c:v>18.75</c:v>
                </c:pt>
                <c:pt idx="6234">
                  <c:v>18.75</c:v>
                </c:pt>
                <c:pt idx="6235">
                  <c:v>18.75</c:v>
                </c:pt>
                <c:pt idx="6236">
                  <c:v>18.75</c:v>
                </c:pt>
                <c:pt idx="6237">
                  <c:v>18.75</c:v>
                </c:pt>
                <c:pt idx="6238">
                  <c:v>18.75</c:v>
                </c:pt>
                <c:pt idx="6239">
                  <c:v>18.75</c:v>
                </c:pt>
                <c:pt idx="6240">
                  <c:v>18.75</c:v>
                </c:pt>
                <c:pt idx="6241">
                  <c:v>18.75</c:v>
                </c:pt>
                <c:pt idx="6242">
                  <c:v>18.75</c:v>
                </c:pt>
                <c:pt idx="6243">
                  <c:v>18.75</c:v>
                </c:pt>
                <c:pt idx="6244">
                  <c:v>18.75</c:v>
                </c:pt>
                <c:pt idx="6245">
                  <c:v>18.75</c:v>
                </c:pt>
                <c:pt idx="6246">
                  <c:v>18.75</c:v>
                </c:pt>
                <c:pt idx="6247">
                  <c:v>18.75</c:v>
                </c:pt>
                <c:pt idx="6248">
                  <c:v>18.75</c:v>
                </c:pt>
                <c:pt idx="6249">
                  <c:v>18.75</c:v>
                </c:pt>
                <c:pt idx="6250">
                  <c:v>18.75</c:v>
                </c:pt>
                <c:pt idx="6251">
                  <c:v>18.75</c:v>
                </c:pt>
                <c:pt idx="6252">
                  <c:v>18.75</c:v>
                </c:pt>
                <c:pt idx="6253">
                  <c:v>18.75</c:v>
                </c:pt>
                <c:pt idx="6254">
                  <c:v>18.75</c:v>
                </c:pt>
                <c:pt idx="6255">
                  <c:v>18.75</c:v>
                </c:pt>
                <c:pt idx="6256">
                  <c:v>18.75</c:v>
                </c:pt>
                <c:pt idx="6257">
                  <c:v>18.75</c:v>
                </c:pt>
                <c:pt idx="6258">
                  <c:v>18.75</c:v>
                </c:pt>
                <c:pt idx="6259">
                  <c:v>18.75</c:v>
                </c:pt>
                <c:pt idx="6260">
                  <c:v>18.75</c:v>
                </c:pt>
                <c:pt idx="6261">
                  <c:v>18.75</c:v>
                </c:pt>
                <c:pt idx="6262">
                  <c:v>18.75</c:v>
                </c:pt>
                <c:pt idx="6263">
                  <c:v>18.75</c:v>
                </c:pt>
                <c:pt idx="6264">
                  <c:v>18.75</c:v>
                </c:pt>
                <c:pt idx="6265">
                  <c:v>18.75</c:v>
                </c:pt>
                <c:pt idx="6266">
                  <c:v>18.75</c:v>
                </c:pt>
                <c:pt idx="6267">
                  <c:v>18.75</c:v>
                </c:pt>
                <c:pt idx="6268">
                  <c:v>18.75</c:v>
                </c:pt>
                <c:pt idx="6269">
                  <c:v>18.75</c:v>
                </c:pt>
                <c:pt idx="6270">
                  <c:v>18.75</c:v>
                </c:pt>
                <c:pt idx="6271">
                  <c:v>18.75</c:v>
                </c:pt>
                <c:pt idx="6272">
                  <c:v>18.75</c:v>
                </c:pt>
                <c:pt idx="6273">
                  <c:v>18.75</c:v>
                </c:pt>
                <c:pt idx="6274">
                  <c:v>18.75</c:v>
                </c:pt>
                <c:pt idx="6275">
                  <c:v>18.75</c:v>
                </c:pt>
                <c:pt idx="6276">
                  <c:v>18.75</c:v>
                </c:pt>
                <c:pt idx="6277">
                  <c:v>18.75</c:v>
                </c:pt>
                <c:pt idx="6278">
                  <c:v>18.75</c:v>
                </c:pt>
                <c:pt idx="6279">
                  <c:v>18.75</c:v>
                </c:pt>
                <c:pt idx="6280">
                  <c:v>18.75</c:v>
                </c:pt>
                <c:pt idx="6281">
                  <c:v>18.75</c:v>
                </c:pt>
                <c:pt idx="6282">
                  <c:v>18.75</c:v>
                </c:pt>
                <c:pt idx="6283">
                  <c:v>18.75</c:v>
                </c:pt>
                <c:pt idx="6284">
                  <c:v>18.75</c:v>
                </c:pt>
                <c:pt idx="6285">
                  <c:v>18.75</c:v>
                </c:pt>
                <c:pt idx="6286">
                  <c:v>18.75</c:v>
                </c:pt>
                <c:pt idx="6287">
                  <c:v>18.75</c:v>
                </c:pt>
                <c:pt idx="6288">
                  <c:v>18.75</c:v>
                </c:pt>
                <c:pt idx="6289">
                  <c:v>18.75</c:v>
                </c:pt>
                <c:pt idx="6290">
                  <c:v>18.75</c:v>
                </c:pt>
                <c:pt idx="6291">
                  <c:v>18.75</c:v>
                </c:pt>
                <c:pt idx="6292">
                  <c:v>18.75</c:v>
                </c:pt>
                <c:pt idx="6293">
                  <c:v>18.75</c:v>
                </c:pt>
                <c:pt idx="6294">
                  <c:v>18.75</c:v>
                </c:pt>
                <c:pt idx="6295">
                  <c:v>18.75</c:v>
                </c:pt>
                <c:pt idx="6296">
                  <c:v>18.75</c:v>
                </c:pt>
                <c:pt idx="6297">
                  <c:v>18.75</c:v>
                </c:pt>
                <c:pt idx="6298">
                  <c:v>18.75</c:v>
                </c:pt>
                <c:pt idx="6299">
                  <c:v>18.75</c:v>
                </c:pt>
                <c:pt idx="6300">
                  <c:v>18.75</c:v>
                </c:pt>
                <c:pt idx="6301">
                  <c:v>18.75</c:v>
                </c:pt>
                <c:pt idx="6302">
                  <c:v>18.75</c:v>
                </c:pt>
                <c:pt idx="6303">
                  <c:v>18.75</c:v>
                </c:pt>
                <c:pt idx="6304">
                  <c:v>18.75</c:v>
                </c:pt>
                <c:pt idx="6305">
                  <c:v>18.75</c:v>
                </c:pt>
                <c:pt idx="6306">
                  <c:v>18.75</c:v>
                </c:pt>
                <c:pt idx="6307">
                  <c:v>18.75</c:v>
                </c:pt>
                <c:pt idx="6308">
                  <c:v>18.75</c:v>
                </c:pt>
                <c:pt idx="6309">
                  <c:v>18.75</c:v>
                </c:pt>
                <c:pt idx="6310">
                  <c:v>18.75</c:v>
                </c:pt>
                <c:pt idx="6311">
                  <c:v>18.75</c:v>
                </c:pt>
                <c:pt idx="6312">
                  <c:v>18.75</c:v>
                </c:pt>
                <c:pt idx="6313">
                  <c:v>18.75</c:v>
                </c:pt>
                <c:pt idx="6314">
                  <c:v>18.75</c:v>
                </c:pt>
                <c:pt idx="6315">
                  <c:v>18.75</c:v>
                </c:pt>
                <c:pt idx="6316">
                  <c:v>18.75</c:v>
                </c:pt>
                <c:pt idx="6317">
                  <c:v>18.75</c:v>
                </c:pt>
                <c:pt idx="6318">
                  <c:v>18.75</c:v>
                </c:pt>
                <c:pt idx="6319">
                  <c:v>18.75</c:v>
                </c:pt>
                <c:pt idx="6320">
                  <c:v>18.75</c:v>
                </c:pt>
                <c:pt idx="6321">
                  <c:v>18.75</c:v>
                </c:pt>
                <c:pt idx="6322">
                  <c:v>18.75</c:v>
                </c:pt>
                <c:pt idx="6323">
                  <c:v>18.75</c:v>
                </c:pt>
                <c:pt idx="6324">
                  <c:v>18.75</c:v>
                </c:pt>
                <c:pt idx="6325">
                  <c:v>18.75</c:v>
                </c:pt>
                <c:pt idx="6326">
                  <c:v>18.75</c:v>
                </c:pt>
                <c:pt idx="6327">
                  <c:v>18.75</c:v>
                </c:pt>
                <c:pt idx="6328">
                  <c:v>18.75</c:v>
                </c:pt>
                <c:pt idx="6329">
                  <c:v>18.75</c:v>
                </c:pt>
                <c:pt idx="6330">
                  <c:v>18.75</c:v>
                </c:pt>
                <c:pt idx="6331">
                  <c:v>18.75</c:v>
                </c:pt>
                <c:pt idx="6332">
                  <c:v>18.75</c:v>
                </c:pt>
                <c:pt idx="6333">
                  <c:v>18.75</c:v>
                </c:pt>
                <c:pt idx="6334">
                  <c:v>18.75</c:v>
                </c:pt>
                <c:pt idx="6335">
                  <c:v>18.75</c:v>
                </c:pt>
                <c:pt idx="6336">
                  <c:v>18.75</c:v>
                </c:pt>
                <c:pt idx="6337">
                  <c:v>18.75</c:v>
                </c:pt>
                <c:pt idx="6338">
                  <c:v>18.75</c:v>
                </c:pt>
                <c:pt idx="6339">
                  <c:v>18.75</c:v>
                </c:pt>
                <c:pt idx="6340">
                  <c:v>18.75</c:v>
                </c:pt>
                <c:pt idx="6341">
                  <c:v>18.75</c:v>
                </c:pt>
                <c:pt idx="6342">
                  <c:v>18.75</c:v>
                </c:pt>
                <c:pt idx="6343">
                  <c:v>18.75</c:v>
                </c:pt>
                <c:pt idx="6344">
                  <c:v>18.75</c:v>
                </c:pt>
                <c:pt idx="6345">
                  <c:v>18.75</c:v>
                </c:pt>
                <c:pt idx="6346">
                  <c:v>18.75</c:v>
                </c:pt>
                <c:pt idx="6347">
                  <c:v>18.75</c:v>
                </c:pt>
                <c:pt idx="6348">
                  <c:v>18.75</c:v>
                </c:pt>
                <c:pt idx="6349">
                  <c:v>18.75</c:v>
                </c:pt>
                <c:pt idx="6350">
                  <c:v>18.75</c:v>
                </c:pt>
                <c:pt idx="6351">
                  <c:v>18.75</c:v>
                </c:pt>
                <c:pt idx="6352">
                  <c:v>18.75</c:v>
                </c:pt>
                <c:pt idx="6353">
                  <c:v>18.75</c:v>
                </c:pt>
                <c:pt idx="6354">
                  <c:v>18.75</c:v>
                </c:pt>
                <c:pt idx="6355">
                  <c:v>18.75</c:v>
                </c:pt>
                <c:pt idx="6356">
                  <c:v>18.75</c:v>
                </c:pt>
                <c:pt idx="6357">
                  <c:v>18.75</c:v>
                </c:pt>
                <c:pt idx="6358">
                  <c:v>18.75</c:v>
                </c:pt>
                <c:pt idx="6359">
                  <c:v>18.75</c:v>
                </c:pt>
                <c:pt idx="6360">
                  <c:v>18.75</c:v>
                </c:pt>
                <c:pt idx="6361">
                  <c:v>18.75</c:v>
                </c:pt>
                <c:pt idx="6362">
                  <c:v>18.75</c:v>
                </c:pt>
                <c:pt idx="6363">
                  <c:v>18.75</c:v>
                </c:pt>
                <c:pt idx="6364">
                  <c:v>18.75</c:v>
                </c:pt>
                <c:pt idx="6365">
                  <c:v>18.75</c:v>
                </c:pt>
                <c:pt idx="6366">
                  <c:v>18.75</c:v>
                </c:pt>
                <c:pt idx="6367">
                  <c:v>18.75</c:v>
                </c:pt>
                <c:pt idx="6368">
                  <c:v>18.75</c:v>
                </c:pt>
                <c:pt idx="6369">
                  <c:v>18.75</c:v>
                </c:pt>
                <c:pt idx="6370">
                  <c:v>18.75</c:v>
                </c:pt>
                <c:pt idx="6371">
                  <c:v>18.75</c:v>
                </c:pt>
                <c:pt idx="6372">
                  <c:v>18.75</c:v>
                </c:pt>
                <c:pt idx="6373">
                  <c:v>18.75</c:v>
                </c:pt>
                <c:pt idx="6374">
                  <c:v>18.75</c:v>
                </c:pt>
                <c:pt idx="6375">
                  <c:v>18.75</c:v>
                </c:pt>
                <c:pt idx="6376">
                  <c:v>18.75</c:v>
                </c:pt>
                <c:pt idx="6377">
                  <c:v>18.75</c:v>
                </c:pt>
                <c:pt idx="6378">
                  <c:v>18.75</c:v>
                </c:pt>
                <c:pt idx="6379">
                  <c:v>18.75</c:v>
                </c:pt>
                <c:pt idx="6380">
                  <c:v>18.75</c:v>
                </c:pt>
                <c:pt idx="6381">
                  <c:v>18.75</c:v>
                </c:pt>
                <c:pt idx="6382">
                  <c:v>18.75</c:v>
                </c:pt>
                <c:pt idx="6383">
                  <c:v>18.75</c:v>
                </c:pt>
                <c:pt idx="6384">
                  <c:v>18.75</c:v>
                </c:pt>
                <c:pt idx="6385">
                  <c:v>18.75</c:v>
                </c:pt>
                <c:pt idx="6386">
                  <c:v>18.75</c:v>
                </c:pt>
                <c:pt idx="6387">
                  <c:v>18.75</c:v>
                </c:pt>
                <c:pt idx="6388">
                  <c:v>18.75</c:v>
                </c:pt>
                <c:pt idx="6389">
                  <c:v>18.75</c:v>
                </c:pt>
                <c:pt idx="6390">
                  <c:v>18.75</c:v>
                </c:pt>
                <c:pt idx="6391">
                  <c:v>18.75</c:v>
                </c:pt>
                <c:pt idx="6392">
                  <c:v>18.75</c:v>
                </c:pt>
                <c:pt idx="6393">
                  <c:v>18.75</c:v>
                </c:pt>
                <c:pt idx="6394">
                  <c:v>18.75</c:v>
                </c:pt>
                <c:pt idx="6395">
                  <c:v>18.75</c:v>
                </c:pt>
                <c:pt idx="6396">
                  <c:v>18.75</c:v>
                </c:pt>
                <c:pt idx="6397">
                  <c:v>18.75</c:v>
                </c:pt>
                <c:pt idx="6398">
                  <c:v>18.75</c:v>
                </c:pt>
                <c:pt idx="6399">
                  <c:v>18.75</c:v>
                </c:pt>
                <c:pt idx="6400">
                  <c:v>18.75</c:v>
                </c:pt>
                <c:pt idx="6401">
                  <c:v>18.75</c:v>
                </c:pt>
                <c:pt idx="6402">
                  <c:v>18.75</c:v>
                </c:pt>
                <c:pt idx="6403">
                  <c:v>18.75</c:v>
                </c:pt>
                <c:pt idx="6404">
                  <c:v>18.75</c:v>
                </c:pt>
                <c:pt idx="6405">
                  <c:v>18.75</c:v>
                </c:pt>
                <c:pt idx="6406">
                  <c:v>18.75</c:v>
                </c:pt>
                <c:pt idx="6407">
                  <c:v>18.75</c:v>
                </c:pt>
                <c:pt idx="6408">
                  <c:v>18.75</c:v>
                </c:pt>
                <c:pt idx="6409">
                  <c:v>18.75</c:v>
                </c:pt>
                <c:pt idx="6410">
                  <c:v>18.75</c:v>
                </c:pt>
                <c:pt idx="6411">
                  <c:v>18.75</c:v>
                </c:pt>
                <c:pt idx="6412">
                  <c:v>18.75</c:v>
                </c:pt>
                <c:pt idx="6413">
                  <c:v>18.75</c:v>
                </c:pt>
                <c:pt idx="6414">
                  <c:v>18.75</c:v>
                </c:pt>
                <c:pt idx="6415">
                  <c:v>18.75</c:v>
                </c:pt>
                <c:pt idx="6416">
                  <c:v>18.75</c:v>
                </c:pt>
                <c:pt idx="6417">
                  <c:v>18.75</c:v>
                </c:pt>
                <c:pt idx="6418">
                  <c:v>18.75</c:v>
                </c:pt>
                <c:pt idx="6419">
                  <c:v>18.75</c:v>
                </c:pt>
                <c:pt idx="6420">
                  <c:v>18.75</c:v>
                </c:pt>
                <c:pt idx="6421">
                  <c:v>18.75</c:v>
                </c:pt>
                <c:pt idx="6422">
                  <c:v>18.75</c:v>
                </c:pt>
                <c:pt idx="6423">
                  <c:v>18.75</c:v>
                </c:pt>
                <c:pt idx="6424">
                  <c:v>18.75</c:v>
                </c:pt>
                <c:pt idx="6425">
                  <c:v>18.75</c:v>
                </c:pt>
                <c:pt idx="6426">
                  <c:v>18.75</c:v>
                </c:pt>
                <c:pt idx="6427">
                  <c:v>18.75</c:v>
                </c:pt>
                <c:pt idx="6428">
                  <c:v>18.75</c:v>
                </c:pt>
                <c:pt idx="6429">
                  <c:v>18.75</c:v>
                </c:pt>
                <c:pt idx="6430">
                  <c:v>18.75</c:v>
                </c:pt>
                <c:pt idx="6431">
                  <c:v>18.75</c:v>
                </c:pt>
                <c:pt idx="6432">
                  <c:v>18.75</c:v>
                </c:pt>
                <c:pt idx="6433">
                  <c:v>18.75</c:v>
                </c:pt>
                <c:pt idx="6434">
                  <c:v>18.75</c:v>
                </c:pt>
                <c:pt idx="6435">
                  <c:v>18.75</c:v>
                </c:pt>
                <c:pt idx="6436">
                  <c:v>18.75</c:v>
                </c:pt>
                <c:pt idx="6437">
                  <c:v>18.75</c:v>
                </c:pt>
                <c:pt idx="6438">
                  <c:v>18.75</c:v>
                </c:pt>
                <c:pt idx="6439">
                  <c:v>18.75</c:v>
                </c:pt>
                <c:pt idx="6440">
                  <c:v>18.75</c:v>
                </c:pt>
                <c:pt idx="6441">
                  <c:v>18.75</c:v>
                </c:pt>
                <c:pt idx="6442">
                  <c:v>18.75</c:v>
                </c:pt>
                <c:pt idx="6443">
                  <c:v>18.75</c:v>
                </c:pt>
                <c:pt idx="6444">
                  <c:v>18.75</c:v>
                </c:pt>
                <c:pt idx="6445">
                  <c:v>18.75</c:v>
                </c:pt>
                <c:pt idx="6446">
                  <c:v>18.75</c:v>
                </c:pt>
                <c:pt idx="6447">
                  <c:v>18.75</c:v>
                </c:pt>
                <c:pt idx="6448">
                  <c:v>18.75</c:v>
                </c:pt>
                <c:pt idx="6449">
                  <c:v>18.75</c:v>
                </c:pt>
                <c:pt idx="6450">
                  <c:v>18.75</c:v>
                </c:pt>
                <c:pt idx="6451">
                  <c:v>18.75</c:v>
                </c:pt>
                <c:pt idx="6452">
                  <c:v>18.75</c:v>
                </c:pt>
                <c:pt idx="6453">
                  <c:v>18.75</c:v>
                </c:pt>
                <c:pt idx="6454">
                  <c:v>18.75</c:v>
                </c:pt>
                <c:pt idx="6455">
                  <c:v>18.75</c:v>
                </c:pt>
                <c:pt idx="6456">
                  <c:v>18.75</c:v>
                </c:pt>
                <c:pt idx="6457">
                  <c:v>18.75</c:v>
                </c:pt>
                <c:pt idx="6458">
                  <c:v>18.75</c:v>
                </c:pt>
                <c:pt idx="6459">
                  <c:v>18.75</c:v>
                </c:pt>
                <c:pt idx="6460">
                  <c:v>18.75</c:v>
                </c:pt>
                <c:pt idx="6461">
                  <c:v>18.75</c:v>
                </c:pt>
                <c:pt idx="6462">
                  <c:v>18.75</c:v>
                </c:pt>
                <c:pt idx="6463">
                  <c:v>18.75</c:v>
                </c:pt>
                <c:pt idx="6464">
                  <c:v>18.75</c:v>
                </c:pt>
                <c:pt idx="6465">
                  <c:v>18.75</c:v>
                </c:pt>
                <c:pt idx="6466">
                  <c:v>18.75</c:v>
                </c:pt>
                <c:pt idx="6467">
                  <c:v>18.75</c:v>
                </c:pt>
                <c:pt idx="6468">
                  <c:v>18.75</c:v>
                </c:pt>
                <c:pt idx="6469">
                  <c:v>18.75</c:v>
                </c:pt>
                <c:pt idx="6470">
                  <c:v>18.75</c:v>
                </c:pt>
                <c:pt idx="6471">
                  <c:v>18.75</c:v>
                </c:pt>
                <c:pt idx="6472">
                  <c:v>18.75</c:v>
                </c:pt>
                <c:pt idx="6473">
                  <c:v>18.75</c:v>
                </c:pt>
                <c:pt idx="6474">
                  <c:v>18.75</c:v>
                </c:pt>
                <c:pt idx="6475">
                  <c:v>18.75</c:v>
                </c:pt>
                <c:pt idx="6476">
                  <c:v>18.75</c:v>
                </c:pt>
                <c:pt idx="6477">
                  <c:v>18.75</c:v>
                </c:pt>
                <c:pt idx="6478">
                  <c:v>18.75</c:v>
                </c:pt>
                <c:pt idx="6479">
                  <c:v>18.75</c:v>
                </c:pt>
                <c:pt idx="6480">
                  <c:v>18.75</c:v>
                </c:pt>
                <c:pt idx="6481">
                  <c:v>18.75</c:v>
                </c:pt>
                <c:pt idx="6482">
                  <c:v>18.75</c:v>
                </c:pt>
                <c:pt idx="6483">
                  <c:v>18.75</c:v>
                </c:pt>
                <c:pt idx="6484">
                  <c:v>18.75</c:v>
                </c:pt>
                <c:pt idx="6485">
                  <c:v>18.75</c:v>
                </c:pt>
                <c:pt idx="6486">
                  <c:v>18.75</c:v>
                </c:pt>
                <c:pt idx="6487">
                  <c:v>18.75</c:v>
                </c:pt>
                <c:pt idx="6488">
                  <c:v>18.75</c:v>
                </c:pt>
                <c:pt idx="6489">
                  <c:v>18.75</c:v>
                </c:pt>
                <c:pt idx="6490">
                  <c:v>18.75</c:v>
                </c:pt>
                <c:pt idx="6491">
                  <c:v>18.75</c:v>
                </c:pt>
                <c:pt idx="6492">
                  <c:v>18.75</c:v>
                </c:pt>
                <c:pt idx="6493">
                  <c:v>18.75</c:v>
                </c:pt>
                <c:pt idx="6494">
                  <c:v>18.75</c:v>
                </c:pt>
                <c:pt idx="6495">
                  <c:v>18.75</c:v>
                </c:pt>
                <c:pt idx="6496">
                  <c:v>18.75</c:v>
                </c:pt>
                <c:pt idx="6497">
                  <c:v>18.75</c:v>
                </c:pt>
                <c:pt idx="6498">
                  <c:v>18.75</c:v>
                </c:pt>
                <c:pt idx="6499">
                  <c:v>18.75</c:v>
                </c:pt>
                <c:pt idx="6500">
                  <c:v>18.75</c:v>
                </c:pt>
                <c:pt idx="6501">
                  <c:v>18.75</c:v>
                </c:pt>
                <c:pt idx="6502">
                  <c:v>18.75</c:v>
                </c:pt>
                <c:pt idx="6503">
                  <c:v>18.75</c:v>
                </c:pt>
                <c:pt idx="6504">
                  <c:v>18.75</c:v>
                </c:pt>
                <c:pt idx="6505">
                  <c:v>18.75</c:v>
                </c:pt>
                <c:pt idx="6506">
                  <c:v>18.75</c:v>
                </c:pt>
                <c:pt idx="6507">
                  <c:v>18.75</c:v>
                </c:pt>
                <c:pt idx="6508">
                  <c:v>18.75</c:v>
                </c:pt>
                <c:pt idx="6509">
                  <c:v>18.75</c:v>
                </c:pt>
                <c:pt idx="6510">
                  <c:v>18.75</c:v>
                </c:pt>
                <c:pt idx="6511">
                  <c:v>18.75</c:v>
                </c:pt>
                <c:pt idx="6512">
                  <c:v>18.75</c:v>
                </c:pt>
                <c:pt idx="6513">
                  <c:v>18.75</c:v>
                </c:pt>
                <c:pt idx="6514">
                  <c:v>18.75</c:v>
                </c:pt>
                <c:pt idx="6515">
                  <c:v>18.75</c:v>
                </c:pt>
                <c:pt idx="6516">
                  <c:v>18.75</c:v>
                </c:pt>
                <c:pt idx="6517">
                  <c:v>18.75</c:v>
                </c:pt>
                <c:pt idx="6518">
                  <c:v>18.75</c:v>
                </c:pt>
                <c:pt idx="6519">
                  <c:v>18.75</c:v>
                </c:pt>
                <c:pt idx="6520">
                  <c:v>18.75</c:v>
                </c:pt>
                <c:pt idx="6521">
                  <c:v>18.75</c:v>
                </c:pt>
                <c:pt idx="6522">
                  <c:v>18.75</c:v>
                </c:pt>
                <c:pt idx="6523">
                  <c:v>18.75</c:v>
                </c:pt>
                <c:pt idx="6524">
                  <c:v>18.75</c:v>
                </c:pt>
                <c:pt idx="6525">
                  <c:v>18.75</c:v>
                </c:pt>
                <c:pt idx="6526">
                  <c:v>18.75</c:v>
                </c:pt>
                <c:pt idx="6527">
                  <c:v>18.75</c:v>
                </c:pt>
                <c:pt idx="6528">
                  <c:v>18.75</c:v>
                </c:pt>
                <c:pt idx="6529">
                  <c:v>18.75</c:v>
                </c:pt>
                <c:pt idx="6530">
                  <c:v>18.75</c:v>
                </c:pt>
                <c:pt idx="6531">
                  <c:v>18.75</c:v>
                </c:pt>
                <c:pt idx="6532">
                  <c:v>18.75</c:v>
                </c:pt>
                <c:pt idx="6533">
                  <c:v>18.75</c:v>
                </c:pt>
                <c:pt idx="6534">
                  <c:v>18.75</c:v>
                </c:pt>
                <c:pt idx="6535">
                  <c:v>18.75</c:v>
                </c:pt>
                <c:pt idx="6536">
                  <c:v>18.75</c:v>
                </c:pt>
                <c:pt idx="6537">
                  <c:v>18.75</c:v>
                </c:pt>
                <c:pt idx="6538">
                  <c:v>18.75</c:v>
                </c:pt>
                <c:pt idx="6539">
                  <c:v>18.75</c:v>
                </c:pt>
                <c:pt idx="6540">
                  <c:v>18.75</c:v>
                </c:pt>
                <c:pt idx="6541">
                  <c:v>18.75</c:v>
                </c:pt>
                <c:pt idx="6542">
                  <c:v>18.75</c:v>
                </c:pt>
                <c:pt idx="6543">
                  <c:v>18.75</c:v>
                </c:pt>
                <c:pt idx="6544">
                  <c:v>18.75</c:v>
                </c:pt>
                <c:pt idx="6545">
                  <c:v>18.75</c:v>
                </c:pt>
                <c:pt idx="6546">
                  <c:v>18.75</c:v>
                </c:pt>
                <c:pt idx="6547">
                  <c:v>18.75</c:v>
                </c:pt>
                <c:pt idx="6548">
                  <c:v>18.75</c:v>
                </c:pt>
                <c:pt idx="6549">
                  <c:v>18.75</c:v>
                </c:pt>
                <c:pt idx="6550">
                  <c:v>18.75</c:v>
                </c:pt>
                <c:pt idx="6551">
                  <c:v>18.75</c:v>
                </c:pt>
                <c:pt idx="6552">
                  <c:v>18.75</c:v>
                </c:pt>
                <c:pt idx="6553">
                  <c:v>18.75</c:v>
                </c:pt>
                <c:pt idx="6554">
                  <c:v>18.75</c:v>
                </c:pt>
                <c:pt idx="6555">
                  <c:v>18.75</c:v>
                </c:pt>
                <c:pt idx="6556">
                  <c:v>18.75</c:v>
                </c:pt>
                <c:pt idx="6557">
                  <c:v>18.75</c:v>
                </c:pt>
                <c:pt idx="6558">
                  <c:v>18.75</c:v>
                </c:pt>
                <c:pt idx="6559">
                  <c:v>18.75</c:v>
                </c:pt>
                <c:pt idx="6560">
                  <c:v>18.75</c:v>
                </c:pt>
                <c:pt idx="6561">
                  <c:v>18.75</c:v>
                </c:pt>
                <c:pt idx="6562">
                  <c:v>18.75</c:v>
                </c:pt>
                <c:pt idx="6563">
                  <c:v>18.75</c:v>
                </c:pt>
                <c:pt idx="6564">
                  <c:v>18.75</c:v>
                </c:pt>
                <c:pt idx="6565">
                  <c:v>18.75</c:v>
                </c:pt>
                <c:pt idx="6566">
                  <c:v>18.75</c:v>
                </c:pt>
                <c:pt idx="6567">
                  <c:v>18.75</c:v>
                </c:pt>
                <c:pt idx="6568">
                  <c:v>18.75</c:v>
                </c:pt>
                <c:pt idx="6569">
                  <c:v>18.75</c:v>
                </c:pt>
                <c:pt idx="6570">
                  <c:v>18.75</c:v>
                </c:pt>
                <c:pt idx="6571">
                  <c:v>18.75</c:v>
                </c:pt>
                <c:pt idx="6572">
                  <c:v>18.75</c:v>
                </c:pt>
                <c:pt idx="6573">
                  <c:v>18.75</c:v>
                </c:pt>
                <c:pt idx="6574">
                  <c:v>18.75</c:v>
                </c:pt>
                <c:pt idx="6575">
                  <c:v>18.75</c:v>
                </c:pt>
                <c:pt idx="6576">
                  <c:v>18.75</c:v>
                </c:pt>
                <c:pt idx="6577">
                  <c:v>18.75</c:v>
                </c:pt>
                <c:pt idx="6578">
                  <c:v>18.75</c:v>
                </c:pt>
                <c:pt idx="6579">
                  <c:v>18.75</c:v>
                </c:pt>
                <c:pt idx="6580">
                  <c:v>18.75</c:v>
                </c:pt>
                <c:pt idx="6581">
                  <c:v>18.75</c:v>
                </c:pt>
                <c:pt idx="6582">
                  <c:v>18.75</c:v>
                </c:pt>
                <c:pt idx="6583">
                  <c:v>18.75</c:v>
                </c:pt>
                <c:pt idx="6584">
                  <c:v>18.75</c:v>
                </c:pt>
                <c:pt idx="6585">
                  <c:v>18.75</c:v>
                </c:pt>
                <c:pt idx="6586">
                  <c:v>18.75</c:v>
                </c:pt>
                <c:pt idx="6587">
                  <c:v>18.75</c:v>
                </c:pt>
                <c:pt idx="6588">
                  <c:v>18.75</c:v>
                </c:pt>
                <c:pt idx="6589">
                  <c:v>18.75</c:v>
                </c:pt>
                <c:pt idx="6590">
                  <c:v>18.75</c:v>
                </c:pt>
                <c:pt idx="6591">
                  <c:v>18.75</c:v>
                </c:pt>
                <c:pt idx="6592">
                  <c:v>18.75</c:v>
                </c:pt>
                <c:pt idx="6593">
                  <c:v>18.75</c:v>
                </c:pt>
                <c:pt idx="6594">
                  <c:v>18.75</c:v>
                </c:pt>
                <c:pt idx="6595">
                  <c:v>18.75</c:v>
                </c:pt>
                <c:pt idx="6596">
                  <c:v>18.75</c:v>
                </c:pt>
                <c:pt idx="6597">
                  <c:v>18.75</c:v>
                </c:pt>
                <c:pt idx="6598">
                  <c:v>18.75</c:v>
                </c:pt>
                <c:pt idx="6599">
                  <c:v>18.75</c:v>
                </c:pt>
                <c:pt idx="6600">
                  <c:v>18.75</c:v>
                </c:pt>
                <c:pt idx="6601">
                  <c:v>18.75</c:v>
                </c:pt>
                <c:pt idx="6602">
                  <c:v>18.75</c:v>
                </c:pt>
                <c:pt idx="6603">
                  <c:v>18.75</c:v>
                </c:pt>
                <c:pt idx="6604">
                  <c:v>18.75</c:v>
                </c:pt>
                <c:pt idx="6605">
                  <c:v>18.75</c:v>
                </c:pt>
                <c:pt idx="6606">
                  <c:v>18.75</c:v>
                </c:pt>
                <c:pt idx="6607">
                  <c:v>18.75</c:v>
                </c:pt>
                <c:pt idx="6608">
                  <c:v>18.75</c:v>
                </c:pt>
                <c:pt idx="6609">
                  <c:v>18.75</c:v>
                </c:pt>
                <c:pt idx="6610">
                  <c:v>18.75</c:v>
                </c:pt>
                <c:pt idx="6611">
                  <c:v>18.75</c:v>
                </c:pt>
                <c:pt idx="6612">
                  <c:v>18.75</c:v>
                </c:pt>
                <c:pt idx="6613">
                  <c:v>18.75</c:v>
                </c:pt>
                <c:pt idx="6614">
                  <c:v>18.75</c:v>
                </c:pt>
                <c:pt idx="6615">
                  <c:v>18.75</c:v>
                </c:pt>
                <c:pt idx="6616">
                  <c:v>18.75</c:v>
                </c:pt>
                <c:pt idx="6617">
                  <c:v>18.75</c:v>
                </c:pt>
                <c:pt idx="6618">
                  <c:v>18.75</c:v>
                </c:pt>
                <c:pt idx="6619">
                  <c:v>18.75</c:v>
                </c:pt>
                <c:pt idx="6620">
                  <c:v>18.75</c:v>
                </c:pt>
                <c:pt idx="6621">
                  <c:v>18.75</c:v>
                </c:pt>
                <c:pt idx="6622">
                  <c:v>18.75</c:v>
                </c:pt>
                <c:pt idx="6623">
                  <c:v>18.75</c:v>
                </c:pt>
                <c:pt idx="6624">
                  <c:v>18.75</c:v>
                </c:pt>
                <c:pt idx="6625">
                  <c:v>18.75</c:v>
                </c:pt>
                <c:pt idx="6626">
                  <c:v>18.75</c:v>
                </c:pt>
                <c:pt idx="6627">
                  <c:v>18.75</c:v>
                </c:pt>
                <c:pt idx="6628">
                  <c:v>18.75</c:v>
                </c:pt>
                <c:pt idx="6629">
                  <c:v>18.75</c:v>
                </c:pt>
                <c:pt idx="6630">
                  <c:v>18.75</c:v>
                </c:pt>
                <c:pt idx="6631">
                  <c:v>18.75</c:v>
                </c:pt>
                <c:pt idx="6632">
                  <c:v>18.75</c:v>
                </c:pt>
                <c:pt idx="6633">
                  <c:v>18.75</c:v>
                </c:pt>
                <c:pt idx="6634">
                  <c:v>18.75</c:v>
                </c:pt>
                <c:pt idx="6635">
                  <c:v>18.75</c:v>
                </c:pt>
                <c:pt idx="6636">
                  <c:v>18.75</c:v>
                </c:pt>
                <c:pt idx="6637">
                  <c:v>18.75</c:v>
                </c:pt>
                <c:pt idx="6638">
                  <c:v>18.75</c:v>
                </c:pt>
                <c:pt idx="6639">
                  <c:v>18.75</c:v>
                </c:pt>
                <c:pt idx="6640">
                  <c:v>18.75</c:v>
                </c:pt>
                <c:pt idx="6641">
                  <c:v>18.75</c:v>
                </c:pt>
                <c:pt idx="6642">
                  <c:v>18.75</c:v>
                </c:pt>
                <c:pt idx="6643">
                  <c:v>18.75</c:v>
                </c:pt>
                <c:pt idx="6644">
                  <c:v>18.75</c:v>
                </c:pt>
                <c:pt idx="6645">
                  <c:v>18.75</c:v>
                </c:pt>
                <c:pt idx="6646">
                  <c:v>18.75</c:v>
                </c:pt>
                <c:pt idx="6647">
                  <c:v>18.75</c:v>
                </c:pt>
                <c:pt idx="6648">
                  <c:v>18.75</c:v>
                </c:pt>
                <c:pt idx="6649">
                  <c:v>18.75</c:v>
                </c:pt>
                <c:pt idx="6650">
                  <c:v>18.75</c:v>
                </c:pt>
                <c:pt idx="6651">
                  <c:v>18.75</c:v>
                </c:pt>
                <c:pt idx="6652">
                  <c:v>18.75</c:v>
                </c:pt>
                <c:pt idx="6653">
                  <c:v>18.75</c:v>
                </c:pt>
                <c:pt idx="6654">
                  <c:v>18.75</c:v>
                </c:pt>
                <c:pt idx="6655">
                  <c:v>18.75</c:v>
                </c:pt>
                <c:pt idx="6656">
                  <c:v>18.75</c:v>
                </c:pt>
                <c:pt idx="6657">
                  <c:v>18.75</c:v>
                </c:pt>
                <c:pt idx="6658">
                  <c:v>18.75</c:v>
                </c:pt>
                <c:pt idx="6659">
                  <c:v>18.75</c:v>
                </c:pt>
                <c:pt idx="6660">
                  <c:v>18.75</c:v>
                </c:pt>
                <c:pt idx="6661">
                  <c:v>18.75</c:v>
                </c:pt>
                <c:pt idx="6662">
                  <c:v>18.75</c:v>
                </c:pt>
                <c:pt idx="6663">
                  <c:v>18.75</c:v>
                </c:pt>
                <c:pt idx="6664">
                  <c:v>18.75</c:v>
                </c:pt>
                <c:pt idx="6665">
                  <c:v>18.75</c:v>
                </c:pt>
                <c:pt idx="6666">
                  <c:v>18.75</c:v>
                </c:pt>
                <c:pt idx="6667">
                  <c:v>18.75</c:v>
                </c:pt>
                <c:pt idx="6668">
                  <c:v>18.75</c:v>
                </c:pt>
                <c:pt idx="6669">
                  <c:v>18.75</c:v>
                </c:pt>
                <c:pt idx="6670">
                  <c:v>18.75</c:v>
                </c:pt>
                <c:pt idx="6671">
                  <c:v>18.75</c:v>
                </c:pt>
                <c:pt idx="6672">
                  <c:v>18.75</c:v>
                </c:pt>
                <c:pt idx="6673">
                  <c:v>18.75</c:v>
                </c:pt>
                <c:pt idx="6674">
                  <c:v>18.75</c:v>
                </c:pt>
                <c:pt idx="6675">
                  <c:v>18.75</c:v>
                </c:pt>
                <c:pt idx="6676">
                  <c:v>18.75</c:v>
                </c:pt>
                <c:pt idx="6677">
                  <c:v>18.75</c:v>
                </c:pt>
                <c:pt idx="6678">
                  <c:v>18.75</c:v>
                </c:pt>
                <c:pt idx="6679">
                  <c:v>18.75</c:v>
                </c:pt>
                <c:pt idx="6680">
                  <c:v>18.75</c:v>
                </c:pt>
                <c:pt idx="6681">
                  <c:v>18.75</c:v>
                </c:pt>
                <c:pt idx="6682">
                  <c:v>18.75</c:v>
                </c:pt>
                <c:pt idx="6683">
                  <c:v>18.75</c:v>
                </c:pt>
                <c:pt idx="6684">
                  <c:v>18.75</c:v>
                </c:pt>
                <c:pt idx="6685">
                  <c:v>18.75</c:v>
                </c:pt>
                <c:pt idx="6686">
                  <c:v>18.75</c:v>
                </c:pt>
                <c:pt idx="6687">
                  <c:v>18.75</c:v>
                </c:pt>
                <c:pt idx="6688">
                  <c:v>18.75</c:v>
                </c:pt>
                <c:pt idx="6689">
                  <c:v>18.75</c:v>
                </c:pt>
                <c:pt idx="6690">
                  <c:v>18.75</c:v>
                </c:pt>
                <c:pt idx="6691">
                  <c:v>18.75</c:v>
                </c:pt>
                <c:pt idx="6692">
                  <c:v>18.75</c:v>
                </c:pt>
                <c:pt idx="6693">
                  <c:v>18.75</c:v>
                </c:pt>
                <c:pt idx="6694">
                  <c:v>18.75</c:v>
                </c:pt>
                <c:pt idx="6695">
                  <c:v>18.75</c:v>
                </c:pt>
                <c:pt idx="6696">
                  <c:v>18.75</c:v>
                </c:pt>
                <c:pt idx="6697">
                  <c:v>18.75</c:v>
                </c:pt>
                <c:pt idx="6698">
                  <c:v>18.75</c:v>
                </c:pt>
                <c:pt idx="6699">
                  <c:v>18.75</c:v>
                </c:pt>
                <c:pt idx="6700">
                  <c:v>18.75</c:v>
                </c:pt>
                <c:pt idx="6701">
                  <c:v>18.75</c:v>
                </c:pt>
                <c:pt idx="6702">
                  <c:v>18.75</c:v>
                </c:pt>
                <c:pt idx="6703">
                  <c:v>18.75</c:v>
                </c:pt>
                <c:pt idx="6704">
                  <c:v>18.75</c:v>
                </c:pt>
                <c:pt idx="6705">
                  <c:v>18.75</c:v>
                </c:pt>
                <c:pt idx="6706">
                  <c:v>18.75</c:v>
                </c:pt>
                <c:pt idx="6707">
                  <c:v>18.75</c:v>
                </c:pt>
                <c:pt idx="6708">
                  <c:v>18.75</c:v>
                </c:pt>
                <c:pt idx="6709">
                  <c:v>18.75</c:v>
                </c:pt>
                <c:pt idx="6710">
                  <c:v>18.75</c:v>
                </c:pt>
                <c:pt idx="6711">
                  <c:v>18.75</c:v>
                </c:pt>
                <c:pt idx="6712">
                  <c:v>18.75</c:v>
                </c:pt>
                <c:pt idx="6713">
                  <c:v>18.75</c:v>
                </c:pt>
                <c:pt idx="6714">
                  <c:v>18.75</c:v>
                </c:pt>
                <c:pt idx="6715">
                  <c:v>18.75</c:v>
                </c:pt>
                <c:pt idx="6716">
                  <c:v>18.75</c:v>
                </c:pt>
                <c:pt idx="6717">
                  <c:v>18.75</c:v>
                </c:pt>
                <c:pt idx="6718">
                  <c:v>0</c:v>
                </c:pt>
                <c:pt idx="6719">
                  <c:v>0</c:v>
                </c:pt>
                <c:pt idx="6720">
                  <c:v>0</c:v>
                </c:pt>
                <c:pt idx="6721">
                  <c:v>0</c:v>
                </c:pt>
                <c:pt idx="6722">
                  <c:v>0</c:v>
                </c:pt>
                <c:pt idx="6723">
                  <c:v>0</c:v>
                </c:pt>
                <c:pt idx="6724">
                  <c:v>0</c:v>
                </c:pt>
                <c:pt idx="6725">
                  <c:v>0</c:v>
                </c:pt>
                <c:pt idx="6726">
                  <c:v>0</c:v>
                </c:pt>
                <c:pt idx="6727">
                  <c:v>0</c:v>
                </c:pt>
                <c:pt idx="6728">
                  <c:v>0</c:v>
                </c:pt>
                <c:pt idx="6729">
                  <c:v>0</c:v>
                </c:pt>
                <c:pt idx="6730">
                  <c:v>0</c:v>
                </c:pt>
                <c:pt idx="6731">
                  <c:v>0</c:v>
                </c:pt>
                <c:pt idx="6732">
                  <c:v>0</c:v>
                </c:pt>
                <c:pt idx="6733">
                  <c:v>0</c:v>
                </c:pt>
                <c:pt idx="6734">
                  <c:v>0</c:v>
                </c:pt>
                <c:pt idx="6735">
                  <c:v>0</c:v>
                </c:pt>
                <c:pt idx="6736">
                  <c:v>0</c:v>
                </c:pt>
                <c:pt idx="6737">
                  <c:v>0</c:v>
                </c:pt>
                <c:pt idx="6738">
                  <c:v>0</c:v>
                </c:pt>
                <c:pt idx="6739">
                  <c:v>0</c:v>
                </c:pt>
                <c:pt idx="6740">
                  <c:v>0</c:v>
                </c:pt>
                <c:pt idx="6741">
                  <c:v>0</c:v>
                </c:pt>
                <c:pt idx="6742">
                  <c:v>0</c:v>
                </c:pt>
                <c:pt idx="6743">
                  <c:v>0</c:v>
                </c:pt>
                <c:pt idx="6744">
                  <c:v>0</c:v>
                </c:pt>
                <c:pt idx="6745">
                  <c:v>0</c:v>
                </c:pt>
                <c:pt idx="6746">
                  <c:v>0</c:v>
                </c:pt>
                <c:pt idx="6747">
                  <c:v>0</c:v>
                </c:pt>
                <c:pt idx="6748">
                  <c:v>0</c:v>
                </c:pt>
                <c:pt idx="6749">
                  <c:v>0</c:v>
                </c:pt>
                <c:pt idx="6750">
                  <c:v>0</c:v>
                </c:pt>
                <c:pt idx="6751">
                  <c:v>0</c:v>
                </c:pt>
                <c:pt idx="6752">
                  <c:v>0</c:v>
                </c:pt>
                <c:pt idx="6753">
                  <c:v>0</c:v>
                </c:pt>
                <c:pt idx="6754">
                  <c:v>0</c:v>
                </c:pt>
                <c:pt idx="6755">
                  <c:v>0</c:v>
                </c:pt>
                <c:pt idx="6756">
                  <c:v>0</c:v>
                </c:pt>
                <c:pt idx="6757">
                  <c:v>0</c:v>
                </c:pt>
                <c:pt idx="6758">
                  <c:v>0</c:v>
                </c:pt>
                <c:pt idx="6759">
                  <c:v>0</c:v>
                </c:pt>
                <c:pt idx="6760">
                  <c:v>0</c:v>
                </c:pt>
                <c:pt idx="6761">
                  <c:v>0</c:v>
                </c:pt>
                <c:pt idx="6762">
                  <c:v>0</c:v>
                </c:pt>
                <c:pt idx="6763">
                  <c:v>0</c:v>
                </c:pt>
                <c:pt idx="6764">
                  <c:v>0</c:v>
                </c:pt>
                <c:pt idx="6765">
                  <c:v>0</c:v>
                </c:pt>
                <c:pt idx="6766">
                  <c:v>0</c:v>
                </c:pt>
                <c:pt idx="6767">
                  <c:v>0</c:v>
                </c:pt>
                <c:pt idx="6768">
                  <c:v>0</c:v>
                </c:pt>
                <c:pt idx="6769">
                  <c:v>0</c:v>
                </c:pt>
                <c:pt idx="6770">
                  <c:v>0</c:v>
                </c:pt>
                <c:pt idx="6771">
                  <c:v>0</c:v>
                </c:pt>
                <c:pt idx="6772">
                  <c:v>0</c:v>
                </c:pt>
                <c:pt idx="6773">
                  <c:v>0</c:v>
                </c:pt>
                <c:pt idx="6774">
                  <c:v>0</c:v>
                </c:pt>
                <c:pt idx="6775">
                  <c:v>0</c:v>
                </c:pt>
                <c:pt idx="6776">
                  <c:v>0</c:v>
                </c:pt>
                <c:pt idx="6777">
                  <c:v>0</c:v>
                </c:pt>
                <c:pt idx="6778">
                  <c:v>0</c:v>
                </c:pt>
                <c:pt idx="6779">
                  <c:v>0</c:v>
                </c:pt>
                <c:pt idx="6780">
                  <c:v>0</c:v>
                </c:pt>
                <c:pt idx="6781">
                  <c:v>0</c:v>
                </c:pt>
                <c:pt idx="6782">
                  <c:v>0</c:v>
                </c:pt>
                <c:pt idx="6783">
                  <c:v>0</c:v>
                </c:pt>
                <c:pt idx="6784">
                  <c:v>0</c:v>
                </c:pt>
                <c:pt idx="6785">
                  <c:v>0</c:v>
                </c:pt>
                <c:pt idx="6786">
                  <c:v>0</c:v>
                </c:pt>
                <c:pt idx="6787">
                  <c:v>0</c:v>
                </c:pt>
                <c:pt idx="6788">
                  <c:v>0</c:v>
                </c:pt>
                <c:pt idx="6789">
                  <c:v>0</c:v>
                </c:pt>
                <c:pt idx="6790">
                  <c:v>0</c:v>
                </c:pt>
                <c:pt idx="6791">
                  <c:v>0</c:v>
                </c:pt>
                <c:pt idx="6792">
                  <c:v>0</c:v>
                </c:pt>
                <c:pt idx="6793">
                  <c:v>0</c:v>
                </c:pt>
                <c:pt idx="6794">
                  <c:v>0</c:v>
                </c:pt>
                <c:pt idx="6795">
                  <c:v>0</c:v>
                </c:pt>
                <c:pt idx="6796">
                  <c:v>0</c:v>
                </c:pt>
                <c:pt idx="6797">
                  <c:v>0</c:v>
                </c:pt>
                <c:pt idx="6798">
                  <c:v>0</c:v>
                </c:pt>
                <c:pt idx="6799">
                  <c:v>0</c:v>
                </c:pt>
                <c:pt idx="6800">
                  <c:v>0</c:v>
                </c:pt>
                <c:pt idx="6801">
                  <c:v>0</c:v>
                </c:pt>
                <c:pt idx="6802">
                  <c:v>0</c:v>
                </c:pt>
                <c:pt idx="6803">
                  <c:v>0</c:v>
                </c:pt>
                <c:pt idx="6804">
                  <c:v>0</c:v>
                </c:pt>
                <c:pt idx="6805">
                  <c:v>0</c:v>
                </c:pt>
                <c:pt idx="6806">
                  <c:v>0</c:v>
                </c:pt>
                <c:pt idx="6807">
                  <c:v>0</c:v>
                </c:pt>
                <c:pt idx="6808">
                  <c:v>0</c:v>
                </c:pt>
                <c:pt idx="6809">
                  <c:v>0</c:v>
                </c:pt>
                <c:pt idx="6810">
                  <c:v>0</c:v>
                </c:pt>
                <c:pt idx="6811">
                  <c:v>0</c:v>
                </c:pt>
                <c:pt idx="6812">
                  <c:v>0</c:v>
                </c:pt>
                <c:pt idx="6813">
                  <c:v>0</c:v>
                </c:pt>
                <c:pt idx="6814">
                  <c:v>0</c:v>
                </c:pt>
                <c:pt idx="6815">
                  <c:v>0</c:v>
                </c:pt>
                <c:pt idx="6816">
                  <c:v>0</c:v>
                </c:pt>
                <c:pt idx="6817">
                  <c:v>0</c:v>
                </c:pt>
                <c:pt idx="6818">
                  <c:v>0</c:v>
                </c:pt>
                <c:pt idx="6819">
                  <c:v>0</c:v>
                </c:pt>
                <c:pt idx="6820">
                  <c:v>0</c:v>
                </c:pt>
                <c:pt idx="6821">
                  <c:v>0</c:v>
                </c:pt>
                <c:pt idx="6822">
                  <c:v>0</c:v>
                </c:pt>
                <c:pt idx="6823">
                  <c:v>0</c:v>
                </c:pt>
                <c:pt idx="6824">
                  <c:v>0</c:v>
                </c:pt>
                <c:pt idx="6825">
                  <c:v>0</c:v>
                </c:pt>
                <c:pt idx="6826">
                  <c:v>0</c:v>
                </c:pt>
                <c:pt idx="6827">
                  <c:v>0</c:v>
                </c:pt>
                <c:pt idx="6828">
                  <c:v>0</c:v>
                </c:pt>
                <c:pt idx="6829">
                  <c:v>0</c:v>
                </c:pt>
                <c:pt idx="6830">
                  <c:v>0</c:v>
                </c:pt>
                <c:pt idx="6831">
                  <c:v>0</c:v>
                </c:pt>
                <c:pt idx="6832">
                  <c:v>0</c:v>
                </c:pt>
                <c:pt idx="6833">
                  <c:v>0</c:v>
                </c:pt>
                <c:pt idx="6834">
                  <c:v>0</c:v>
                </c:pt>
                <c:pt idx="6835">
                  <c:v>0</c:v>
                </c:pt>
                <c:pt idx="6836">
                  <c:v>0</c:v>
                </c:pt>
                <c:pt idx="6837">
                  <c:v>0</c:v>
                </c:pt>
                <c:pt idx="6838">
                  <c:v>0</c:v>
                </c:pt>
                <c:pt idx="6839">
                  <c:v>0</c:v>
                </c:pt>
                <c:pt idx="6840">
                  <c:v>0</c:v>
                </c:pt>
                <c:pt idx="6841">
                  <c:v>0</c:v>
                </c:pt>
                <c:pt idx="6842">
                  <c:v>0</c:v>
                </c:pt>
                <c:pt idx="6843">
                  <c:v>0</c:v>
                </c:pt>
                <c:pt idx="6844">
                  <c:v>0</c:v>
                </c:pt>
                <c:pt idx="6845">
                  <c:v>0</c:v>
                </c:pt>
                <c:pt idx="6846">
                  <c:v>0</c:v>
                </c:pt>
                <c:pt idx="6847">
                  <c:v>0</c:v>
                </c:pt>
                <c:pt idx="6848">
                  <c:v>0</c:v>
                </c:pt>
                <c:pt idx="6849">
                  <c:v>0</c:v>
                </c:pt>
                <c:pt idx="6850">
                  <c:v>0</c:v>
                </c:pt>
                <c:pt idx="6851">
                  <c:v>0</c:v>
                </c:pt>
                <c:pt idx="6852">
                  <c:v>0</c:v>
                </c:pt>
                <c:pt idx="6853">
                  <c:v>0</c:v>
                </c:pt>
                <c:pt idx="6854">
                  <c:v>0</c:v>
                </c:pt>
                <c:pt idx="6855">
                  <c:v>0</c:v>
                </c:pt>
                <c:pt idx="6856">
                  <c:v>0</c:v>
                </c:pt>
                <c:pt idx="6857">
                  <c:v>0</c:v>
                </c:pt>
                <c:pt idx="6858">
                  <c:v>0</c:v>
                </c:pt>
                <c:pt idx="6859">
                  <c:v>0</c:v>
                </c:pt>
                <c:pt idx="6860">
                  <c:v>0</c:v>
                </c:pt>
                <c:pt idx="6861">
                  <c:v>0</c:v>
                </c:pt>
                <c:pt idx="6862">
                  <c:v>0</c:v>
                </c:pt>
                <c:pt idx="6863">
                  <c:v>0</c:v>
                </c:pt>
                <c:pt idx="6864">
                  <c:v>0</c:v>
                </c:pt>
                <c:pt idx="6865">
                  <c:v>0</c:v>
                </c:pt>
                <c:pt idx="6866">
                  <c:v>0</c:v>
                </c:pt>
                <c:pt idx="6867">
                  <c:v>0</c:v>
                </c:pt>
                <c:pt idx="6868">
                  <c:v>0</c:v>
                </c:pt>
                <c:pt idx="6869">
                  <c:v>0</c:v>
                </c:pt>
                <c:pt idx="6870">
                  <c:v>0</c:v>
                </c:pt>
                <c:pt idx="6871">
                  <c:v>0</c:v>
                </c:pt>
                <c:pt idx="6872">
                  <c:v>0</c:v>
                </c:pt>
                <c:pt idx="6873">
                  <c:v>0</c:v>
                </c:pt>
                <c:pt idx="6874">
                  <c:v>0</c:v>
                </c:pt>
                <c:pt idx="6875">
                  <c:v>0</c:v>
                </c:pt>
                <c:pt idx="6876">
                  <c:v>0</c:v>
                </c:pt>
                <c:pt idx="6877">
                  <c:v>0</c:v>
                </c:pt>
                <c:pt idx="6878">
                  <c:v>0</c:v>
                </c:pt>
                <c:pt idx="6879">
                  <c:v>0</c:v>
                </c:pt>
                <c:pt idx="6880">
                  <c:v>0</c:v>
                </c:pt>
                <c:pt idx="6881">
                  <c:v>0</c:v>
                </c:pt>
                <c:pt idx="6882">
                  <c:v>0</c:v>
                </c:pt>
                <c:pt idx="6883">
                  <c:v>0</c:v>
                </c:pt>
                <c:pt idx="6884">
                  <c:v>0</c:v>
                </c:pt>
                <c:pt idx="6885">
                  <c:v>0</c:v>
                </c:pt>
                <c:pt idx="6886">
                  <c:v>0</c:v>
                </c:pt>
                <c:pt idx="6887">
                  <c:v>0</c:v>
                </c:pt>
                <c:pt idx="6888">
                  <c:v>0</c:v>
                </c:pt>
                <c:pt idx="6889">
                  <c:v>0</c:v>
                </c:pt>
                <c:pt idx="6890">
                  <c:v>0</c:v>
                </c:pt>
                <c:pt idx="6891">
                  <c:v>0</c:v>
                </c:pt>
                <c:pt idx="6892">
                  <c:v>0</c:v>
                </c:pt>
                <c:pt idx="6893">
                  <c:v>0</c:v>
                </c:pt>
                <c:pt idx="6894">
                  <c:v>0</c:v>
                </c:pt>
                <c:pt idx="6895">
                  <c:v>0</c:v>
                </c:pt>
                <c:pt idx="6896">
                  <c:v>0</c:v>
                </c:pt>
                <c:pt idx="6897">
                  <c:v>0</c:v>
                </c:pt>
                <c:pt idx="6898">
                  <c:v>0</c:v>
                </c:pt>
                <c:pt idx="6899">
                  <c:v>0</c:v>
                </c:pt>
                <c:pt idx="6900">
                  <c:v>0</c:v>
                </c:pt>
                <c:pt idx="6901">
                  <c:v>0</c:v>
                </c:pt>
                <c:pt idx="6902">
                  <c:v>0</c:v>
                </c:pt>
                <c:pt idx="6903">
                  <c:v>0</c:v>
                </c:pt>
                <c:pt idx="6904">
                  <c:v>0</c:v>
                </c:pt>
                <c:pt idx="6905">
                  <c:v>0</c:v>
                </c:pt>
                <c:pt idx="6906">
                  <c:v>0</c:v>
                </c:pt>
                <c:pt idx="6907">
                  <c:v>0</c:v>
                </c:pt>
                <c:pt idx="6908">
                  <c:v>0</c:v>
                </c:pt>
                <c:pt idx="6909">
                  <c:v>0</c:v>
                </c:pt>
                <c:pt idx="6910">
                  <c:v>0</c:v>
                </c:pt>
                <c:pt idx="6911">
                  <c:v>0</c:v>
                </c:pt>
                <c:pt idx="6912">
                  <c:v>0</c:v>
                </c:pt>
                <c:pt idx="6913">
                  <c:v>0</c:v>
                </c:pt>
                <c:pt idx="6914">
                  <c:v>0</c:v>
                </c:pt>
                <c:pt idx="6915">
                  <c:v>0</c:v>
                </c:pt>
                <c:pt idx="6916">
                  <c:v>0</c:v>
                </c:pt>
                <c:pt idx="6917">
                  <c:v>0</c:v>
                </c:pt>
                <c:pt idx="6918">
                  <c:v>0</c:v>
                </c:pt>
                <c:pt idx="6919">
                  <c:v>0</c:v>
                </c:pt>
                <c:pt idx="6920">
                  <c:v>0</c:v>
                </c:pt>
                <c:pt idx="6921">
                  <c:v>0</c:v>
                </c:pt>
                <c:pt idx="6922">
                  <c:v>0</c:v>
                </c:pt>
                <c:pt idx="6923">
                  <c:v>0</c:v>
                </c:pt>
                <c:pt idx="6924">
                  <c:v>0</c:v>
                </c:pt>
                <c:pt idx="6925">
                  <c:v>0</c:v>
                </c:pt>
                <c:pt idx="6926">
                  <c:v>0</c:v>
                </c:pt>
                <c:pt idx="6927">
                  <c:v>0</c:v>
                </c:pt>
                <c:pt idx="6928">
                  <c:v>0</c:v>
                </c:pt>
                <c:pt idx="6929">
                  <c:v>0</c:v>
                </c:pt>
                <c:pt idx="6930">
                  <c:v>0</c:v>
                </c:pt>
                <c:pt idx="6931">
                  <c:v>0</c:v>
                </c:pt>
                <c:pt idx="6932">
                  <c:v>0</c:v>
                </c:pt>
                <c:pt idx="6933">
                  <c:v>0</c:v>
                </c:pt>
                <c:pt idx="6934">
                  <c:v>0</c:v>
                </c:pt>
                <c:pt idx="6935">
                  <c:v>0</c:v>
                </c:pt>
                <c:pt idx="6936">
                  <c:v>0</c:v>
                </c:pt>
                <c:pt idx="6937">
                  <c:v>0</c:v>
                </c:pt>
                <c:pt idx="6938">
                  <c:v>0</c:v>
                </c:pt>
                <c:pt idx="6939">
                  <c:v>0</c:v>
                </c:pt>
                <c:pt idx="6940">
                  <c:v>0</c:v>
                </c:pt>
                <c:pt idx="6941">
                  <c:v>0</c:v>
                </c:pt>
                <c:pt idx="6942">
                  <c:v>0</c:v>
                </c:pt>
                <c:pt idx="6943">
                  <c:v>0</c:v>
                </c:pt>
                <c:pt idx="6944">
                  <c:v>0</c:v>
                </c:pt>
                <c:pt idx="6945">
                  <c:v>0</c:v>
                </c:pt>
                <c:pt idx="6946">
                  <c:v>0</c:v>
                </c:pt>
                <c:pt idx="6947">
                  <c:v>0</c:v>
                </c:pt>
                <c:pt idx="6948">
                  <c:v>0</c:v>
                </c:pt>
                <c:pt idx="6949">
                  <c:v>0</c:v>
                </c:pt>
                <c:pt idx="6950">
                  <c:v>0</c:v>
                </c:pt>
                <c:pt idx="6951">
                  <c:v>0</c:v>
                </c:pt>
                <c:pt idx="6952">
                  <c:v>0</c:v>
                </c:pt>
                <c:pt idx="6953">
                  <c:v>0</c:v>
                </c:pt>
                <c:pt idx="6954">
                  <c:v>0</c:v>
                </c:pt>
                <c:pt idx="6955">
                  <c:v>0</c:v>
                </c:pt>
                <c:pt idx="6956">
                  <c:v>0</c:v>
                </c:pt>
                <c:pt idx="6957">
                  <c:v>0</c:v>
                </c:pt>
                <c:pt idx="6958">
                  <c:v>0</c:v>
                </c:pt>
                <c:pt idx="6959">
                  <c:v>0</c:v>
                </c:pt>
                <c:pt idx="6960">
                  <c:v>0</c:v>
                </c:pt>
                <c:pt idx="6961">
                  <c:v>0</c:v>
                </c:pt>
                <c:pt idx="6962">
                  <c:v>0</c:v>
                </c:pt>
                <c:pt idx="6963">
                  <c:v>0</c:v>
                </c:pt>
                <c:pt idx="6964">
                  <c:v>0</c:v>
                </c:pt>
                <c:pt idx="6965">
                  <c:v>0</c:v>
                </c:pt>
                <c:pt idx="6966">
                  <c:v>0</c:v>
                </c:pt>
                <c:pt idx="6967">
                  <c:v>0</c:v>
                </c:pt>
                <c:pt idx="6968">
                  <c:v>0</c:v>
                </c:pt>
                <c:pt idx="6969">
                  <c:v>0</c:v>
                </c:pt>
                <c:pt idx="6970">
                  <c:v>0</c:v>
                </c:pt>
                <c:pt idx="6971">
                  <c:v>0</c:v>
                </c:pt>
                <c:pt idx="6972">
                  <c:v>0</c:v>
                </c:pt>
                <c:pt idx="6973">
                  <c:v>0</c:v>
                </c:pt>
                <c:pt idx="6974">
                  <c:v>0</c:v>
                </c:pt>
                <c:pt idx="6975">
                  <c:v>0</c:v>
                </c:pt>
                <c:pt idx="6976">
                  <c:v>0</c:v>
                </c:pt>
                <c:pt idx="6977">
                  <c:v>0</c:v>
                </c:pt>
                <c:pt idx="6978">
                  <c:v>0</c:v>
                </c:pt>
                <c:pt idx="6979">
                  <c:v>0</c:v>
                </c:pt>
                <c:pt idx="6980">
                  <c:v>0</c:v>
                </c:pt>
                <c:pt idx="6981">
                  <c:v>0</c:v>
                </c:pt>
                <c:pt idx="6982">
                  <c:v>0</c:v>
                </c:pt>
                <c:pt idx="6983">
                  <c:v>0</c:v>
                </c:pt>
                <c:pt idx="6984">
                  <c:v>0</c:v>
                </c:pt>
                <c:pt idx="6985">
                  <c:v>0</c:v>
                </c:pt>
                <c:pt idx="6986">
                  <c:v>0</c:v>
                </c:pt>
                <c:pt idx="6987">
                  <c:v>0</c:v>
                </c:pt>
                <c:pt idx="6988">
                  <c:v>0</c:v>
                </c:pt>
                <c:pt idx="6989">
                  <c:v>0</c:v>
                </c:pt>
                <c:pt idx="6990">
                  <c:v>0</c:v>
                </c:pt>
                <c:pt idx="6991">
                  <c:v>0</c:v>
                </c:pt>
                <c:pt idx="6992">
                  <c:v>0</c:v>
                </c:pt>
                <c:pt idx="6993">
                  <c:v>0</c:v>
                </c:pt>
                <c:pt idx="6994">
                  <c:v>0</c:v>
                </c:pt>
                <c:pt idx="6995">
                  <c:v>0</c:v>
                </c:pt>
                <c:pt idx="6996">
                  <c:v>0</c:v>
                </c:pt>
                <c:pt idx="6997">
                  <c:v>0</c:v>
                </c:pt>
                <c:pt idx="6998">
                  <c:v>0</c:v>
                </c:pt>
                <c:pt idx="6999">
                  <c:v>0</c:v>
                </c:pt>
                <c:pt idx="7000">
                  <c:v>0</c:v>
                </c:pt>
                <c:pt idx="7001">
                  <c:v>0</c:v>
                </c:pt>
                <c:pt idx="7002">
                  <c:v>0</c:v>
                </c:pt>
                <c:pt idx="7003">
                  <c:v>0</c:v>
                </c:pt>
                <c:pt idx="7004">
                  <c:v>0</c:v>
                </c:pt>
                <c:pt idx="7005">
                  <c:v>0</c:v>
                </c:pt>
                <c:pt idx="7006">
                  <c:v>0</c:v>
                </c:pt>
                <c:pt idx="7007">
                  <c:v>0</c:v>
                </c:pt>
                <c:pt idx="7008">
                  <c:v>0</c:v>
                </c:pt>
                <c:pt idx="7009">
                  <c:v>0</c:v>
                </c:pt>
                <c:pt idx="7010">
                  <c:v>0</c:v>
                </c:pt>
                <c:pt idx="7011">
                  <c:v>0</c:v>
                </c:pt>
                <c:pt idx="7012">
                  <c:v>0</c:v>
                </c:pt>
                <c:pt idx="7013">
                  <c:v>0</c:v>
                </c:pt>
                <c:pt idx="7014">
                  <c:v>0</c:v>
                </c:pt>
                <c:pt idx="7015">
                  <c:v>0</c:v>
                </c:pt>
                <c:pt idx="7016">
                  <c:v>0</c:v>
                </c:pt>
                <c:pt idx="7017">
                  <c:v>0</c:v>
                </c:pt>
                <c:pt idx="7018">
                  <c:v>0</c:v>
                </c:pt>
                <c:pt idx="7019">
                  <c:v>0</c:v>
                </c:pt>
                <c:pt idx="7020">
                  <c:v>0</c:v>
                </c:pt>
                <c:pt idx="7021">
                  <c:v>0</c:v>
                </c:pt>
                <c:pt idx="7022">
                  <c:v>0</c:v>
                </c:pt>
                <c:pt idx="7023">
                  <c:v>0</c:v>
                </c:pt>
                <c:pt idx="7024">
                  <c:v>0</c:v>
                </c:pt>
                <c:pt idx="7025">
                  <c:v>0</c:v>
                </c:pt>
                <c:pt idx="7026">
                  <c:v>0</c:v>
                </c:pt>
                <c:pt idx="7027">
                  <c:v>0</c:v>
                </c:pt>
                <c:pt idx="7028">
                  <c:v>0</c:v>
                </c:pt>
                <c:pt idx="7029">
                  <c:v>0</c:v>
                </c:pt>
                <c:pt idx="7030">
                  <c:v>0</c:v>
                </c:pt>
                <c:pt idx="7031">
                  <c:v>0</c:v>
                </c:pt>
                <c:pt idx="7032">
                  <c:v>0</c:v>
                </c:pt>
                <c:pt idx="7033">
                  <c:v>0</c:v>
                </c:pt>
                <c:pt idx="7034">
                  <c:v>0</c:v>
                </c:pt>
                <c:pt idx="7035">
                  <c:v>0</c:v>
                </c:pt>
                <c:pt idx="7036">
                  <c:v>0</c:v>
                </c:pt>
                <c:pt idx="7037">
                  <c:v>0</c:v>
                </c:pt>
                <c:pt idx="7038">
                  <c:v>0</c:v>
                </c:pt>
                <c:pt idx="7039">
                  <c:v>0</c:v>
                </c:pt>
                <c:pt idx="7040">
                  <c:v>0</c:v>
                </c:pt>
                <c:pt idx="7041">
                  <c:v>0</c:v>
                </c:pt>
                <c:pt idx="7042">
                  <c:v>0</c:v>
                </c:pt>
                <c:pt idx="7043">
                  <c:v>0</c:v>
                </c:pt>
                <c:pt idx="7044">
                  <c:v>0</c:v>
                </c:pt>
                <c:pt idx="7045">
                  <c:v>0</c:v>
                </c:pt>
                <c:pt idx="7046">
                  <c:v>0</c:v>
                </c:pt>
                <c:pt idx="7047">
                  <c:v>0</c:v>
                </c:pt>
                <c:pt idx="7048">
                  <c:v>0</c:v>
                </c:pt>
                <c:pt idx="7049">
                  <c:v>0</c:v>
                </c:pt>
                <c:pt idx="7050">
                  <c:v>0</c:v>
                </c:pt>
                <c:pt idx="7051">
                  <c:v>0</c:v>
                </c:pt>
                <c:pt idx="7052">
                  <c:v>0</c:v>
                </c:pt>
                <c:pt idx="7053">
                  <c:v>0</c:v>
                </c:pt>
                <c:pt idx="7054">
                  <c:v>18.75</c:v>
                </c:pt>
                <c:pt idx="7055">
                  <c:v>18.75</c:v>
                </c:pt>
                <c:pt idx="7056">
                  <c:v>18.75</c:v>
                </c:pt>
                <c:pt idx="7057">
                  <c:v>18.75</c:v>
                </c:pt>
                <c:pt idx="7058">
                  <c:v>18.75</c:v>
                </c:pt>
                <c:pt idx="7059">
                  <c:v>18.75</c:v>
                </c:pt>
                <c:pt idx="7060">
                  <c:v>18.75</c:v>
                </c:pt>
                <c:pt idx="7061">
                  <c:v>18.75</c:v>
                </c:pt>
                <c:pt idx="7062">
                  <c:v>18.75</c:v>
                </c:pt>
                <c:pt idx="7063">
                  <c:v>18.75</c:v>
                </c:pt>
                <c:pt idx="7064">
                  <c:v>18.75</c:v>
                </c:pt>
                <c:pt idx="7065">
                  <c:v>18.75</c:v>
                </c:pt>
                <c:pt idx="7066">
                  <c:v>18.75</c:v>
                </c:pt>
                <c:pt idx="7067">
                  <c:v>18.75</c:v>
                </c:pt>
                <c:pt idx="7068">
                  <c:v>18.75</c:v>
                </c:pt>
                <c:pt idx="7069">
                  <c:v>18.75</c:v>
                </c:pt>
                <c:pt idx="7070">
                  <c:v>18.75</c:v>
                </c:pt>
                <c:pt idx="7071">
                  <c:v>18.75</c:v>
                </c:pt>
                <c:pt idx="7072">
                  <c:v>18.75</c:v>
                </c:pt>
                <c:pt idx="7073">
                  <c:v>18.75</c:v>
                </c:pt>
                <c:pt idx="7074">
                  <c:v>18.75</c:v>
                </c:pt>
                <c:pt idx="7075">
                  <c:v>18.75</c:v>
                </c:pt>
                <c:pt idx="7076">
                  <c:v>18.75</c:v>
                </c:pt>
                <c:pt idx="7077">
                  <c:v>18.75</c:v>
                </c:pt>
                <c:pt idx="7078">
                  <c:v>18.75</c:v>
                </c:pt>
                <c:pt idx="7079">
                  <c:v>18.75</c:v>
                </c:pt>
                <c:pt idx="7080">
                  <c:v>18.75</c:v>
                </c:pt>
                <c:pt idx="7081">
                  <c:v>18.75</c:v>
                </c:pt>
                <c:pt idx="7082">
                  <c:v>18.75</c:v>
                </c:pt>
                <c:pt idx="7083">
                  <c:v>18.75</c:v>
                </c:pt>
                <c:pt idx="7084">
                  <c:v>18.75</c:v>
                </c:pt>
                <c:pt idx="7085">
                  <c:v>18.75</c:v>
                </c:pt>
                <c:pt idx="7086">
                  <c:v>18.75</c:v>
                </c:pt>
                <c:pt idx="7087">
                  <c:v>18.75</c:v>
                </c:pt>
                <c:pt idx="7088">
                  <c:v>18.75</c:v>
                </c:pt>
                <c:pt idx="7089">
                  <c:v>18.75</c:v>
                </c:pt>
                <c:pt idx="7090">
                  <c:v>18.75</c:v>
                </c:pt>
                <c:pt idx="7091">
                  <c:v>18.75</c:v>
                </c:pt>
                <c:pt idx="7092">
                  <c:v>18.75</c:v>
                </c:pt>
                <c:pt idx="7093">
                  <c:v>18.75</c:v>
                </c:pt>
                <c:pt idx="7094">
                  <c:v>18.75</c:v>
                </c:pt>
                <c:pt idx="7095">
                  <c:v>18.75</c:v>
                </c:pt>
                <c:pt idx="7096">
                  <c:v>18.75</c:v>
                </c:pt>
                <c:pt idx="7097">
                  <c:v>18.75</c:v>
                </c:pt>
                <c:pt idx="7098">
                  <c:v>18.75</c:v>
                </c:pt>
                <c:pt idx="7099">
                  <c:v>18.75</c:v>
                </c:pt>
                <c:pt idx="7100">
                  <c:v>18.75</c:v>
                </c:pt>
                <c:pt idx="7101">
                  <c:v>18.75</c:v>
                </c:pt>
                <c:pt idx="7102">
                  <c:v>18.75</c:v>
                </c:pt>
                <c:pt idx="7103">
                  <c:v>18.75</c:v>
                </c:pt>
                <c:pt idx="7104">
                  <c:v>18.75</c:v>
                </c:pt>
                <c:pt idx="7105">
                  <c:v>18.75</c:v>
                </c:pt>
                <c:pt idx="7106">
                  <c:v>18.75</c:v>
                </c:pt>
                <c:pt idx="7107">
                  <c:v>18.75</c:v>
                </c:pt>
                <c:pt idx="7108">
                  <c:v>18.75</c:v>
                </c:pt>
                <c:pt idx="7109">
                  <c:v>18.75</c:v>
                </c:pt>
                <c:pt idx="7110">
                  <c:v>18.75</c:v>
                </c:pt>
                <c:pt idx="7111">
                  <c:v>18.75</c:v>
                </c:pt>
                <c:pt idx="7112">
                  <c:v>18.75</c:v>
                </c:pt>
                <c:pt idx="7113">
                  <c:v>18.75</c:v>
                </c:pt>
                <c:pt idx="7114">
                  <c:v>18.75</c:v>
                </c:pt>
                <c:pt idx="7115">
                  <c:v>18.75</c:v>
                </c:pt>
                <c:pt idx="7116">
                  <c:v>18.75</c:v>
                </c:pt>
                <c:pt idx="7117">
                  <c:v>18.75</c:v>
                </c:pt>
                <c:pt idx="7118">
                  <c:v>18.75</c:v>
                </c:pt>
                <c:pt idx="7119">
                  <c:v>18.75</c:v>
                </c:pt>
                <c:pt idx="7120">
                  <c:v>18.75</c:v>
                </c:pt>
                <c:pt idx="7121">
                  <c:v>18.75</c:v>
                </c:pt>
                <c:pt idx="7122">
                  <c:v>18.75</c:v>
                </c:pt>
                <c:pt idx="7123">
                  <c:v>18.75</c:v>
                </c:pt>
                <c:pt idx="7124">
                  <c:v>18.75</c:v>
                </c:pt>
                <c:pt idx="7125">
                  <c:v>18.75</c:v>
                </c:pt>
                <c:pt idx="7126">
                  <c:v>18.75</c:v>
                </c:pt>
                <c:pt idx="7127">
                  <c:v>18.75</c:v>
                </c:pt>
                <c:pt idx="7128">
                  <c:v>18.75</c:v>
                </c:pt>
                <c:pt idx="7129">
                  <c:v>18.75</c:v>
                </c:pt>
                <c:pt idx="7130">
                  <c:v>18.75</c:v>
                </c:pt>
                <c:pt idx="7131">
                  <c:v>18.75</c:v>
                </c:pt>
                <c:pt idx="7132">
                  <c:v>18.75</c:v>
                </c:pt>
                <c:pt idx="7133">
                  <c:v>18.75</c:v>
                </c:pt>
                <c:pt idx="7134">
                  <c:v>18.75</c:v>
                </c:pt>
                <c:pt idx="7135">
                  <c:v>18.75</c:v>
                </c:pt>
                <c:pt idx="7136">
                  <c:v>18.75</c:v>
                </c:pt>
                <c:pt idx="7137">
                  <c:v>18.75</c:v>
                </c:pt>
                <c:pt idx="7138">
                  <c:v>18.75</c:v>
                </c:pt>
                <c:pt idx="7139">
                  <c:v>18.75</c:v>
                </c:pt>
                <c:pt idx="7140">
                  <c:v>18.75</c:v>
                </c:pt>
                <c:pt idx="7141">
                  <c:v>18.75</c:v>
                </c:pt>
                <c:pt idx="7142">
                  <c:v>18.75</c:v>
                </c:pt>
                <c:pt idx="7143">
                  <c:v>18.75</c:v>
                </c:pt>
                <c:pt idx="7144">
                  <c:v>18.75</c:v>
                </c:pt>
                <c:pt idx="7145">
                  <c:v>18.75</c:v>
                </c:pt>
                <c:pt idx="7146">
                  <c:v>18.75</c:v>
                </c:pt>
                <c:pt idx="7147">
                  <c:v>18.75</c:v>
                </c:pt>
                <c:pt idx="7148">
                  <c:v>18.75</c:v>
                </c:pt>
                <c:pt idx="7149">
                  <c:v>18.75</c:v>
                </c:pt>
                <c:pt idx="7150">
                  <c:v>18.75</c:v>
                </c:pt>
                <c:pt idx="7151">
                  <c:v>18.75</c:v>
                </c:pt>
                <c:pt idx="7152">
                  <c:v>18.75</c:v>
                </c:pt>
                <c:pt idx="7153">
                  <c:v>18.75</c:v>
                </c:pt>
                <c:pt idx="7154">
                  <c:v>18.75</c:v>
                </c:pt>
                <c:pt idx="7155">
                  <c:v>18.75</c:v>
                </c:pt>
                <c:pt idx="7156">
                  <c:v>18.75</c:v>
                </c:pt>
                <c:pt idx="7157">
                  <c:v>18.75</c:v>
                </c:pt>
                <c:pt idx="7158">
                  <c:v>18.75</c:v>
                </c:pt>
                <c:pt idx="7159">
                  <c:v>18.75</c:v>
                </c:pt>
                <c:pt idx="7160">
                  <c:v>18.75</c:v>
                </c:pt>
                <c:pt idx="7161">
                  <c:v>18.75</c:v>
                </c:pt>
                <c:pt idx="7162">
                  <c:v>18.75</c:v>
                </c:pt>
                <c:pt idx="7163">
                  <c:v>18.75</c:v>
                </c:pt>
                <c:pt idx="7164">
                  <c:v>18.75</c:v>
                </c:pt>
                <c:pt idx="7165">
                  <c:v>18.75</c:v>
                </c:pt>
                <c:pt idx="7166">
                  <c:v>18.75</c:v>
                </c:pt>
                <c:pt idx="7167">
                  <c:v>18.75</c:v>
                </c:pt>
                <c:pt idx="7168">
                  <c:v>18.75</c:v>
                </c:pt>
                <c:pt idx="7169">
                  <c:v>18.75</c:v>
                </c:pt>
                <c:pt idx="7170">
                  <c:v>18.75</c:v>
                </c:pt>
                <c:pt idx="7171">
                  <c:v>18.75</c:v>
                </c:pt>
                <c:pt idx="7172">
                  <c:v>18.75</c:v>
                </c:pt>
                <c:pt idx="7173">
                  <c:v>18.75</c:v>
                </c:pt>
                <c:pt idx="7174">
                  <c:v>18.75</c:v>
                </c:pt>
                <c:pt idx="7175">
                  <c:v>18.75</c:v>
                </c:pt>
                <c:pt idx="7176">
                  <c:v>18.75</c:v>
                </c:pt>
                <c:pt idx="7177">
                  <c:v>18.75</c:v>
                </c:pt>
                <c:pt idx="7178">
                  <c:v>18.75</c:v>
                </c:pt>
                <c:pt idx="7179">
                  <c:v>18.75</c:v>
                </c:pt>
                <c:pt idx="7180">
                  <c:v>18.75</c:v>
                </c:pt>
                <c:pt idx="7181">
                  <c:v>18.75</c:v>
                </c:pt>
                <c:pt idx="7182">
                  <c:v>18.75</c:v>
                </c:pt>
                <c:pt idx="7183">
                  <c:v>18.75</c:v>
                </c:pt>
                <c:pt idx="7184">
                  <c:v>18.75</c:v>
                </c:pt>
                <c:pt idx="7185">
                  <c:v>18.75</c:v>
                </c:pt>
                <c:pt idx="7186">
                  <c:v>18.75</c:v>
                </c:pt>
                <c:pt idx="7187">
                  <c:v>18.75</c:v>
                </c:pt>
                <c:pt idx="7188">
                  <c:v>18.75</c:v>
                </c:pt>
                <c:pt idx="7189">
                  <c:v>18.75</c:v>
                </c:pt>
                <c:pt idx="7190">
                  <c:v>18.75</c:v>
                </c:pt>
                <c:pt idx="7191">
                  <c:v>18.75</c:v>
                </c:pt>
                <c:pt idx="7192">
                  <c:v>18.75</c:v>
                </c:pt>
                <c:pt idx="7193">
                  <c:v>18.75</c:v>
                </c:pt>
                <c:pt idx="7194">
                  <c:v>18.75</c:v>
                </c:pt>
                <c:pt idx="7195">
                  <c:v>18.75</c:v>
                </c:pt>
                <c:pt idx="7196">
                  <c:v>18.75</c:v>
                </c:pt>
                <c:pt idx="7197">
                  <c:v>18.75</c:v>
                </c:pt>
                <c:pt idx="7198">
                  <c:v>18.75</c:v>
                </c:pt>
                <c:pt idx="7199">
                  <c:v>18.75</c:v>
                </c:pt>
                <c:pt idx="7200">
                  <c:v>18.75</c:v>
                </c:pt>
                <c:pt idx="7201">
                  <c:v>18.75</c:v>
                </c:pt>
                <c:pt idx="7202">
                  <c:v>18.75</c:v>
                </c:pt>
                <c:pt idx="7203">
                  <c:v>18.75</c:v>
                </c:pt>
                <c:pt idx="7204">
                  <c:v>18.75</c:v>
                </c:pt>
                <c:pt idx="7205">
                  <c:v>18.75</c:v>
                </c:pt>
                <c:pt idx="7206">
                  <c:v>18.75</c:v>
                </c:pt>
                <c:pt idx="7207">
                  <c:v>18.75</c:v>
                </c:pt>
                <c:pt idx="7208">
                  <c:v>18.75</c:v>
                </c:pt>
                <c:pt idx="7209">
                  <c:v>18.75</c:v>
                </c:pt>
                <c:pt idx="7210">
                  <c:v>18.75</c:v>
                </c:pt>
                <c:pt idx="7211">
                  <c:v>18.75</c:v>
                </c:pt>
                <c:pt idx="7212">
                  <c:v>18.75</c:v>
                </c:pt>
                <c:pt idx="7213">
                  <c:v>18.75</c:v>
                </c:pt>
                <c:pt idx="7214">
                  <c:v>18.75</c:v>
                </c:pt>
                <c:pt idx="7215">
                  <c:v>18.75</c:v>
                </c:pt>
                <c:pt idx="7216">
                  <c:v>18.75</c:v>
                </c:pt>
                <c:pt idx="7217">
                  <c:v>18.75</c:v>
                </c:pt>
                <c:pt idx="7218">
                  <c:v>18.75</c:v>
                </c:pt>
                <c:pt idx="7219">
                  <c:v>18.75</c:v>
                </c:pt>
                <c:pt idx="7220">
                  <c:v>18.75</c:v>
                </c:pt>
                <c:pt idx="7221">
                  <c:v>18.75</c:v>
                </c:pt>
                <c:pt idx="7222">
                  <c:v>18.75</c:v>
                </c:pt>
                <c:pt idx="7223">
                  <c:v>18.75</c:v>
                </c:pt>
                <c:pt idx="7224">
                  <c:v>18.75</c:v>
                </c:pt>
                <c:pt idx="7225">
                  <c:v>18.75</c:v>
                </c:pt>
                <c:pt idx="7226">
                  <c:v>18.75</c:v>
                </c:pt>
                <c:pt idx="7227">
                  <c:v>18.75</c:v>
                </c:pt>
                <c:pt idx="7228">
                  <c:v>18.75</c:v>
                </c:pt>
                <c:pt idx="7229">
                  <c:v>18.75</c:v>
                </c:pt>
                <c:pt idx="7230">
                  <c:v>18.75</c:v>
                </c:pt>
                <c:pt idx="7231">
                  <c:v>18.75</c:v>
                </c:pt>
                <c:pt idx="7232">
                  <c:v>18.75</c:v>
                </c:pt>
                <c:pt idx="7233">
                  <c:v>18.75</c:v>
                </c:pt>
                <c:pt idx="7234">
                  <c:v>18.75</c:v>
                </c:pt>
                <c:pt idx="7235">
                  <c:v>18.75</c:v>
                </c:pt>
                <c:pt idx="7236">
                  <c:v>18.75</c:v>
                </c:pt>
                <c:pt idx="7237">
                  <c:v>18.75</c:v>
                </c:pt>
                <c:pt idx="7238">
                  <c:v>18.75</c:v>
                </c:pt>
                <c:pt idx="7239">
                  <c:v>18.75</c:v>
                </c:pt>
                <c:pt idx="7240">
                  <c:v>18.75</c:v>
                </c:pt>
                <c:pt idx="7241">
                  <c:v>18.75</c:v>
                </c:pt>
                <c:pt idx="7242">
                  <c:v>18.75</c:v>
                </c:pt>
                <c:pt idx="7243">
                  <c:v>18.75</c:v>
                </c:pt>
                <c:pt idx="7244">
                  <c:v>18.75</c:v>
                </c:pt>
                <c:pt idx="7245">
                  <c:v>18.75</c:v>
                </c:pt>
                <c:pt idx="7246">
                  <c:v>18.75</c:v>
                </c:pt>
                <c:pt idx="7247">
                  <c:v>18.75</c:v>
                </c:pt>
                <c:pt idx="7248">
                  <c:v>18.75</c:v>
                </c:pt>
                <c:pt idx="7249">
                  <c:v>18.75</c:v>
                </c:pt>
                <c:pt idx="7250">
                  <c:v>18.75</c:v>
                </c:pt>
                <c:pt idx="7251">
                  <c:v>18.75</c:v>
                </c:pt>
                <c:pt idx="7252">
                  <c:v>18.75</c:v>
                </c:pt>
                <c:pt idx="7253">
                  <c:v>18.75</c:v>
                </c:pt>
                <c:pt idx="7254">
                  <c:v>18.75</c:v>
                </c:pt>
                <c:pt idx="7255">
                  <c:v>18.75</c:v>
                </c:pt>
                <c:pt idx="7256">
                  <c:v>18.75</c:v>
                </c:pt>
                <c:pt idx="7257">
                  <c:v>18.75</c:v>
                </c:pt>
                <c:pt idx="7258">
                  <c:v>18.75</c:v>
                </c:pt>
                <c:pt idx="7259">
                  <c:v>18.75</c:v>
                </c:pt>
                <c:pt idx="7260">
                  <c:v>18.75</c:v>
                </c:pt>
                <c:pt idx="7261">
                  <c:v>18.75</c:v>
                </c:pt>
                <c:pt idx="7262">
                  <c:v>18.75</c:v>
                </c:pt>
                <c:pt idx="7263">
                  <c:v>18.75</c:v>
                </c:pt>
                <c:pt idx="7264">
                  <c:v>18.75</c:v>
                </c:pt>
                <c:pt idx="7265">
                  <c:v>18.75</c:v>
                </c:pt>
                <c:pt idx="7266">
                  <c:v>18.75</c:v>
                </c:pt>
                <c:pt idx="7267">
                  <c:v>18.75</c:v>
                </c:pt>
                <c:pt idx="7268">
                  <c:v>18.75</c:v>
                </c:pt>
                <c:pt idx="7269">
                  <c:v>18.75</c:v>
                </c:pt>
                <c:pt idx="7270">
                  <c:v>18.75</c:v>
                </c:pt>
                <c:pt idx="7271">
                  <c:v>18.75</c:v>
                </c:pt>
                <c:pt idx="7272">
                  <c:v>18.75</c:v>
                </c:pt>
                <c:pt idx="7273">
                  <c:v>18.75</c:v>
                </c:pt>
                <c:pt idx="7274">
                  <c:v>18.75</c:v>
                </c:pt>
                <c:pt idx="7275">
                  <c:v>18.75</c:v>
                </c:pt>
                <c:pt idx="7276">
                  <c:v>18.75</c:v>
                </c:pt>
                <c:pt idx="7277">
                  <c:v>18.75</c:v>
                </c:pt>
                <c:pt idx="7278">
                  <c:v>18.75</c:v>
                </c:pt>
                <c:pt idx="7279">
                  <c:v>18.75</c:v>
                </c:pt>
                <c:pt idx="7280">
                  <c:v>18.75</c:v>
                </c:pt>
                <c:pt idx="7281">
                  <c:v>18.75</c:v>
                </c:pt>
                <c:pt idx="7282">
                  <c:v>18.75</c:v>
                </c:pt>
                <c:pt idx="7283">
                  <c:v>18.75</c:v>
                </c:pt>
                <c:pt idx="7284">
                  <c:v>18.75</c:v>
                </c:pt>
                <c:pt idx="7285">
                  <c:v>18.75</c:v>
                </c:pt>
                <c:pt idx="7286">
                  <c:v>18.75</c:v>
                </c:pt>
                <c:pt idx="7287">
                  <c:v>18.75</c:v>
                </c:pt>
                <c:pt idx="7288">
                  <c:v>18.75</c:v>
                </c:pt>
                <c:pt idx="7289">
                  <c:v>18.75</c:v>
                </c:pt>
                <c:pt idx="7290">
                  <c:v>18.75</c:v>
                </c:pt>
                <c:pt idx="7291">
                  <c:v>18.75</c:v>
                </c:pt>
                <c:pt idx="7292">
                  <c:v>18.75</c:v>
                </c:pt>
                <c:pt idx="7293">
                  <c:v>18.75</c:v>
                </c:pt>
                <c:pt idx="7294">
                  <c:v>18.75</c:v>
                </c:pt>
                <c:pt idx="7295">
                  <c:v>18.75</c:v>
                </c:pt>
                <c:pt idx="7296">
                  <c:v>18.75</c:v>
                </c:pt>
                <c:pt idx="7297">
                  <c:v>18.75</c:v>
                </c:pt>
                <c:pt idx="7298">
                  <c:v>18.75</c:v>
                </c:pt>
                <c:pt idx="7299">
                  <c:v>18.75</c:v>
                </c:pt>
                <c:pt idx="7300">
                  <c:v>18.75</c:v>
                </c:pt>
                <c:pt idx="7301">
                  <c:v>18.75</c:v>
                </c:pt>
                <c:pt idx="7302">
                  <c:v>18.75</c:v>
                </c:pt>
                <c:pt idx="7303">
                  <c:v>18.75</c:v>
                </c:pt>
                <c:pt idx="7304">
                  <c:v>18.75</c:v>
                </c:pt>
                <c:pt idx="7305">
                  <c:v>18.75</c:v>
                </c:pt>
                <c:pt idx="7306">
                  <c:v>18.75</c:v>
                </c:pt>
                <c:pt idx="7307">
                  <c:v>18.75</c:v>
                </c:pt>
                <c:pt idx="7308">
                  <c:v>18.75</c:v>
                </c:pt>
                <c:pt idx="7309">
                  <c:v>18.75</c:v>
                </c:pt>
                <c:pt idx="7310">
                  <c:v>18.75</c:v>
                </c:pt>
                <c:pt idx="7311">
                  <c:v>18.75</c:v>
                </c:pt>
                <c:pt idx="7312">
                  <c:v>18.75</c:v>
                </c:pt>
                <c:pt idx="7313">
                  <c:v>18.75</c:v>
                </c:pt>
                <c:pt idx="7314">
                  <c:v>18.75</c:v>
                </c:pt>
                <c:pt idx="7315">
                  <c:v>18.75</c:v>
                </c:pt>
                <c:pt idx="7316">
                  <c:v>18.75</c:v>
                </c:pt>
                <c:pt idx="7317">
                  <c:v>18.75</c:v>
                </c:pt>
                <c:pt idx="7318">
                  <c:v>18.75</c:v>
                </c:pt>
                <c:pt idx="7319">
                  <c:v>18.75</c:v>
                </c:pt>
                <c:pt idx="7320">
                  <c:v>18.75</c:v>
                </c:pt>
                <c:pt idx="7321">
                  <c:v>18.75</c:v>
                </c:pt>
                <c:pt idx="7322">
                  <c:v>18.75</c:v>
                </c:pt>
                <c:pt idx="7323">
                  <c:v>18.75</c:v>
                </c:pt>
                <c:pt idx="7324">
                  <c:v>18.75</c:v>
                </c:pt>
                <c:pt idx="7325">
                  <c:v>18.75</c:v>
                </c:pt>
                <c:pt idx="7326">
                  <c:v>18.75</c:v>
                </c:pt>
                <c:pt idx="7327">
                  <c:v>18.75</c:v>
                </c:pt>
                <c:pt idx="7328">
                  <c:v>18.75</c:v>
                </c:pt>
                <c:pt idx="7329">
                  <c:v>18.75</c:v>
                </c:pt>
                <c:pt idx="7330">
                  <c:v>18.75</c:v>
                </c:pt>
                <c:pt idx="7331">
                  <c:v>18.75</c:v>
                </c:pt>
                <c:pt idx="7332">
                  <c:v>18.75</c:v>
                </c:pt>
                <c:pt idx="7333">
                  <c:v>18.75</c:v>
                </c:pt>
                <c:pt idx="7334">
                  <c:v>18.75</c:v>
                </c:pt>
                <c:pt idx="7335">
                  <c:v>18.75</c:v>
                </c:pt>
                <c:pt idx="7336">
                  <c:v>18.75</c:v>
                </c:pt>
                <c:pt idx="7337">
                  <c:v>18.75</c:v>
                </c:pt>
                <c:pt idx="7338">
                  <c:v>18.75</c:v>
                </c:pt>
                <c:pt idx="7339">
                  <c:v>18.75</c:v>
                </c:pt>
                <c:pt idx="7340">
                  <c:v>18.75</c:v>
                </c:pt>
                <c:pt idx="7341">
                  <c:v>18.75</c:v>
                </c:pt>
                <c:pt idx="7342">
                  <c:v>18.75</c:v>
                </c:pt>
                <c:pt idx="7343">
                  <c:v>18.75</c:v>
                </c:pt>
                <c:pt idx="7344">
                  <c:v>18.75</c:v>
                </c:pt>
                <c:pt idx="7345">
                  <c:v>18.75</c:v>
                </c:pt>
                <c:pt idx="7346">
                  <c:v>18.75</c:v>
                </c:pt>
                <c:pt idx="7347">
                  <c:v>18.75</c:v>
                </c:pt>
                <c:pt idx="7348">
                  <c:v>18.75</c:v>
                </c:pt>
                <c:pt idx="7349">
                  <c:v>18.75</c:v>
                </c:pt>
                <c:pt idx="7350">
                  <c:v>18.75</c:v>
                </c:pt>
                <c:pt idx="7351">
                  <c:v>18.75</c:v>
                </c:pt>
                <c:pt idx="7352">
                  <c:v>18.75</c:v>
                </c:pt>
                <c:pt idx="7353">
                  <c:v>18.75</c:v>
                </c:pt>
                <c:pt idx="7354">
                  <c:v>18.75</c:v>
                </c:pt>
                <c:pt idx="7355">
                  <c:v>18.75</c:v>
                </c:pt>
                <c:pt idx="7356">
                  <c:v>18.75</c:v>
                </c:pt>
                <c:pt idx="7357">
                  <c:v>18.75</c:v>
                </c:pt>
                <c:pt idx="7358">
                  <c:v>18.75</c:v>
                </c:pt>
                <c:pt idx="7359">
                  <c:v>18.75</c:v>
                </c:pt>
                <c:pt idx="7360">
                  <c:v>18.75</c:v>
                </c:pt>
                <c:pt idx="7361">
                  <c:v>18.75</c:v>
                </c:pt>
                <c:pt idx="7362">
                  <c:v>18.75</c:v>
                </c:pt>
                <c:pt idx="7363">
                  <c:v>18.75</c:v>
                </c:pt>
                <c:pt idx="7364">
                  <c:v>18.75</c:v>
                </c:pt>
                <c:pt idx="7365">
                  <c:v>18.75</c:v>
                </c:pt>
                <c:pt idx="7366">
                  <c:v>18.75</c:v>
                </c:pt>
                <c:pt idx="7367">
                  <c:v>18.75</c:v>
                </c:pt>
                <c:pt idx="7368">
                  <c:v>18.75</c:v>
                </c:pt>
                <c:pt idx="7369">
                  <c:v>18.75</c:v>
                </c:pt>
                <c:pt idx="7370">
                  <c:v>18.75</c:v>
                </c:pt>
                <c:pt idx="7371">
                  <c:v>18.75</c:v>
                </c:pt>
                <c:pt idx="7372">
                  <c:v>18.75</c:v>
                </c:pt>
                <c:pt idx="7373">
                  <c:v>18.75</c:v>
                </c:pt>
                <c:pt idx="7374">
                  <c:v>18.75</c:v>
                </c:pt>
                <c:pt idx="7375">
                  <c:v>18.75</c:v>
                </c:pt>
                <c:pt idx="7376">
                  <c:v>18.75</c:v>
                </c:pt>
                <c:pt idx="7377">
                  <c:v>18.75</c:v>
                </c:pt>
                <c:pt idx="7378">
                  <c:v>18.75</c:v>
                </c:pt>
                <c:pt idx="7379">
                  <c:v>18.75</c:v>
                </c:pt>
                <c:pt idx="7380">
                  <c:v>18.75</c:v>
                </c:pt>
                <c:pt idx="7381">
                  <c:v>18.75</c:v>
                </c:pt>
                <c:pt idx="7382">
                  <c:v>18.75</c:v>
                </c:pt>
                <c:pt idx="7383">
                  <c:v>18.75</c:v>
                </c:pt>
                <c:pt idx="7384">
                  <c:v>18.75</c:v>
                </c:pt>
                <c:pt idx="7385">
                  <c:v>18.75</c:v>
                </c:pt>
                <c:pt idx="7386">
                  <c:v>18.75</c:v>
                </c:pt>
                <c:pt idx="7387">
                  <c:v>18.75</c:v>
                </c:pt>
                <c:pt idx="7388">
                  <c:v>18.75</c:v>
                </c:pt>
                <c:pt idx="7389">
                  <c:v>18.75</c:v>
                </c:pt>
                <c:pt idx="7390">
                  <c:v>18.75</c:v>
                </c:pt>
                <c:pt idx="7391">
                  <c:v>18.75</c:v>
                </c:pt>
                <c:pt idx="7392">
                  <c:v>18.75</c:v>
                </c:pt>
                <c:pt idx="7393">
                  <c:v>18.75</c:v>
                </c:pt>
                <c:pt idx="7394">
                  <c:v>18.75</c:v>
                </c:pt>
                <c:pt idx="7395">
                  <c:v>18.75</c:v>
                </c:pt>
                <c:pt idx="7396">
                  <c:v>18.75</c:v>
                </c:pt>
                <c:pt idx="7397">
                  <c:v>18.75</c:v>
                </c:pt>
                <c:pt idx="7398">
                  <c:v>18.75</c:v>
                </c:pt>
                <c:pt idx="7399">
                  <c:v>18.75</c:v>
                </c:pt>
                <c:pt idx="7400">
                  <c:v>18.75</c:v>
                </c:pt>
                <c:pt idx="7401">
                  <c:v>18.75</c:v>
                </c:pt>
                <c:pt idx="7402">
                  <c:v>18.75</c:v>
                </c:pt>
                <c:pt idx="7403">
                  <c:v>18.75</c:v>
                </c:pt>
                <c:pt idx="7404">
                  <c:v>18.75</c:v>
                </c:pt>
                <c:pt idx="7405">
                  <c:v>18.75</c:v>
                </c:pt>
                <c:pt idx="7406">
                  <c:v>18.75</c:v>
                </c:pt>
                <c:pt idx="7407">
                  <c:v>18.75</c:v>
                </c:pt>
                <c:pt idx="7408">
                  <c:v>18.75</c:v>
                </c:pt>
                <c:pt idx="7409">
                  <c:v>18.75</c:v>
                </c:pt>
                <c:pt idx="7410">
                  <c:v>18.75</c:v>
                </c:pt>
                <c:pt idx="7411">
                  <c:v>18.75</c:v>
                </c:pt>
                <c:pt idx="7412">
                  <c:v>18.75</c:v>
                </c:pt>
                <c:pt idx="7413">
                  <c:v>18.75</c:v>
                </c:pt>
                <c:pt idx="7414">
                  <c:v>18.75</c:v>
                </c:pt>
                <c:pt idx="7415">
                  <c:v>18.75</c:v>
                </c:pt>
                <c:pt idx="7416">
                  <c:v>18.75</c:v>
                </c:pt>
                <c:pt idx="7417">
                  <c:v>18.75</c:v>
                </c:pt>
                <c:pt idx="7418">
                  <c:v>18.75</c:v>
                </c:pt>
                <c:pt idx="7419">
                  <c:v>18.75</c:v>
                </c:pt>
                <c:pt idx="7420">
                  <c:v>18.75</c:v>
                </c:pt>
                <c:pt idx="7421">
                  <c:v>18.75</c:v>
                </c:pt>
                <c:pt idx="7422">
                  <c:v>18.75</c:v>
                </c:pt>
                <c:pt idx="7423">
                  <c:v>18.75</c:v>
                </c:pt>
                <c:pt idx="7424">
                  <c:v>18.75</c:v>
                </c:pt>
                <c:pt idx="7425">
                  <c:v>18.75</c:v>
                </c:pt>
                <c:pt idx="7426">
                  <c:v>18.75</c:v>
                </c:pt>
                <c:pt idx="7427">
                  <c:v>18.75</c:v>
                </c:pt>
                <c:pt idx="7428">
                  <c:v>18.75</c:v>
                </c:pt>
                <c:pt idx="7429">
                  <c:v>18.75</c:v>
                </c:pt>
                <c:pt idx="7430">
                  <c:v>18.75</c:v>
                </c:pt>
                <c:pt idx="7431">
                  <c:v>18.75</c:v>
                </c:pt>
                <c:pt idx="7432">
                  <c:v>18.75</c:v>
                </c:pt>
                <c:pt idx="7433">
                  <c:v>18.75</c:v>
                </c:pt>
                <c:pt idx="7434">
                  <c:v>18.75</c:v>
                </c:pt>
                <c:pt idx="7435">
                  <c:v>18.75</c:v>
                </c:pt>
                <c:pt idx="7436">
                  <c:v>18.75</c:v>
                </c:pt>
                <c:pt idx="7437">
                  <c:v>18.75</c:v>
                </c:pt>
                <c:pt idx="7438">
                  <c:v>18.75</c:v>
                </c:pt>
                <c:pt idx="7439">
                  <c:v>18.75</c:v>
                </c:pt>
                <c:pt idx="7440">
                  <c:v>18.75</c:v>
                </c:pt>
                <c:pt idx="7441">
                  <c:v>18.75</c:v>
                </c:pt>
                <c:pt idx="7442">
                  <c:v>18.75</c:v>
                </c:pt>
                <c:pt idx="7443">
                  <c:v>18.75</c:v>
                </c:pt>
                <c:pt idx="7444">
                  <c:v>18.75</c:v>
                </c:pt>
                <c:pt idx="7445">
                  <c:v>18.75</c:v>
                </c:pt>
                <c:pt idx="7446">
                  <c:v>18.75</c:v>
                </c:pt>
                <c:pt idx="7447">
                  <c:v>18.75</c:v>
                </c:pt>
                <c:pt idx="7448">
                  <c:v>18.75</c:v>
                </c:pt>
                <c:pt idx="7449">
                  <c:v>18.75</c:v>
                </c:pt>
                <c:pt idx="7450">
                  <c:v>18.75</c:v>
                </c:pt>
                <c:pt idx="7451">
                  <c:v>18.75</c:v>
                </c:pt>
                <c:pt idx="7452">
                  <c:v>18.75</c:v>
                </c:pt>
                <c:pt idx="7453">
                  <c:v>18.75</c:v>
                </c:pt>
                <c:pt idx="7454">
                  <c:v>18.75</c:v>
                </c:pt>
                <c:pt idx="7455">
                  <c:v>18.75</c:v>
                </c:pt>
                <c:pt idx="7456">
                  <c:v>18.75</c:v>
                </c:pt>
                <c:pt idx="7457">
                  <c:v>18.75</c:v>
                </c:pt>
                <c:pt idx="7458">
                  <c:v>18.75</c:v>
                </c:pt>
                <c:pt idx="7459">
                  <c:v>18.75</c:v>
                </c:pt>
                <c:pt idx="7460">
                  <c:v>18.75</c:v>
                </c:pt>
                <c:pt idx="7461">
                  <c:v>18.75</c:v>
                </c:pt>
                <c:pt idx="7462">
                  <c:v>18.75</c:v>
                </c:pt>
                <c:pt idx="7463">
                  <c:v>18.75</c:v>
                </c:pt>
                <c:pt idx="7464">
                  <c:v>18.75</c:v>
                </c:pt>
                <c:pt idx="7465">
                  <c:v>18.75</c:v>
                </c:pt>
                <c:pt idx="7466">
                  <c:v>18.75</c:v>
                </c:pt>
                <c:pt idx="7467">
                  <c:v>18.75</c:v>
                </c:pt>
                <c:pt idx="7468">
                  <c:v>18.75</c:v>
                </c:pt>
                <c:pt idx="7469">
                  <c:v>18.75</c:v>
                </c:pt>
                <c:pt idx="7470">
                  <c:v>18.75</c:v>
                </c:pt>
                <c:pt idx="7471">
                  <c:v>18.75</c:v>
                </c:pt>
                <c:pt idx="7472">
                  <c:v>18.75</c:v>
                </c:pt>
                <c:pt idx="7473">
                  <c:v>18.75</c:v>
                </c:pt>
                <c:pt idx="7474">
                  <c:v>18.75</c:v>
                </c:pt>
                <c:pt idx="7475">
                  <c:v>18.75</c:v>
                </c:pt>
                <c:pt idx="7476">
                  <c:v>18.75</c:v>
                </c:pt>
                <c:pt idx="7477">
                  <c:v>18.75</c:v>
                </c:pt>
                <c:pt idx="7478">
                  <c:v>18.75</c:v>
                </c:pt>
                <c:pt idx="7479">
                  <c:v>18.75</c:v>
                </c:pt>
                <c:pt idx="7480">
                  <c:v>18.75</c:v>
                </c:pt>
                <c:pt idx="7481">
                  <c:v>18.75</c:v>
                </c:pt>
                <c:pt idx="7482">
                  <c:v>18.75</c:v>
                </c:pt>
                <c:pt idx="7483">
                  <c:v>18.75</c:v>
                </c:pt>
                <c:pt idx="7484">
                  <c:v>18.75</c:v>
                </c:pt>
                <c:pt idx="7485">
                  <c:v>18.75</c:v>
                </c:pt>
                <c:pt idx="7486">
                  <c:v>18.75</c:v>
                </c:pt>
                <c:pt idx="7487">
                  <c:v>18.75</c:v>
                </c:pt>
                <c:pt idx="7488">
                  <c:v>18.75</c:v>
                </c:pt>
                <c:pt idx="7489">
                  <c:v>18.75</c:v>
                </c:pt>
                <c:pt idx="7490">
                  <c:v>18.75</c:v>
                </c:pt>
                <c:pt idx="7491">
                  <c:v>18.75</c:v>
                </c:pt>
                <c:pt idx="7492">
                  <c:v>18.75</c:v>
                </c:pt>
                <c:pt idx="7493">
                  <c:v>18.75</c:v>
                </c:pt>
                <c:pt idx="7494">
                  <c:v>18.75</c:v>
                </c:pt>
                <c:pt idx="7495">
                  <c:v>18.75</c:v>
                </c:pt>
                <c:pt idx="7496">
                  <c:v>18.75</c:v>
                </c:pt>
                <c:pt idx="7497">
                  <c:v>18.75</c:v>
                </c:pt>
                <c:pt idx="7498">
                  <c:v>18.75</c:v>
                </c:pt>
                <c:pt idx="7499">
                  <c:v>18.75</c:v>
                </c:pt>
                <c:pt idx="7500">
                  <c:v>18.75</c:v>
                </c:pt>
                <c:pt idx="7501">
                  <c:v>18.75</c:v>
                </c:pt>
                <c:pt idx="7502">
                  <c:v>18.75</c:v>
                </c:pt>
                <c:pt idx="7503">
                  <c:v>18.75</c:v>
                </c:pt>
                <c:pt idx="7504">
                  <c:v>18.75</c:v>
                </c:pt>
                <c:pt idx="7505">
                  <c:v>18.75</c:v>
                </c:pt>
                <c:pt idx="7506">
                  <c:v>18.75</c:v>
                </c:pt>
                <c:pt idx="7507">
                  <c:v>18.75</c:v>
                </c:pt>
                <c:pt idx="7508">
                  <c:v>18.75</c:v>
                </c:pt>
                <c:pt idx="7509">
                  <c:v>18.75</c:v>
                </c:pt>
                <c:pt idx="7510">
                  <c:v>18.75</c:v>
                </c:pt>
                <c:pt idx="7511">
                  <c:v>18.75</c:v>
                </c:pt>
                <c:pt idx="7512">
                  <c:v>18.75</c:v>
                </c:pt>
                <c:pt idx="7513">
                  <c:v>18.75</c:v>
                </c:pt>
                <c:pt idx="7514">
                  <c:v>18.75</c:v>
                </c:pt>
                <c:pt idx="7515">
                  <c:v>18.75</c:v>
                </c:pt>
                <c:pt idx="7516">
                  <c:v>18.75</c:v>
                </c:pt>
                <c:pt idx="7517">
                  <c:v>18.75</c:v>
                </c:pt>
                <c:pt idx="7518">
                  <c:v>18.75</c:v>
                </c:pt>
                <c:pt idx="7519">
                  <c:v>18.75</c:v>
                </c:pt>
                <c:pt idx="7520">
                  <c:v>18.75</c:v>
                </c:pt>
                <c:pt idx="7521">
                  <c:v>18.75</c:v>
                </c:pt>
                <c:pt idx="7522">
                  <c:v>18.75</c:v>
                </c:pt>
                <c:pt idx="7523">
                  <c:v>18.75</c:v>
                </c:pt>
                <c:pt idx="7524">
                  <c:v>18.75</c:v>
                </c:pt>
                <c:pt idx="7525">
                  <c:v>18.75</c:v>
                </c:pt>
                <c:pt idx="7526">
                  <c:v>18.75</c:v>
                </c:pt>
                <c:pt idx="7527">
                  <c:v>18.75</c:v>
                </c:pt>
                <c:pt idx="7528">
                  <c:v>18.75</c:v>
                </c:pt>
                <c:pt idx="7529">
                  <c:v>18.75</c:v>
                </c:pt>
                <c:pt idx="7530">
                  <c:v>18.75</c:v>
                </c:pt>
                <c:pt idx="7531">
                  <c:v>18.75</c:v>
                </c:pt>
                <c:pt idx="7532">
                  <c:v>18.75</c:v>
                </c:pt>
                <c:pt idx="7533">
                  <c:v>18.75</c:v>
                </c:pt>
                <c:pt idx="7534">
                  <c:v>18.75</c:v>
                </c:pt>
                <c:pt idx="7535">
                  <c:v>18.75</c:v>
                </c:pt>
                <c:pt idx="7536">
                  <c:v>18.75</c:v>
                </c:pt>
                <c:pt idx="7537">
                  <c:v>18.75</c:v>
                </c:pt>
                <c:pt idx="7538">
                  <c:v>18.75</c:v>
                </c:pt>
                <c:pt idx="7539">
                  <c:v>18.75</c:v>
                </c:pt>
                <c:pt idx="7540">
                  <c:v>18.75</c:v>
                </c:pt>
                <c:pt idx="7541">
                  <c:v>18.75</c:v>
                </c:pt>
                <c:pt idx="7542">
                  <c:v>18.75</c:v>
                </c:pt>
                <c:pt idx="7543">
                  <c:v>18.75</c:v>
                </c:pt>
                <c:pt idx="7544">
                  <c:v>18.75</c:v>
                </c:pt>
                <c:pt idx="7545">
                  <c:v>18.75</c:v>
                </c:pt>
                <c:pt idx="7546">
                  <c:v>18.75</c:v>
                </c:pt>
                <c:pt idx="7547">
                  <c:v>18.75</c:v>
                </c:pt>
                <c:pt idx="7548">
                  <c:v>18.75</c:v>
                </c:pt>
                <c:pt idx="7549">
                  <c:v>18.75</c:v>
                </c:pt>
                <c:pt idx="7550">
                  <c:v>18.75</c:v>
                </c:pt>
                <c:pt idx="7551">
                  <c:v>18.75</c:v>
                </c:pt>
                <c:pt idx="7552">
                  <c:v>18.75</c:v>
                </c:pt>
                <c:pt idx="7553">
                  <c:v>18.75</c:v>
                </c:pt>
                <c:pt idx="7554">
                  <c:v>18.75</c:v>
                </c:pt>
                <c:pt idx="7555">
                  <c:v>18.75</c:v>
                </c:pt>
                <c:pt idx="7556">
                  <c:v>18.75</c:v>
                </c:pt>
                <c:pt idx="7557">
                  <c:v>18.75</c:v>
                </c:pt>
                <c:pt idx="7558">
                  <c:v>18.75</c:v>
                </c:pt>
                <c:pt idx="7559">
                  <c:v>18.75</c:v>
                </c:pt>
                <c:pt idx="7560">
                  <c:v>18.75</c:v>
                </c:pt>
                <c:pt idx="7561">
                  <c:v>18.75</c:v>
                </c:pt>
                <c:pt idx="7562">
                  <c:v>18.75</c:v>
                </c:pt>
                <c:pt idx="7563">
                  <c:v>18.75</c:v>
                </c:pt>
                <c:pt idx="7564">
                  <c:v>18.75</c:v>
                </c:pt>
                <c:pt idx="7565">
                  <c:v>18.75</c:v>
                </c:pt>
                <c:pt idx="7566">
                  <c:v>18.75</c:v>
                </c:pt>
                <c:pt idx="7567">
                  <c:v>18.75</c:v>
                </c:pt>
                <c:pt idx="7568">
                  <c:v>18.75</c:v>
                </c:pt>
                <c:pt idx="7569">
                  <c:v>18.75</c:v>
                </c:pt>
                <c:pt idx="7570">
                  <c:v>18.75</c:v>
                </c:pt>
                <c:pt idx="7571">
                  <c:v>18.75</c:v>
                </c:pt>
                <c:pt idx="7572">
                  <c:v>18.75</c:v>
                </c:pt>
                <c:pt idx="7573">
                  <c:v>18.75</c:v>
                </c:pt>
                <c:pt idx="7574">
                  <c:v>18.75</c:v>
                </c:pt>
                <c:pt idx="7575">
                  <c:v>18.75</c:v>
                </c:pt>
                <c:pt idx="7576">
                  <c:v>18.75</c:v>
                </c:pt>
                <c:pt idx="7577">
                  <c:v>18.75</c:v>
                </c:pt>
                <c:pt idx="7578">
                  <c:v>18.75</c:v>
                </c:pt>
                <c:pt idx="7579">
                  <c:v>18.75</c:v>
                </c:pt>
                <c:pt idx="7580">
                  <c:v>18.75</c:v>
                </c:pt>
                <c:pt idx="7581">
                  <c:v>18.75</c:v>
                </c:pt>
                <c:pt idx="7582">
                  <c:v>18.75</c:v>
                </c:pt>
                <c:pt idx="7583">
                  <c:v>18.75</c:v>
                </c:pt>
                <c:pt idx="7584">
                  <c:v>18.75</c:v>
                </c:pt>
                <c:pt idx="7585">
                  <c:v>18.75</c:v>
                </c:pt>
                <c:pt idx="7586">
                  <c:v>18.75</c:v>
                </c:pt>
                <c:pt idx="7587">
                  <c:v>18.75</c:v>
                </c:pt>
                <c:pt idx="7588">
                  <c:v>18.75</c:v>
                </c:pt>
                <c:pt idx="7589">
                  <c:v>18.75</c:v>
                </c:pt>
                <c:pt idx="7590">
                  <c:v>18.75</c:v>
                </c:pt>
                <c:pt idx="7591">
                  <c:v>18.75</c:v>
                </c:pt>
                <c:pt idx="7592">
                  <c:v>18.75</c:v>
                </c:pt>
                <c:pt idx="7593">
                  <c:v>18.75</c:v>
                </c:pt>
                <c:pt idx="7594">
                  <c:v>18.75</c:v>
                </c:pt>
                <c:pt idx="7595">
                  <c:v>18.75</c:v>
                </c:pt>
                <c:pt idx="7596">
                  <c:v>18.75</c:v>
                </c:pt>
                <c:pt idx="7597">
                  <c:v>18.75</c:v>
                </c:pt>
                <c:pt idx="7598">
                  <c:v>18.75</c:v>
                </c:pt>
                <c:pt idx="7599">
                  <c:v>18.75</c:v>
                </c:pt>
                <c:pt idx="7600">
                  <c:v>18.75</c:v>
                </c:pt>
                <c:pt idx="7601">
                  <c:v>18.75</c:v>
                </c:pt>
                <c:pt idx="7602">
                  <c:v>18.75</c:v>
                </c:pt>
                <c:pt idx="7603">
                  <c:v>18.75</c:v>
                </c:pt>
                <c:pt idx="7604">
                  <c:v>18.75</c:v>
                </c:pt>
                <c:pt idx="7605">
                  <c:v>18.75</c:v>
                </c:pt>
                <c:pt idx="7606">
                  <c:v>18.75</c:v>
                </c:pt>
                <c:pt idx="7607">
                  <c:v>18.75</c:v>
                </c:pt>
                <c:pt idx="7608">
                  <c:v>18.75</c:v>
                </c:pt>
                <c:pt idx="7609">
                  <c:v>18.75</c:v>
                </c:pt>
                <c:pt idx="7610">
                  <c:v>18.75</c:v>
                </c:pt>
                <c:pt idx="7611">
                  <c:v>18.75</c:v>
                </c:pt>
                <c:pt idx="7612">
                  <c:v>18.75</c:v>
                </c:pt>
                <c:pt idx="7613">
                  <c:v>18.75</c:v>
                </c:pt>
                <c:pt idx="7614">
                  <c:v>18.75</c:v>
                </c:pt>
                <c:pt idx="7615">
                  <c:v>18.75</c:v>
                </c:pt>
                <c:pt idx="7616">
                  <c:v>18.75</c:v>
                </c:pt>
                <c:pt idx="7617">
                  <c:v>18.75</c:v>
                </c:pt>
                <c:pt idx="7618">
                  <c:v>18.75</c:v>
                </c:pt>
                <c:pt idx="7619">
                  <c:v>18.75</c:v>
                </c:pt>
                <c:pt idx="7620">
                  <c:v>18.75</c:v>
                </c:pt>
                <c:pt idx="7621">
                  <c:v>18.75</c:v>
                </c:pt>
                <c:pt idx="7622">
                  <c:v>18.75</c:v>
                </c:pt>
                <c:pt idx="7623">
                  <c:v>18.75</c:v>
                </c:pt>
                <c:pt idx="7624">
                  <c:v>18.75</c:v>
                </c:pt>
                <c:pt idx="7625">
                  <c:v>18.75</c:v>
                </c:pt>
                <c:pt idx="7626">
                  <c:v>18.75</c:v>
                </c:pt>
                <c:pt idx="7627">
                  <c:v>18.75</c:v>
                </c:pt>
                <c:pt idx="7628">
                  <c:v>18.75</c:v>
                </c:pt>
                <c:pt idx="7629">
                  <c:v>18.75</c:v>
                </c:pt>
                <c:pt idx="7630">
                  <c:v>18.75</c:v>
                </c:pt>
                <c:pt idx="7631">
                  <c:v>18.75</c:v>
                </c:pt>
                <c:pt idx="7632">
                  <c:v>18.75</c:v>
                </c:pt>
                <c:pt idx="7633">
                  <c:v>18.75</c:v>
                </c:pt>
                <c:pt idx="7634">
                  <c:v>18.75</c:v>
                </c:pt>
                <c:pt idx="7635">
                  <c:v>18.75</c:v>
                </c:pt>
                <c:pt idx="7636">
                  <c:v>18.75</c:v>
                </c:pt>
                <c:pt idx="7637">
                  <c:v>18.75</c:v>
                </c:pt>
                <c:pt idx="7638">
                  <c:v>18.75</c:v>
                </c:pt>
                <c:pt idx="7639">
                  <c:v>18.75</c:v>
                </c:pt>
                <c:pt idx="7640">
                  <c:v>18.75</c:v>
                </c:pt>
                <c:pt idx="7641">
                  <c:v>18.75</c:v>
                </c:pt>
                <c:pt idx="7642">
                  <c:v>18.75</c:v>
                </c:pt>
                <c:pt idx="7643">
                  <c:v>18.75</c:v>
                </c:pt>
                <c:pt idx="7644">
                  <c:v>18.75</c:v>
                </c:pt>
                <c:pt idx="7645">
                  <c:v>18.75</c:v>
                </c:pt>
                <c:pt idx="7646">
                  <c:v>18.75</c:v>
                </c:pt>
                <c:pt idx="7647">
                  <c:v>18.75</c:v>
                </c:pt>
                <c:pt idx="7648">
                  <c:v>18.75</c:v>
                </c:pt>
                <c:pt idx="7649">
                  <c:v>18.75</c:v>
                </c:pt>
                <c:pt idx="7650">
                  <c:v>18.75</c:v>
                </c:pt>
                <c:pt idx="7651">
                  <c:v>18.75</c:v>
                </c:pt>
                <c:pt idx="7652">
                  <c:v>18.75</c:v>
                </c:pt>
                <c:pt idx="7653">
                  <c:v>18.75</c:v>
                </c:pt>
                <c:pt idx="7654">
                  <c:v>18.75</c:v>
                </c:pt>
                <c:pt idx="7655">
                  <c:v>18.75</c:v>
                </c:pt>
                <c:pt idx="7656">
                  <c:v>18.75</c:v>
                </c:pt>
                <c:pt idx="7657">
                  <c:v>18.75</c:v>
                </c:pt>
                <c:pt idx="7658">
                  <c:v>18.75</c:v>
                </c:pt>
                <c:pt idx="7659">
                  <c:v>18.75</c:v>
                </c:pt>
                <c:pt idx="7660">
                  <c:v>18.75</c:v>
                </c:pt>
                <c:pt idx="7661">
                  <c:v>18.75</c:v>
                </c:pt>
                <c:pt idx="7662">
                  <c:v>18.75</c:v>
                </c:pt>
                <c:pt idx="7663">
                  <c:v>18.75</c:v>
                </c:pt>
                <c:pt idx="7664">
                  <c:v>18.75</c:v>
                </c:pt>
                <c:pt idx="7665">
                  <c:v>18.75</c:v>
                </c:pt>
                <c:pt idx="7666">
                  <c:v>18.75</c:v>
                </c:pt>
                <c:pt idx="7667">
                  <c:v>18.75</c:v>
                </c:pt>
                <c:pt idx="7668">
                  <c:v>18.75</c:v>
                </c:pt>
                <c:pt idx="7669">
                  <c:v>18.75</c:v>
                </c:pt>
                <c:pt idx="7670">
                  <c:v>18.75</c:v>
                </c:pt>
                <c:pt idx="7671">
                  <c:v>18.75</c:v>
                </c:pt>
                <c:pt idx="7672">
                  <c:v>18.75</c:v>
                </c:pt>
                <c:pt idx="7673">
                  <c:v>18.75</c:v>
                </c:pt>
                <c:pt idx="7674">
                  <c:v>18.75</c:v>
                </c:pt>
                <c:pt idx="7675">
                  <c:v>18.75</c:v>
                </c:pt>
                <c:pt idx="7676">
                  <c:v>18.75</c:v>
                </c:pt>
                <c:pt idx="7677">
                  <c:v>18.75</c:v>
                </c:pt>
                <c:pt idx="7678">
                  <c:v>18.75</c:v>
                </c:pt>
                <c:pt idx="7679">
                  <c:v>18.75</c:v>
                </c:pt>
                <c:pt idx="7680">
                  <c:v>18.75</c:v>
                </c:pt>
                <c:pt idx="7681">
                  <c:v>18.75</c:v>
                </c:pt>
                <c:pt idx="7682">
                  <c:v>18.75</c:v>
                </c:pt>
                <c:pt idx="7683">
                  <c:v>18.75</c:v>
                </c:pt>
                <c:pt idx="7684">
                  <c:v>18.75</c:v>
                </c:pt>
                <c:pt idx="7685">
                  <c:v>18.75</c:v>
                </c:pt>
                <c:pt idx="7686">
                  <c:v>18.75</c:v>
                </c:pt>
                <c:pt idx="7687">
                  <c:v>18.75</c:v>
                </c:pt>
                <c:pt idx="7688">
                  <c:v>18.75</c:v>
                </c:pt>
                <c:pt idx="7689">
                  <c:v>18.75</c:v>
                </c:pt>
                <c:pt idx="7690">
                  <c:v>18.75</c:v>
                </c:pt>
                <c:pt idx="7691">
                  <c:v>18.75</c:v>
                </c:pt>
                <c:pt idx="7692">
                  <c:v>18.75</c:v>
                </c:pt>
                <c:pt idx="7693">
                  <c:v>18.75</c:v>
                </c:pt>
                <c:pt idx="7694">
                  <c:v>18.75</c:v>
                </c:pt>
                <c:pt idx="7695">
                  <c:v>18.75</c:v>
                </c:pt>
                <c:pt idx="7696">
                  <c:v>18.75</c:v>
                </c:pt>
                <c:pt idx="7697">
                  <c:v>18.75</c:v>
                </c:pt>
                <c:pt idx="7698">
                  <c:v>18.75</c:v>
                </c:pt>
                <c:pt idx="7699">
                  <c:v>18.75</c:v>
                </c:pt>
                <c:pt idx="7700">
                  <c:v>18.75</c:v>
                </c:pt>
                <c:pt idx="7701">
                  <c:v>18.75</c:v>
                </c:pt>
                <c:pt idx="7702">
                  <c:v>18.75</c:v>
                </c:pt>
                <c:pt idx="7703">
                  <c:v>18.75</c:v>
                </c:pt>
                <c:pt idx="7704">
                  <c:v>18.75</c:v>
                </c:pt>
                <c:pt idx="7705">
                  <c:v>18.75</c:v>
                </c:pt>
                <c:pt idx="7706">
                  <c:v>18.75</c:v>
                </c:pt>
                <c:pt idx="7707">
                  <c:v>18.75</c:v>
                </c:pt>
                <c:pt idx="7708">
                  <c:v>18.75</c:v>
                </c:pt>
                <c:pt idx="7709">
                  <c:v>18.75</c:v>
                </c:pt>
                <c:pt idx="7710">
                  <c:v>18.75</c:v>
                </c:pt>
                <c:pt idx="7711">
                  <c:v>18.75</c:v>
                </c:pt>
                <c:pt idx="7712">
                  <c:v>18.75</c:v>
                </c:pt>
                <c:pt idx="7713">
                  <c:v>18.75</c:v>
                </c:pt>
                <c:pt idx="7714">
                  <c:v>18.75</c:v>
                </c:pt>
                <c:pt idx="7715">
                  <c:v>18.75</c:v>
                </c:pt>
                <c:pt idx="7716">
                  <c:v>18.75</c:v>
                </c:pt>
                <c:pt idx="7717">
                  <c:v>18.75</c:v>
                </c:pt>
                <c:pt idx="7718">
                  <c:v>18.75</c:v>
                </c:pt>
                <c:pt idx="7719">
                  <c:v>18.75</c:v>
                </c:pt>
                <c:pt idx="7720">
                  <c:v>18.75</c:v>
                </c:pt>
                <c:pt idx="7721">
                  <c:v>18.75</c:v>
                </c:pt>
                <c:pt idx="7722">
                  <c:v>18.75</c:v>
                </c:pt>
                <c:pt idx="7723">
                  <c:v>18.75</c:v>
                </c:pt>
                <c:pt idx="7724">
                  <c:v>18.75</c:v>
                </c:pt>
                <c:pt idx="7725">
                  <c:v>18.75</c:v>
                </c:pt>
                <c:pt idx="7726">
                  <c:v>18.75</c:v>
                </c:pt>
                <c:pt idx="7727">
                  <c:v>18.75</c:v>
                </c:pt>
                <c:pt idx="7728">
                  <c:v>18.75</c:v>
                </c:pt>
                <c:pt idx="7729">
                  <c:v>18.75</c:v>
                </c:pt>
                <c:pt idx="7730">
                  <c:v>18.75</c:v>
                </c:pt>
                <c:pt idx="7731">
                  <c:v>18.75</c:v>
                </c:pt>
                <c:pt idx="7732">
                  <c:v>18.75</c:v>
                </c:pt>
                <c:pt idx="7733">
                  <c:v>18.75</c:v>
                </c:pt>
                <c:pt idx="7734">
                  <c:v>18.75</c:v>
                </c:pt>
                <c:pt idx="7735">
                  <c:v>18.75</c:v>
                </c:pt>
                <c:pt idx="7736">
                  <c:v>18.75</c:v>
                </c:pt>
                <c:pt idx="7737">
                  <c:v>18.75</c:v>
                </c:pt>
                <c:pt idx="7738">
                  <c:v>18.75</c:v>
                </c:pt>
                <c:pt idx="7739">
                  <c:v>18.75</c:v>
                </c:pt>
                <c:pt idx="7740">
                  <c:v>18.75</c:v>
                </c:pt>
                <c:pt idx="7741">
                  <c:v>18.75</c:v>
                </c:pt>
                <c:pt idx="7742">
                  <c:v>18.75</c:v>
                </c:pt>
                <c:pt idx="7743">
                  <c:v>18.75</c:v>
                </c:pt>
                <c:pt idx="7744">
                  <c:v>18.75</c:v>
                </c:pt>
                <c:pt idx="7745">
                  <c:v>18.75</c:v>
                </c:pt>
                <c:pt idx="7746">
                  <c:v>18.75</c:v>
                </c:pt>
                <c:pt idx="7747">
                  <c:v>18.75</c:v>
                </c:pt>
                <c:pt idx="7748">
                  <c:v>18.75</c:v>
                </c:pt>
                <c:pt idx="7749">
                  <c:v>18.75</c:v>
                </c:pt>
                <c:pt idx="7750">
                  <c:v>18.75</c:v>
                </c:pt>
                <c:pt idx="7751">
                  <c:v>18.75</c:v>
                </c:pt>
                <c:pt idx="7752">
                  <c:v>18.75</c:v>
                </c:pt>
                <c:pt idx="7753">
                  <c:v>18.75</c:v>
                </c:pt>
                <c:pt idx="7754">
                  <c:v>18.75</c:v>
                </c:pt>
                <c:pt idx="7755">
                  <c:v>18.75</c:v>
                </c:pt>
                <c:pt idx="7756">
                  <c:v>18.75</c:v>
                </c:pt>
                <c:pt idx="7757">
                  <c:v>18.75</c:v>
                </c:pt>
                <c:pt idx="7758">
                  <c:v>18.75</c:v>
                </c:pt>
                <c:pt idx="7759">
                  <c:v>18.75</c:v>
                </c:pt>
                <c:pt idx="7760">
                  <c:v>18.75</c:v>
                </c:pt>
                <c:pt idx="7761">
                  <c:v>18.75</c:v>
                </c:pt>
                <c:pt idx="7762">
                  <c:v>18.75</c:v>
                </c:pt>
                <c:pt idx="7763">
                  <c:v>18.75</c:v>
                </c:pt>
                <c:pt idx="7764">
                  <c:v>18.75</c:v>
                </c:pt>
                <c:pt idx="7765">
                  <c:v>18.75</c:v>
                </c:pt>
                <c:pt idx="7766">
                  <c:v>18.75</c:v>
                </c:pt>
                <c:pt idx="7767">
                  <c:v>18.75</c:v>
                </c:pt>
                <c:pt idx="7768">
                  <c:v>18.75</c:v>
                </c:pt>
                <c:pt idx="7769">
                  <c:v>18.75</c:v>
                </c:pt>
                <c:pt idx="7770">
                  <c:v>18.75</c:v>
                </c:pt>
                <c:pt idx="7771">
                  <c:v>18.75</c:v>
                </c:pt>
                <c:pt idx="7772">
                  <c:v>18.75</c:v>
                </c:pt>
                <c:pt idx="7773">
                  <c:v>18.75</c:v>
                </c:pt>
                <c:pt idx="7774">
                  <c:v>18.75</c:v>
                </c:pt>
                <c:pt idx="7775">
                  <c:v>18.75</c:v>
                </c:pt>
                <c:pt idx="7776">
                  <c:v>18.75</c:v>
                </c:pt>
                <c:pt idx="7777">
                  <c:v>18.75</c:v>
                </c:pt>
                <c:pt idx="7778">
                  <c:v>18.75</c:v>
                </c:pt>
                <c:pt idx="7779">
                  <c:v>18.75</c:v>
                </c:pt>
                <c:pt idx="7780">
                  <c:v>18.75</c:v>
                </c:pt>
                <c:pt idx="7781">
                  <c:v>18.75</c:v>
                </c:pt>
                <c:pt idx="7782">
                  <c:v>18.75</c:v>
                </c:pt>
                <c:pt idx="7783">
                  <c:v>18.75</c:v>
                </c:pt>
                <c:pt idx="7784">
                  <c:v>18.75</c:v>
                </c:pt>
                <c:pt idx="7785">
                  <c:v>18.75</c:v>
                </c:pt>
                <c:pt idx="7786">
                  <c:v>18.75</c:v>
                </c:pt>
                <c:pt idx="7787">
                  <c:v>18.75</c:v>
                </c:pt>
                <c:pt idx="7788">
                  <c:v>18.75</c:v>
                </c:pt>
                <c:pt idx="7789">
                  <c:v>18.75</c:v>
                </c:pt>
                <c:pt idx="7790">
                  <c:v>18.75</c:v>
                </c:pt>
                <c:pt idx="7791">
                  <c:v>18.75</c:v>
                </c:pt>
                <c:pt idx="7792">
                  <c:v>18.75</c:v>
                </c:pt>
                <c:pt idx="7793">
                  <c:v>18.75</c:v>
                </c:pt>
                <c:pt idx="7794">
                  <c:v>18.75</c:v>
                </c:pt>
                <c:pt idx="7795">
                  <c:v>18.75</c:v>
                </c:pt>
                <c:pt idx="7796">
                  <c:v>18.75</c:v>
                </c:pt>
                <c:pt idx="7797">
                  <c:v>18.75</c:v>
                </c:pt>
                <c:pt idx="7798">
                  <c:v>18.75</c:v>
                </c:pt>
                <c:pt idx="7799">
                  <c:v>18.75</c:v>
                </c:pt>
                <c:pt idx="7800">
                  <c:v>18.75</c:v>
                </c:pt>
                <c:pt idx="7801">
                  <c:v>18.75</c:v>
                </c:pt>
                <c:pt idx="7802">
                  <c:v>18.75</c:v>
                </c:pt>
                <c:pt idx="7803">
                  <c:v>18.75</c:v>
                </c:pt>
                <c:pt idx="7804">
                  <c:v>18.75</c:v>
                </c:pt>
                <c:pt idx="7805">
                  <c:v>18.75</c:v>
                </c:pt>
                <c:pt idx="7806">
                  <c:v>18.75</c:v>
                </c:pt>
                <c:pt idx="7807">
                  <c:v>18.75</c:v>
                </c:pt>
                <c:pt idx="7808">
                  <c:v>18.75</c:v>
                </c:pt>
                <c:pt idx="7809">
                  <c:v>18.75</c:v>
                </c:pt>
                <c:pt idx="7810">
                  <c:v>18.75</c:v>
                </c:pt>
                <c:pt idx="7811">
                  <c:v>18.75</c:v>
                </c:pt>
                <c:pt idx="7812">
                  <c:v>18.75</c:v>
                </c:pt>
                <c:pt idx="7813">
                  <c:v>18.75</c:v>
                </c:pt>
                <c:pt idx="7814">
                  <c:v>18.75</c:v>
                </c:pt>
                <c:pt idx="7815">
                  <c:v>18.75</c:v>
                </c:pt>
                <c:pt idx="7816">
                  <c:v>18.75</c:v>
                </c:pt>
                <c:pt idx="7817">
                  <c:v>18.75</c:v>
                </c:pt>
                <c:pt idx="7818">
                  <c:v>18.75</c:v>
                </c:pt>
                <c:pt idx="7819">
                  <c:v>18.75</c:v>
                </c:pt>
                <c:pt idx="7820">
                  <c:v>18.75</c:v>
                </c:pt>
                <c:pt idx="7821">
                  <c:v>18.75</c:v>
                </c:pt>
                <c:pt idx="7822">
                  <c:v>18.75</c:v>
                </c:pt>
                <c:pt idx="7823">
                  <c:v>18.75</c:v>
                </c:pt>
                <c:pt idx="7824">
                  <c:v>18.75</c:v>
                </c:pt>
                <c:pt idx="7825">
                  <c:v>18.75</c:v>
                </c:pt>
                <c:pt idx="7826">
                  <c:v>18.75</c:v>
                </c:pt>
                <c:pt idx="7827">
                  <c:v>18.75</c:v>
                </c:pt>
                <c:pt idx="7828">
                  <c:v>18.75</c:v>
                </c:pt>
                <c:pt idx="7829">
                  <c:v>18.75</c:v>
                </c:pt>
                <c:pt idx="7830">
                  <c:v>18.75</c:v>
                </c:pt>
                <c:pt idx="7831">
                  <c:v>18.75</c:v>
                </c:pt>
                <c:pt idx="7832">
                  <c:v>18.75</c:v>
                </c:pt>
                <c:pt idx="7833">
                  <c:v>18.75</c:v>
                </c:pt>
                <c:pt idx="7834">
                  <c:v>18.75</c:v>
                </c:pt>
                <c:pt idx="7835">
                  <c:v>18.75</c:v>
                </c:pt>
                <c:pt idx="7836">
                  <c:v>18.75</c:v>
                </c:pt>
                <c:pt idx="7837">
                  <c:v>18.75</c:v>
                </c:pt>
                <c:pt idx="7838">
                  <c:v>18.75</c:v>
                </c:pt>
                <c:pt idx="7839">
                  <c:v>18.75</c:v>
                </c:pt>
                <c:pt idx="7840">
                  <c:v>18.75</c:v>
                </c:pt>
                <c:pt idx="7841">
                  <c:v>18.75</c:v>
                </c:pt>
                <c:pt idx="7842">
                  <c:v>18.75</c:v>
                </c:pt>
                <c:pt idx="7843">
                  <c:v>18.75</c:v>
                </c:pt>
                <c:pt idx="7844">
                  <c:v>18.75</c:v>
                </c:pt>
                <c:pt idx="7845">
                  <c:v>18.75</c:v>
                </c:pt>
                <c:pt idx="7846">
                  <c:v>18.75</c:v>
                </c:pt>
                <c:pt idx="7847">
                  <c:v>18.75</c:v>
                </c:pt>
                <c:pt idx="7848">
                  <c:v>18.75</c:v>
                </c:pt>
                <c:pt idx="7849">
                  <c:v>18.75</c:v>
                </c:pt>
                <c:pt idx="7850">
                  <c:v>18.75</c:v>
                </c:pt>
                <c:pt idx="7851">
                  <c:v>18.75</c:v>
                </c:pt>
                <c:pt idx="7852">
                  <c:v>18.75</c:v>
                </c:pt>
                <c:pt idx="7853">
                  <c:v>18.75</c:v>
                </c:pt>
                <c:pt idx="7854">
                  <c:v>18.75</c:v>
                </c:pt>
                <c:pt idx="7855">
                  <c:v>18.75</c:v>
                </c:pt>
                <c:pt idx="7856">
                  <c:v>18.75</c:v>
                </c:pt>
                <c:pt idx="7857">
                  <c:v>18.75</c:v>
                </c:pt>
                <c:pt idx="7858">
                  <c:v>18.75</c:v>
                </c:pt>
                <c:pt idx="7859">
                  <c:v>18.75</c:v>
                </c:pt>
                <c:pt idx="7860">
                  <c:v>18.75</c:v>
                </c:pt>
                <c:pt idx="7861">
                  <c:v>18.75</c:v>
                </c:pt>
                <c:pt idx="7862">
                  <c:v>18.75</c:v>
                </c:pt>
                <c:pt idx="7863">
                  <c:v>18.75</c:v>
                </c:pt>
                <c:pt idx="7864">
                  <c:v>18.75</c:v>
                </c:pt>
                <c:pt idx="7865">
                  <c:v>18.75</c:v>
                </c:pt>
                <c:pt idx="7866">
                  <c:v>18.75</c:v>
                </c:pt>
                <c:pt idx="7867">
                  <c:v>18.75</c:v>
                </c:pt>
                <c:pt idx="7868">
                  <c:v>18.75</c:v>
                </c:pt>
                <c:pt idx="7869">
                  <c:v>18.75</c:v>
                </c:pt>
                <c:pt idx="7870">
                  <c:v>18.75</c:v>
                </c:pt>
                <c:pt idx="7871">
                  <c:v>18.75</c:v>
                </c:pt>
                <c:pt idx="7872">
                  <c:v>18.75</c:v>
                </c:pt>
                <c:pt idx="7873">
                  <c:v>18.75</c:v>
                </c:pt>
                <c:pt idx="7874">
                  <c:v>18.75</c:v>
                </c:pt>
                <c:pt idx="7875">
                  <c:v>18.75</c:v>
                </c:pt>
                <c:pt idx="7876">
                  <c:v>18.75</c:v>
                </c:pt>
                <c:pt idx="7877">
                  <c:v>18.75</c:v>
                </c:pt>
                <c:pt idx="7878">
                  <c:v>18.75</c:v>
                </c:pt>
                <c:pt idx="7879">
                  <c:v>18.75</c:v>
                </c:pt>
                <c:pt idx="7880">
                  <c:v>18.75</c:v>
                </c:pt>
                <c:pt idx="7881">
                  <c:v>18.75</c:v>
                </c:pt>
                <c:pt idx="7882">
                  <c:v>18.75</c:v>
                </c:pt>
                <c:pt idx="7883">
                  <c:v>18.75</c:v>
                </c:pt>
                <c:pt idx="7884">
                  <c:v>18.75</c:v>
                </c:pt>
                <c:pt idx="7885">
                  <c:v>18.75</c:v>
                </c:pt>
                <c:pt idx="7886">
                  <c:v>18.75</c:v>
                </c:pt>
                <c:pt idx="7887">
                  <c:v>18.75</c:v>
                </c:pt>
                <c:pt idx="7888">
                  <c:v>18.75</c:v>
                </c:pt>
                <c:pt idx="7889">
                  <c:v>18.75</c:v>
                </c:pt>
                <c:pt idx="7890">
                  <c:v>18.75</c:v>
                </c:pt>
                <c:pt idx="7891">
                  <c:v>18.75</c:v>
                </c:pt>
                <c:pt idx="7892">
                  <c:v>18.75</c:v>
                </c:pt>
                <c:pt idx="7893">
                  <c:v>18.75</c:v>
                </c:pt>
                <c:pt idx="7894">
                  <c:v>18.75</c:v>
                </c:pt>
                <c:pt idx="7895">
                  <c:v>18.75</c:v>
                </c:pt>
                <c:pt idx="7896">
                  <c:v>18.75</c:v>
                </c:pt>
                <c:pt idx="7897">
                  <c:v>18.75</c:v>
                </c:pt>
                <c:pt idx="7898">
                  <c:v>18.75</c:v>
                </c:pt>
                <c:pt idx="7899">
                  <c:v>18.75</c:v>
                </c:pt>
                <c:pt idx="7900">
                  <c:v>18.75</c:v>
                </c:pt>
                <c:pt idx="7901">
                  <c:v>18.75</c:v>
                </c:pt>
                <c:pt idx="7902">
                  <c:v>18.75</c:v>
                </c:pt>
                <c:pt idx="7903">
                  <c:v>18.75</c:v>
                </c:pt>
                <c:pt idx="7904">
                  <c:v>18.75</c:v>
                </c:pt>
                <c:pt idx="7905">
                  <c:v>18.75</c:v>
                </c:pt>
                <c:pt idx="7906">
                  <c:v>18.75</c:v>
                </c:pt>
                <c:pt idx="7907">
                  <c:v>18.75</c:v>
                </c:pt>
                <c:pt idx="7908">
                  <c:v>18.75</c:v>
                </c:pt>
                <c:pt idx="7909">
                  <c:v>18.75</c:v>
                </c:pt>
                <c:pt idx="7910">
                  <c:v>18.75</c:v>
                </c:pt>
                <c:pt idx="7911">
                  <c:v>18.75</c:v>
                </c:pt>
                <c:pt idx="7912">
                  <c:v>18.75</c:v>
                </c:pt>
                <c:pt idx="7913">
                  <c:v>18.75</c:v>
                </c:pt>
                <c:pt idx="7914">
                  <c:v>18.75</c:v>
                </c:pt>
                <c:pt idx="7915">
                  <c:v>18.75</c:v>
                </c:pt>
                <c:pt idx="7916">
                  <c:v>18.75</c:v>
                </c:pt>
                <c:pt idx="7917">
                  <c:v>18.75</c:v>
                </c:pt>
                <c:pt idx="7918">
                  <c:v>18.75</c:v>
                </c:pt>
                <c:pt idx="7919">
                  <c:v>18.75</c:v>
                </c:pt>
                <c:pt idx="7920">
                  <c:v>18.75</c:v>
                </c:pt>
                <c:pt idx="7921">
                  <c:v>18.75</c:v>
                </c:pt>
                <c:pt idx="7922">
                  <c:v>18.75</c:v>
                </c:pt>
                <c:pt idx="7923">
                  <c:v>18.75</c:v>
                </c:pt>
                <c:pt idx="7924">
                  <c:v>18.75</c:v>
                </c:pt>
                <c:pt idx="7925">
                  <c:v>18.75</c:v>
                </c:pt>
                <c:pt idx="7926">
                  <c:v>18.75</c:v>
                </c:pt>
                <c:pt idx="7927">
                  <c:v>18.75</c:v>
                </c:pt>
                <c:pt idx="7928">
                  <c:v>18.75</c:v>
                </c:pt>
                <c:pt idx="7929">
                  <c:v>18.75</c:v>
                </c:pt>
                <c:pt idx="7930">
                  <c:v>18.75</c:v>
                </c:pt>
                <c:pt idx="7931">
                  <c:v>18.75</c:v>
                </c:pt>
                <c:pt idx="7932">
                  <c:v>18.75</c:v>
                </c:pt>
                <c:pt idx="7933">
                  <c:v>18.75</c:v>
                </c:pt>
                <c:pt idx="7934">
                  <c:v>18.75</c:v>
                </c:pt>
                <c:pt idx="7935">
                  <c:v>18.75</c:v>
                </c:pt>
                <c:pt idx="7936">
                  <c:v>18.75</c:v>
                </c:pt>
                <c:pt idx="7937">
                  <c:v>18.75</c:v>
                </c:pt>
                <c:pt idx="7938">
                  <c:v>18.75</c:v>
                </c:pt>
                <c:pt idx="7939">
                  <c:v>18.75</c:v>
                </c:pt>
                <c:pt idx="7940">
                  <c:v>18.75</c:v>
                </c:pt>
                <c:pt idx="7941">
                  <c:v>18.75</c:v>
                </c:pt>
                <c:pt idx="7942">
                  <c:v>18.75</c:v>
                </c:pt>
                <c:pt idx="7943">
                  <c:v>18.75</c:v>
                </c:pt>
                <c:pt idx="7944">
                  <c:v>18.75</c:v>
                </c:pt>
                <c:pt idx="7945">
                  <c:v>18.75</c:v>
                </c:pt>
                <c:pt idx="7946">
                  <c:v>18.75</c:v>
                </c:pt>
                <c:pt idx="7947">
                  <c:v>18.75</c:v>
                </c:pt>
                <c:pt idx="7948">
                  <c:v>18.75</c:v>
                </c:pt>
                <c:pt idx="7949">
                  <c:v>18.75</c:v>
                </c:pt>
                <c:pt idx="7950">
                  <c:v>18.75</c:v>
                </c:pt>
                <c:pt idx="7951">
                  <c:v>18.75</c:v>
                </c:pt>
                <c:pt idx="7952">
                  <c:v>18.75</c:v>
                </c:pt>
                <c:pt idx="7953">
                  <c:v>18.75</c:v>
                </c:pt>
                <c:pt idx="7954">
                  <c:v>18.75</c:v>
                </c:pt>
                <c:pt idx="7955">
                  <c:v>18.75</c:v>
                </c:pt>
                <c:pt idx="7956">
                  <c:v>18.75</c:v>
                </c:pt>
                <c:pt idx="7957">
                  <c:v>18.75</c:v>
                </c:pt>
                <c:pt idx="7958">
                  <c:v>18.75</c:v>
                </c:pt>
                <c:pt idx="7959">
                  <c:v>18.75</c:v>
                </c:pt>
                <c:pt idx="7960">
                  <c:v>18.75</c:v>
                </c:pt>
                <c:pt idx="7961">
                  <c:v>18.75</c:v>
                </c:pt>
                <c:pt idx="7962">
                  <c:v>18.75</c:v>
                </c:pt>
                <c:pt idx="7963">
                  <c:v>18.75</c:v>
                </c:pt>
                <c:pt idx="7964">
                  <c:v>18.75</c:v>
                </c:pt>
                <c:pt idx="7965">
                  <c:v>18.75</c:v>
                </c:pt>
                <c:pt idx="7966">
                  <c:v>18.75</c:v>
                </c:pt>
                <c:pt idx="7967">
                  <c:v>18.75</c:v>
                </c:pt>
                <c:pt idx="7968">
                  <c:v>18.75</c:v>
                </c:pt>
                <c:pt idx="7969">
                  <c:v>18.75</c:v>
                </c:pt>
                <c:pt idx="7970">
                  <c:v>18.75</c:v>
                </c:pt>
                <c:pt idx="7971">
                  <c:v>18.75</c:v>
                </c:pt>
                <c:pt idx="7972">
                  <c:v>18.75</c:v>
                </c:pt>
                <c:pt idx="7973">
                  <c:v>18.75</c:v>
                </c:pt>
                <c:pt idx="7974">
                  <c:v>18.75</c:v>
                </c:pt>
                <c:pt idx="7975">
                  <c:v>18.75</c:v>
                </c:pt>
                <c:pt idx="7976">
                  <c:v>18.75</c:v>
                </c:pt>
                <c:pt idx="7977">
                  <c:v>18.75</c:v>
                </c:pt>
                <c:pt idx="7978">
                  <c:v>18.75</c:v>
                </c:pt>
                <c:pt idx="7979">
                  <c:v>18.75</c:v>
                </c:pt>
                <c:pt idx="7980">
                  <c:v>18.75</c:v>
                </c:pt>
                <c:pt idx="7981">
                  <c:v>18.75</c:v>
                </c:pt>
                <c:pt idx="7982">
                  <c:v>18.75</c:v>
                </c:pt>
                <c:pt idx="7983">
                  <c:v>18.75</c:v>
                </c:pt>
                <c:pt idx="7984">
                  <c:v>18.75</c:v>
                </c:pt>
                <c:pt idx="7985">
                  <c:v>18.75</c:v>
                </c:pt>
                <c:pt idx="7986">
                  <c:v>18.75</c:v>
                </c:pt>
                <c:pt idx="7987">
                  <c:v>18.75</c:v>
                </c:pt>
                <c:pt idx="7988">
                  <c:v>18.75</c:v>
                </c:pt>
                <c:pt idx="7989">
                  <c:v>18.75</c:v>
                </c:pt>
                <c:pt idx="7990">
                  <c:v>18.75</c:v>
                </c:pt>
                <c:pt idx="7991">
                  <c:v>18.75</c:v>
                </c:pt>
                <c:pt idx="7992">
                  <c:v>18.75</c:v>
                </c:pt>
                <c:pt idx="7993">
                  <c:v>18.75</c:v>
                </c:pt>
                <c:pt idx="7994">
                  <c:v>18.75</c:v>
                </c:pt>
                <c:pt idx="7995">
                  <c:v>18.75</c:v>
                </c:pt>
                <c:pt idx="7996">
                  <c:v>18.75</c:v>
                </c:pt>
                <c:pt idx="7997">
                  <c:v>18.75</c:v>
                </c:pt>
                <c:pt idx="7998">
                  <c:v>18.75</c:v>
                </c:pt>
                <c:pt idx="7999">
                  <c:v>18.75</c:v>
                </c:pt>
                <c:pt idx="8000">
                  <c:v>18.75</c:v>
                </c:pt>
                <c:pt idx="8001">
                  <c:v>18.75</c:v>
                </c:pt>
                <c:pt idx="8002">
                  <c:v>18.75</c:v>
                </c:pt>
                <c:pt idx="8003">
                  <c:v>18.75</c:v>
                </c:pt>
                <c:pt idx="8004">
                  <c:v>18.75</c:v>
                </c:pt>
                <c:pt idx="8005">
                  <c:v>18.75</c:v>
                </c:pt>
                <c:pt idx="8006">
                  <c:v>18.75</c:v>
                </c:pt>
                <c:pt idx="8007">
                  <c:v>18.75</c:v>
                </c:pt>
                <c:pt idx="8008">
                  <c:v>18.75</c:v>
                </c:pt>
                <c:pt idx="8009">
                  <c:v>18.75</c:v>
                </c:pt>
                <c:pt idx="8010">
                  <c:v>18.75</c:v>
                </c:pt>
                <c:pt idx="8011">
                  <c:v>18.75</c:v>
                </c:pt>
                <c:pt idx="8012">
                  <c:v>18.75</c:v>
                </c:pt>
                <c:pt idx="8013">
                  <c:v>18.75</c:v>
                </c:pt>
                <c:pt idx="8014">
                  <c:v>18.75</c:v>
                </c:pt>
                <c:pt idx="8015">
                  <c:v>18.75</c:v>
                </c:pt>
                <c:pt idx="8016">
                  <c:v>18.75</c:v>
                </c:pt>
                <c:pt idx="8017">
                  <c:v>18.75</c:v>
                </c:pt>
                <c:pt idx="8018">
                  <c:v>18.75</c:v>
                </c:pt>
                <c:pt idx="8019">
                  <c:v>18.75</c:v>
                </c:pt>
                <c:pt idx="8020">
                  <c:v>18.75</c:v>
                </c:pt>
                <c:pt idx="8021">
                  <c:v>18.75</c:v>
                </c:pt>
                <c:pt idx="8022">
                  <c:v>18.75</c:v>
                </c:pt>
                <c:pt idx="8023">
                  <c:v>18.75</c:v>
                </c:pt>
                <c:pt idx="8024">
                  <c:v>18.75</c:v>
                </c:pt>
                <c:pt idx="8025">
                  <c:v>18.75</c:v>
                </c:pt>
                <c:pt idx="8026">
                  <c:v>18.75</c:v>
                </c:pt>
                <c:pt idx="8027">
                  <c:v>18.75</c:v>
                </c:pt>
                <c:pt idx="8028">
                  <c:v>18.75</c:v>
                </c:pt>
                <c:pt idx="8029">
                  <c:v>18.75</c:v>
                </c:pt>
                <c:pt idx="8030">
                  <c:v>18.75</c:v>
                </c:pt>
                <c:pt idx="8031">
                  <c:v>18.75</c:v>
                </c:pt>
                <c:pt idx="8032">
                  <c:v>18.75</c:v>
                </c:pt>
                <c:pt idx="8033">
                  <c:v>18.75</c:v>
                </c:pt>
                <c:pt idx="8034">
                  <c:v>18.75</c:v>
                </c:pt>
                <c:pt idx="8035">
                  <c:v>18.75</c:v>
                </c:pt>
                <c:pt idx="8036">
                  <c:v>18.75</c:v>
                </c:pt>
                <c:pt idx="8037">
                  <c:v>18.75</c:v>
                </c:pt>
                <c:pt idx="8038">
                  <c:v>18.75</c:v>
                </c:pt>
                <c:pt idx="8039">
                  <c:v>18.75</c:v>
                </c:pt>
                <c:pt idx="8040">
                  <c:v>18.75</c:v>
                </c:pt>
                <c:pt idx="8041">
                  <c:v>18.75</c:v>
                </c:pt>
                <c:pt idx="8042">
                  <c:v>18.75</c:v>
                </c:pt>
                <c:pt idx="8043">
                  <c:v>18.75</c:v>
                </c:pt>
                <c:pt idx="8044">
                  <c:v>18.75</c:v>
                </c:pt>
                <c:pt idx="8045">
                  <c:v>18.75</c:v>
                </c:pt>
                <c:pt idx="8046">
                  <c:v>18.75</c:v>
                </c:pt>
                <c:pt idx="8047">
                  <c:v>18.75</c:v>
                </c:pt>
                <c:pt idx="8048">
                  <c:v>18.75</c:v>
                </c:pt>
                <c:pt idx="8049">
                  <c:v>18.75</c:v>
                </c:pt>
                <c:pt idx="8050">
                  <c:v>18.75</c:v>
                </c:pt>
                <c:pt idx="8051">
                  <c:v>18.75</c:v>
                </c:pt>
                <c:pt idx="8052">
                  <c:v>18.75</c:v>
                </c:pt>
                <c:pt idx="8053">
                  <c:v>18.75</c:v>
                </c:pt>
                <c:pt idx="8054">
                  <c:v>18.75</c:v>
                </c:pt>
                <c:pt idx="8055">
                  <c:v>18.75</c:v>
                </c:pt>
                <c:pt idx="8056">
                  <c:v>18.75</c:v>
                </c:pt>
                <c:pt idx="8057">
                  <c:v>18.75</c:v>
                </c:pt>
                <c:pt idx="8058">
                  <c:v>18.75</c:v>
                </c:pt>
                <c:pt idx="8059">
                  <c:v>18.75</c:v>
                </c:pt>
                <c:pt idx="8060">
                  <c:v>18.75</c:v>
                </c:pt>
                <c:pt idx="8061">
                  <c:v>18.75</c:v>
                </c:pt>
                <c:pt idx="8062">
                  <c:v>18.75</c:v>
                </c:pt>
                <c:pt idx="8063">
                  <c:v>18.75</c:v>
                </c:pt>
                <c:pt idx="8064">
                  <c:v>18.75</c:v>
                </c:pt>
                <c:pt idx="8065">
                  <c:v>18.75</c:v>
                </c:pt>
                <c:pt idx="8066">
                  <c:v>18.75</c:v>
                </c:pt>
                <c:pt idx="8067">
                  <c:v>18.75</c:v>
                </c:pt>
                <c:pt idx="8068">
                  <c:v>18.75</c:v>
                </c:pt>
                <c:pt idx="8069">
                  <c:v>18.75</c:v>
                </c:pt>
                <c:pt idx="8070">
                  <c:v>18.75</c:v>
                </c:pt>
                <c:pt idx="8071">
                  <c:v>18.75</c:v>
                </c:pt>
                <c:pt idx="8072">
                  <c:v>18.75</c:v>
                </c:pt>
                <c:pt idx="8073">
                  <c:v>18.75</c:v>
                </c:pt>
                <c:pt idx="8074">
                  <c:v>18.75</c:v>
                </c:pt>
                <c:pt idx="8075">
                  <c:v>18.75</c:v>
                </c:pt>
                <c:pt idx="8076">
                  <c:v>18.75</c:v>
                </c:pt>
                <c:pt idx="8077">
                  <c:v>18.75</c:v>
                </c:pt>
                <c:pt idx="8078">
                  <c:v>18.75</c:v>
                </c:pt>
                <c:pt idx="8079">
                  <c:v>18.75</c:v>
                </c:pt>
                <c:pt idx="8080">
                  <c:v>18.75</c:v>
                </c:pt>
                <c:pt idx="8081">
                  <c:v>18.75</c:v>
                </c:pt>
                <c:pt idx="8082">
                  <c:v>18.75</c:v>
                </c:pt>
                <c:pt idx="8083">
                  <c:v>18.75</c:v>
                </c:pt>
                <c:pt idx="8084">
                  <c:v>18.75</c:v>
                </c:pt>
                <c:pt idx="8085">
                  <c:v>18.75</c:v>
                </c:pt>
                <c:pt idx="8086">
                  <c:v>18.75</c:v>
                </c:pt>
                <c:pt idx="8087">
                  <c:v>18.75</c:v>
                </c:pt>
                <c:pt idx="8088">
                  <c:v>18.75</c:v>
                </c:pt>
                <c:pt idx="8089">
                  <c:v>18.75</c:v>
                </c:pt>
                <c:pt idx="8090">
                  <c:v>18.75</c:v>
                </c:pt>
                <c:pt idx="8091">
                  <c:v>18.75</c:v>
                </c:pt>
                <c:pt idx="8092">
                  <c:v>18.75</c:v>
                </c:pt>
                <c:pt idx="8093">
                  <c:v>18.75</c:v>
                </c:pt>
                <c:pt idx="8094">
                  <c:v>18.75</c:v>
                </c:pt>
                <c:pt idx="8095">
                  <c:v>18.75</c:v>
                </c:pt>
                <c:pt idx="8096">
                  <c:v>18.75</c:v>
                </c:pt>
                <c:pt idx="8097">
                  <c:v>18.75</c:v>
                </c:pt>
                <c:pt idx="8098">
                  <c:v>18.75</c:v>
                </c:pt>
                <c:pt idx="8099">
                  <c:v>18.75</c:v>
                </c:pt>
                <c:pt idx="8100">
                  <c:v>18.75</c:v>
                </c:pt>
                <c:pt idx="8101">
                  <c:v>18.75</c:v>
                </c:pt>
                <c:pt idx="8102">
                  <c:v>18.75</c:v>
                </c:pt>
                <c:pt idx="8103">
                  <c:v>18.75</c:v>
                </c:pt>
                <c:pt idx="8104">
                  <c:v>18.75</c:v>
                </c:pt>
                <c:pt idx="8105">
                  <c:v>18.75</c:v>
                </c:pt>
                <c:pt idx="8106">
                  <c:v>18.75</c:v>
                </c:pt>
                <c:pt idx="8107">
                  <c:v>18.75</c:v>
                </c:pt>
                <c:pt idx="8108">
                  <c:v>18.75</c:v>
                </c:pt>
                <c:pt idx="8109">
                  <c:v>18.75</c:v>
                </c:pt>
                <c:pt idx="8110">
                  <c:v>18.75</c:v>
                </c:pt>
                <c:pt idx="8111">
                  <c:v>18.75</c:v>
                </c:pt>
                <c:pt idx="8112">
                  <c:v>18.75</c:v>
                </c:pt>
                <c:pt idx="8113">
                  <c:v>18.75</c:v>
                </c:pt>
                <c:pt idx="8114">
                  <c:v>18.75</c:v>
                </c:pt>
                <c:pt idx="8115">
                  <c:v>18.75</c:v>
                </c:pt>
                <c:pt idx="8116">
                  <c:v>18.75</c:v>
                </c:pt>
                <c:pt idx="8117">
                  <c:v>18.75</c:v>
                </c:pt>
                <c:pt idx="8118">
                  <c:v>18.75</c:v>
                </c:pt>
                <c:pt idx="8119">
                  <c:v>18.75</c:v>
                </c:pt>
                <c:pt idx="8120">
                  <c:v>18.75</c:v>
                </c:pt>
                <c:pt idx="8121">
                  <c:v>18.75</c:v>
                </c:pt>
                <c:pt idx="8122">
                  <c:v>18.75</c:v>
                </c:pt>
                <c:pt idx="8123">
                  <c:v>18.75</c:v>
                </c:pt>
                <c:pt idx="8124">
                  <c:v>18.75</c:v>
                </c:pt>
                <c:pt idx="8125">
                  <c:v>18.75</c:v>
                </c:pt>
                <c:pt idx="8126">
                  <c:v>18.75</c:v>
                </c:pt>
                <c:pt idx="8127">
                  <c:v>18.75</c:v>
                </c:pt>
                <c:pt idx="8128">
                  <c:v>18.75</c:v>
                </c:pt>
                <c:pt idx="8129">
                  <c:v>18.75</c:v>
                </c:pt>
                <c:pt idx="8130">
                  <c:v>18.75</c:v>
                </c:pt>
                <c:pt idx="8131">
                  <c:v>18.75</c:v>
                </c:pt>
                <c:pt idx="8132">
                  <c:v>18.75</c:v>
                </c:pt>
                <c:pt idx="8133">
                  <c:v>18.75</c:v>
                </c:pt>
                <c:pt idx="8134">
                  <c:v>18.75</c:v>
                </c:pt>
                <c:pt idx="8135">
                  <c:v>18.75</c:v>
                </c:pt>
                <c:pt idx="8136">
                  <c:v>18.75</c:v>
                </c:pt>
                <c:pt idx="8137">
                  <c:v>18.75</c:v>
                </c:pt>
                <c:pt idx="8138">
                  <c:v>18.75</c:v>
                </c:pt>
                <c:pt idx="8139">
                  <c:v>18.75</c:v>
                </c:pt>
                <c:pt idx="8140">
                  <c:v>18.75</c:v>
                </c:pt>
                <c:pt idx="8141">
                  <c:v>18.75</c:v>
                </c:pt>
                <c:pt idx="8142">
                  <c:v>18.75</c:v>
                </c:pt>
                <c:pt idx="8143">
                  <c:v>18.75</c:v>
                </c:pt>
                <c:pt idx="8144">
                  <c:v>18.75</c:v>
                </c:pt>
                <c:pt idx="8145">
                  <c:v>18.75</c:v>
                </c:pt>
                <c:pt idx="8146">
                  <c:v>18.75</c:v>
                </c:pt>
                <c:pt idx="8147">
                  <c:v>18.75</c:v>
                </c:pt>
                <c:pt idx="8148">
                  <c:v>18.75</c:v>
                </c:pt>
                <c:pt idx="8149">
                  <c:v>18.75</c:v>
                </c:pt>
                <c:pt idx="8150">
                  <c:v>18.75</c:v>
                </c:pt>
                <c:pt idx="8151">
                  <c:v>18.75</c:v>
                </c:pt>
                <c:pt idx="8152">
                  <c:v>18.75</c:v>
                </c:pt>
                <c:pt idx="8153">
                  <c:v>18.75</c:v>
                </c:pt>
                <c:pt idx="8154">
                  <c:v>18.75</c:v>
                </c:pt>
                <c:pt idx="8155">
                  <c:v>18.75</c:v>
                </c:pt>
                <c:pt idx="8156">
                  <c:v>18.75</c:v>
                </c:pt>
                <c:pt idx="8157">
                  <c:v>18.75</c:v>
                </c:pt>
                <c:pt idx="8158">
                  <c:v>18.75</c:v>
                </c:pt>
                <c:pt idx="8159">
                  <c:v>18.75</c:v>
                </c:pt>
                <c:pt idx="8160">
                  <c:v>18.75</c:v>
                </c:pt>
                <c:pt idx="8161">
                  <c:v>18.75</c:v>
                </c:pt>
                <c:pt idx="8162">
                  <c:v>18.75</c:v>
                </c:pt>
                <c:pt idx="8163">
                  <c:v>18.75</c:v>
                </c:pt>
                <c:pt idx="8164">
                  <c:v>18.75</c:v>
                </c:pt>
                <c:pt idx="8165">
                  <c:v>18.75</c:v>
                </c:pt>
                <c:pt idx="8166">
                  <c:v>18.75</c:v>
                </c:pt>
                <c:pt idx="8167">
                  <c:v>18.75</c:v>
                </c:pt>
                <c:pt idx="8168">
                  <c:v>18.75</c:v>
                </c:pt>
                <c:pt idx="8169">
                  <c:v>18.75</c:v>
                </c:pt>
                <c:pt idx="8170">
                  <c:v>18.75</c:v>
                </c:pt>
                <c:pt idx="8171">
                  <c:v>18.75</c:v>
                </c:pt>
                <c:pt idx="8172">
                  <c:v>18.75</c:v>
                </c:pt>
                <c:pt idx="8173">
                  <c:v>18.75</c:v>
                </c:pt>
                <c:pt idx="8174">
                  <c:v>18.75</c:v>
                </c:pt>
                <c:pt idx="8175">
                  <c:v>18.75</c:v>
                </c:pt>
                <c:pt idx="8176">
                  <c:v>18.75</c:v>
                </c:pt>
                <c:pt idx="8177">
                  <c:v>18.75</c:v>
                </c:pt>
                <c:pt idx="8178">
                  <c:v>18.75</c:v>
                </c:pt>
                <c:pt idx="8179">
                  <c:v>18.75</c:v>
                </c:pt>
                <c:pt idx="8180">
                  <c:v>18.75</c:v>
                </c:pt>
                <c:pt idx="8181">
                  <c:v>18.75</c:v>
                </c:pt>
                <c:pt idx="8182">
                  <c:v>18.75</c:v>
                </c:pt>
                <c:pt idx="8183">
                  <c:v>18.75</c:v>
                </c:pt>
                <c:pt idx="8184">
                  <c:v>18.75</c:v>
                </c:pt>
                <c:pt idx="8185">
                  <c:v>18.75</c:v>
                </c:pt>
                <c:pt idx="8186">
                  <c:v>18.75</c:v>
                </c:pt>
                <c:pt idx="8187">
                  <c:v>18.75</c:v>
                </c:pt>
                <c:pt idx="8188">
                  <c:v>18.75</c:v>
                </c:pt>
                <c:pt idx="8189">
                  <c:v>18.75</c:v>
                </c:pt>
                <c:pt idx="8190">
                  <c:v>18.75</c:v>
                </c:pt>
                <c:pt idx="8191">
                  <c:v>18.75</c:v>
                </c:pt>
                <c:pt idx="8192">
                  <c:v>18.75</c:v>
                </c:pt>
                <c:pt idx="8193">
                  <c:v>18.75</c:v>
                </c:pt>
                <c:pt idx="8194">
                  <c:v>18.75</c:v>
                </c:pt>
                <c:pt idx="8195">
                  <c:v>18.75</c:v>
                </c:pt>
                <c:pt idx="8196">
                  <c:v>18.75</c:v>
                </c:pt>
                <c:pt idx="8197">
                  <c:v>18.75</c:v>
                </c:pt>
                <c:pt idx="8198">
                  <c:v>18.75</c:v>
                </c:pt>
                <c:pt idx="8199">
                  <c:v>18.75</c:v>
                </c:pt>
                <c:pt idx="8200">
                  <c:v>18.75</c:v>
                </c:pt>
                <c:pt idx="8201">
                  <c:v>18.75</c:v>
                </c:pt>
                <c:pt idx="8202">
                  <c:v>18.75</c:v>
                </c:pt>
                <c:pt idx="8203">
                  <c:v>18.75</c:v>
                </c:pt>
                <c:pt idx="8204">
                  <c:v>18.75</c:v>
                </c:pt>
                <c:pt idx="8205">
                  <c:v>18.75</c:v>
                </c:pt>
                <c:pt idx="8206">
                  <c:v>18.75</c:v>
                </c:pt>
                <c:pt idx="8207">
                  <c:v>18.75</c:v>
                </c:pt>
                <c:pt idx="8208">
                  <c:v>18.75</c:v>
                </c:pt>
                <c:pt idx="8209">
                  <c:v>18.75</c:v>
                </c:pt>
                <c:pt idx="8210">
                  <c:v>18.75</c:v>
                </c:pt>
                <c:pt idx="8211">
                  <c:v>18.75</c:v>
                </c:pt>
                <c:pt idx="8212">
                  <c:v>18.75</c:v>
                </c:pt>
                <c:pt idx="8213">
                  <c:v>18.75</c:v>
                </c:pt>
                <c:pt idx="8214">
                  <c:v>18.75</c:v>
                </c:pt>
                <c:pt idx="8215">
                  <c:v>18.75</c:v>
                </c:pt>
                <c:pt idx="8216">
                  <c:v>18.75</c:v>
                </c:pt>
                <c:pt idx="8217">
                  <c:v>18.75</c:v>
                </c:pt>
                <c:pt idx="8218">
                  <c:v>18.75</c:v>
                </c:pt>
                <c:pt idx="8219">
                  <c:v>18.75</c:v>
                </c:pt>
                <c:pt idx="8220">
                  <c:v>18.75</c:v>
                </c:pt>
                <c:pt idx="8221">
                  <c:v>18.75</c:v>
                </c:pt>
                <c:pt idx="8222">
                  <c:v>18.75</c:v>
                </c:pt>
                <c:pt idx="8223">
                  <c:v>18.75</c:v>
                </c:pt>
                <c:pt idx="8224">
                  <c:v>18.75</c:v>
                </c:pt>
                <c:pt idx="8225">
                  <c:v>18.75</c:v>
                </c:pt>
                <c:pt idx="8226">
                  <c:v>18.75</c:v>
                </c:pt>
                <c:pt idx="8227">
                  <c:v>18.75</c:v>
                </c:pt>
                <c:pt idx="8228">
                  <c:v>18.75</c:v>
                </c:pt>
                <c:pt idx="8229">
                  <c:v>18.75</c:v>
                </c:pt>
                <c:pt idx="8230">
                  <c:v>18.75</c:v>
                </c:pt>
                <c:pt idx="8231">
                  <c:v>18.75</c:v>
                </c:pt>
                <c:pt idx="8232">
                  <c:v>18.75</c:v>
                </c:pt>
                <c:pt idx="8233">
                  <c:v>18.75</c:v>
                </c:pt>
                <c:pt idx="8234">
                  <c:v>18.75</c:v>
                </c:pt>
                <c:pt idx="8235">
                  <c:v>18.75</c:v>
                </c:pt>
                <c:pt idx="8236">
                  <c:v>18.75</c:v>
                </c:pt>
                <c:pt idx="8237">
                  <c:v>18.75</c:v>
                </c:pt>
                <c:pt idx="8238">
                  <c:v>18.75</c:v>
                </c:pt>
                <c:pt idx="8239">
                  <c:v>18.75</c:v>
                </c:pt>
                <c:pt idx="8240">
                  <c:v>18.75</c:v>
                </c:pt>
                <c:pt idx="8241">
                  <c:v>18.75</c:v>
                </c:pt>
                <c:pt idx="8242">
                  <c:v>18.75</c:v>
                </c:pt>
                <c:pt idx="8243">
                  <c:v>18.75</c:v>
                </c:pt>
                <c:pt idx="8244">
                  <c:v>18.75</c:v>
                </c:pt>
                <c:pt idx="8245">
                  <c:v>18.75</c:v>
                </c:pt>
                <c:pt idx="8246">
                  <c:v>18.75</c:v>
                </c:pt>
                <c:pt idx="8247">
                  <c:v>18.75</c:v>
                </c:pt>
                <c:pt idx="8248">
                  <c:v>18.75</c:v>
                </c:pt>
                <c:pt idx="8249">
                  <c:v>18.75</c:v>
                </c:pt>
                <c:pt idx="8250">
                  <c:v>18.75</c:v>
                </c:pt>
                <c:pt idx="8251">
                  <c:v>18.75</c:v>
                </c:pt>
                <c:pt idx="8252">
                  <c:v>18.75</c:v>
                </c:pt>
                <c:pt idx="8253">
                  <c:v>18.75</c:v>
                </c:pt>
                <c:pt idx="8254">
                  <c:v>18.75</c:v>
                </c:pt>
                <c:pt idx="8255">
                  <c:v>18.75</c:v>
                </c:pt>
                <c:pt idx="8256">
                  <c:v>18.75</c:v>
                </c:pt>
                <c:pt idx="8257">
                  <c:v>18.75</c:v>
                </c:pt>
                <c:pt idx="8258">
                  <c:v>18.75</c:v>
                </c:pt>
                <c:pt idx="8259">
                  <c:v>18.75</c:v>
                </c:pt>
                <c:pt idx="8260">
                  <c:v>18.75</c:v>
                </c:pt>
                <c:pt idx="8261">
                  <c:v>18.75</c:v>
                </c:pt>
                <c:pt idx="8262">
                  <c:v>18.75</c:v>
                </c:pt>
                <c:pt idx="8263">
                  <c:v>18.75</c:v>
                </c:pt>
                <c:pt idx="8264">
                  <c:v>18.75</c:v>
                </c:pt>
                <c:pt idx="8265">
                  <c:v>18.75</c:v>
                </c:pt>
                <c:pt idx="8266">
                  <c:v>18.75</c:v>
                </c:pt>
                <c:pt idx="8267">
                  <c:v>18.75</c:v>
                </c:pt>
                <c:pt idx="8268">
                  <c:v>18.75</c:v>
                </c:pt>
                <c:pt idx="8269">
                  <c:v>18.75</c:v>
                </c:pt>
                <c:pt idx="8270">
                  <c:v>18.75</c:v>
                </c:pt>
                <c:pt idx="8271">
                  <c:v>18.75</c:v>
                </c:pt>
                <c:pt idx="8272">
                  <c:v>18.75</c:v>
                </c:pt>
                <c:pt idx="8273">
                  <c:v>18.75</c:v>
                </c:pt>
                <c:pt idx="8274">
                  <c:v>18.75</c:v>
                </c:pt>
                <c:pt idx="8275">
                  <c:v>18.75</c:v>
                </c:pt>
                <c:pt idx="8276">
                  <c:v>18.75</c:v>
                </c:pt>
                <c:pt idx="8277">
                  <c:v>18.75</c:v>
                </c:pt>
                <c:pt idx="8278">
                  <c:v>18.75</c:v>
                </c:pt>
                <c:pt idx="8279">
                  <c:v>18.75</c:v>
                </c:pt>
                <c:pt idx="8280">
                  <c:v>18.75</c:v>
                </c:pt>
                <c:pt idx="8281">
                  <c:v>18.75</c:v>
                </c:pt>
                <c:pt idx="8282">
                  <c:v>18.75</c:v>
                </c:pt>
                <c:pt idx="8283">
                  <c:v>18.75</c:v>
                </c:pt>
                <c:pt idx="8284">
                  <c:v>18.75</c:v>
                </c:pt>
                <c:pt idx="8285">
                  <c:v>18.75</c:v>
                </c:pt>
                <c:pt idx="8286">
                  <c:v>18.75</c:v>
                </c:pt>
                <c:pt idx="8287">
                  <c:v>18.75</c:v>
                </c:pt>
                <c:pt idx="8288">
                  <c:v>18.75</c:v>
                </c:pt>
                <c:pt idx="8289">
                  <c:v>18.75</c:v>
                </c:pt>
                <c:pt idx="8290">
                  <c:v>18.75</c:v>
                </c:pt>
                <c:pt idx="8291">
                  <c:v>18.75</c:v>
                </c:pt>
                <c:pt idx="8292">
                  <c:v>18.75</c:v>
                </c:pt>
                <c:pt idx="8293">
                  <c:v>18.75</c:v>
                </c:pt>
                <c:pt idx="8294">
                  <c:v>18.75</c:v>
                </c:pt>
                <c:pt idx="8295">
                  <c:v>18.75</c:v>
                </c:pt>
                <c:pt idx="8296">
                  <c:v>18.75</c:v>
                </c:pt>
                <c:pt idx="8297">
                  <c:v>18.75</c:v>
                </c:pt>
                <c:pt idx="8298">
                  <c:v>18.75</c:v>
                </c:pt>
                <c:pt idx="8299">
                  <c:v>18.75</c:v>
                </c:pt>
                <c:pt idx="8300">
                  <c:v>18.75</c:v>
                </c:pt>
                <c:pt idx="8301">
                  <c:v>18.75</c:v>
                </c:pt>
                <c:pt idx="8302">
                  <c:v>18.75</c:v>
                </c:pt>
                <c:pt idx="8303">
                  <c:v>18.75</c:v>
                </c:pt>
                <c:pt idx="8304">
                  <c:v>18.75</c:v>
                </c:pt>
                <c:pt idx="8305">
                  <c:v>18.75</c:v>
                </c:pt>
                <c:pt idx="8306">
                  <c:v>18.75</c:v>
                </c:pt>
                <c:pt idx="8307">
                  <c:v>18.75</c:v>
                </c:pt>
                <c:pt idx="8308">
                  <c:v>18.75</c:v>
                </c:pt>
                <c:pt idx="8309">
                  <c:v>18.75</c:v>
                </c:pt>
                <c:pt idx="8310">
                  <c:v>18.75</c:v>
                </c:pt>
                <c:pt idx="8311">
                  <c:v>18.75</c:v>
                </c:pt>
                <c:pt idx="8312">
                  <c:v>18.75</c:v>
                </c:pt>
                <c:pt idx="8313">
                  <c:v>18.75</c:v>
                </c:pt>
                <c:pt idx="8314">
                  <c:v>18.75</c:v>
                </c:pt>
                <c:pt idx="8315">
                  <c:v>18.75</c:v>
                </c:pt>
                <c:pt idx="8316">
                  <c:v>18.75</c:v>
                </c:pt>
                <c:pt idx="8317">
                  <c:v>18.75</c:v>
                </c:pt>
                <c:pt idx="8318">
                  <c:v>18.75</c:v>
                </c:pt>
                <c:pt idx="8319">
                  <c:v>18.75</c:v>
                </c:pt>
                <c:pt idx="8320">
                  <c:v>18.75</c:v>
                </c:pt>
                <c:pt idx="8321">
                  <c:v>18.75</c:v>
                </c:pt>
                <c:pt idx="8322">
                  <c:v>18.75</c:v>
                </c:pt>
                <c:pt idx="8323">
                  <c:v>18.75</c:v>
                </c:pt>
                <c:pt idx="8324">
                  <c:v>18.75</c:v>
                </c:pt>
                <c:pt idx="8325">
                  <c:v>18.75</c:v>
                </c:pt>
                <c:pt idx="8326">
                  <c:v>18.75</c:v>
                </c:pt>
                <c:pt idx="8327">
                  <c:v>18.75</c:v>
                </c:pt>
                <c:pt idx="8328">
                  <c:v>18.75</c:v>
                </c:pt>
                <c:pt idx="8329">
                  <c:v>18.75</c:v>
                </c:pt>
                <c:pt idx="8330">
                  <c:v>18.75</c:v>
                </c:pt>
                <c:pt idx="8331">
                  <c:v>18.75</c:v>
                </c:pt>
                <c:pt idx="8332">
                  <c:v>18.75</c:v>
                </c:pt>
                <c:pt idx="8333">
                  <c:v>18.75</c:v>
                </c:pt>
                <c:pt idx="8334">
                  <c:v>18.75</c:v>
                </c:pt>
                <c:pt idx="8335">
                  <c:v>18.75</c:v>
                </c:pt>
                <c:pt idx="8336">
                  <c:v>18.75</c:v>
                </c:pt>
                <c:pt idx="8337">
                  <c:v>18.75</c:v>
                </c:pt>
                <c:pt idx="8338">
                  <c:v>18.75</c:v>
                </c:pt>
                <c:pt idx="8339">
                  <c:v>18.75</c:v>
                </c:pt>
                <c:pt idx="8340">
                  <c:v>18.75</c:v>
                </c:pt>
                <c:pt idx="8341">
                  <c:v>18.75</c:v>
                </c:pt>
                <c:pt idx="8342">
                  <c:v>18.75</c:v>
                </c:pt>
                <c:pt idx="8343">
                  <c:v>18.75</c:v>
                </c:pt>
                <c:pt idx="8344">
                  <c:v>18.75</c:v>
                </c:pt>
                <c:pt idx="8345">
                  <c:v>18.75</c:v>
                </c:pt>
                <c:pt idx="8346">
                  <c:v>18.75</c:v>
                </c:pt>
                <c:pt idx="8347">
                  <c:v>18.75</c:v>
                </c:pt>
                <c:pt idx="8348">
                  <c:v>18.75</c:v>
                </c:pt>
                <c:pt idx="8349">
                  <c:v>18.75</c:v>
                </c:pt>
                <c:pt idx="8350">
                  <c:v>18.75</c:v>
                </c:pt>
                <c:pt idx="8351">
                  <c:v>18.75</c:v>
                </c:pt>
                <c:pt idx="8352">
                  <c:v>18.75</c:v>
                </c:pt>
                <c:pt idx="8353">
                  <c:v>18.75</c:v>
                </c:pt>
                <c:pt idx="8354">
                  <c:v>18.75</c:v>
                </c:pt>
                <c:pt idx="8355">
                  <c:v>18.75</c:v>
                </c:pt>
                <c:pt idx="8356">
                  <c:v>18.75</c:v>
                </c:pt>
                <c:pt idx="8357">
                  <c:v>18.75</c:v>
                </c:pt>
                <c:pt idx="8358">
                  <c:v>18.75</c:v>
                </c:pt>
                <c:pt idx="8359">
                  <c:v>18.75</c:v>
                </c:pt>
                <c:pt idx="8360">
                  <c:v>18.75</c:v>
                </c:pt>
                <c:pt idx="8361">
                  <c:v>18.75</c:v>
                </c:pt>
                <c:pt idx="8362">
                  <c:v>18.75</c:v>
                </c:pt>
                <c:pt idx="8363">
                  <c:v>18.75</c:v>
                </c:pt>
                <c:pt idx="8364">
                  <c:v>18.75</c:v>
                </c:pt>
                <c:pt idx="8365">
                  <c:v>18.75</c:v>
                </c:pt>
                <c:pt idx="8366">
                  <c:v>18.75</c:v>
                </c:pt>
                <c:pt idx="8367">
                  <c:v>18.75</c:v>
                </c:pt>
                <c:pt idx="8368">
                  <c:v>18.75</c:v>
                </c:pt>
                <c:pt idx="8369">
                  <c:v>18.75</c:v>
                </c:pt>
                <c:pt idx="8370">
                  <c:v>18.75</c:v>
                </c:pt>
                <c:pt idx="8371">
                  <c:v>18.75</c:v>
                </c:pt>
                <c:pt idx="8372">
                  <c:v>18.75</c:v>
                </c:pt>
                <c:pt idx="8373">
                  <c:v>18.75</c:v>
                </c:pt>
                <c:pt idx="8374">
                  <c:v>18.75</c:v>
                </c:pt>
                <c:pt idx="8375">
                  <c:v>18.75</c:v>
                </c:pt>
                <c:pt idx="8376">
                  <c:v>18.75</c:v>
                </c:pt>
                <c:pt idx="8377">
                  <c:v>18.75</c:v>
                </c:pt>
                <c:pt idx="8378">
                  <c:v>18.75</c:v>
                </c:pt>
                <c:pt idx="8379">
                  <c:v>18.75</c:v>
                </c:pt>
                <c:pt idx="8380">
                  <c:v>18.75</c:v>
                </c:pt>
                <c:pt idx="8381">
                  <c:v>18.75</c:v>
                </c:pt>
                <c:pt idx="8382">
                  <c:v>18.75</c:v>
                </c:pt>
                <c:pt idx="8383">
                  <c:v>18.75</c:v>
                </c:pt>
                <c:pt idx="8384">
                  <c:v>18.75</c:v>
                </c:pt>
                <c:pt idx="8385">
                  <c:v>18.75</c:v>
                </c:pt>
                <c:pt idx="8386">
                  <c:v>18.75</c:v>
                </c:pt>
                <c:pt idx="8387">
                  <c:v>18.75</c:v>
                </c:pt>
                <c:pt idx="8388">
                  <c:v>18.75</c:v>
                </c:pt>
                <c:pt idx="8389">
                  <c:v>18.75</c:v>
                </c:pt>
                <c:pt idx="8390">
                  <c:v>18.75</c:v>
                </c:pt>
                <c:pt idx="8391">
                  <c:v>18.75</c:v>
                </c:pt>
                <c:pt idx="8392">
                  <c:v>18.75</c:v>
                </c:pt>
                <c:pt idx="8393">
                  <c:v>18.75</c:v>
                </c:pt>
                <c:pt idx="8394">
                  <c:v>18.75</c:v>
                </c:pt>
                <c:pt idx="8395">
                  <c:v>18.75</c:v>
                </c:pt>
                <c:pt idx="8396">
                  <c:v>18.75</c:v>
                </c:pt>
                <c:pt idx="8397">
                  <c:v>18.75</c:v>
                </c:pt>
                <c:pt idx="8398">
                  <c:v>18.75</c:v>
                </c:pt>
                <c:pt idx="8399">
                  <c:v>18.75</c:v>
                </c:pt>
                <c:pt idx="8400">
                  <c:v>18.75</c:v>
                </c:pt>
                <c:pt idx="8401">
                  <c:v>18.75</c:v>
                </c:pt>
                <c:pt idx="8402">
                  <c:v>18.75</c:v>
                </c:pt>
                <c:pt idx="8403">
                  <c:v>18.75</c:v>
                </c:pt>
                <c:pt idx="8404">
                  <c:v>18.75</c:v>
                </c:pt>
                <c:pt idx="8405">
                  <c:v>18.75</c:v>
                </c:pt>
                <c:pt idx="8406">
                  <c:v>18.75</c:v>
                </c:pt>
                <c:pt idx="8407">
                  <c:v>18.75</c:v>
                </c:pt>
                <c:pt idx="8408">
                  <c:v>18.75</c:v>
                </c:pt>
                <c:pt idx="8409">
                  <c:v>18.75</c:v>
                </c:pt>
                <c:pt idx="8410">
                  <c:v>18.75</c:v>
                </c:pt>
                <c:pt idx="8411">
                  <c:v>18.75</c:v>
                </c:pt>
                <c:pt idx="8412">
                  <c:v>18.75</c:v>
                </c:pt>
                <c:pt idx="8413">
                  <c:v>18.75</c:v>
                </c:pt>
                <c:pt idx="8414">
                  <c:v>18.75</c:v>
                </c:pt>
                <c:pt idx="8415">
                  <c:v>18.75</c:v>
                </c:pt>
                <c:pt idx="8416">
                  <c:v>18.75</c:v>
                </c:pt>
                <c:pt idx="8417">
                  <c:v>18.75</c:v>
                </c:pt>
                <c:pt idx="8418">
                  <c:v>18.75</c:v>
                </c:pt>
                <c:pt idx="8419">
                  <c:v>18.75</c:v>
                </c:pt>
                <c:pt idx="8420">
                  <c:v>18.75</c:v>
                </c:pt>
                <c:pt idx="8421">
                  <c:v>18.75</c:v>
                </c:pt>
                <c:pt idx="8422">
                  <c:v>18.75</c:v>
                </c:pt>
                <c:pt idx="8423">
                  <c:v>18.75</c:v>
                </c:pt>
                <c:pt idx="8424">
                  <c:v>18.75</c:v>
                </c:pt>
                <c:pt idx="8425">
                  <c:v>18.75</c:v>
                </c:pt>
                <c:pt idx="8426">
                  <c:v>18.75</c:v>
                </c:pt>
                <c:pt idx="8427">
                  <c:v>18.75</c:v>
                </c:pt>
                <c:pt idx="8428">
                  <c:v>18.75</c:v>
                </c:pt>
                <c:pt idx="8429">
                  <c:v>18.75</c:v>
                </c:pt>
                <c:pt idx="8430">
                  <c:v>18.75</c:v>
                </c:pt>
                <c:pt idx="8431">
                  <c:v>18.75</c:v>
                </c:pt>
                <c:pt idx="8432">
                  <c:v>18.75</c:v>
                </c:pt>
                <c:pt idx="8433">
                  <c:v>18.75</c:v>
                </c:pt>
                <c:pt idx="8434">
                  <c:v>18.75</c:v>
                </c:pt>
                <c:pt idx="8435">
                  <c:v>18.75</c:v>
                </c:pt>
                <c:pt idx="8436">
                  <c:v>18.75</c:v>
                </c:pt>
                <c:pt idx="8437">
                  <c:v>18.75</c:v>
                </c:pt>
                <c:pt idx="8438">
                  <c:v>18.75</c:v>
                </c:pt>
                <c:pt idx="8439">
                  <c:v>18.75</c:v>
                </c:pt>
                <c:pt idx="8440">
                  <c:v>18.75</c:v>
                </c:pt>
                <c:pt idx="8441">
                  <c:v>18.75</c:v>
                </c:pt>
                <c:pt idx="8442">
                  <c:v>18.75</c:v>
                </c:pt>
                <c:pt idx="8443">
                  <c:v>18.75</c:v>
                </c:pt>
                <c:pt idx="8444">
                  <c:v>18.75</c:v>
                </c:pt>
                <c:pt idx="8445">
                  <c:v>18.75</c:v>
                </c:pt>
                <c:pt idx="8446">
                  <c:v>18.75</c:v>
                </c:pt>
                <c:pt idx="8447">
                  <c:v>18.75</c:v>
                </c:pt>
                <c:pt idx="8448">
                  <c:v>18.75</c:v>
                </c:pt>
                <c:pt idx="8449">
                  <c:v>18.75</c:v>
                </c:pt>
                <c:pt idx="8450">
                  <c:v>18.75</c:v>
                </c:pt>
                <c:pt idx="8451">
                  <c:v>18.75</c:v>
                </c:pt>
                <c:pt idx="8452">
                  <c:v>18.75</c:v>
                </c:pt>
                <c:pt idx="8453">
                  <c:v>18.75</c:v>
                </c:pt>
                <c:pt idx="8454">
                  <c:v>18.75</c:v>
                </c:pt>
                <c:pt idx="8455">
                  <c:v>18.75</c:v>
                </c:pt>
                <c:pt idx="8456">
                  <c:v>18.75</c:v>
                </c:pt>
                <c:pt idx="8457">
                  <c:v>18.75</c:v>
                </c:pt>
                <c:pt idx="8458">
                  <c:v>18.75</c:v>
                </c:pt>
                <c:pt idx="8459">
                  <c:v>18.75</c:v>
                </c:pt>
                <c:pt idx="8460">
                  <c:v>18.75</c:v>
                </c:pt>
                <c:pt idx="8461">
                  <c:v>18.75</c:v>
                </c:pt>
                <c:pt idx="8462">
                  <c:v>18.75</c:v>
                </c:pt>
                <c:pt idx="8463">
                  <c:v>18.75</c:v>
                </c:pt>
                <c:pt idx="8464">
                  <c:v>18.75</c:v>
                </c:pt>
                <c:pt idx="8465">
                  <c:v>18.75</c:v>
                </c:pt>
                <c:pt idx="8466">
                  <c:v>18.75</c:v>
                </c:pt>
                <c:pt idx="8467">
                  <c:v>18.75</c:v>
                </c:pt>
                <c:pt idx="8468">
                  <c:v>18.75</c:v>
                </c:pt>
                <c:pt idx="8469">
                  <c:v>18.75</c:v>
                </c:pt>
                <c:pt idx="8470">
                  <c:v>18.75</c:v>
                </c:pt>
                <c:pt idx="8471">
                  <c:v>18.75</c:v>
                </c:pt>
                <c:pt idx="8472">
                  <c:v>18.75</c:v>
                </c:pt>
                <c:pt idx="8473">
                  <c:v>18.75</c:v>
                </c:pt>
                <c:pt idx="8474">
                  <c:v>18.75</c:v>
                </c:pt>
                <c:pt idx="8475">
                  <c:v>18.75</c:v>
                </c:pt>
                <c:pt idx="8476">
                  <c:v>18.75</c:v>
                </c:pt>
                <c:pt idx="8477">
                  <c:v>18.75</c:v>
                </c:pt>
                <c:pt idx="8478">
                  <c:v>18.75</c:v>
                </c:pt>
                <c:pt idx="8479">
                  <c:v>18.75</c:v>
                </c:pt>
                <c:pt idx="8480">
                  <c:v>18.75</c:v>
                </c:pt>
                <c:pt idx="8481">
                  <c:v>18.75</c:v>
                </c:pt>
                <c:pt idx="8482">
                  <c:v>18.75</c:v>
                </c:pt>
                <c:pt idx="8483">
                  <c:v>18.75</c:v>
                </c:pt>
                <c:pt idx="8484">
                  <c:v>18.75</c:v>
                </c:pt>
                <c:pt idx="8485">
                  <c:v>18.75</c:v>
                </c:pt>
                <c:pt idx="8486">
                  <c:v>18.75</c:v>
                </c:pt>
                <c:pt idx="8487">
                  <c:v>18.75</c:v>
                </c:pt>
                <c:pt idx="8488">
                  <c:v>18.75</c:v>
                </c:pt>
                <c:pt idx="8489">
                  <c:v>18.75</c:v>
                </c:pt>
                <c:pt idx="8490">
                  <c:v>18.75</c:v>
                </c:pt>
                <c:pt idx="8491">
                  <c:v>18.75</c:v>
                </c:pt>
                <c:pt idx="8492">
                  <c:v>18.75</c:v>
                </c:pt>
                <c:pt idx="8493">
                  <c:v>18.75</c:v>
                </c:pt>
                <c:pt idx="8494">
                  <c:v>18.75</c:v>
                </c:pt>
                <c:pt idx="8495">
                  <c:v>18.75</c:v>
                </c:pt>
                <c:pt idx="8496">
                  <c:v>18.75</c:v>
                </c:pt>
                <c:pt idx="8497">
                  <c:v>18.75</c:v>
                </c:pt>
                <c:pt idx="8498">
                  <c:v>18.75</c:v>
                </c:pt>
                <c:pt idx="8499">
                  <c:v>18.75</c:v>
                </c:pt>
                <c:pt idx="8500">
                  <c:v>18.75</c:v>
                </c:pt>
                <c:pt idx="8501">
                  <c:v>18.75</c:v>
                </c:pt>
                <c:pt idx="8502">
                  <c:v>18.75</c:v>
                </c:pt>
                <c:pt idx="8503">
                  <c:v>18.75</c:v>
                </c:pt>
                <c:pt idx="8504">
                  <c:v>18.75</c:v>
                </c:pt>
                <c:pt idx="8505">
                  <c:v>18.75</c:v>
                </c:pt>
                <c:pt idx="8506">
                  <c:v>18.75</c:v>
                </c:pt>
                <c:pt idx="8507">
                  <c:v>18.75</c:v>
                </c:pt>
                <c:pt idx="8508">
                  <c:v>18.75</c:v>
                </c:pt>
                <c:pt idx="8509">
                  <c:v>18.75</c:v>
                </c:pt>
                <c:pt idx="8510">
                  <c:v>18.75</c:v>
                </c:pt>
                <c:pt idx="8511">
                  <c:v>18.75</c:v>
                </c:pt>
                <c:pt idx="8512">
                  <c:v>18.75</c:v>
                </c:pt>
                <c:pt idx="8513">
                  <c:v>18.75</c:v>
                </c:pt>
                <c:pt idx="8514">
                  <c:v>18.75</c:v>
                </c:pt>
                <c:pt idx="8515">
                  <c:v>18.75</c:v>
                </c:pt>
                <c:pt idx="8516">
                  <c:v>18.75</c:v>
                </c:pt>
                <c:pt idx="8517">
                  <c:v>18.75</c:v>
                </c:pt>
                <c:pt idx="8518">
                  <c:v>18.75</c:v>
                </c:pt>
                <c:pt idx="8519">
                  <c:v>18.75</c:v>
                </c:pt>
                <c:pt idx="8520">
                  <c:v>18.75</c:v>
                </c:pt>
                <c:pt idx="8521">
                  <c:v>18.75</c:v>
                </c:pt>
                <c:pt idx="8522">
                  <c:v>18.75</c:v>
                </c:pt>
                <c:pt idx="8523">
                  <c:v>18.75</c:v>
                </c:pt>
                <c:pt idx="8524">
                  <c:v>18.75</c:v>
                </c:pt>
                <c:pt idx="8525">
                  <c:v>18.75</c:v>
                </c:pt>
                <c:pt idx="8526">
                  <c:v>18.75</c:v>
                </c:pt>
                <c:pt idx="8527">
                  <c:v>18.75</c:v>
                </c:pt>
                <c:pt idx="8528">
                  <c:v>18.75</c:v>
                </c:pt>
                <c:pt idx="8529">
                  <c:v>18.75</c:v>
                </c:pt>
                <c:pt idx="8530">
                  <c:v>18.75</c:v>
                </c:pt>
                <c:pt idx="8531">
                  <c:v>18.75</c:v>
                </c:pt>
                <c:pt idx="8532">
                  <c:v>18.75</c:v>
                </c:pt>
                <c:pt idx="8533">
                  <c:v>18.75</c:v>
                </c:pt>
                <c:pt idx="8534">
                  <c:v>18.75</c:v>
                </c:pt>
                <c:pt idx="8535">
                  <c:v>18.75</c:v>
                </c:pt>
                <c:pt idx="8536">
                  <c:v>18.75</c:v>
                </c:pt>
                <c:pt idx="8537">
                  <c:v>18.75</c:v>
                </c:pt>
                <c:pt idx="8538">
                  <c:v>18.75</c:v>
                </c:pt>
                <c:pt idx="8539">
                  <c:v>18.75</c:v>
                </c:pt>
                <c:pt idx="8540">
                  <c:v>18.75</c:v>
                </c:pt>
                <c:pt idx="8541">
                  <c:v>18.75</c:v>
                </c:pt>
                <c:pt idx="8542">
                  <c:v>18.75</c:v>
                </c:pt>
                <c:pt idx="8543">
                  <c:v>18.75</c:v>
                </c:pt>
                <c:pt idx="8544">
                  <c:v>18.75</c:v>
                </c:pt>
                <c:pt idx="8545">
                  <c:v>18.75</c:v>
                </c:pt>
                <c:pt idx="8546">
                  <c:v>18.75</c:v>
                </c:pt>
                <c:pt idx="8547">
                  <c:v>18.75</c:v>
                </c:pt>
                <c:pt idx="8548">
                  <c:v>18.75</c:v>
                </c:pt>
                <c:pt idx="8549">
                  <c:v>18.75</c:v>
                </c:pt>
                <c:pt idx="8550">
                  <c:v>18.75</c:v>
                </c:pt>
                <c:pt idx="8551">
                  <c:v>18.75</c:v>
                </c:pt>
                <c:pt idx="8552">
                  <c:v>18.75</c:v>
                </c:pt>
                <c:pt idx="8553">
                  <c:v>18.75</c:v>
                </c:pt>
                <c:pt idx="8554">
                  <c:v>18.75</c:v>
                </c:pt>
                <c:pt idx="8555">
                  <c:v>18.75</c:v>
                </c:pt>
                <c:pt idx="8556">
                  <c:v>18.75</c:v>
                </c:pt>
                <c:pt idx="8557">
                  <c:v>18.75</c:v>
                </c:pt>
                <c:pt idx="8558">
                  <c:v>18.75</c:v>
                </c:pt>
                <c:pt idx="8559">
                  <c:v>18.75</c:v>
                </c:pt>
                <c:pt idx="8560">
                  <c:v>18.75</c:v>
                </c:pt>
                <c:pt idx="8561">
                  <c:v>18.75</c:v>
                </c:pt>
                <c:pt idx="8562">
                  <c:v>18.75</c:v>
                </c:pt>
                <c:pt idx="8563">
                  <c:v>18.75</c:v>
                </c:pt>
                <c:pt idx="8564">
                  <c:v>18.75</c:v>
                </c:pt>
                <c:pt idx="8565">
                  <c:v>18.75</c:v>
                </c:pt>
                <c:pt idx="8566">
                  <c:v>18.75</c:v>
                </c:pt>
                <c:pt idx="8567">
                  <c:v>18.75</c:v>
                </c:pt>
                <c:pt idx="8568">
                  <c:v>18.75</c:v>
                </c:pt>
                <c:pt idx="8569">
                  <c:v>18.75</c:v>
                </c:pt>
                <c:pt idx="8570">
                  <c:v>18.75</c:v>
                </c:pt>
                <c:pt idx="8571">
                  <c:v>18.75</c:v>
                </c:pt>
                <c:pt idx="8572">
                  <c:v>18.75</c:v>
                </c:pt>
                <c:pt idx="8573">
                  <c:v>18.75</c:v>
                </c:pt>
                <c:pt idx="8574">
                  <c:v>18.75</c:v>
                </c:pt>
                <c:pt idx="8575">
                  <c:v>18.75</c:v>
                </c:pt>
                <c:pt idx="8576">
                  <c:v>18.75</c:v>
                </c:pt>
                <c:pt idx="8577">
                  <c:v>18.75</c:v>
                </c:pt>
                <c:pt idx="8578">
                  <c:v>18.75</c:v>
                </c:pt>
                <c:pt idx="8579">
                  <c:v>18.75</c:v>
                </c:pt>
                <c:pt idx="8580">
                  <c:v>18.75</c:v>
                </c:pt>
                <c:pt idx="8581">
                  <c:v>18.75</c:v>
                </c:pt>
                <c:pt idx="8582">
                  <c:v>18.75</c:v>
                </c:pt>
                <c:pt idx="8583">
                  <c:v>18.75</c:v>
                </c:pt>
                <c:pt idx="8584">
                  <c:v>18.75</c:v>
                </c:pt>
                <c:pt idx="8585">
                  <c:v>18.75</c:v>
                </c:pt>
                <c:pt idx="8586">
                  <c:v>18.75</c:v>
                </c:pt>
                <c:pt idx="8587">
                  <c:v>18.75</c:v>
                </c:pt>
                <c:pt idx="8588">
                  <c:v>18.75</c:v>
                </c:pt>
                <c:pt idx="8589">
                  <c:v>18.75</c:v>
                </c:pt>
                <c:pt idx="8590">
                  <c:v>18.75</c:v>
                </c:pt>
                <c:pt idx="8591">
                  <c:v>18.75</c:v>
                </c:pt>
                <c:pt idx="8592">
                  <c:v>18.75</c:v>
                </c:pt>
                <c:pt idx="8593">
                  <c:v>18.75</c:v>
                </c:pt>
                <c:pt idx="8594">
                  <c:v>18.75</c:v>
                </c:pt>
                <c:pt idx="8595">
                  <c:v>18.75</c:v>
                </c:pt>
                <c:pt idx="8596">
                  <c:v>18.75</c:v>
                </c:pt>
                <c:pt idx="8597">
                  <c:v>18.75</c:v>
                </c:pt>
                <c:pt idx="8598">
                  <c:v>18.75</c:v>
                </c:pt>
                <c:pt idx="8599">
                  <c:v>18.75</c:v>
                </c:pt>
                <c:pt idx="8600">
                  <c:v>18.75</c:v>
                </c:pt>
                <c:pt idx="8601">
                  <c:v>18.75</c:v>
                </c:pt>
                <c:pt idx="8602">
                  <c:v>18.75</c:v>
                </c:pt>
                <c:pt idx="8603">
                  <c:v>18.75</c:v>
                </c:pt>
                <c:pt idx="8604">
                  <c:v>18.75</c:v>
                </c:pt>
                <c:pt idx="8605">
                  <c:v>18.75</c:v>
                </c:pt>
                <c:pt idx="8606">
                  <c:v>18.75</c:v>
                </c:pt>
                <c:pt idx="8607">
                  <c:v>18.75</c:v>
                </c:pt>
                <c:pt idx="8608">
                  <c:v>18.75</c:v>
                </c:pt>
                <c:pt idx="8609">
                  <c:v>18.75</c:v>
                </c:pt>
                <c:pt idx="8610">
                  <c:v>18.75</c:v>
                </c:pt>
                <c:pt idx="8611">
                  <c:v>18.75</c:v>
                </c:pt>
                <c:pt idx="8612">
                  <c:v>18.75</c:v>
                </c:pt>
                <c:pt idx="8613">
                  <c:v>18.75</c:v>
                </c:pt>
                <c:pt idx="8614">
                  <c:v>18.75</c:v>
                </c:pt>
                <c:pt idx="8615">
                  <c:v>18.75</c:v>
                </c:pt>
                <c:pt idx="8616">
                  <c:v>18.75</c:v>
                </c:pt>
                <c:pt idx="8617">
                  <c:v>18.75</c:v>
                </c:pt>
                <c:pt idx="8618">
                  <c:v>18.75</c:v>
                </c:pt>
                <c:pt idx="8619">
                  <c:v>18.75</c:v>
                </c:pt>
                <c:pt idx="8620">
                  <c:v>18.75</c:v>
                </c:pt>
                <c:pt idx="8621">
                  <c:v>18.75</c:v>
                </c:pt>
                <c:pt idx="8622">
                  <c:v>18.75</c:v>
                </c:pt>
                <c:pt idx="8623">
                  <c:v>18.75</c:v>
                </c:pt>
                <c:pt idx="8624">
                  <c:v>18.75</c:v>
                </c:pt>
                <c:pt idx="8625">
                  <c:v>18.75</c:v>
                </c:pt>
                <c:pt idx="8626">
                  <c:v>18.75</c:v>
                </c:pt>
                <c:pt idx="8627">
                  <c:v>18.75</c:v>
                </c:pt>
                <c:pt idx="8628">
                  <c:v>18.75</c:v>
                </c:pt>
                <c:pt idx="8629">
                  <c:v>18.75</c:v>
                </c:pt>
                <c:pt idx="8630">
                  <c:v>18.75</c:v>
                </c:pt>
                <c:pt idx="8631">
                  <c:v>18.75</c:v>
                </c:pt>
                <c:pt idx="8632">
                  <c:v>18.75</c:v>
                </c:pt>
                <c:pt idx="8633">
                  <c:v>18.75</c:v>
                </c:pt>
                <c:pt idx="8634">
                  <c:v>18.75</c:v>
                </c:pt>
                <c:pt idx="8635">
                  <c:v>18.75</c:v>
                </c:pt>
                <c:pt idx="8636">
                  <c:v>18.75</c:v>
                </c:pt>
                <c:pt idx="8637">
                  <c:v>18.75</c:v>
                </c:pt>
                <c:pt idx="8638">
                  <c:v>18.75</c:v>
                </c:pt>
                <c:pt idx="8639">
                  <c:v>18.75</c:v>
                </c:pt>
                <c:pt idx="8640">
                  <c:v>18.75</c:v>
                </c:pt>
                <c:pt idx="8641">
                  <c:v>18.75</c:v>
                </c:pt>
                <c:pt idx="8642">
                  <c:v>18.75</c:v>
                </c:pt>
                <c:pt idx="8643">
                  <c:v>18.75</c:v>
                </c:pt>
                <c:pt idx="8644">
                  <c:v>18.75</c:v>
                </c:pt>
                <c:pt idx="8645">
                  <c:v>18.75</c:v>
                </c:pt>
                <c:pt idx="8646">
                  <c:v>18.75</c:v>
                </c:pt>
                <c:pt idx="8647">
                  <c:v>18.75</c:v>
                </c:pt>
                <c:pt idx="8648">
                  <c:v>18.75</c:v>
                </c:pt>
                <c:pt idx="8649">
                  <c:v>18.75</c:v>
                </c:pt>
                <c:pt idx="8650">
                  <c:v>18.75</c:v>
                </c:pt>
                <c:pt idx="8651">
                  <c:v>18.75</c:v>
                </c:pt>
                <c:pt idx="8652">
                  <c:v>18.75</c:v>
                </c:pt>
                <c:pt idx="8653">
                  <c:v>18.75</c:v>
                </c:pt>
                <c:pt idx="8654">
                  <c:v>18.75</c:v>
                </c:pt>
                <c:pt idx="8655">
                  <c:v>18.75</c:v>
                </c:pt>
                <c:pt idx="8656">
                  <c:v>18.75</c:v>
                </c:pt>
                <c:pt idx="8657">
                  <c:v>18.75</c:v>
                </c:pt>
                <c:pt idx="8658">
                  <c:v>18.75</c:v>
                </c:pt>
                <c:pt idx="8659">
                  <c:v>18.75</c:v>
                </c:pt>
                <c:pt idx="8660">
                  <c:v>18.75</c:v>
                </c:pt>
                <c:pt idx="8661">
                  <c:v>18.75</c:v>
                </c:pt>
                <c:pt idx="8662">
                  <c:v>18.75</c:v>
                </c:pt>
                <c:pt idx="8663">
                  <c:v>18.75</c:v>
                </c:pt>
                <c:pt idx="8664">
                  <c:v>18.75</c:v>
                </c:pt>
                <c:pt idx="8665">
                  <c:v>18.75</c:v>
                </c:pt>
                <c:pt idx="8666">
                  <c:v>18.75</c:v>
                </c:pt>
                <c:pt idx="8667">
                  <c:v>18.75</c:v>
                </c:pt>
                <c:pt idx="8668">
                  <c:v>18.75</c:v>
                </c:pt>
                <c:pt idx="8669">
                  <c:v>18.75</c:v>
                </c:pt>
                <c:pt idx="8670">
                  <c:v>18.75</c:v>
                </c:pt>
                <c:pt idx="8671">
                  <c:v>18.75</c:v>
                </c:pt>
                <c:pt idx="8672">
                  <c:v>18.75</c:v>
                </c:pt>
                <c:pt idx="8673">
                  <c:v>18.75</c:v>
                </c:pt>
                <c:pt idx="8674">
                  <c:v>18.75</c:v>
                </c:pt>
                <c:pt idx="8675">
                  <c:v>18.75</c:v>
                </c:pt>
                <c:pt idx="8676">
                  <c:v>18.75</c:v>
                </c:pt>
                <c:pt idx="8677">
                  <c:v>18.75</c:v>
                </c:pt>
                <c:pt idx="8678">
                  <c:v>18.75</c:v>
                </c:pt>
                <c:pt idx="8679">
                  <c:v>18.75</c:v>
                </c:pt>
                <c:pt idx="8680">
                  <c:v>18.75</c:v>
                </c:pt>
                <c:pt idx="8681">
                  <c:v>18.75</c:v>
                </c:pt>
                <c:pt idx="8682">
                  <c:v>18.75</c:v>
                </c:pt>
                <c:pt idx="8683">
                  <c:v>18.75</c:v>
                </c:pt>
                <c:pt idx="8684">
                  <c:v>18.75</c:v>
                </c:pt>
                <c:pt idx="8685">
                  <c:v>18.75</c:v>
                </c:pt>
                <c:pt idx="8686">
                  <c:v>18.75</c:v>
                </c:pt>
                <c:pt idx="8687">
                  <c:v>18.75</c:v>
                </c:pt>
                <c:pt idx="8688">
                  <c:v>18.75</c:v>
                </c:pt>
                <c:pt idx="8689">
                  <c:v>18.75</c:v>
                </c:pt>
                <c:pt idx="8690">
                  <c:v>18.75</c:v>
                </c:pt>
                <c:pt idx="8691">
                  <c:v>18.75</c:v>
                </c:pt>
                <c:pt idx="8692">
                  <c:v>18.75</c:v>
                </c:pt>
                <c:pt idx="8693">
                  <c:v>18.75</c:v>
                </c:pt>
                <c:pt idx="8694">
                  <c:v>18.75</c:v>
                </c:pt>
                <c:pt idx="8695">
                  <c:v>18.75</c:v>
                </c:pt>
                <c:pt idx="8696">
                  <c:v>18.75</c:v>
                </c:pt>
                <c:pt idx="8697">
                  <c:v>18.75</c:v>
                </c:pt>
                <c:pt idx="8698">
                  <c:v>18.75</c:v>
                </c:pt>
                <c:pt idx="8699">
                  <c:v>18.75</c:v>
                </c:pt>
                <c:pt idx="8700">
                  <c:v>18.75</c:v>
                </c:pt>
                <c:pt idx="8701">
                  <c:v>18.75</c:v>
                </c:pt>
                <c:pt idx="8702">
                  <c:v>18.75</c:v>
                </c:pt>
                <c:pt idx="8703">
                  <c:v>18.75</c:v>
                </c:pt>
                <c:pt idx="8704">
                  <c:v>18.75</c:v>
                </c:pt>
                <c:pt idx="8705">
                  <c:v>18.75</c:v>
                </c:pt>
                <c:pt idx="8706">
                  <c:v>18.75</c:v>
                </c:pt>
                <c:pt idx="8707">
                  <c:v>18.75</c:v>
                </c:pt>
                <c:pt idx="8708">
                  <c:v>18.75</c:v>
                </c:pt>
                <c:pt idx="8709">
                  <c:v>18.75</c:v>
                </c:pt>
                <c:pt idx="8710">
                  <c:v>18.75</c:v>
                </c:pt>
                <c:pt idx="8711">
                  <c:v>18.75</c:v>
                </c:pt>
                <c:pt idx="8712">
                  <c:v>18.75</c:v>
                </c:pt>
                <c:pt idx="8713">
                  <c:v>18.75</c:v>
                </c:pt>
                <c:pt idx="8714">
                  <c:v>18.75</c:v>
                </c:pt>
                <c:pt idx="8715">
                  <c:v>18.75</c:v>
                </c:pt>
                <c:pt idx="8716">
                  <c:v>18.75</c:v>
                </c:pt>
                <c:pt idx="8717">
                  <c:v>18.75</c:v>
                </c:pt>
                <c:pt idx="8718">
                  <c:v>18.75</c:v>
                </c:pt>
                <c:pt idx="8719">
                  <c:v>18.75</c:v>
                </c:pt>
                <c:pt idx="8720">
                  <c:v>18.75</c:v>
                </c:pt>
                <c:pt idx="8721">
                  <c:v>18.75</c:v>
                </c:pt>
                <c:pt idx="8722">
                  <c:v>18.75</c:v>
                </c:pt>
                <c:pt idx="8723">
                  <c:v>18.75</c:v>
                </c:pt>
                <c:pt idx="8724">
                  <c:v>18.75</c:v>
                </c:pt>
                <c:pt idx="8725">
                  <c:v>18.75</c:v>
                </c:pt>
                <c:pt idx="8726">
                  <c:v>18.75</c:v>
                </c:pt>
                <c:pt idx="8727">
                  <c:v>18.75</c:v>
                </c:pt>
                <c:pt idx="8728">
                  <c:v>18.75</c:v>
                </c:pt>
                <c:pt idx="8729">
                  <c:v>18.75</c:v>
                </c:pt>
                <c:pt idx="8730">
                  <c:v>18.75</c:v>
                </c:pt>
                <c:pt idx="8731">
                  <c:v>18.75</c:v>
                </c:pt>
                <c:pt idx="8732">
                  <c:v>18.75</c:v>
                </c:pt>
                <c:pt idx="8733">
                  <c:v>18.75</c:v>
                </c:pt>
                <c:pt idx="8734">
                  <c:v>18.75</c:v>
                </c:pt>
                <c:pt idx="8735">
                  <c:v>18.75</c:v>
                </c:pt>
                <c:pt idx="8736">
                  <c:v>18.75</c:v>
                </c:pt>
                <c:pt idx="8737">
                  <c:v>18.75</c:v>
                </c:pt>
                <c:pt idx="8738">
                  <c:v>18.75</c:v>
                </c:pt>
                <c:pt idx="8739">
                  <c:v>18.75</c:v>
                </c:pt>
                <c:pt idx="8740">
                  <c:v>18.75</c:v>
                </c:pt>
                <c:pt idx="8741">
                  <c:v>18.75</c:v>
                </c:pt>
                <c:pt idx="8742">
                  <c:v>18.75</c:v>
                </c:pt>
                <c:pt idx="8743">
                  <c:v>18.75</c:v>
                </c:pt>
                <c:pt idx="8744">
                  <c:v>18.75</c:v>
                </c:pt>
                <c:pt idx="8745">
                  <c:v>18.75</c:v>
                </c:pt>
                <c:pt idx="8746">
                  <c:v>18.75</c:v>
                </c:pt>
                <c:pt idx="8747">
                  <c:v>18.75</c:v>
                </c:pt>
                <c:pt idx="8748">
                  <c:v>18.75</c:v>
                </c:pt>
                <c:pt idx="8749">
                  <c:v>18.75</c:v>
                </c:pt>
                <c:pt idx="8750">
                  <c:v>18.75</c:v>
                </c:pt>
                <c:pt idx="8751">
                  <c:v>18.75</c:v>
                </c:pt>
                <c:pt idx="8752">
                  <c:v>18.75</c:v>
                </c:pt>
                <c:pt idx="8753">
                  <c:v>18.75</c:v>
                </c:pt>
                <c:pt idx="8754">
                  <c:v>18.75</c:v>
                </c:pt>
                <c:pt idx="8755">
                  <c:v>18.75</c:v>
                </c:pt>
                <c:pt idx="8756">
                  <c:v>18.75</c:v>
                </c:pt>
                <c:pt idx="8757">
                  <c:v>18.75</c:v>
                </c:pt>
                <c:pt idx="8758">
                  <c:v>18.75</c:v>
                </c:pt>
                <c:pt idx="8759">
                  <c:v>18.75</c:v>
                </c:pt>
              </c:numCache>
            </c:numRef>
          </c:val>
        </c:ser>
        <c:ser>
          <c:idx val="2"/>
          <c:order val="2"/>
          <c:tx>
            <c:v>4 Wind Turbines</c:v>
          </c:tx>
          <c:spPr>
            <a:solidFill>
              <a:srgbClr val="00B050"/>
            </a:solidFill>
            <a:ln w="25400">
              <a:noFill/>
            </a:ln>
          </c:spPr>
          <c:val>
            <c:numRef>
              <c:f>Hoja1!$G$2:$G$8761</c:f>
              <c:numCache>
                <c:formatCode>General</c:formatCode>
                <c:ptCount val="8760"/>
                <c:pt idx="0">
                  <c:v>1</c:v>
                </c:pt>
                <c:pt idx="1">
                  <c:v>2.14</c:v>
                </c:pt>
                <c:pt idx="2">
                  <c:v>1.36</c:v>
                </c:pt>
                <c:pt idx="3">
                  <c:v>1.4</c:v>
                </c:pt>
                <c:pt idx="4">
                  <c:v>0.9</c:v>
                </c:pt>
                <c:pt idx="5">
                  <c:v>0.54</c:v>
                </c:pt>
                <c:pt idx="6">
                  <c:v>0.9</c:v>
                </c:pt>
                <c:pt idx="7">
                  <c:v>0.92</c:v>
                </c:pt>
                <c:pt idx="8">
                  <c:v>1.04</c:v>
                </c:pt>
                <c:pt idx="9">
                  <c:v>0.96</c:v>
                </c:pt>
                <c:pt idx="10">
                  <c:v>0.7</c:v>
                </c:pt>
                <c:pt idx="11">
                  <c:v>1.6</c:v>
                </c:pt>
                <c:pt idx="12">
                  <c:v>3.14</c:v>
                </c:pt>
                <c:pt idx="13">
                  <c:v>1.98</c:v>
                </c:pt>
                <c:pt idx="14">
                  <c:v>3.52</c:v>
                </c:pt>
                <c:pt idx="15">
                  <c:v>4.0599999999999996</c:v>
                </c:pt>
                <c:pt idx="16">
                  <c:v>3.64</c:v>
                </c:pt>
                <c:pt idx="17">
                  <c:v>2.42</c:v>
                </c:pt>
                <c:pt idx="18">
                  <c:v>1.1200000000000001</c:v>
                </c:pt>
                <c:pt idx="19">
                  <c:v>0.46</c:v>
                </c:pt>
                <c:pt idx="20">
                  <c:v>0.56000000000000005</c:v>
                </c:pt>
                <c:pt idx="21">
                  <c:v>0.92</c:v>
                </c:pt>
                <c:pt idx="22">
                  <c:v>1.62</c:v>
                </c:pt>
                <c:pt idx="23">
                  <c:v>4.04</c:v>
                </c:pt>
                <c:pt idx="24">
                  <c:v>5.08</c:v>
                </c:pt>
                <c:pt idx="25">
                  <c:v>2.98</c:v>
                </c:pt>
                <c:pt idx="26">
                  <c:v>2.74</c:v>
                </c:pt>
                <c:pt idx="27">
                  <c:v>2.44</c:v>
                </c:pt>
                <c:pt idx="28">
                  <c:v>2.5</c:v>
                </c:pt>
                <c:pt idx="29">
                  <c:v>3.18</c:v>
                </c:pt>
                <c:pt idx="30">
                  <c:v>4.0999999999999996</c:v>
                </c:pt>
                <c:pt idx="31">
                  <c:v>3.52</c:v>
                </c:pt>
                <c:pt idx="32">
                  <c:v>3.2</c:v>
                </c:pt>
                <c:pt idx="33">
                  <c:v>3.08</c:v>
                </c:pt>
                <c:pt idx="34">
                  <c:v>3.4</c:v>
                </c:pt>
                <c:pt idx="35">
                  <c:v>4.08</c:v>
                </c:pt>
                <c:pt idx="36">
                  <c:v>3.5</c:v>
                </c:pt>
                <c:pt idx="37">
                  <c:v>3.58</c:v>
                </c:pt>
                <c:pt idx="38">
                  <c:v>4.46</c:v>
                </c:pt>
                <c:pt idx="39">
                  <c:v>4.4800000000000004</c:v>
                </c:pt>
                <c:pt idx="40">
                  <c:v>2.74</c:v>
                </c:pt>
                <c:pt idx="41">
                  <c:v>1.8</c:v>
                </c:pt>
                <c:pt idx="42">
                  <c:v>1.46</c:v>
                </c:pt>
                <c:pt idx="43">
                  <c:v>1.28</c:v>
                </c:pt>
                <c:pt idx="44">
                  <c:v>0.94</c:v>
                </c:pt>
                <c:pt idx="45">
                  <c:v>1.64</c:v>
                </c:pt>
                <c:pt idx="46">
                  <c:v>2.06</c:v>
                </c:pt>
                <c:pt idx="47">
                  <c:v>4.0599999999999996</c:v>
                </c:pt>
                <c:pt idx="48">
                  <c:v>3.96</c:v>
                </c:pt>
                <c:pt idx="49">
                  <c:v>3.12</c:v>
                </c:pt>
                <c:pt idx="50">
                  <c:v>3.28</c:v>
                </c:pt>
                <c:pt idx="51">
                  <c:v>4.24</c:v>
                </c:pt>
                <c:pt idx="52">
                  <c:v>3.44</c:v>
                </c:pt>
                <c:pt idx="53">
                  <c:v>4.3</c:v>
                </c:pt>
                <c:pt idx="54">
                  <c:v>3.92</c:v>
                </c:pt>
                <c:pt idx="55">
                  <c:v>5.44</c:v>
                </c:pt>
                <c:pt idx="56">
                  <c:v>5.14</c:v>
                </c:pt>
                <c:pt idx="57">
                  <c:v>5.3</c:v>
                </c:pt>
                <c:pt idx="58">
                  <c:v>4.5999999999999996</c:v>
                </c:pt>
                <c:pt idx="59">
                  <c:v>5.3</c:v>
                </c:pt>
                <c:pt idx="60">
                  <c:v>4.68</c:v>
                </c:pt>
                <c:pt idx="61">
                  <c:v>5.22</c:v>
                </c:pt>
                <c:pt idx="62">
                  <c:v>5.04</c:v>
                </c:pt>
                <c:pt idx="63">
                  <c:v>4.96</c:v>
                </c:pt>
                <c:pt idx="64">
                  <c:v>4.9000000000000004</c:v>
                </c:pt>
                <c:pt idx="65">
                  <c:v>4.9400000000000004</c:v>
                </c:pt>
                <c:pt idx="66">
                  <c:v>4.9800000000000004</c:v>
                </c:pt>
                <c:pt idx="67">
                  <c:v>4.82</c:v>
                </c:pt>
                <c:pt idx="68">
                  <c:v>5.24</c:v>
                </c:pt>
                <c:pt idx="69">
                  <c:v>4.9800000000000004</c:v>
                </c:pt>
                <c:pt idx="70">
                  <c:v>4.76</c:v>
                </c:pt>
                <c:pt idx="71">
                  <c:v>4.92</c:v>
                </c:pt>
                <c:pt idx="72">
                  <c:v>5.14</c:v>
                </c:pt>
                <c:pt idx="73">
                  <c:v>4.8</c:v>
                </c:pt>
                <c:pt idx="74">
                  <c:v>5</c:v>
                </c:pt>
                <c:pt idx="75">
                  <c:v>5.04</c:v>
                </c:pt>
                <c:pt idx="76">
                  <c:v>4.78</c:v>
                </c:pt>
                <c:pt idx="77">
                  <c:v>3.02</c:v>
                </c:pt>
                <c:pt idx="78">
                  <c:v>2</c:v>
                </c:pt>
                <c:pt idx="79">
                  <c:v>0.52</c:v>
                </c:pt>
                <c:pt idx="80">
                  <c:v>0.8</c:v>
                </c:pt>
                <c:pt idx="81">
                  <c:v>0.98</c:v>
                </c:pt>
                <c:pt idx="82">
                  <c:v>2.78</c:v>
                </c:pt>
                <c:pt idx="83">
                  <c:v>2.6</c:v>
                </c:pt>
                <c:pt idx="84">
                  <c:v>1.06</c:v>
                </c:pt>
                <c:pt idx="85">
                  <c:v>0.84</c:v>
                </c:pt>
                <c:pt idx="86">
                  <c:v>0.12</c:v>
                </c:pt>
                <c:pt idx="87">
                  <c:v>0.16</c:v>
                </c:pt>
                <c:pt idx="88">
                  <c:v>0.6</c:v>
                </c:pt>
                <c:pt idx="89">
                  <c:v>0.94</c:v>
                </c:pt>
                <c:pt idx="90">
                  <c:v>0.78</c:v>
                </c:pt>
                <c:pt idx="91">
                  <c:v>0.56000000000000005</c:v>
                </c:pt>
                <c:pt idx="92">
                  <c:v>0.72</c:v>
                </c:pt>
                <c:pt idx="93">
                  <c:v>1.02</c:v>
                </c:pt>
                <c:pt idx="94">
                  <c:v>1.52</c:v>
                </c:pt>
                <c:pt idx="95">
                  <c:v>1.4</c:v>
                </c:pt>
                <c:pt idx="96">
                  <c:v>0.94</c:v>
                </c:pt>
                <c:pt idx="97">
                  <c:v>0.9</c:v>
                </c:pt>
                <c:pt idx="98">
                  <c:v>1.66</c:v>
                </c:pt>
                <c:pt idx="99">
                  <c:v>1.02</c:v>
                </c:pt>
                <c:pt idx="100">
                  <c:v>1</c:v>
                </c:pt>
                <c:pt idx="101">
                  <c:v>1.2</c:v>
                </c:pt>
                <c:pt idx="102">
                  <c:v>1.1399999999999999</c:v>
                </c:pt>
                <c:pt idx="103">
                  <c:v>0.62</c:v>
                </c:pt>
                <c:pt idx="104">
                  <c:v>0.92</c:v>
                </c:pt>
                <c:pt idx="105">
                  <c:v>0.62</c:v>
                </c:pt>
                <c:pt idx="106">
                  <c:v>0.78</c:v>
                </c:pt>
                <c:pt idx="107">
                  <c:v>0.76</c:v>
                </c:pt>
                <c:pt idx="108">
                  <c:v>1.5</c:v>
                </c:pt>
                <c:pt idx="109">
                  <c:v>2.04</c:v>
                </c:pt>
                <c:pt idx="110">
                  <c:v>2.9</c:v>
                </c:pt>
                <c:pt idx="111">
                  <c:v>3.88</c:v>
                </c:pt>
                <c:pt idx="112">
                  <c:v>4.58</c:v>
                </c:pt>
                <c:pt idx="113">
                  <c:v>5.0199999999999996</c:v>
                </c:pt>
                <c:pt idx="114">
                  <c:v>3.66</c:v>
                </c:pt>
                <c:pt idx="115">
                  <c:v>4.54</c:v>
                </c:pt>
                <c:pt idx="116">
                  <c:v>3.48</c:v>
                </c:pt>
                <c:pt idx="117">
                  <c:v>0.92</c:v>
                </c:pt>
                <c:pt idx="118">
                  <c:v>1.36</c:v>
                </c:pt>
                <c:pt idx="119">
                  <c:v>2.98</c:v>
                </c:pt>
                <c:pt idx="120">
                  <c:v>3.32</c:v>
                </c:pt>
                <c:pt idx="121">
                  <c:v>3.86</c:v>
                </c:pt>
                <c:pt idx="122">
                  <c:v>2.86</c:v>
                </c:pt>
                <c:pt idx="123">
                  <c:v>2.56</c:v>
                </c:pt>
                <c:pt idx="124">
                  <c:v>1.54</c:v>
                </c:pt>
                <c:pt idx="125">
                  <c:v>1.56</c:v>
                </c:pt>
                <c:pt idx="126">
                  <c:v>2.88</c:v>
                </c:pt>
                <c:pt idx="127">
                  <c:v>4.8</c:v>
                </c:pt>
                <c:pt idx="128">
                  <c:v>4.8</c:v>
                </c:pt>
                <c:pt idx="129">
                  <c:v>4.9400000000000004</c:v>
                </c:pt>
                <c:pt idx="130">
                  <c:v>4.28</c:v>
                </c:pt>
                <c:pt idx="131">
                  <c:v>5.16</c:v>
                </c:pt>
                <c:pt idx="132">
                  <c:v>3.84</c:v>
                </c:pt>
                <c:pt idx="133">
                  <c:v>5.88</c:v>
                </c:pt>
                <c:pt idx="134">
                  <c:v>4.22</c:v>
                </c:pt>
                <c:pt idx="135">
                  <c:v>5.52</c:v>
                </c:pt>
                <c:pt idx="136">
                  <c:v>4.5</c:v>
                </c:pt>
                <c:pt idx="137">
                  <c:v>4.74</c:v>
                </c:pt>
                <c:pt idx="138">
                  <c:v>4.78</c:v>
                </c:pt>
                <c:pt idx="139">
                  <c:v>4.38</c:v>
                </c:pt>
                <c:pt idx="140">
                  <c:v>5.08</c:v>
                </c:pt>
                <c:pt idx="141">
                  <c:v>4.9000000000000004</c:v>
                </c:pt>
                <c:pt idx="142">
                  <c:v>4.72</c:v>
                </c:pt>
                <c:pt idx="143">
                  <c:v>5.34</c:v>
                </c:pt>
                <c:pt idx="144">
                  <c:v>4.46</c:v>
                </c:pt>
                <c:pt idx="145">
                  <c:v>5.3</c:v>
                </c:pt>
                <c:pt idx="146">
                  <c:v>4.9000000000000004</c:v>
                </c:pt>
                <c:pt idx="147">
                  <c:v>4.72</c:v>
                </c:pt>
                <c:pt idx="148">
                  <c:v>5.22</c:v>
                </c:pt>
                <c:pt idx="149">
                  <c:v>5.0999999999999996</c:v>
                </c:pt>
                <c:pt idx="150">
                  <c:v>4.9000000000000004</c:v>
                </c:pt>
                <c:pt idx="151">
                  <c:v>5.0599999999999996</c:v>
                </c:pt>
                <c:pt idx="152">
                  <c:v>4.9400000000000004</c:v>
                </c:pt>
                <c:pt idx="153">
                  <c:v>4.54</c:v>
                </c:pt>
                <c:pt idx="154">
                  <c:v>4.68</c:v>
                </c:pt>
                <c:pt idx="155">
                  <c:v>4.46</c:v>
                </c:pt>
                <c:pt idx="156">
                  <c:v>4.96</c:v>
                </c:pt>
                <c:pt idx="157">
                  <c:v>4.76</c:v>
                </c:pt>
                <c:pt idx="158">
                  <c:v>4.3</c:v>
                </c:pt>
                <c:pt idx="159">
                  <c:v>4.68</c:v>
                </c:pt>
                <c:pt idx="160">
                  <c:v>4.76</c:v>
                </c:pt>
                <c:pt idx="161">
                  <c:v>4.5599999999999996</c:v>
                </c:pt>
                <c:pt idx="162">
                  <c:v>4.62</c:v>
                </c:pt>
                <c:pt idx="163">
                  <c:v>4.3600000000000003</c:v>
                </c:pt>
                <c:pt idx="164">
                  <c:v>5.14</c:v>
                </c:pt>
                <c:pt idx="165">
                  <c:v>4.5999999999999996</c:v>
                </c:pt>
                <c:pt idx="166">
                  <c:v>3.74</c:v>
                </c:pt>
                <c:pt idx="167">
                  <c:v>3.88</c:v>
                </c:pt>
                <c:pt idx="168">
                  <c:v>5.28</c:v>
                </c:pt>
                <c:pt idx="169">
                  <c:v>4.78</c:v>
                </c:pt>
                <c:pt idx="170">
                  <c:v>5.16</c:v>
                </c:pt>
                <c:pt idx="171">
                  <c:v>4.5199999999999996</c:v>
                </c:pt>
                <c:pt idx="172">
                  <c:v>5.16</c:v>
                </c:pt>
                <c:pt idx="173">
                  <c:v>4.4400000000000004</c:v>
                </c:pt>
                <c:pt idx="174">
                  <c:v>2.44</c:v>
                </c:pt>
                <c:pt idx="175">
                  <c:v>2.06</c:v>
                </c:pt>
                <c:pt idx="176">
                  <c:v>2.94</c:v>
                </c:pt>
                <c:pt idx="177">
                  <c:v>2.72</c:v>
                </c:pt>
                <c:pt idx="178">
                  <c:v>3.68</c:v>
                </c:pt>
                <c:pt idx="179">
                  <c:v>3.72</c:v>
                </c:pt>
                <c:pt idx="180">
                  <c:v>4.38</c:v>
                </c:pt>
                <c:pt idx="181">
                  <c:v>3.44</c:v>
                </c:pt>
                <c:pt idx="182">
                  <c:v>2.82</c:v>
                </c:pt>
                <c:pt idx="183">
                  <c:v>2.2599999999999998</c:v>
                </c:pt>
                <c:pt idx="184">
                  <c:v>3.24</c:v>
                </c:pt>
                <c:pt idx="185">
                  <c:v>2.74</c:v>
                </c:pt>
                <c:pt idx="186">
                  <c:v>0.94</c:v>
                </c:pt>
                <c:pt idx="187">
                  <c:v>0.74</c:v>
                </c:pt>
                <c:pt idx="188">
                  <c:v>0.4</c:v>
                </c:pt>
                <c:pt idx="189">
                  <c:v>0.24</c:v>
                </c:pt>
                <c:pt idx="190">
                  <c:v>0.06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0.02</c:v>
                </c:pt>
                <c:pt idx="200">
                  <c:v>0.24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0.1</c:v>
                </c:pt>
                <c:pt idx="205">
                  <c:v>0.7</c:v>
                </c:pt>
                <c:pt idx="206">
                  <c:v>1.58</c:v>
                </c:pt>
                <c:pt idx="207">
                  <c:v>1.76</c:v>
                </c:pt>
                <c:pt idx="208">
                  <c:v>1.28</c:v>
                </c:pt>
                <c:pt idx="209">
                  <c:v>1.66</c:v>
                </c:pt>
                <c:pt idx="210">
                  <c:v>1.3</c:v>
                </c:pt>
                <c:pt idx="211">
                  <c:v>1.7</c:v>
                </c:pt>
                <c:pt idx="212">
                  <c:v>1.04</c:v>
                </c:pt>
                <c:pt idx="213">
                  <c:v>1.56</c:v>
                </c:pt>
                <c:pt idx="214">
                  <c:v>2.62</c:v>
                </c:pt>
                <c:pt idx="215">
                  <c:v>1.86</c:v>
                </c:pt>
                <c:pt idx="216">
                  <c:v>2</c:v>
                </c:pt>
                <c:pt idx="217">
                  <c:v>2.1</c:v>
                </c:pt>
                <c:pt idx="218">
                  <c:v>1.8</c:v>
                </c:pt>
                <c:pt idx="219">
                  <c:v>1.26</c:v>
                </c:pt>
                <c:pt idx="220">
                  <c:v>1.94</c:v>
                </c:pt>
                <c:pt idx="221">
                  <c:v>2.14</c:v>
                </c:pt>
                <c:pt idx="222">
                  <c:v>1.22</c:v>
                </c:pt>
                <c:pt idx="223">
                  <c:v>0.5</c:v>
                </c:pt>
                <c:pt idx="224">
                  <c:v>0.38</c:v>
                </c:pt>
                <c:pt idx="225">
                  <c:v>0.48</c:v>
                </c:pt>
                <c:pt idx="226">
                  <c:v>2.3199999999999998</c:v>
                </c:pt>
                <c:pt idx="227">
                  <c:v>2.4</c:v>
                </c:pt>
                <c:pt idx="228">
                  <c:v>2.84</c:v>
                </c:pt>
                <c:pt idx="229">
                  <c:v>1.58</c:v>
                </c:pt>
                <c:pt idx="230">
                  <c:v>0.8</c:v>
                </c:pt>
                <c:pt idx="231">
                  <c:v>0.6</c:v>
                </c:pt>
                <c:pt idx="232">
                  <c:v>0.74</c:v>
                </c:pt>
                <c:pt idx="233">
                  <c:v>0.06</c:v>
                </c:pt>
                <c:pt idx="234">
                  <c:v>0.24</c:v>
                </c:pt>
                <c:pt idx="235">
                  <c:v>0.16</c:v>
                </c:pt>
                <c:pt idx="236">
                  <c:v>0.34</c:v>
                </c:pt>
                <c:pt idx="237">
                  <c:v>0.12</c:v>
                </c:pt>
                <c:pt idx="238">
                  <c:v>0.52</c:v>
                </c:pt>
                <c:pt idx="239">
                  <c:v>0</c:v>
                </c:pt>
                <c:pt idx="240">
                  <c:v>1.1399999999999999</c:v>
                </c:pt>
                <c:pt idx="241">
                  <c:v>0.66</c:v>
                </c:pt>
                <c:pt idx="242">
                  <c:v>0.62</c:v>
                </c:pt>
                <c:pt idx="243">
                  <c:v>1.22</c:v>
                </c:pt>
                <c:pt idx="244">
                  <c:v>1.76</c:v>
                </c:pt>
                <c:pt idx="245">
                  <c:v>0.92</c:v>
                </c:pt>
                <c:pt idx="246">
                  <c:v>2.2799999999999998</c:v>
                </c:pt>
                <c:pt idx="247">
                  <c:v>2.52</c:v>
                </c:pt>
                <c:pt idx="248">
                  <c:v>2.2200000000000002</c:v>
                </c:pt>
                <c:pt idx="249">
                  <c:v>0.64</c:v>
                </c:pt>
                <c:pt idx="250">
                  <c:v>2.56</c:v>
                </c:pt>
                <c:pt idx="251">
                  <c:v>0.9</c:v>
                </c:pt>
                <c:pt idx="252">
                  <c:v>2.2000000000000002</c:v>
                </c:pt>
                <c:pt idx="253">
                  <c:v>3.36</c:v>
                </c:pt>
                <c:pt idx="254">
                  <c:v>2.2999999999999998</c:v>
                </c:pt>
                <c:pt idx="255">
                  <c:v>1.54</c:v>
                </c:pt>
                <c:pt idx="256">
                  <c:v>0.9</c:v>
                </c:pt>
                <c:pt idx="257">
                  <c:v>1.52</c:v>
                </c:pt>
                <c:pt idx="258">
                  <c:v>1.62</c:v>
                </c:pt>
                <c:pt idx="259">
                  <c:v>1.34</c:v>
                </c:pt>
                <c:pt idx="260">
                  <c:v>0.46</c:v>
                </c:pt>
                <c:pt idx="261">
                  <c:v>0.2</c:v>
                </c:pt>
                <c:pt idx="262">
                  <c:v>0.16</c:v>
                </c:pt>
                <c:pt idx="263">
                  <c:v>0.22</c:v>
                </c:pt>
                <c:pt idx="264">
                  <c:v>0.24</c:v>
                </c:pt>
                <c:pt idx="265">
                  <c:v>0.18</c:v>
                </c:pt>
                <c:pt idx="266">
                  <c:v>0.04</c:v>
                </c:pt>
                <c:pt idx="267">
                  <c:v>0.08</c:v>
                </c:pt>
                <c:pt idx="268">
                  <c:v>0.36</c:v>
                </c:pt>
                <c:pt idx="269">
                  <c:v>1.56</c:v>
                </c:pt>
                <c:pt idx="270">
                  <c:v>0.62</c:v>
                </c:pt>
                <c:pt idx="271">
                  <c:v>1.8</c:v>
                </c:pt>
                <c:pt idx="272">
                  <c:v>1.3</c:v>
                </c:pt>
                <c:pt idx="273">
                  <c:v>0.56000000000000005</c:v>
                </c:pt>
                <c:pt idx="274">
                  <c:v>2.02</c:v>
                </c:pt>
                <c:pt idx="275">
                  <c:v>0.68</c:v>
                </c:pt>
                <c:pt idx="276">
                  <c:v>0.18</c:v>
                </c:pt>
                <c:pt idx="277">
                  <c:v>0.66</c:v>
                </c:pt>
                <c:pt idx="278">
                  <c:v>0.86</c:v>
                </c:pt>
                <c:pt idx="279">
                  <c:v>1.84</c:v>
                </c:pt>
                <c:pt idx="280">
                  <c:v>2.48</c:v>
                </c:pt>
                <c:pt idx="281">
                  <c:v>1.72</c:v>
                </c:pt>
                <c:pt idx="282">
                  <c:v>2.62</c:v>
                </c:pt>
                <c:pt idx="283">
                  <c:v>4.4000000000000004</c:v>
                </c:pt>
                <c:pt idx="284">
                  <c:v>4.42</c:v>
                </c:pt>
                <c:pt idx="285">
                  <c:v>3.82</c:v>
                </c:pt>
                <c:pt idx="286">
                  <c:v>2.76</c:v>
                </c:pt>
                <c:pt idx="287">
                  <c:v>1.76</c:v>
                </c:pt>
                <c:pt idx="288">
                  <c:v>0.14000000000000001</c:v>
                </c:pt>
                <c:pt idx="289">
                  <c:v>0.9</c:v>
                </c:pt>
                <c:pt idx="290">
                  <c:v>1.94</c:v>
                </c:pt>
                <c:pt idx="291">
                  <c:v>2.2999999999999998</c:v>
                </c:pt>
                <c:pt idx="292">
                  <c:v>1.64</c:v>
                </c:pt>
                <c:pt idx="293">
                  <c:v>3.12</c:v>
                </c:pt>
                <c:pt idx="294">
                  <c:v>3.34</c:v>
                </c:pt>
                <c:pt idx="295">
                  <c:v>1.88</c:v>
                </c:pt>
                <c:pt idx="296">
                  <c:v>1</c:v>
                </c:pt>
                <c:pt idx="297">
                  <c:v>0.4</c:v>
                </c:pt>
                <c:pt idx="298">
                  <c:v>0.42</c:v>
                </c:pt>
                <c:pt idx="299">
                  <c:v>0.36</c:v>
                </c:pt>
                <c:pt idx="300">
                  <c:v>0.6</c:v>
                </c:pt>
                <c:pt idx="301">
                  <c:v>0.3</c:v>
                </c:pt>
                <c:pt idx="302">
                  <c:v>0.88</c:v>
                </c:pt>
                <c:pt idx="303">
                  <c:v>1.6</c:v>
                </c:pt>
                <c:pt idx="304">
                  <c:v>1.34</c:v>
                </c:pt>
                <c:pt idx="305">
                  <c:v>2.2400000000000002</c:v>
                </c:pt>
                <c:pt idx="306">
                  <c:v>0.68</c:v>
                </c:pt>
                <c:pt idx="307">
                  <c:v>0.02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0.02</c:v>
                </c:pt>
                <c:pt idx="315">
                  <c:v>0.02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0.02</c:v>
                </c:pt>
                <c:pt idx="324">
                  <c:v>0.04</c:v>
                </c:pt>
                <c:pt idx="325">
                  <c:v>0.06</c:v>
                </c:pt>
                <c:pt idx="326">
                  <c:v>0.1</c:v>
                </c:pt>
                <c:pt idx="327">
                  <c:v>0.32</c:v>
                </c:pt>
                <c:pt idx="328">
                  <c:v>0.68</c:v>
                </c:pt>
                <c:pt idx="329">
                  <c:v>1.04</c:v>
                </c:pt>
                <c:pt idx="330">
                  <c:v>0.6</c:v>
                </c:pt>
                <c:pt idx="331">
                  <c:v>0.46</c:v>
                </c:pt>
                <c:pt idx="332">
                  <c:v>0.18</c:v>
                </c:pt>
                <c:pt idx="333">
                  <c:v>0.26</c:v>
                </c:pt>
                <c:pt idx="334">
                  <c:v>0.06</c:v>
                </c:pt>
                <c:pt idx="335">
                  <c:v>0</c:v>
                </c:pt>
                <c:pt idx="336">
                  <c:v>0.06</c:v>
                </c:pt>
                <c:pt idx="337">
                  <c:v>0.06</c:v>
                </c:pt>
                <c:pt idx="338">
                  <c:v>0.08</c:v>
                </c:pt>
                <c:pt idx="339">
                  <c:v>0.02</c:v>
                </c:pt>
                <c:pt idx="340">
                  <c:v>0.18</c:v>
                </c:pt>
                <c:pt idx="341">
                  <c:v>1.2</c:v>
                </c:pt>
                <c:pt idx="342">
                  <c:v>2.42</c:v>
                </c:pt>
                <c:pt idx="343">
                  <c:v>1.98</c:v>
                </c:pt>
                <c:pt idx="344">
                  <c:v>1.26</c:v>
                </c:pt>
                <c:pt idx="345">
                  <c:v>0.82</c:v>
                </c:pt>
                <c:pt idx="346">
                  <c:v>0.9</c:v>
                </c:pt>
                <c:pt idx="347">
                  <c:v>1.62</c:v>
                </c:pt>
                <c:pt idx="348">
                  <c:v>1.1200000000000001</c:v>
                </c:pt>
                <c:pt idx="349">
                  <c:v>1.34</c:v>
                </c:pt>
                <c:pt idx="350">
                  <c:v>1.4</c:v>
                </c:pt>
                <c:pt idx="351">
                  <c:v>1.28</c:v>
                </c:pt>
                <c:pt idx="352">
                  <c:v>1.28</c:v>
                </c:pt>
                <c:pt idx="353">
                  <c:v>0.22</c:v>
                </c:pt>
                <c:pt idx="354">
                  <c:v>0.26</c:v>
                </c:pt>
                <c:pt idx="355">
                  <c:v>0.56000000000000005</c:v>
                </c:pt>
                <c:pt idx="356">
                  <c:v>0.44</c:v>
                </c:pt>
                <c:pt idx="357">
                  <c:v>0.2</c:v>
                </c:pt>
                <c:pt idx="358">
                  <c:v>0.78</c:v>
                </c:pt>
                <c:pt idx="359">
                  <c:v>0.06</c:v>
                </c:pt>
                <c:pt idx="360">
                  <c:v>0.2</c:v>
                </c:pt>
                <c:pt idx="361">
                  <c:v>0.42</c:v>
                </c:pt>
                <c:pt idx="362">
                  <c:v>0.32</c:v>
                </c:pt>
                <c:pt idx="363">
                  <c:v>0.12</c:v>
                </c:pt>
                <c:pt idx="364">
                  <c:v>0.04</c:v>
                </c:pt>
                <c:pt idx="365">
                  <c:v>0.12</c:v>
                </c:pt>
                <c:pt idx="366">
                  <c:v>0.08</c:v>
                </c:pt>
                <c:pt idx="367">
                  <c:v>0.76</c:v>
                </c:pt>
                <c:pt idx="368">
                  <c:v>0.42</c:v>
                </c:pt>
                <c:pt idx="369">
                  <c:v>0.62</c:v>
                </c:pt>
                <c:pt idx="370">
                  <c:v>0.62</c:v>
                </c:pt>
                <c:pt idx="371">
                  <c:v>0.38</c:v>
                </c:pt>
                <c:pt idx="372">
                  <c:v>0.26</c:v>
                </c:pt>
                <c:pt idx="373">
                  <c:v>0.92</c:v>
                </c:pt>
                <c:pt idx="374">
                  <c:v>1.64</c:v>
                </c:pt>
                <c:pt idx="375">
                  <c:v>1.98</c:v>
                </c:pt>
                <c:pt idx="376">
                  <c:v>1.4</c:v>
                </c:pt>
                <c:pt idx="377">
                  <c:v>1.56</c:v>
                </c:pt>
                <c:pt idx="378">
                  <c:v>1.52</c:v>
                </c:pt>
                <c:pt idx="379">
                  <c:v>0.76</c:v>
                </c:pt>
                <c:pt idx="380">
                  <c:v>0.36</c:v>
                </c:pt>
                <c:pt idx="381">
                  <c:v>0.46</c:v>
                </c:pt>
                <c:pt idx="382">
                  <c:v>0.84</c:v>
                </c:pt>
                <c:pt idx="383">
                  <c:v>0.68</c:v>
                </c:pt>
                <c:pt idx="384">
                  <c:v>0.34</c:v>
                </c:pt>
                <c:pt idx="385">
                  <c:v>0.78</c:v>
                </c:pt>
                <c:pt idx="386">
                  <c:v>0.38</c:v>
                </c:pt>
                <c:pt idx="387">
                  <c:v>0.66</c:v>
                </c:pt>
                <c:pt idx="388">
                  <c:v>0.06</c:v>
                </c:pt>
                <c:pt idx="389">
                  <c:v>0.04</c:v>
                </c:pt>
                <c:pt idx="390">
                  <c:v>0.08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0.02</c:v>
                </c:pt>
                <c:pt idx="404">
                  <c:v>0.28000000000000003</c:v>
                </c:pt>
                <c:pt idx="405">
                  <c:v>0.16</c:v>
                </c:pt>
                <c:pt idx="406">
                  <c:v>0.5</c:v>
                </c:pt>
                <c:pt idx="407">
                  <c:v>0.57999999999999996</c:v>
                </c:pt>
                <c:pt idx="408">
                  <c:v>0.62</c:v>
                </c:pt>
                <c:pt idx="409">
                  <c:v>1.28</c:v>
                </c:pt>
                <c:pt idx="410">
                  <c:v>0.94</c:v>
                </c:pt>
                <c:pt idx="411">
                  <c:v>1.58</c:v>
                </c:pt>
                <c:pt idx="412">
                  <c:v>1.7</c:v>
                </c:pt>
                <c:pt idx="413">
                  <c:v>1.1200000000000001</c:v>
                </c:pt>
                <c:pt idx="414">
                  <c:v>1.3</c:v>
                </c:pt>
                <c:pt idx="415">
                  <c:v>0.76</c:v>
                </c:pt>
                <c:pt idx="416">
                  <c:v>1.42</c:v>
                </c:pt>
                <c:pt idx="417">
                  <c:v>1.2</c:v>
                </c:pt>
                <c:pt idx="418">
                  <c:v>0.94</c:v>
                </c:pt>
                <c:pt idx="419">
                  <c:v>0.96</c:v>
                </c:pt>
                <c:pt idx="420">
                  <c:v>1.06</c:v>
                </c:pt>
                <c:pt idx="421">
                  <c:v>1.34</c:v>
                </c:pt>
                <c:pt idx="422">
                  <c:v>1.5</c:v>
                </c:pt>
                <c:pt idx="423">
                  <c:v>1.6</c:v>
                </c:pt>
                <c:pt idx="424">
                  <c:v>3.02</c:v>
                </c:pt>
                <c:pt idx="425">
                  <c:v>2.66</c:v>
                </c:pt>
                <c:pt idx="426">
                  <c:v>2.12</c:v>
                </c:pt>
                <c:pt idx="427">
                  <c:v>1.92</c:v>
                </c:pt>
                <c:pt idx="428">
                  <c:v>2.62</c:v>
                </c:pt>
                <c:pt idx="429">
                  <c:v>2.7</c:v>
                </c:pt>
                <c:pt idx="430">
                  <c:v>1.86</c:v>
                </c:pt>
                <c:pt idx="431">
                  <c:v>2.5</c:v>
                </c:pt>
                <c:pt idx="432">
                  <c:v>1.94</c:v>
                </c:pt>
                <c:pt idx="433">
                  <c:v>2.46</c:v>
                </c:pt>
                <c:pt idx="434">
                  <c:v>1.08</c:v>
                </c:pt>
                <c:pt idx="435">
                  <c:v>0.57999999999999996</c:v>
                </c:pt>
                <c:pt idx="436">
                  <c:v>0.42</c:v>
                </c:pt>
                <c:pt idx="437">
                  <c:v>0.26</c:v>
                </c:pt>
                <c:pt idx="438">
                  <c:v>0.46</c:v>
                </c:pt>
                <c:pt idx="439">
                  <c:v>0.44</c:v>
                </c:pt>
                <c:pt idx="440">
                  <c:v>0.22</c:v>
                </c:pt>
                <c:pt idx="441">
                  <c:v>0.12</c:v>
                </c:pt>
                <c:pt idx="442">
                  <c:v>0.06</c:v>
                </c:pt>
                <c:pt idx="443">
                  <c:v>0.16</c:v>
                </c:pt>
                <c:pt idx="444">
                  <c:v>0.1</c:v>
                </c:pt>
                <c:pt idx="445">
                  <c:v>0</c:v>
                </c:pt>
                <c:pt idx="446">
                  <c:v>0.08</c:v>
                </c:pt>
                <c:pt idx="447">
                  <c:v>0.16</c:v>
                </c:pt>
                <c:pt idx="448">
                  <c:v>0.46</c:v>
                </c:pt>
                <c:pt idx="449">
                  <c:v>0.34</c:v>
                </c:pt>
                <c:pt idx="450">
                  <c:v>0.14000000000000001</c:v>
                </c:pt>
                <c:pt idx="451">
                  <c:v>0.68</c:v>
                </c:pt>
                <c:pt idx="452">
                  <c:v>0.96</c:v>
                </c:pt>
                <c:pt idx="453">
                  <c:v>0.92</c:v>
                </c:pt>
                <c:pt idx="454">
                  <c:v>1.24</c:v>
                </c:pt>
                <c:pt idx="455">
                  <c:v>1.7</c:v>
                </c:pt>
                <c:pt idx="456">
                  <c:v>1.4</c:v>
                </c:pt>
                <c:pt idx="457">
                  <c:v>1.36</c:v>
                </c:pt>
                <c:pt idx="458">
                  <c:v>0.76</c:v>
                </c:pt>
                <c:pt idx="459">
                  <c:v>1</c:v>
                </c:pt>
                <c:pt idx="460">
                  <c:v>1.3</c:v>
                </c:pt>
                <c:pt idx="461">
                  <c:v>2.14</c:v>
                </c:pt>
                <c:pt idx="462">
                  <c:v>1.5</c:v>
                </c:pt>
                <c:pt idx="463">
                  <c:v>2.12</c:v>
                </c:pt>
                <c:pt idx="464">
                  <c:v>2.16</c:v>
                </c:pt>
                <c:pt idx="465">
                  <c:v>1.26</c:v>
                </c:pt>
                <c:pt idx="466">
                  <c:v>0.57999999999999996</c:v>
                </c:pt>
                <c:pt idx="467">
                  <c:v>0.56000000000000005</c:v>
                </c:pt>
                <c:pt idx="468">
                  <c:v>0.38</c:v>
                </c:pt>
                <c:pt idx="469">
                  <c:v>0.34</c:v>
                </c:pt>
                <c:pt idx="470">
                  <c:v>0.56000000000000005</c:v>
                </c:pt>
                <c:pt idx="471">
                  <c:v>0.32</c:v>
                </c:pt>
                <c:pt idx="472">
                  <c:v>0.28000000000000003</c:v>
                </c:pt>
                <c:pt idx="473">
                  <c:v>0.12</c:v>
                </c:pt>
                <c:pt idx="474">
                  <c:v>0.38</c:v>
                </c:pt>
                <c:pt idx="475">
                  <c:v>0.52</c:v>
                </c:pt>
                <c:pt idx="476">
                  <c:v>0.44</c:v>
                </c:pt>
                <c:pt idx="477">
                  <c:v>0.92</c:v>
                </c:pt>
                <c:pt idx="478">
                  <c:v>0.92</c:v>
                </c:pt>
                <c:pt idx="479">
                  <c:v>1.02</c:v>
                </c:pt>
                <c:pt idx="480">
                  <c:v>0.9</c:v>
                </c:pt>
                <c:pt idx="481">
                  <c:v>0.56000000000000005</c:v>
                </c:pt>
                <c:pt idx="482">
                  <c:v>0.78</c:v>
                </c:pt>
                <c:pt idx="483">
                  <c:v>0.94</c:v>
                </c:pt>
                <c:pt idx="484">
                  <c:v>0.62</c:v>
                </c:pt>
                <c:pt idx="485">
                  <c:v>1.52</c:v>
                </c:pt>
                <c:pt idx="486">
                  <c:v>1.36</c:v>
                </c:pt>
                <c:pt idx="487">
                  <c:v>1.1200000000000001</c:v>
                </c:pt>
                <c:pt idx="488">
                  <c:v>1.88</c:v>
                </c:pt>
                <c:pt idx="489">
                  <c:v>3.82</c:v>
                </c:pt>
                <c:pt idx="490">
                  <c:v>3.54</c:v>
                </c:pt>
                <c:pt idx="491">
                  <c:v>4.34</c:v>
                </c:pt>
                <c:pt idx="492">
                  <c:v>4.8</c:v>
                </c:pt>
                <c:pt idx="493">
                  <c:v>4.42</c:v>
                </c:pt>
                <c:pt idx="494">
                  <c:v>4.8600000000000003</c:v>
                </c:pt>
                <c:pt idx="495">
                  <c:v>4.68</c:v>
                </c:pt>
                <c:pt idx="496">
                  <c:v>4.26</c:v>
                </c:pt>
                <c:pt idx="497">
                  <c:v>5.5</c:v>
                </c:pt>
                <c:pt idx="498">
                  <c:v>4.0199999999999996</c:v>
                </c:pt>
                <c:pt idx="499">
                  <c:v>4.68</c:v>
                </c:pt>
                <c:pt idx="500">
                  <c:v>2.2400000000000002</c:v>
                </c:pt>
                <c:pt idx="501">
                  <c:v>2.38</c:v>
                </c:pt>
                <c:pt idx="502">
                  <c:v>1.58</c:v>
                </c:pt>
                <c:pt idx="503">
                  <c:v>1.84</c:v>
                </c:pt>
                <c:pt idx="504">
                  <c:v>0.68</c:v>
                </c:pt>
                <c:pt idx="505">
                  <c:v>0.04</c:v>
                </c:pt>
                <c:pt idx="506">
                  <c:v>0.26</c:v>
                </c:pt>
                <c:pt idx="507">
                  <c:v>0.78</c:v>
                </c:pt>
                <c:pt idx="508">
                  <c:v>0.46</c:v>
                </c:pt>
                <c:pt idx="509">
                  <c:v>0.34</c:v>
                </c:pt>
                <c:pt idx="510">
                  <c:v>0.8</c:v>
                </c:pt>
                <c:pt idx="511">
                  <c:v>1.1399999999999999</c:v>
                </c:pt>
                <c:pt idx="512">
                  <c:v>0.8</c:v>
                </c:pt>
                <c:pt idx="513">
                  <c:v>1.1200000000000001</c:v>
                </c:pt>
                <c:pt idx="514">
                  <c:v>1.06</c:v>
                </c:pt>
                <c:pt idx="515">
                  <c:v>1.38</c:v>
                </c:pt>
                <c:pt idx="516">
                  <c:v>0.36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0.44</c:v>
                </c:pt>
                <c:pt idx="524">
                  <c:v>2.9</c:v>
                </c:pt>
                <c:pt idx="525">
                  <c:v>2</c:v>
                </c:pt>
                <c:pt idx="526">
                  <c:v>2.04</c:v>
                </c:pt>
                <c:pt idx="527">
                  <c:v>2.08</c:v>
                </c:pt>
                <c:pt idx="528">
                  <c:v>3.68</c:v>
                </c:pt>
                <c:pt idx="529">
                  <c:v>2.34</c:v>
                </c:pt>
                <c:pt idx="530">
                  <c:v>1.98</c:v>
                </c:pt>
                <c:pt idx="531">
                  <c:v>3.54</c:v>
                </c:pt>
                <c:pt idx="532">
                  <c:v>4.4000000000000004</c:v>
                </c:pt>
                <c:pt idx="533">
                  <c:v>4.92</c:v>
                </c:pt>
                <c:pt idx="534">
                  <c:v>4.34</c:v>
                </c:pt>
                <c:pt idx="535">
                  <c:v>2.36</c:v>
                </c:pt>
                <c:pt idx="536">
                  <c:v>1.62</c:v>
                </c:pt>
                <c:pt idx="537">
                  <c:v>4.1399999999999997</c:v>
                </c:pt>
                <c:pt idx="538">
                  <c:v>3</c:v>
                </c:pt>
                <c:pt idx="539">
                  <c:v>2.06</c:v>
                </c:pt>
                <c:pt idx="540">
                  <c:v>2.4</c:v>
                </c:pt>
                <c:pt idx="541">
                  <c:v>2.98</c:v>
                </c:pt>
                <c:pt idx="542">
                  <c:v>3.16</c:v>
                </c:pt>
                <c:pt idx="543">
                  <c:v>3.7</c:v>
                </c:pt>
                <c:pt idx="544">
                  <c:v>1.86</c:v>
                </c:pt>
                <c:pt idx="545">
                  <c:v>0.28000000000000003</c:v>
                </c:pt>
                <c:pt idx="546">
                  <c:v>0.57999999999999996</c:v>
                </c:pt>
                <c:pt idx="547">
                  <c:v>0.48</c:v>
                </c:pt>
                <c:pt idx="548">
                  <c:v>0.02</c:v>
                </c:pt>
                <c:pt idx="549">
                  <c:v>0.04</c:v>
                </c:pt>
                <c:pt idx="550">
                  <c:v>0</c:v>
                </c:pt>
                <c:pt idx="551">
                  <c:v>0.04</c:v>
                </c:pt>
                <c:pt idx="552">
                  <c:v>0.24</c:v>
                </c:pt>
                <c:pt idx="553">
                  <c:v>0.56000000000000005</c:v>
                </c:pt>
                <c:pt idx="554">
                  <c:v>0.6</c:v>
                </c:pt>
                <c:pt idx="555">
                  <c:v>0.36</c:v>
                </c:pt>
                <c:pt idx="556">
                  <c:v>0.52</c:v>
                </c:pt>
                <c:pt idx="557">
                  <c:v>0.34</c:v>
                </c:pt>
                <c:pt idx="558">
                  <c:v>0.36</c:v>
                </c:pt>
                <c:pt idx="559">
                  <c:v>0.26</c:v>
                </c:pt>
                <c:pt idx="560">
                  <c:v>0.76</c:v>
                </c:pt>
                <c:pt idx="561">
                  <c:v>1.26</c:v>
                </c:pt>
                <c:pt idx="562">
                  <c:v>2.2400000000000002</c:v>
                </c:pt>
                <c:pt idx="563">
                  <c:v>2.92</c:v>
                </c:pt>
                <c:pt idx="564">
                  <c:v>2.64</c:v>
                </c:pt>
                <c:pt idx="565">
                  <c:v>0.84</c:v>
                </c:pt>
                <c:pt idx="566">
                  <c:v>0.46</c:v>
                </c:pt>
                <c:pt idx="567">
                  <c:v>0.44</c:v>
                </c:pt>
                <c:pt idx="568">
                  <c:v>2.56</c:v>
                </c:pt>
                <c:pt idx="569">
                  <c:v>3</c:v>
                </c:pt>
                <c:pt idx="570">
                  <c:v>3.06</c:v>
                </c:pt>
                <c:pt idx="571">
                  <c:v>3.22</c:v>
                </c:pt>
                <c:pt idx="572">
                  <c:v>3.16</c:v>
                </c:pt>
                <c:pt idx="573">
                  <c:v>3.96</c:v>
                </c:pt>
                <c:pt idx="574">
                  <c:v>4.24</c:v>
                </c:pt>
                <c:pt idx="575">
                  <c:v>3.96</c:v>
                </c:pt>
                <c:pt idx="576">
                  <c:v>5.24</c:v>
                </c:pt>
                <c:pt idx="577">
                  <c:v>4.5999999999999996</c:v>
                </c:pt>
                <c:pt idx="578">
                  <c:v>5.12</c:v>
                </c:pt>
                <c:pt idx="579">
                  <c:v>4.9400000000000004</c:v>
                </c:pt>
                <c:pt idx="580">
                  <c:v>5.22</c:v>
                </c:pt>
                <c:pt idx="581">
                  <c:v>4.88</c:v>
                </c:pt>
                <c:pt idx="582">
                  <c:v>4.9000000000000004</c:v>
                </c:pt>
                <c:pt idx="583">
                  <c:v>4.76</c:v>
                </c:pt>
                <c:pt idx="584">
                  <c:v>3.94</c:v>
                </c:pt>
                <c:pt idx="585">
                  <c:v>6</c:v>
                </c:pt>
                <c:pt idx="586">
                  <c:v>4.9400000000000004</c:v>
                </c:pt>
                <c:pt idx="587">
                  <c:v>4.4800000000000004</c:v>
                </c:pt>
                <c:pt idx="588">
                  <c:v>3.04</c:v>
                </c:pt>
                <c:pt idx="589">
                  <c:v>4.9800000000000004</c:v>
                </c:pt>
                <c:pt idx="590">
                  <c:v>4.78</c:v>
                </c:pt>
                <c:pt idx="591">
                  <c:v>4.12</c:v>
                </c:pt>
                <c:pt idx="592">
                  <c:v>3.74</c:v>
                </c:pt>
                <c:pt idx="593">
                  <c:v>1.66</c:v>
                </c:pt>
                <c:pt idx="594">
                  <c:v>3.36</c:v>
                </c:pt>
                <c:pt idx="595">
                  <c:v>4.62</c:v>
                </c:pt>
                <c:pt idx="596">
                  <c:v>3.4</c:v>
                </c:pt>
                <c:pt idx="597">
                  <c:v>4.5599999999999996</c:v>
                </c:pt>
                <c:pt idx="598">
                  <c:v>2.2400000000000002</c:v>
                </c:pt>
                <c:pt idx="599">
                  <c:v>0.6</c:v>
                </c:pt>
                <c:pt idx="600">
                  <c:v>1.8</c:v>
                </c:pt>
                <c:pt idx="601">
                  <c:v>3.3</c:v>
                </c:pt>
                <c:pt idx="602">
                  <c:v>2.1</c:v>
                </c:pt>
                <c:pt idx="603">
                  <c:v>1.54</c:v>
                </c:pt>
                <c:pt idx="604">
                  <c:v>2.2000000000000002</c:v>
                </c:pt>
                <c:pt idx="605">
                  <c:v>2.2599999999999998</c:v>
                </c:pt>
                <c:pt idx="606">
                  <c:v>2.34</c:v>
                </c:pt>
                <c:pt idx="607">
                  <c:v>3.88</c:v>
                </c:pt>
                <c:pt idx="608">
                  <c:v>4.4400000000000004</c:v>
                </c:pt>
                <c:pt idx="609">
                  <c:v>5.36</c:v>
                </c:pt>
                <c:pt idx="610">
                  <c:v>4.5999999999999996</c:v>
                </c:pt>
                <c:pt idx="611">
                  <c:v>4.0999999999999996</c:v>
                </c:pt>
                <c:pt idx="612">
                  <c:v>4.42</c:v>
                </c:pt>
                <c:pt idx="613">
                  <c:v>5.3</c:v>
                </c:pt>
                <c:pt idx="614">
                  <c:v>4.5599999999999996</c:v>
                </c:pt>
                <c:pt idx="615">
                  <c:v>5.0199999999999996</c:v>
                </c:pt>
                <c:pt idx="616">
                  <c:v>4.0999999999999996</c:v>
                </c:pt>
                <c:pt idx="617">
                  <c:v>5</c:v>
                </c:pt>
                <c:pt idx="618">
                  <c:v>4.92</c:v>
                </c:pt>
                <c:pt idx="619">
                  <c:v>4.96</c:v>
                </c:pt>
                <c:pt idx="620">
                  <c:v>5.32</c:v>
                </c:pt>
                <c:pt idx="621">
                  <c:v>4.62</c:v>
                </c:pt>
                <c:pt idx="622">
                  <c:v>5.22</c:v>
                </c:pt>
                <c:pt idx="623">
                  <c:v>4.88</c:v>
                </c:pt>
                <c:pt idx="624">
                  <c:v>4.76</c:v>
                </c:pt>
                <c:pt idx="625">
                  <c:v>4.78</c:v>
                </c:pt>
                <c:pt idx="626">
                  <c:v>5.04</c:v>
                </c:pt>
                <c:pt idx="627">
                  <c:v>5.22</c:v>
                </c:pt>
                <c:pt idx="628">
                  <c:v>4.7</c:v>
                </c:pt>
                <c:pt idx="629">
                  <c:v>4.34</c:v>
                </c:pt>
                <c:pt idx="630">
                  <c:v>5.08</c:v>
                </c:pt>
                <c:pt idx="631">
                  <c:v>4.22</c:v>
                </c:pt>
                <c:pt idx="632">
                  <c:v>3.96</c:v>
                </c:pt>
                <c:pt idx="633">
                  <c:v>2.68</c:v>
                </c:pt>
                <c:pt idx="634">
                  <c:v>0</c:v>
                </c:pt>
                <c:pt idx="635">
                  <c:v>0</c:v>
                </c:pt>
                <c:pt idx="636">
                  <c:v>0.38</c:v>
                </c:pt>
                <c:pt idx="637">
                  <c:v>1.48</c:v>
                </c:pt>
                <c:pt idx="638">
                  <c:v>1.52</c:v>
                </c:pt>
                <c:pt idx="639">
                  <c:v>0.84</c:v>
                </c:pt>
                <c:pt idx="640">
                  <c:v>0.9</c:v>
                </c:pt>
                <c:pt idx="641">
                  <c:v>0.98</c:v>
                </c:pt>
                <c:pt idx="642">
                  <c:v>0.9</c:v>
                </c:pt>
                <c:pt idx="643">
                  <c:v>1.6</c:v>
                </c:pt>
                <c:pt idx="644">
                  <c:v>1.68</c:v>
                </c:pt>
                <c:pt idx="645">
                  <c:v>1.62</c:v>
                </c:pt>
                <c:pt idx="646">
                  <c:v>2.72</c:v>
                </c:pt>
                <c:pt idx="647">
                  <c:v>1.98</c:v>
                </c:pt>
                <c:pt idx="648">
                  <c:v>3.32</c:v>
                </c:pt>
                <c:pt idx="649">
                  <c:v>2.2200000000000002</c:v>
                </c:pt>
                <c:pt idx="650">
                  <c:v>2.52</c:v>
                </c:pt>
                <c:pt idx="651">
                  <c:v>2.2200000000000002</c:v>
                </c:pt>
                <c:pt idx="652">
                  <c:v>1.64</c:v>
                </c:pt>
                <c:pt idx="653">
                  <c:v>2.2200000000000002</c:v>
                </c:pt>
                <c:pt idx="654">
                  <c:v>2.1800000000000002</c:v>
                </c:pt>
                <c:pt idx="655">
                  <c:v>2.2000000000000002</c:v>
                </c:pt>
                <c:pt idx="656">
                  <c:v>2.48</c:v>
                </c:pt>
                <c:pt idx="657">
                  <c:v>1.8</c:v>
                </c:pt>
                <c:pt idx="658">
                  <c:v>1.98</c:v>
                </c:pt>
                <c:pt idx="659">
                  <c:v>1.28</c:v>
                </c:pt>
                <c:pt idx="660">
                  <c:v>0.84</c:v>
                </c:pt>
                <c:pt idx="661">
                  <c:v>0.6</c:v>
                </c:pt>
                <c:pt idx="662">
                  <c:v>0.54</c:v>
                </c:pt>
                <c:pt idx="663">
                  <c:v>0.56000000000000005</c:v>
                </c:pt>
                <c:pt idx="664">
                  <c:v>0.5</c:v>
                </c:pt>
                <c:pt idx="665">
                  <c:v>0.54</c:v>
                </c:pt>
                <c:pt idx="666">
                  <c:v>0.42</c:v>
                </c:pt>
                <c:pt idx="667">
                  <c:v>0.54</c:v>
                </c:pt>
                <c:pt idx="668">
                  <c:v>0.54</c:v>
                </c:pt>
                <c:pt idx="669">
                  <c:v>0.2</c:v>
                </c:pt>
                <c:pt idx="670">
                  <c:v>0.04</c:v>
                </c:pt>
                <c:pt idx="671">
                  <c:v>0.38</c:v>
                </c:pt>
                <c:pt idx="672">
                  <c:v>0.6</c:v>
                </c:pt>
                <c:pt idx="673">
                  <c:v>0.52</c:v>
                </c:pt>
                <c:pt idx="674">
                  <c:v>0.6</c:v>
                </c:pt>
                <c:pt idx="675">
                  <c:v>0.24</c:v>
                </c:pt>
                <c:pt idx="676">
                  <c:v>0.36</c:v>
                </c:pt>
                <c:pt idx="677">
                  <c:v>0.6</c:v>
                </c:pt>
                <c:pt idx="678">
                  <c:v>0.52</c:v>
                </c:pt>
                <c:pt idx="679">
                  <c:v>0.64</c:v>
                </c:pt>
                <c:pt idx="680">
                  <c:v>0.96</c:v>
                </c:pt>
                <c:pt idx="681">
                  <c:v>1.1399999999999999</c:v>
                </c:pt>
                <c:pt idx="682">
                  <c:v>1.1599999999999999</c:v>
                </c:pt>
                <c:pt idx="683">
                  <c:v>1.28</c:v>
                </c:pt>
                <c:pt idx="684">
                  <c:v>1.66</c:v>
                </c:pt>
                <c:pt idx="685">
                  <c:v>2.12</c:v>
                </c:pt>
                <c:pt idx="686">
                  <c:v>1.1399999999999999</c:v>
                </c:pt>
                <c:pt idx="687">
                  <c:v>1.18</c:v>
                </c:pt>
                <c:pt idx="688">
                  <c:v>1</c:v>
                </c:pt>
                <c:pt idx="689">
                  <c:v>1.22</c:v>
                </c:pt>
                <c:pt idx="690">
                  <c:v>0.98</c:v>
                </c:pt>
                <c:pt idx="691">
                  <c:v>0.36</c:v>
                </c:pt>
                <c:pt idx="692">
                  <c:v>0.3</c:v>
                </c:pt>
                <c:pt idx="693">
                  <c:v>0.5</c:v>
                </c:pt>
                <c:pt idx="694">
                  <c:v>0.48</c:v>
                </c:pt>
                <c:pt idx="695">
                  <c:v>0.48</c:v>
                </c:pt>
                <c:pt idx="696">
                  <c:v>0.28000000000000003</c:v>
                </c:pt>
                <c:pt idx="697">
                  <c:v>0.04</c:v>
                </c:pt>
                <c:pt idx="698">
                  <c:v>0.02</c:v>
                </c:pt>
                <c:pt idx="699">
                  <c:v>0.1</c:v>
                </c:pt>
                <c:pt idx="700">
                  <c:v>0.57999999999999996</c:v>
                </c:pt>
                <c:pt idx="701">
                  <c:v>0.5</c:v>
                </c:pt>
                <c:pt idx="702">
                  <c:v>0.76</c:v>
                </c:pt>
                <c:pt idx="703">
                  <c:v>0.98</c:v>
                </c:pt>
                <c:pt idx="704">
                  <c:v>1.24</c:v>
                </c:pt>
                <c:pt idx="705">
                  <c:v>1.26</c:v>
                </c:pt>
                <c:pt idx="706">
                  <c:v>0.86</c:v>
                </c:pt>
                <c:pt idx="707">
                  <c:v>0.34</c:v>
                </c:pt>
                <c:pt idx="708">
                  <c:v>0.56000000000000005</c:v>
                </c:pt>
                <c:pt idx="709">
                  <c:v>0.72</c:v>
                </c:pt>
                <c:pt idx="710">
                  <c:v>0.94</c:v>
                </c:pt>
                <c:pt idx="711">
                  <c:v>0.52</c:v>
                </c:pt>
                <c:pt idx="712">
                  <c:v>0.2</c:v>
                </c:pt>
                <c:pt idx="713">
                  <c:v>0.14000000000000001</c:v>
                </c:pt>
                <c:pt idx="714">
                  <c:v>0.46</c:v>
                </c:pt>
                <c:pt idx="715">
                  <c:v>0.3</c:v>
                </c:pt>
                <c:pt idx="716">
                  <c:v>0.26</c:v>
                </c:pt>
                <c:pt idx="717">
                  <c:v>0.76</c:v>
                </c:pt>
                <c:pt idx="718">
                  <c:v>0.24</c:v>
                </c:pt>
                <c:pt idx="719">
                  <c:v>0.14000000000000001</c:v>
                </c:pt>
                <c:pt idx="720">
                  <c:v>0.02</c:v>
                </c:pt>
                <c:pt idx="721">
                  <c:v>0.38</c:v>
                </c:pt>
                <c:pt idx="722">
                  <c:v>0.48</c:v>
                </c:pt>
                <c:pt idx="723">
                  <c:v>0.68</c:v>
                </c:pt>
                <c:pt idx="724">
                  <c:v>0.46</c:v>
                </c:pt>
                <c:pt idx="725">
                  <c:v>0.6</c:v>
                </c:pt>
                <c:pt idx="726">
                  <c:v>1.1200000000000001</c:v>
                </c:pt>
                <c:pt idx="727">
                  <c:v>1.24</c:v>
                </c:pt>
                <c:pt idx="728">
                  <c:v>2.2000000000000002</c:v>
                </c:pt>
                <c:pt idx="729">
                  <c:v>4.34</c:v>
                </c:pt>
                <c:pt idx="730">
                  <c:v>4.9000000000000004</c:v>
                </c:pt>
                <c:pt idx="731">
                  <c:v>3.76</c:v>
                </c:pt>
                <c:pt idx="732">
                  <c:v>4.32</c:v>
                </c:pt>
                <c:pt idx="733">
                  <c:v>3.98</c:v>
                </c:pt>
                <c:pt idx="734">
                  <c:v>4.5999999999999996</c:v>
                </c:pt>
                <c:pt idx="735">
                  <c:v>5.0599999999999996</c:v>
                </c:pt>
                <c:pt idx="736">
                  <c:v>4.4000000000000004</c:v>
                </c:pt>
                <c:pt idx="737">
                  <c:v>3.68</c:v>
                </c:pt>
                <c:pt idx="738">
                  <c:v>1.92</c:v>
                </c:pt>
                <c:pt idx="739">
                  <c:v>0.92</c:v>
                </c:pt>
                <c:pt idx="740">
                  <c:v>0.84</c:v>
                </c:pt>
                <c:pt idx="741">
                  <c:v>1.28</c:v>
                </c:pt>
                <c:pt idx="742">
                  <c:v>0.34</c:v>
                </c:pt>
                <c:pt idx="743">
                  <c:v>0.88</c:v>
                </c:pt>
                <c:pt idx="744">
                  <c:v>0.57999999999999996</c:v>
                </c:pt>
                <c:pt idx="745">
                  <c:v>2.2000000000000002</c:v>
                </c:pt>
                <c:pt idx="746">
                  <c:v>4.0599999999999996</c:v>
                </c:pt>
                <c:pt idx="747">
                  <c:v>5.12</c:v>
                </c:pt>
                <c:pt idx="748">
                  <c:v>4.4000000000000004</c:v>
                </c:pt>
                <c:pt idx="749">
                  <c:v>3.8</c:v>
                </c:pt>
                <c:pt idx="750">
                  <c:v>2.7</c:v>
                </c:pt>
                <c:pt idx="751">
                  <c:v>2.6</c:v>
                </c:pt>
                <c:pt idx="752">
                  <c:v>3.68</c:v>
                </c:pt>
                <c:pt idx="753">
                  <c:v>4.28</c:v>
                </c:pt>
                <c:pt idx="754">
                  <c:v>4.12</c:v>
                </c:pt>
                <c:pt idx="755">
                  <c:v>4</c:v>
                </c:pt>
                <c:pt idx="756">
                  <c:v>4.28</c:v>
                </c:pt>
                <c:pt idx="757">
                  <c:v>4.28</c:v>
                </c:pt>
                <c:pt idx="758">
                  <c:v>4.16</c:v>
                </c:pt>
                <c:pt idx="759">
                  <c:v>4.32</c:v>
                </c:pt>
                <c:pt idx="760">
                  <c:v>3</c:v>
                </c:pt>
                <c:pt idx="761">
                  <c:v>4.3600000000000003</c:v>
                </c:pt>
                <c:pt idx="762">
                  <c:v>4.8</c:v>
                </c:pt>
                <c:pt idx="763">
                  <c:v>4.3</c:v>
                </c:pt>
                <c:pt idx="764">
                  <c:v>4.54</c:v>
                </c:pt>
                <c:pt idx="765">
                  <c:v>4.66</c:v>
                </c:pt>
                <c:pt idx="766">
                  <c:v>4.4800000000000004</c:v>
                </c:pt>
                <c:pt idx="767">
                  <c:v>4.4400000000000004</c:v>
                </c:pt>
                <c:pt idx="768">
                  <c:v>4.9800000000000004</c:v>
                </c:pt>
                <c:pt idx="769">
                  <c:v>5.0199999999999996</c:v>
                </c:pt>
                <c:pt idx="770">
                  <c:v>4.68</c:v>
                </c:pt>
                <c:pt idx="771">
                  <c:v>4.62</c:v>
                </c:pt>
                <c:pt idx="772">
                  <c:v>5.04</c:v>
                </c:pt>
                <c:pt idx="773">
                  <c:v>4.3</c:v>
                </c:pt>
                <c:pt idx="774">
                  <c:v>5.0599999999999996</c:v>
                </c:pt>
                <c:pt idx="775">
                  <c:v>4.78</c:v>
                </c:pt>
                <c:pt idx="776">
                  <c:v>5.44</c:v>
                </c:pt>
                <c:pt idx="777">
                  <c:v>4.9800000000000004</c:v>
                </c:pt>
                <c:pt idx="778">
                  <c:v>4.62</c:v>
                </c:pt>
                <c:pt idx="779">
                  <c:v>4.9800000000000004</c:v>
                </c:pt>
                <c:pt idx="780">
                  <c:v>4.46</c:v>
                </c:pt>
                <c:pt idx="781">
                  <c:v>5.52</c:v>
                </c:pt>
                <c:pt idx="782">
                  <c:v>4.8600000000000003</c:v>
                </c:pt>
                <c:pt idx="783">
                  <c:v>5.22</c:v>
                </c:pt>
                <c:pt idx="784">
                  <c:v>4.0599999999999996</c:v>
                </c:pt>
                <c:pt idx="785">
                  <c:v>2.54</c:v>
                </c:pt>
                <c:pt idx="786">
                  <c:v>2.08</c:v>
                </c:pt>
                <c:pt idx="787">
                  <c:v>1.32</c:v>
                </c:pt>
                <c:pt idx="788">
                  <c:v>2.36</c:v>
                </c:pt>
                <c:pt idx="789">
                  <c:v>1.98</c:v>
                </c:pt>
                <c:pt idx="790">
                  <c:v>3.06</c:v>
                </c:pt>
                <c:pt idx="791">
                  <c:v>3.56</c:v>
                </c:pt>
                <c:pt idx="792">
                  <c:v>3.34</c:v>
                </c:pt>
                <c:pt idx="793">
                  <c:v>4.16</c:v>
                </c:pt>
                <c:pt idx="794">
                  <c:v>4.72</c:v>
                </c:pt>
                <c:pt idx="795">
                  <c:v>4.5599999999999996</c:v>
                </c:pt>
                <c:pt idx="796">
                  <c:v>3.98</c:v>
                </c:pt>
                <c:pt idx="797">
                  <c:v>3.22</c:v>
                </c:pt>
                <c:pt idx="798">
                  <c:v>4.22</c:v>
                </c:pt>
                <c:pt idx="799">
                  <c:v>4.9000000000000004</c:v>
                </c:pt>
                <c:pt idx="800">
                  <c:v>4.8600000000000003</c:v>
                </c:pt>
                <c:pt idx="801">
                  <c:v>4.9800000000000004</c:v>
                </c:pt>
                <c:pt idx="802">
                  <c:v>4.9800000000000004</c:v>
                </c:pt>
                <c:pt idx="803">
                  <c:v>4.5199999999999996</c:v>
                </c:pt>
                <c:pt idx="804">
                  <c:v>5.08</c:v>
                </c:pt>
                <c:pt idx="805">
                  <c:v>5.16</c:v>
                </c:pt>
                <c:pt idx="806">
                  <c:v>5.08</c:v>
                </c:pt>
                <c:pt idx="807">
                  <c:v>4.9800000000000004</c:v>
                </c:pt>
                <c:pt idx="808">
                  <c:v>4.28</c:v>
                </c:pt>
                <c:pt idx="809">
                  <c:v>5.4</c:v>
                </c:pt>
                <c:pt idx="810">
                  <c:v>4.4800000000000004</c:v>
                </c:pt>
                <c:pt idx="811">
                  <c:v>4.28</c:v>
                </c:pt>
                <c:pt idx="812">
                  <c:v>4.42</c:v>
                </c:pt>
                <c:pt idx="813">
                  <c:v>4.66</c:v>
                </c:pt>
                <c:pt idx="814">
                  <c:v>4.22</c:v>
                </c:pt>
                <c:pt idx="815">
                  <c:v>3.36</c:v>
                </c:pt>
                <c:pt idx="816">
                  <c:v>3.4</c:v>
                </c:pt>
                <c:pt idx="817">
                  <c:v>1.1200000000000001</c:v>
                </c:pt>
                <c:pt idx="818">
                  <c:v>0.18</c:v>
                </c:pt>
                <c:pt idx="819">
                  <c:v>0.4</c:v>
                </c:pt>
                <c:pt idx="820">
                  <c:v>0.26</c:v>
                </c:pt>
                <c:pt idx="821">
                  <c:v>0.12</c:v>
                </c:pt>
                <c:pt idx="822">
                  <c:v>0.04</c:v>
                </c:pt>
                <c:pt idx="823">
                  <c:v>0.1</c:v>
                </c:pt>
                <c:pt idx="824">
                  <c:v>0.84</c:v>
                </c:pt>
                <c:pt idx="825">
                  <c:v>1</c:v>
                </c:pt>
                <c:pt idx="826">
                  <c:v>0.56000000000000005</c:v>
                </c:pt>
                <c:pt idx="827">
                  <c:v>0.98</c:v>
                </c:pt>
                <c:pt idx="828">
                  <c:v>1.38</c:v>
                </c:pt>
                <c:pt idx="829">
                  <c:v>0.24</c:v>
                </c:pt>
                <c:pt idx="830">
                  <c:v>0.92</c:v>
                </c:pt>
                <c:pt idx="831">
                  <c:v>0.42</c:v>
                </c:pt>
                <c:pt idx="832">
                  <c:v>0.4</c:v>
                </c:pt>
                <c:pt idx="833">
                  <c:v>0.94</c:v>
                </c:pt>
                <c:pt idx="834">
                  <c:v>1.52</c:v>
                </c:pt>
                <c:pt idx="835">
                  <c:v>1.66</c:v>
                </c:pt>
                <c:pt idx="836">
                  <c:v>4.5199999999999996</c:v>
                </c:pt>
                <c:pt idx="837">
                  <c:v>3.5</c:v>
                </c:pt>
                <c:pt idx="838">
                  <c:v>4.16</c:v>
                </c:pt>
                <c:pt idx="839">
                  <c:v>4.5199999999999996</c:v>
                </c:pt>
                <c:pt idx="840">
                  <c:v>4.84</c:v>
                </c:pt>
                <c:pt idx="841">
                  <c:v>4.9400000000000004</c:v>
                </c:pt>
                <c:pt idx="842">
                  <c:v>4.78</c:v>
                </c:pt>
                <c:pt idx="843">
                  <c:v>3.86</c:v>
                </c:pt>
                <c:pt idx="844">
                  <c:v>3.92</c:v>
                </c:pt>
                <c:pt idx="845">
                  <c:v>2.94</c:v>
                </c:pt>
                <c:pt idx="846">
                  <c:v>2.6</c:v>
                </c:pt>
                <c:pt idx="847">
                  <c:v>3.26</c:v>
                </c:pt>
                <c:pt idx="848">
                  <c:v>3.22</c:v>
                </c:pt>
                <c:pt idx="849">
                  <c:v>1.88</c:v>
                </c:pt>
                <c:pt idx="850">
                  <c:v>2.82</c:v>
                </c:pt>
                <c:pt idx="851">
                  <c:v>2.16</c:v>
                </c:pt>
                <c:pt idx="852">
                  <c:v>2.06</c:v>
                </c:pt>
                <c:pt idx="853">
                  <c:v>1.96</c:v>
                </c:pt>
                <c:pt idx="854">
                  <c:v>3.78</c:v>
                </c:pt>
                <c:pt idx="855">
                  <c:v>3.26</c:v>
                </c:pt>
                <c:pt idx="856">
                  <c:v>2.6</c:v>
                </c:pt>
                <c:pt idx="857">
                  <c:v>1.62</c:v>
                </c:pt>
                <c:pt idx="858">
                  <c:v>0.38</c:v>
                </c:pt>
                <c:pt idx="859">
                  <c:v>0.08</c:v>
                </c:pt>
                <c:pt idx="860">
                  <c:v>0</c:v>
                </c:pt>
                <c:pt idx="861">
                  <c:v>0</c:v>
                </c:pt>
                <c:pt idx="862">
                  <c:v>0.02</c:v>
                </c:pt>
                <c:pt idx="863">
                  <c:v>0.46</c:v>
                </c:pt>
                <c:pt idx="864">
                  <c:v>0.92</c:v>
                </c:pt>
                <c:pt idx="865">
                  <c:v>1.98</c:v>
                </c:pt>
                <c:pt idx="866">
                  <c:v>1.02</c:v>
                </c:pt>
                <c:pt idx="867">
                  <c:v>0.78</c:v>
                </c:pt>
                <c:pt idx="868">
                  <c:v>1.28</c:v>
                </c:pt>
                <c:pt idx="869">
                  <c:v>2</c:v>
                </c:pt>
                <c:pt idx="870">
                  <c:v>2.98</c:v>
                </c:pt>
                <c:pt idx="871">
                  <c:v>4.5</c:v>
                </c:pt>
                <c:pt idx="872">
                  <c:v>4.8</c:v>
                </c:pt>
                <c:pt idx="873">
                  <c:v>4.32</c:v>
                </c:pt>
                <c:pt idx="874">
                  <c:v>1.42</c:v>
                </c:pt>
                <c:pt idx="875">
                  <c:v>1.98</c:v>
                </c:pt>
                <c:pt idx="876">
                  <c:v>3.32</c:v>
                </c:pt>
                <c:pt idx="877">
                  <c:v>3.54</c:v>
                </c:pt>
                <c:pt idx="878">
                  <c:v>2.42</c:v>
                </c:pt>
                <c:pt idx="879">
                  <c:v>1.78</c:v>
                </c:pt>
                <c:pt idx="880">
                  <c:v>0.96</c:v>
                </c:pt>
                <c:pt idx="881">
                  <c:v>0.78</c:v>
                </c:pt>
                <c:pt idx="882">
                  <c:v>0.14000000000000001</c:v>
                </c:pt>
                <c:pt idx="883">
                  <c:v>0.2</c:v>
                </c:pt>
                <c:pt idx="884">
                  <c:v>0.66</c:v>
                </c:pt>
                <c:pt idx="885">
                  <c:v>0.32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0.02</c:v>
                </c:pt>
                <c:pt idx="898">
                  <c:v>0.16</c:v>
                </c:pt>
                <c:pt idx="899">
                  <c:v>0.16</c:v>
                </c:pt>
                <c:pt idx="900">
                  <c:v>0.74</c:v>
                </c:pt>
                <c:pt idx="901">
                  <c:v>1.2</c:v>
                </c:pt>
                <c:pt idx="902">
                  <c:v>1.54</c:v>
                </c:pt>
                <c:pt idx="903">
                  <c:v>1.24</c:v>
                </c:pt>
                <c:pt idx="904">
                  <c:v>0.82</c:v>
                </c:pt>
                <c:pt idx="905">
                  <c:v>0.26</c:v>
                </c:pt>
                <c:pt idx="906">
                  <c:v>0.78</c:v>
                </c:pt>
                <c:pt idx="907">
                  <c:v>1.2</c:v>
                </c:pt>
                <c:pt idx="908">
                  <c:v>1.6</c:v>
                </c:pt>
                <c:pt idx="909">
                  <c:v>2.62</c:v>
                </c:pt>
                <c:pt idx="910">
                  <c:v>3.02</c:v>
                </c:pt>
                <c:pt idx="911">
                  <c:v>4.0999999999999996</c:v>
                </c:pt>
                <c:pt idx="912">
                  <c:v>4.8600000000000003</c:v>
                </c:pt>
                <c:pt idx="913">
                  <c:v>4.76</c:v>
                </c:pt>
                <c:pt idx="914">
                  <c:v>4.8600000000000003</c:v>
                </c:pt>
                <c:pt idx="915">
                  <c:v>4.24</c:v>
                </c:pt>
                <c:pt idx="916">
                  <c:v>2.1800000000000002</c:v>
                </c:pt>
                <c:pt idx="917">
                  <c:v>2.82</c:v>
                </c:pt>
                <c:pt idx="918">
                  <c:v>1.98</c:v>
                </c:pt>
                <c:pt idx="919">
                  <c:v>1.72</c:v>
                </c:pt>
                <c:pt idx="920">
                  <c:v>2.34</c:v>
                </c:pt>
                <c:pt idx="921">
                  <c:v>3.12</c:v>
                </c:pt>
                <c:pt idx="922">
                  <c:v>3.54</c:v>
                </c:pt>
                <c:pt idx="923">
                  <c:v>4.0599999999999996</c:v>
                </c:pt>
                <c:pt idx="924">
                  <c:v>5</c:v>
                </c:pt>
                <c:pt idx="925">
                  <c:v>3.84</c:v>
                </c:pt>
                <c:pt idx="926">
                  <c:v>4.32</c:v>
                </c:pt>
                <c:pt idx="927">
                  <c:v>3.44</c:v>
                </c:pt>
                <c:pt idx="928">
                  <c:v>3.18</c:v>
                </c:pt>
                <c:pt idx="929">
                  <c:v>2.5</c:v>
                </c:pt>
                <c:pt idx="930">
                  <c:v>1.68</c:v>
                </c:pt>
                <c:pt idx="931">
                  <c:v>1.98</c:v>
                </c:pt>
                <c:pt idx="932">
                  <c:v>4.58</c:v>
                </c:pt>
                <c:pt idx="933">
                  <c:v>3.7</c:v>
                </c:pt>
                <c:pt idx="934">
                  <c:v>4.4800000000000004</c:v>
                </c:pt>
                <c:pt idx="935">
                  <c:v>4.8</c:v>
                </c:pt>
                <c:pt idx="936">
                  <c:v>4.18</c:v>
                </c:pt>
                <c:pt idx="937">
                  <c:v>5.0599999999999996</c:v>
                </c:pt>
                <c:pt idx="938">
                  <c:v>5.18</c:v>
                </c:pt>
                <c:pt idx="939">
                  <c:v>4.8</c:v>
                </c:pt>
                <c:pt idx="940">
                  <c:v>3.32</c:v>
                </c:pt>
                <c:pt idx="941">
                  <c:v>3.14</c:v>
                </c:pt>
                <c:pt idx="942">
                  <c:v>4.26</c:v>
                </c:pt>
                <c:pt idx="943">
                  <c:v>3.34</c:v>
                </c:pt>
                <c:pt idx="944">
                  <c:v>3.66</c:v>
                </c:pt>
                <c:pt idx="945">
                  <c:v>1.3</c:v>
                </c:pt>
                <c:pt idx="946">
                  <c:v>3.2</c:v>
                </c:pt>
                <c:pt idx="947">
                  <c:v>4.66</c:v>
                </c:pt>
                <c:pt idx="948">
                  <c:v>4.4400000000000004</c:v>
                </c:pt>
                <c:pt idx="949">
                  <c:v>5.24</c:v>
                </c:pt>
                <c:pt idx="950">
                  <c:v>4.7</c:v>
                </c:pt>
                <c:pt idx="951">
                  <c:v>5.24</c:v>
                </c:pt>
                <c:pt idx="952">
                  <c:v>4.4800000000000004</c:v>
                </c:pt>
                <c:pt idx="953">
                  <c:v>4.68</c:v>
                </c:pt>
                <c:pt idx="954">
                  <c:v>4.6399999999999997</c:v>
                </c:pt>
                <c:pt idx="955">
                  <c:v>5.18</c:v>
                </c:pt>
                <c:pt idx="956">
                  <c:v>4.18</c:v>
                </c:pt>
                <c:pt idx="957">
                  <c:v>5.22</c:v>
                </c:pt>
                <c:pt idx="958">
                  <c:v>4.28</c:v>
                </c:pt>
                <c:pt idx="959">
                  <c:v>4.9400000000000004</c:v>
                </c:pt>
                <c:pt idx="960">
                  <c:v>3.92</c:v>
                </c:pt>
                <c:pt idx="961">
                  <c:v>5.24</c:v>
                </c:pt>
                <c:pt idx="962">
                  <c:v>3.68</c:v>
                </c:pt>
                <c:pt idx="963">
                  <c:v>4.9400000000000004</c:v>
                </c:pt>
                <c:pt idx="964">
                  <c:v>3.86</c:v>
                </c:pt>
                <c:pt idx="965">
                  <c:v>2.92</c:v>
                </c:pt>
                <c:pt idx="966">
                  <c:v>1.2</c:v>
                </c:pt>
                <c:pt idx="967">
                  <c:v>0.84</c:v>
                </c:pt>
                <c:pt idx="968">
                  <c:v>1</c:v>
                </c:pt>
                <c:pt idx="969">
                  <c:v>2.2000000000000002</c:v>
                </c:pt>
                <c:pt idx="970">
                  <c:v>1.24</c:v>
                </c:pt>
                <c:pt idx="971">
                  <c:v>2.2999999999999998</c:v>
                </c:pt>
                <c:pt idx="972">
                  <c:v>1.24</c:v>
                </c:pt>
                <c:pt idx="973">
                  <c:v>1.28</c:v>
                </c:pt>
                <c:pt idx="974">
                  <c:v>0.86</c:v>
                </c:pt>
                <c:pt idx="975">
                  <c:v>1.34</c:v>
                </c:pt>
                <c:pt idx="976">
                  <c:v>1.46</c:v>
                </c:pt>
                <c:pt idx="977">
                  <c:v>1.02</c:v>
                </c:pt>
                <c:pt idx="978">
                  <c:v>0.02</c:v>
                </c:pt>
                <c:pt idx="979">
                  <c:v>0.44</c:v>
                </c:pt>
                <c:pt idx="980">
                  <c:v>0.26</c:v>
                </c:pt>
                <c:pt idx="981">
                  <c:v>0.74</c:v>
                </c:pt>
                <c:pt idx="982">
                  <c:v>1.06</c:v>
                </c:pt>
                <c:pt idx="983">
                  <c:v>1.5</c:v>
                </c:pt>
                <c:pt idx="984">
                  <c:v>1.24</c:v>
                </c:pt>
                <c:pt idx="985">
                  <c:v>1.1599999999999999</c:v>
                </c:pt>
                <c:pt idx="986">
                  <c:v>0.94</c:v>
                </c:pt>
                <c:pt idx="987">
                  <c:v>1.66</c:v>
                </c:pt>
                <c:pt idx="988">
                  <c:v>3.28</c:v>
                </c:pt>
                <c:pt idx="989">
                  <c:v>3.32</c:v>
                </c:pt>
                <c:pt idx="990">
                  <c:v>1.5</c:v>
                </c:pt>
                <c:pt idx="991">
                  <c:v>1.28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4.6399999999999997</c:v>
                </c:pt>
                <c:pt idx="996">
                  <c:v>4.18</c:v>
                </c:pt>
                <c:pt idx="997">
                  <c:v>3.8</c:v>
                </c:pt>
                <c:pt idx="998">
                  <c:v>4.26</c:v>
                </c:pt>
                <c:pt idx="999">
                  <c:v>4.82</c:v>
                </c:pt>
                <c:pt idx="1000">
                  <c:v>4.58</c:v>
                </c:pt>
                <c:pt idx="1001">
                  <c:v>3.52</c:v>
                </c:pt>
                <c:pt idx="1002">
                  <c:v>3.8</c:v>
                </c:pt>
                <c:pt idx="1003">
                  <c:v>4.88</c:v>
                </c:pt>
                <c:pt idx="1004">
                  <c:v>5.34</c:v>
                </c:pt>
                <c:pt idx="1005">
                  <c:v>4.5</c:v>
                </c:pt>
                <c:pt idx="1006">
                  <c:v>5.34</c:v>
                </c:pt>
                <c:pt idx="1007">
                  <c:v>4.6399999999999997</c:v>
                </c:pt>
                <c:pt idx="1008">
                  <c:v>4.38</c:v>
                </c:pt>
                <c:pt idx="1009">
                  <c:v>5.3</c:v>
                </c:pt>
                <c:pt idx="1010">
                  <c:v>4.92</c:v>
                </c:pt>
                <c:pt idx="1011">
                  <c:v>4.66</c:v>
                </c:pt>
                <c:pt idx="1012">
                  <c:v>5.0199999999999996</c:v>
                </c:pt>
                <c:pt idx="1013">
                  <c:v>4.5</c:v>
                </c:pt>
                <c:pt idx="1014">
                  <c:v>3.4</c:v>
                </c:pt>
                <c:pt idx="1015">
                  <c:v>1.78</c:v>
                </c:pt>
                <c:pt idx="1016">
                  <c:v>0.84</c:v>
                </c:pt>
                <c:pt idx="1017">
                  <c:v>1.66</c:v>
                </c:pt>
                <c:pt idx="1018">
                  <c:v>1.86</c:v>
                </c:pt>
                <c:pt idx="1019">
                  <c:v>3.18</c:v>
                </c:pt>
                <c:pt idx="1020">
                  <c:v>6.6</c:v>
                </c:pt>
                <c:pt idx="1021">
                  <c:v>4.5599999999999996</c:v>
                </c:pt>
                <c:pt idx="1022">
                  <c:v>4.8600000000000003</c:v>
                </c:pt>
                <c:pt idx="1023">
                  <c:v>3.26</c:v>
                </c:pt>
                <c:pt idx="1024">
                  <c:v>1.34</c:v>
                </c:pt>
                <c:pt idx="1025">
                  <c:v>0.42</c:v>
                </c:pt>
                <c:pt idx="1026">
                  <c:v>0.28000000000000003</c:v>
                </c:pt>
                <c:pt idx="1027">
                  <c:v>0.16</c:v>
                </c:pt>
                <c:pt idx="1028">
                  <c:v>0.02</c:v>
                </c:pt>
                <c:pt idx="1029">
                  <c:v>0.22</c:v>
                </c:pt>
                <c:pt idx="1030">
                  <c:v>2.54</c:v>
                </c:pt>
                <c:pt idx="1031">
                  <c:v>5.44</c:v>
                </c:pt>
                <c:pt idx="1032">
                  <c:v>4.78</c:v>
                </c:pt>
                <c:pt idx="1033">
                  <c:v>5.18</c:v>
                </c:pt>
                <c:pt idx="1034">
                  <c:v>4.8</c:v>
                </c:pt>
                <c:pt idx="1035">
                  <c:v>4.8600000000000003</c:v>
                </c:pt>
                <c:pt idx="1036">
                  <c:v>4.82</c:v>
                </c:pt>
                <c:pt idx="1037">
                  <c:v>5.4</c:v>
                </c:pt>
                <c:pt idx="1038">
                  <c:v>4.9800000000000004</c:v>
                </c:pt>
                <c:pt idx="1039">
                  <c:v>4.82</c:v>
                </c:pt>
                <c:pt idx="1040">
                  <c:v>4.8600000000000003</c:v>
                </c:pt>
                <c:pt idx="1041">
                  <c:v>5.0599999999999996</c:v>
                </c:pt>
                <c:pt idx="1042">
                  <c:v>4.72</c:v>
                </c:pt>
                <c:pt idx="1043">
                  <c:v>5.36</c:v>
                </c:pt>
                <c:pt idx="1044">
                  <c:v>5</c:v>
                </c:pt>
                <c:pt idx="1045">
                  <c:v>4.8</c:v>
                </c:pt>
                <c:pt idx="1046">
                  <c:v>5.08</c:v>
                </c:pt>
                <c:pt idx="1047">
                  <c:v>4.7</c:v>
                </c:pt>
                <c:pt idx="1048">
                  <c:v>4.5199999999999996</c:v>
                </c:pt>
                <c:pt idx="1049">
                  <c:v>4.5</c:v>
                </c:pt>
                <c:pt idx="1050">
                  <c:v>4.8600000000000003</c:v>
                </c:pt>
                <c:pt idx="1051">
                  <c:v>4.22</c:v>
                </c:pt>
                <c:pt idx="1052">
                  <c:v>4.66</c:v>
                </c:pt>
                <c:pt idx="1053">
                  <c:v>4.5599999999999996</c:v>
                </c:pt>
                <c:pt idx="1054">
                  <c:v>4.38</c:v>
                </c:pt>
                <c:pt idx="1055">
                  <c:v>4.96</c:v>
                </c:pt>
                <c:pt idx="1056">
                  <c:v>3.96</c:v>
                </c:pt>
                <c:pt idx="1057">
                  <c:v>3.16</c:v>
                </c:pt>
                <c:pt idx="1058">
                  <c:v>4.16</c:v>
                </c:pt>
                <c:pt idx="1059">
                  <c:v>3.6</c:v>
                </c:pt>
                <c:pt idx="1060">
                  <c:v>3.54</c:v>
                </c:pt>
                <c:pt idx="1061">
                  <c:v>2.2200000000000002</c:v>
                </c:pt>
                <c:pt idx="1062">
                  <c:v>1.1399999999999999</c:v>
                </c:pt>
                <c:pt idx="1063">
                  <c:v>0.36</c:v>
                </c:pt>
                <c:pt idx="1064">
                  <c:v>0.06</c:v>
                </c:pt>
                <c:pt idx="1065">
                  <c:v>0.12</c:v>
                </c:pt>
                <c:pt idx="1066">
                  <c:v>1.38</c:v>
                </c:pt>
                <c:pt idx="1067">
                  <c:v>1.1399999999999999</c:v>
                </c:pt>
                <c:pt idx="1068">
                  <c:v>3.12</c:v>
                </c:pt>
                <c:pt idx="1069">
                  <c:v>2.74</c:v>
                </c:pt>
                <c:pt idx="1070">
                  <c:v>3.84</c:v>
                </c:pt>
                <c:pt idx="1071">
                  <c:v>4.4400000000000004</c:v>
                </c:pt>
                <c:pt idx="1072">
                  <c:v>5.72</c:v>
                </c:pt>
                <c:pt idx="1073">
                  <c:v>4.5</c:v>
                </c:pt>
                <c:pt idx="1074">
                  <c:v>3.86</c:v>
                </c:pt>
                <c:pt idx="1075">
                  <c:v>3.78</c:v>
                </c:pt>
                <c:pt idx="1076">
                  <c:v>1.64</c:v>
                </c:pt>
                <c:pt idx="1077">
                  <c:v>1.1599999999999999</c:v>
                </c:pt>
                <c:pt idx="1078">
                  <c:v>1.1599999999999999</c:v>
                </c:pt>
                <c:pt idx="1079">
                  <c:v>0.74</c:v>
                </c:pt>
                <c:pt idx="1080">
                  <c:v>0.6</c:v>
                </c:pt>
                <c:pt idx="1081">
                  <c:v>0.82</c:v>
                </c:pt>
                <c:pt idx="1082">
                  <c:v>0.64</c:v>
                </c:pt>
                <c:pt idx="1083">
                  <c:v>0.56000000000000005</c:v>
                </c:pt>
                <c:pt idx="1084">
                  <c:v>0.44</c:v>
                </c:pt>
                <c:pt idx="1085">
                  <c:v>0.02</c:v>
                </c:pt>
                <c:pt idx="1086">
                  <c:v>0.02</c:v>
                </c:pt>
                <c:pt idx="1087">
                  <c:v>0.2</c:v>
                </c:pt>
                <c:pt idx="1088">
                  <c:v>0.54</c:v>
                </c:pt>
                <c:pt idx="1089">
                  <c:v>0.78</c:v>
                </c:pt>
                <c:pt idx="1090">
                  <c:v>0.9</c:v>
                </c:pt>
                <c:pt idx="1091">
                  <c:v>1.74</c:v>
                </c:pt>
                <c:pt idx="1092">
                  <c:v>3.06</c:v>
                </c:pt>
                <c:pt idx="1093">
                  <c:v>3.2</c:v>
                </c:pt>
                <c:pt idx="1094">
                  <c:v>2.98</c:v>
                </c:pt>
                <c:pt idx="1095">
                  <c:v>2.66</c:v>
                </c:pt>
                <c:pt idx="1096">
                  <c:v>3.38</c:v>
                </c:pt>
                <c:pt idx="1097">
                  <c:v>4.4000000000000004</c:v>
                </c:pt>
                <c:pt idx="1098">
                  <c:v>5.24</c:v>
                </c:pt>
                <c:pt idx="1099">
                  <c:v>4.5599999999999996</c:v>
                </c:pt>
                <c:pt idx="1100">
                  <c:v>4.1399999999999997</c:v>
                </c:pt>
                <c:pt idx="1101">
                  <c:v>0.38</c:v>
                </c:pt>
                <c:pt idx="1102">
                  <c:v>1.72</c:v>
                </c:pt>
                <c:pt idx="1103">
                  <c:v>0.57999999999999996</c:v>
                </c:pt>
                <c:pt idx="1104">
                  <c:v>0.94</c:v>
                </c:pt>
                <c:pt idx="1105">
                  <c:v>2.58</c:v>
                </c:pt>
                <c:pt idx="1106">
                  <c:v>2.2799999999999998</c:v>
                </c:pt>
                <c:pt idx="1107">
                  <c:v>1.22</c:v>
                </c:pt>
                <c:pt idx="1108">
                  <c:v>2.58</c:v>
                </c:pt>
                <c:pt idx="1109">
                  <c:v>1.64</c:v>
                </c:pt>
                <c:pt idx="1110">
                  <c:v>1.02</c:v>
                </c:pt>
                <c:pt idx="1111">
                  <c:v>1.66</c:v>
                </c:pt>
                <c:pt idx="1112">
                  <c:v>1.2</c:v>
                </c:pt>
                <c:pt idx="1113">
                  <c:v>1.6</c:v>
                </c:pt>
                <c:pt idx="1114">
                  <c:v>1.68</c:v>
                </c:pt>
                <c:pt idx="1115">
                  <c:v>1.86</c:v>
                </c:pt>
                <c:pt idx="1116">
                  <c:v>1.3</c:v>
                </c:pt>
                <c:pt idx="1117">
                  <c:v>1.18</c:v>
                </c:pt>
                <c:pt idx="1118">
                  <c:v>1.38</c:v>
                </c:pt>
                <c:pt idx="1119">
                  <c:v>1.2</c:v>
                </c:pt>
                <c:pt idx="1120">
                  <c:v>0.48</c:v>
                </c:pt>
                <c:pt idx="1121">
                  <c:v>0.18</c:v>
                </c:pt>
                <c:pt idx="1122">
                  <c:v>0.18</c:v>
                </c:pt>
                <c:pt idx="1123">
                  <c:v>0.36</c:v>
                </c:pt>
                <c:pt idx="1124">
                  <c:v>0.54</c:v>
                </c:pt>
                <c:pt idx="1125">
                  <c:v>0.62</c:v>
                </c:pt>
                <c:pt idx="1126">
                  <c:v>1</c:v>
                </c:pt>
                <c:pt idx="1127">
                  <c:v>0.76</c:v>
                </c:pt>
                <c:pt idx="1128">
                  <c:v>0.38</c:v>
                </c:pt>
                <c:pt idx="1129">
                  <c:v>0.57999999999999996</c:v>
                </c:pt>
                <c:pt idx="1130">
                  <c:v>1.1200000000000001</c:v>
                </c:pt>
                <c:pt idx="1131">
                  <c:v>0.96</c:v>
                </c:pt>
                <c:pt idx="1132">
                  <c:v>1.24</c:v>
                </c:pt>
                <c:pt idx="1133">
                  <c:v>1.34</c:v>
                </c:pt>
                <c:pt idx="1134">
                  <c:v>1</c:v>
                </c:pt>
                <c:pt idx="1135">
                  <c:v>0.8</c:v>
                </c:pt>
                <c:pt idx="1136">
                  <c:v>1.28</c:v>
                </c:pt>
                <c:pt idx="1137">
                  <c:v>1.2</c:v>
                </c:pt>
                <c:pt idx="1138">
                  <c:v>0.94</c:v>
                </c:pt>
                <c:pt idx="1139">
                  <c:v>1.52</c:v>
                </c:pt>
                <c:pt idx="1140">
                  <c:v>0.98</c:v>
                </c:pt>
                <c:pt idx="1141">
                  <c:v>1.3</c:v>
                </c:pt>
                <c:pt idx="1142">
                  <c:v>1.32</c:v>
                </c:pt>
                <c:pt idx="1143">
                  <c:v>1.18</c:v>
                </c:pt>
                <c:pt idx="1144">
                  <c:v>1.42</c:v>
                </c:pt>
                <c:pt idx="1145">
                  <c:v>0.57999999999999996</c:v>
                </c:pt>
                <c:pt idx="1146">
                  <c:v>1.4</c:v>
                </c:pt>
                <c:pt idx="1147">
                  <c:v>0.74</c:v>
                </c:pt>
                <c:pt idx="1148">
                  <c:v>1</c:v>
                </c:pt>
                <c:pt idx="1149">
                  <c:v>0.76</c:v>
                </c:pt>
                <c:pt idx="1150">
                  <c:v>0.64</c:v>
                </c:pt>
                <c:pt idx="1151">
                  <c:v>0.26</c:v>
                </c:pt>
                <c:pt idx="1152">
                  <c:v>0.34</c:v>
                </c:pt>
                <c:pt idx="1153">
                  <c:v>0.08</c:v>
                </c:pt>
                <c:pt idx="1154">
                  <c:v>0.32</c:v>
                </c:pt>
                <c:pt idx="1155">
                  <c:v>0.28000000000000003</c:v>
                </c:pt>
                <c:pt idx="1156">
                  <c:v>0.18</c:v>
                </c:pt>
                <c:pt idx="1157">
                  <c:v>0.14000000000000001</c:v>
                </c:pt>
                <c:pt idx="1158">
                  <c:v>0</c:v>
                </c:pt>
                <c:pt idx="1159">
                  <c:v>0.18</c:v>
                </c:pt>
                <c:pt idx="1160">
                  <c:v>0.3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0.56000000000000005</c:v>
                </c:pt>
                <c:pt idx="1175">
                  <c:v>0.08</c:v>
                </c:pt>
                <c:pt idx="1176">
                  <c:v>0.06</c:v>
                </c:pt>
                <c:pt idx="1177">
                  <c:v>0.02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0.04</c:v>
                </c:pt>
                <c:pt idx="1185">
                  <c:v>0.08</c:v>
                </c:pt>
                <c:pt idx="1186">
                  <c:v>0.2</c:v>
                </c:pt>
                <c:pt idx="1187">
                  <c:v>0.12</c:v>
                </c:pt>
                <c:pt idx="1188">
                  <c:v>0.14000000000000001</c:v>
                </c:pt>
                <c:pt idx="1189">
                  <c:v>0.06</c:v>
                </c:pt>
                <c:pt idx="1190">
                  <c:v>0</c:v>
                </c:pt>
                <c:pt idx="1191">
                  <c:v>0.34</c:v>
                </c:pt>
                <c:pt idx="1192">
                  <c:v>0.6</c:v>
                </c:pt>
                <c:pt idx="1193">
                  <c:v>0.4</c:v>
                </c:pt>
                <c:pt idx="1194">
                  <c:v>0.72</c:v>
                </c:pt>
                <c:pt idx="1195">
                  <c:v>0.4</c:v>
                </c:pt>
                <c:pt idx="1196">
                  <c:v>0.68</c:v>
                </c:pt>
                <c:pt idx="1197">
                  <c:v>0.88</c:v>
                </c:pt>
                <c:pt idx="1198">
                  <c:v>0.56000000000000005</c:v>
                </c:pt>
                <c:pt idx="1199">
                  <c:v>2.2599999999999998</c:v>
                </c:pt>
                <c:pt idx="1200">
                  <c:v>3.18</c:v>
                </c:pt>
                <c:pt idx="1201">
                  <c:v>4.34</c:v>
                </c:pt>
                <c:pt idx="1202">
                  <c:v>4.32</c:v>
                </c:pt>
                <c:pt idx="1203">
                  <c:v>4.0199999999999996</c:v>
                </c:pt>
                <c:pt idx="1204">
                  <c:v>5.18</c:v>
                </c:pt>
                <c:pt idx="1205">
                  <c:v>4.8600000000000003</c:v>
                </c:pt>
                <c:pt idx="1206">
                  <c:v>4.5599999999999996</c:v>
                </c:pt>
                <c:pt idx="1207">
                  <c:v>4.68</c:v>
                </c:pt>
                <c:pt idx="1208">
                  <c:v>4.68</c:v>
                </c:pt>
                <c:pt idx="1209">
                  <c:v>3.92</c:v>
                </c:pt>
                <c:pt idx="1210">
                  <c:v>4.92</c:v>
                </c:pt>
                <c:pt idx="1211">
                  <c:v>3.02</c:v>
                </c:pt>
                <c:pt idx="1212">
                  <c:v>3.58</c:v>
                </c:pt>
                <c:pt idx="1213">
                  <c:v>3.54</c:v>
                </c:pt>
                <c:pt idx="1214">
                  <c:v>3.8</c:v>
                </c:pt>
                <c:pt idx="1215">
                  <c:v>2.1800000000000002</c:v>
                </c:pt>
                <c:pt idx="1216">
                  <c:v>2.54</c:v>
                </c:pt>
                <c:pt idx="1217">
                  <c:v>2.96</c:v>
                </c:pt>
                <c:pt idx="1218">
                  <c:v>3.54</c:v>
                </c:pt>
                <c:pt idx="1219">
                  <c:v>0</c:v>
                </c:pt>
                <c:pt idx="1220">
                  <c:v>0</c:v>
                </c:pt>
                <c:pt idx="1221">
                  <c:v>2.98</c:v>
                </c:pt>
                <c:pt idx="1222">
                  <c:v>2.76</c:v>
                </c:pt>
                <c:pt idx="1223">
                  <c:v>6.08</c:v>
                </c:pt>
                <c:pt idx="1224">
                  <c:v>4.0599999999999996</c:v>
                </c:pt>
                <c:pt idx="1225">
                  <c:v>5.44</c:v>
                </c:pt>
                <c:pt idx="1226">
                  <c:v>4.84</c:v>
                </c:pt>
                <c:pt idx="1227">
                  <c:v>4.38</c:v>
                </c:pt>
                <c:pt idx="1228">
                  <c:v>5.54</c:v>
                </c:pt>
                <c:pt idx="1229">
                  <c:v>4.08</c:v>
                </c:pt>
                <c:pt idx="1230">
                  <c:v>4.92</c:v>
                </c:pt>
                <c:pt idx="1231">
                  <c:v>4.62</c:v>
                </c:pt>
                <c:pt idx="1232">
                  <c:v>4.9800000000000004</c:v>
                </c:pt>
                <c:pt idx="1233">
                  <c:v>4.78</c:v>
                </c:pt>
                <c:pt idx="1234">
                  <c:v>5.26</c:v>
                </c:pt>
                <c:pt idx="1235">
                  <c:v>4.74</c:v>
                </c:pt>
                <c:pt idx="1236">
                  <c:v>4.72</c:v>
                </c:pt>
                <c:pt idx="1237">
                  <c:v>4.5</c:v>
                </c:pt>
                <c:pt idx="1238">
                  <c:v>4.8</c:v>
                </c:pt>
                <c:pt idx="1239">
                  <c:v>5.38</c:v>
                </c:pt>
                <c:pt idx="1240">
                  <c:v>5</c:v>
                </c:pt>
                <c:pt idx="1241">
                  <c:v>4.7</c:v>
                </c:pt>
                <c:pt idx="1242">
                  <c:v>4.38</c:v>
                </c:pt>
                <c:pt idx="1243">
                  <c:v>4.88</c:v>
                </c:pt>
                <c:pt idx="1244">
                  <c:v>4.46</c:v>
                </c:pt>
                <c:pt idx="1245">
                  <c:v>3.8</c:v>
                </c:pt>
                <c:pt idx="1246">
                  <c:v>4.66</c:v>
                </c:pt>
                <c:pt idx="1247">
                  <c:v>4.74</c:v>
                </c:pt>
                <c:pt idx="1248">
                  <c:v>5.0199999999999996</c:v>
                </c:pt>
                <c:pt idx="1249">
                  <c:v>4.5999999999999996</c:v>
                </c:pt>
                <c:pt idx="1250">
                  <c:v>4.38</c:v>
                </c:pt>
                <c:pt idx="1251">
                  <c:v>4.18</c:v>
                </c:pt>
                <c:pt idx="1252">
                  <c:v>4.24</c:v>
                </c:pt>
                <c:pt idx="1253">
                  <c:v>4.74</c:v>
                </c:pt>
                <c:pt idx="1254">
                  <c:v>3.22</c:v>
                </c:pt>
                <c:pt idx="1255">
                  <c:v>3.94</c:v>
                </c:pt>
                <c:pt idx="1256">
                  <c:v>4.32</c:v>
                </c:pt>
                <c:pt idx="1257">
                  <c:v>3.84</c:v>
                </c:pt>
                <c:pt idx="1258">
                  <c:v>4.26</c:v>
                </c:pt>
                <c:pt idx="1259">
                  <c:v>4.3</c:v>
                </c:pt>
                <c:pt idx="1260">
                  <c:v>4.28</c:v>
                </c:pt>
                <c:pt idx="1261">
                  <c:v>4.26</c:v>
                </c:pt>
                <c:pt idx="1262">
                  <c:v>4.04</c:v>
                </c:pt>
                <c:pt idx="1263">
                  <c:v>3.12</c:v>
                </c:pt>
                <c:pt idx="1264">
                  <c:v>4.3</c:v>
                </c:pt>
                <c:pt idx="1265">
                  <c:v>3.96</c:v>
                </c:pt>
                <c:pt idx="1266">
                  <c:v>3.2</c:v>
                </c:pt>
                <c:pt idx="1267">
                  <c:v>3.62</c:v>
                </c:pt>
                <c:pt idx="1268">
                  <c:v>5.52</c:v>
                </c:pt>
                <c:pt idx="1269">
                  <c:v>4.26</c:v>
                </c:pt>
                <c:pt idx="1270">
                  <c:v>4.92</c:v>
                </c:pt>
                <c:pt idx="1271">
                  <c:v>3.64</c:v>
                </c:pt>
                <c:pt idx="1272">
                  <c:v>5.0999999999999996</c:v>
                </c:pt>
                <c:pt idx="1273">
                  <c:v>4.96</c:v>
                </c:pt>
                <c:pt idx="1274">
                  <c:v>5.22</c:v>
                </c:pt>
                <c:pt idx="1275">
                  <c:v>4.72</c:v>
                </c:pt>
                <c:pt idx="1276">
                  <c:v>4.58</c:v>
                </c:pt>
                <c:pt idx="1277">
                  <c:v>5.3</c:v>
                </c:pt>
                <c:pt idx="1278">
                  <c:v>4.5999999999999996</c:v>
                </c:pt>
                <c:pt idx="1279">
                  <c:v>4.8600000000000003</c:v>
                </c:pt>
                <c:pt idx="1280">
                  <c:v>5.16</c:v>
                </c:pt>
                <c:pt idx="1281">
                  <c:v>5.0199999999999996</c:v>
                </c:pt>
                <c:pt idx="1282">
                  <c:v>4.9800000000000004</c:v>
                </c:pt>
                <c:pt idx="1283">
                  <c:v>4.96</c:v>
                </c:pt>
                <c:pt idx="1284">
                  <c:v>4.68</c:v>
                </c:pt>
                <c:pt idx="1285">
                  <c:v>4.6399999999999997</c:v>
                </c:pt>
                <c:pt idx="1286">
                  <c:v>4.42</c:v>
                </c:pt>
                <c:pt idx="1287">
                  <c:v>5.2</c:v>
                </c:pt>
                <c:pt idx="1288">
                  <c:v>5.0199999999999996</c:v>
                </c:pt>
                <c:pt idx="1289">
                  <c:v>4.12</c:v>
                </c:pt>
                <c:pt idx="1290">
                  <c:v>5.0999999999999996</c:v>
                </c:pt>
                <c:pt idx="1291">
                  <c:v>3.52</c:v>
                </c:pt>
                <c:pt idx="1292">
                  <c:v>3.84</c:v>
                </c:pt>
                <c:pt idx="1293">
                  <c:v>2.98</c:v>
                </c:pt>
                <c:pt idx="1294">
                  <c:v>3.08</c:v>
                </c:pt>
                <c:pt idx="1295">
                  <c:v>1.9</c:v>
                </c:pt>
                <c:pt idx="1296">
                  <c:v>2.64</c:v>
                </c:pt>
                <c:pt idx="1297">
                  <c:v>2.06</c:v>
                </c:pt>
                <c:pt idx="1298">
                  <c:v>0.98</c:v>
                </c:pt>
                <c:pt idx="1299">
                  <c:v>1.3</c:v>
                </c:pt>
                <c:pt idx="1300">
                  <c:v>0.92</c:v>
                </c:pt>
                <c:pt idx="1301">
                  <c:v>1.02</c:v>
                </c:pt>
                <c:pt idx="1302">
                  <c:v>0.5</c:v>
                </c:pt>
                <c:pt idx="1303">
                  <c:v>0.74</c:v>
                </c:pt>
                <c:pt idx="1304">
                  <c:v>0.92</c:v>
                </c:pt>
                <c:pt idx="1305">
                  <c:v>1.08</c:v>
                </c:pt>
                <c:pt idx="1306">
                  <c:v>1.26</c:v>
                </c:pt>
                <c:pt idx="1307">
                  <c:v>1.46</c:v>
                </c:pt>
                <c:pt idx="1308">
                  <c:v>1.4</c:v>
                </c:pt>
                <c:pt idx="1309">
                  <c:v>0.44</c:v>
                </c:pt>
                <c:pt idx="1310">
                  <c:v>1.6</c:v>
                </c:pt>
                <c:pt idx="1311">
                  <c:v>1.96</c:v>
                </c:pt>
                <c:pt idx="1312">
                  <c:v>1.62</c:v>
                </c:pt>
                <c:pt idx="1313">
                  <c:v>1.58</c:v>
                </c:pt>
                <c:pt idx="1314">
                  <c:v>1.72</c:v>
                </c:pt>
                <c:pt idx="1315">
                  <c:v>3.6</c:v>
                </c:pt>
                <c:pt idx="1316">
                  <c:v>0.92</c:v>
                </c:pt>
                <c:pt idx="1317">
                  <c:v>1.06</c:v>
                </c:pt>
                <c:pt idx="1318">
                  <c:v>1.38</c:v>
                </c:pt>
                <c:pt idx="1319">
                  <c:v>3.62</c:v>
                </c:pt>
                <c:pt idx="1320">
                  <c:v>3.56</c:v>
                </c:pt>
                <c:pt idx="1321">
                  <c:v>3.56</c:v>
                </c:pt>
                <c:pt idx="1322">
                  <c:v>3.02</c:v>
                </c:pt>
                <c:pt idx="1323">
                  <c:v>3.46</c:v>
                </c:pt>
                <c:pt idx="1324">
                  <c:v>3.16</c:v>
                </c:pt>
                <c:pt idx="1325">
                  <c:v>3.02</c:v>
                </c:pt>
                <c:pt idx="1326">
                  <c:v>4.4000000000000004</c:v>
                </c:pt>
                <c:pt idx="1327">
                  <c:v>4.3</c:v>
                </c:pt>
                <c:pt idx="1328">
                  <c:v>4.58</c:v>
                </c:pt>
                <c:pt idx="1329">
                  <c:v>4.6399999999999997</c:v>
                </c:pt>
                <c:pt idx="1330">
                  <c:v>4.32</c:v>
                </c:pt>
                <c:pt idx="1331">
                  <c:v>5.52</c:v>
                </c:pt>
                <c:pt idx="1332">
                  <c:v>3.82</c:v>
                </c:pt>
                <c:pt idx="1333">
                  <c:v>3.98</c:v>
                </c:pt>
                <c:pt idx="1334">
                  <c:v>4.34</c:v>
                </c:pt>
                <c:pt idx="1335">
                  <c:v>4.4800000000000004</c:v>
                </c:pt>
                <c:pt idx="1336">
                  <c:v>4.8</c:v>
                </c:pt>
                <c:pt idx="1337">
                  <c:v>5.08</c:v>
                </c:pt>
                <c:pt idx="1338">
                  <c:v>4.28</c:v>
                </c:pt>
                <c:pt idx="1339">
                  <c:v>3.74</c:v>
                </c:pt>
                <c:pt idx="1340">
                  <c:v>4.3</c:v>
                </c:pt>
                <c:pt idx="1341">
                  <c:v>3.38</c:v>
                </c:pt>
                <c:pt idx="1342">
                  <c:v>5.92</c:v>
                </c:pt>
                <c:pt idx="1343">
                  <c:v>3.92</c:v>
                </c:pt>
                <c:pt idx="1344">
                  <c:v>4.2</c:v>
                </c:pt>
                <c:pt idx="1345">
                  <c:v>4.9400000000000004</c:v>
                </c:pt>
                <c:pt idx="1346">
                  <c:v>4.42</c:v>
                </c:pt>
                <c:pt idx="1347">
                  <c:v>3.98</c:v>
                </c:pt>
                <c:pt idx="1348">
                  <c:v>3.92</c:v>
                </c:pt>
                <c:pt idx="1349">
                  <c:v>3.9</c:v>
                </c:pt>
                <c:pt idx="1350">
                  <c:v>3.86</c:v>
                </c:pt>
                <c:pt idx="1351">
                  <c:v>4.5599999999999996</c:v>
                </c:pt>
                <c:pt idx="1352">
                  <c:v>4.4400000000000004</c:v>
                </c:pt>
                <c:pt idx="1353">
                  <c:v>5.2</c:v>
                </c:pt>
                <c:pt idx="1354">
                  <c:v>5.0199999999999996</c:v>
                </c:pt>
                <c:pt idx="1355">
                  <c:v>4.88</c:v>
                </c:pt>
                <c:pt idx="1356">
                  <c:v>3.58</c:v>
                </c:pt>
                <c:pt idx="1357">
                  <c:v>3.18</c:v>
                </c:pt>
                <c:pt idx="1358">
                  <c:v>3.18</c:v>
                </c:pt>
                <c:pt idx="1359">
                  <c:v>4.1399999999999997</c:v>
                </c:pt>
                <c:pt idx="1360">
                  <c:v>3.02</c:v>
                </c:pt>
                <c:pt idx="1361">
                  <c:v>2.2000000000000002</c:v>
                </c:pt>
                <c:pt idx="1362">
                  <c:v>2.08</c:v>
                </c:pt>
                <c:pt idx="1363">
                  <c:v>1.76</c:v>
                </c:pt>
                <c:pt idx="1364">
                  <c:v>1.68</c:v>
                </c:pt>
                <c:pt idx="1365">
                  <c:v>2.1</c:v>
                </c:pt>
                <c:pt idx="1366">
                  <c:v>2.2599999999999998</c:v>
                </c:pt>
                <c:pt idx="1367">
                  <c:v>3</c:v>
                </c:pt>
                <c:pt idx="1368">
                  <c:v>2.3199999999999998</c:v>
                </c:pt>
                <c:pt idx="1369">
                  <c:v>3.54</c:v>
                </c:pt>
                <c:pt idx="1370">
                  <c:v>2.92</c:v>
                </c:pt>
                <c:pt idx="1371">
                  <c:v>3.82</c:v>
                </c:pt>
                <c:pt idx="1372">
                  <c:v>2.44</c:v>
                </c:pt>
                <c:pt idx="1373">
                  <c:v>1.1399999999999999</c:v>
                </c:pt>
                <c:pt idx="1374">
                  <c:v>2.2200000000000002</c:v>
                </c:pt>
                <c:pt idx="1375">
                  <c:v>3.44</c:v>
                </c:pt>
                <c:pt idx="1376">
                  <c:v>3.5</c:v>
                </c:pt>
                <c:pt idx="1377">
                  <c:v>3.52</c:v>
                </c:pt>
                <c:pt idx="1378">
                  <c:v>2.66</c:v>
                </c:pt>
                <c:pt idx="1379">
                  <c:v>2.56</c:v>
                </c:pt>
                <c:pt idx="1380">
                  <c:v>2.12</c:v>
                </c:pt>
                <c:pt idx="1381">
                  <c:v>3.48</c:v>
                </c:pt>
                <c:pt idx="1382">
                  <c:v>2.98</c:v>
                </c:pt>
                <c:pt idx="1383">
                  <c:v>3</c:v>
                </c:pt>
                <c:pt idx="1384">
                  <c:v>2.54</c:v>
                </c:pt>
                <c:pt idx="1385">
                  <c:v>0.78</c:v>
                </c:pt>
                <c:pt idx="1386">
                  <c:v>0.44</c:v>
                </c:pt>
                <c:pt idx="1387">
                  <c:v>0.2</c:v>
                </c:pt>
                <c:pt idx="1388">
                  <c:v>0.12</c:v>
                </c:pt>
                <c:pt idx="1389">
                  <c:v>0.32</c:v>
                </c:pt>
                <c:pt idx="1390">
                  <c:v>0.08</c:v>
                </c:pt>
                <c:pt idx="1391">
                  <c:v>0.02</c:v>
                </c:pt>
                <c:pt idx="1392">
                  <c:v>0.12</c:v>
                </c:pt>
                <c:pt idx="1393">
                  <c:v>0.08</c:v>
                </c:pt>
                <c:pt idx="1394">
                  <c:v>0.16</c:v>
                </c:pt>
                <c:pt idx="1395">
                  <c:v>0.06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0.12</c:v>
                </c:pt>
                <c:pt idx="1401">
                  <c:v>0.24</c:v>
                </c:pt>
                <c:pt idx="1402">
                  <c:v>0.38</c:v>
                </c:pt>
                <c:pt idx="1403">
                  <c:v>0.88</c:v>
                </c:pt>
                <c:pt idx="1404">
                  <c:v>1.46</c:v>
                </c:pt>
                <c:pt idx="1405">
                  <c:v>1.72</c:v>
                </c:pt>
                <c:pt idx="1406">
                  <c:v>1.56</c:v>
                </c:pt>
                <c:pt idx="1407">
                  <c:v>1.62</c:v>
                </c:pt>
                <c:pt idx="1408">
                  <c:v>1.76</c:v>
                </c:pt>
                <c:pt idx="1409">
                  <c:v>1.44</c:v>
                </c:pt>
                <c:pt idx="1410">
                  <c:v>0.68</c:v>
                </c:pt>
                <c:pt idx="1411">
                  <c:v>1.06</c:v>
                </c:pt>
                <c:pt idx="1412">
                  <c:v>1.7</c:v>
                </c:pt>
                <c:pt idx="1413">
                  <c:v>1.88</c:v>
                </c:pt>
                <c:pt idx="1414">
                  <c:v>1.7</c:v>
                </c:pt>
                <c:pt idx="1415">
                  <c:v>1.1000000000000001</c:v>
                </c:pt>
                <c:pt idx="1416">
                  <c:v>0.26</c:v>
                </c:pt>
                <c:pt idx="1417">
                  <c:v>0.56000000000000005</c:v>
                </c:pt>
                <c:pt idx="1418">
                  <c:v>0.72</c:v>
                </c:pt>
                <c:pt idx="1419">
                  <c:v>0.52</c:v>
                </c:pt>
                <c:pt idx="1420">
                  <c:v>0.88</c:v>
                </c:pt>
                <c:pt idx="1421">
                  <c:v>0.76</c:v>
                </c:pt>
                <c:pt idx="1422">
                  <c:v>0.46</c:v>
                </c:pt>
                <c:pt idx="1423">
                  <c:v>0.5</c:v>
                </c:pt>
                <c:pt idx="1424">
                  <c:v>0.4</c:v>
                </c:pt>
                <c:pt idx="1425">
                  <c:v>0.38</c:v>
                </c:pt>
                <c:pt idx="1426">
                  <c:v>0.2</c:v>
                </c:pt>
                <c:pt idx="1427">
                  <c:v>0.38</c:v>
                </c:pt>
                <c:pt idx="1428">
                  <c:v>0.66</c:v>
                </c:pt>
                <c:pt idx="1429">
                  <c:v>0.62</c:v>
                </c:pt>
                <c:pt idx="1430">
                  <c:v>0.48</c:v>
                </c:pt>
                <c:pt idx="1431">
                  <c:v>0.46</c:v>
                </c:pt>
                <c:pt idx="1432">
                  <c:v>1.86</c:v>
                </c:pt>
                <c:pt idx="1433">
                  <c:v>1.1599999999999999</c:v>
                </c:pt>
                <c:pt idx="1434">
                  <c:v>1.28</c:v>
                </c:pt>
                <c:pt idx="1435">
                  <c:v>1.68</c:v>
                </c:pt>
                <c:pt idx="1436">
                  <c:v>2.1800000000000002</c:v>
                </c:pt>
                <c:pt idx="1437">
                  <c:v>3.36</c:v>
                </c:pt>
                <c:pt idx="1438">
                  <c:v>3.2</c:v>
                </c:pt>
                <c:pt idx="1439">
                  <c:v>3.48</c:v>
                </c:pt>
                <c:pt idx="1440">
                  <c:v>2.54</c:v>
                </c:pt>
                <c:pt idx="1441">
                  <c:v>2.2999999999999998</c:v>
                </c:pt>
                <c:pt idx="1442">
                  <c:v>4.3600000000000003</c:v>
                </c:pt>
                <c:pt idx="1443">
                  <c:v>4.5</c:v>
                </c:pt>
                <c:pt idx="1444">
                  <c:v>3.4</c:v>
                </c:pt>
                <c:pt idx="1445">
                  <c:v>3.5</c:v>
                </c:pt>
                <c:pt idx="1446">
                  <c:v>1.62</c:v>
                </c:pt>
                <c:pt idx="1447">
                  <c:v>1.3</c:v>
                </c:pt>
                <c:pt idx="1448">
                  <c:v>1.38</c:v>
                </c:pt>
                <c:pt idx="1449">
                  <c:v>0.72</c:v>
                </c:pt>
                <c:pt idx="1450">
                  <c:v>0.74</c:v>
                </c:pt>
                <c:pt idx="1451">
                  <c:v>0.34</c:v>
                </c:pt>
                <c:pt idx="1452">
                  <c:v>0.76</c:v>
                </c:pt>
                <c:pt idx="1453">
                  <c:v>0.82</c:v>
                </c:pt>
                <c:pt idx="1454">
                  <c:v>0.22</c:v>
                </c:pt>
                <c:pt idx="1455">
                  <c:v>0.08</c:v>
                </c:pt>
                <c:pt idx="1456">
                  <c:v>1.06</c:v>
                </c:pt>
                <c:pt idx="1457">
                  <c:v>0.82</c:v>
                </c:pt>
                <c:pt idx="1458">
                  <c:v>0.64</c:v>
                </c:pt>
                <c:pt idx="1459">
                  <c:v>0.38</c:v>
                </c:pt>
                <c:pt idx="1460">
                  <c:v>0.57999999999999996</c:v>
                </c:pt>
                <c:pt idx="1461">
                  <c:v>0.3</c:v>
                </c:pt>
                <c:pt idx="1462">
                  <c:v>0.54</c:v>
                </c:pt>
                <c:pt idx="1463">
                  <c:v>0.44</c:v>
                </c:pt>
                <c:pt idx="1464">
                  <c:v>0.34</c:v>
                </c:pt>
                <c:pt idx="1465">
                  <c:v>0.08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0.02</c:v>
                </c:pt>
                <c:pt idx="1477">
                  <c:v>0</c:v>
                </c:pt>
                <c:pt idx="1478">
                  <c:v>0.12</c:v>
                </c:pt>
                <c:pt idx="1479">
                  <c:v>0.06</c:v>
                </c:pt>
                <c:pt idx="1480">
                  <c:v>0.22</c:v>
                </c:pt>
                <c:pt idx="1481">
                  <c:v>0.42</c:v>
                </c:pt>
                <c:pt idx="1482">
                  <c:v>0.28000000000000003</c:v>
                </c:pt>
                <c:pt idx="1483">
                  <c:v>0.24</c:v>
                </c:pt>
                <c:pt idx="1484">
                  <c:v>0.06</c:v>
                </c:pt>
                <c:pt idx="1485">
                  <c:v>1.3</c:v>
                </c:pt>
                <c:pt idx="1486">
                  <c:v>0.8</c:v>
                </c:pt>
                <c:pt idx="1487">
                  <c:v>0</c:v>
                </c:pt>
                <c:pt idx="1488">
                  <c:v>0.06</c:v>
                </c:pt>
                <c:pt idx="1489">
                  <c:v>0.2</c:v>
                </c:pt>
                <c:pt idx="1490">
                  <c:v>0.4</c:v>
                </c:pt>
                <c:pt idx="1491">
                  <c:v>1.22</c:v>
                </c:pt>
                <c:pt idx="1492">
                  <c:v>1.1599999999999999</c:v>
                </c:pt>
                <c:pt idx="1493">
                  <c:v>2.7</c:v>
                </c:pt>
                <c:pt idx="1494">
                  <c:v>2.82</c:v>
                </c:pt>
                <c:pt idx="1495">
                  <c:v>3.36</c:v>
                </c:pt>
                <c:pt idx="1496">
                  <c:v>5.04</c:v>
                </c:pt>
                <c:pt idx="1497">
                  <c:v>3.34</c:v>
                </c:pt>
                <c:pt idx="1498">
                  <c:v>5.26</c:v>
                </c:pt>
                <c:pt idx="1499">
                  <c:v>4.72</c:v>
                </c:pt>
                <c:pt idx="1500">
                  <c:v>4.12</c:v>
                </c:pt>
                <c:pt idx="1501">
                  <c:v>4.54</c:v>
                </c:pt>
                <c:pt idx="1502">
                  <c:v>4.3600000000000003</c:v>
                </c:pt>
                <c:pt idx="1503">
                  <c:v>3.92</c:v>
                </c:pt>
                <c:pt idx="1504">
                  <c:v>2.6</c:v>
                </c:pt>
                <c:pt idx="1505">
                  <c:v>2.3199999999999998</c:v>
                </c:pt>
                <c:pt idx="1506">
                  <c:v>1.34</c:v>
                </c:pt>
                <c:pt idx="1507">
                  <c:v>0.82</c:v>
                </c:pt>
                <c:pt idx="1508">
                  <c:v>1.5</c:v>
                </c:pt>
                <c:pt idx="1509">
                  <c:v>0.68</c:v>
                </c:pt>
                <c:pt idx="1510">
                  <c:v>1.56</c:v>
                </c:pt>
                <c:pt idx="1511">
                  <c:v>2.06</c:v>
                </c:pt>
                <c:pt idx="1512">
                  <c:v>1.86</c:v>
                </c:pt>
                <c:pt idx="1513">
                  <c:v>1.1599999999999999</c:v>
                </c:pt>
                <c:pt idx="1514">
                  <c:v>0.96</c:v>
                </c:pt>
                <c:pt idx="1515">
                  <c:v>1.78</c:v>
                </c:pt>
                <c:pt idx="1516">
                  <c:v>1.94</c:v>
                </c:pt>
                <c:pt idx="1517">
                  <c:v>0.88</c:v>
                </c:pt>
                <c:pt idx="1518">
                  <c:v>1.1000000000000001</c:v>
                </c:pt>
                <c:pt idx="1519">
                  <c:v>1.54</c:v>
                </c:pt>
                <c:pt idx="1520">
                  <c:v>1.48</c:v>
                </c:pt>
                <c:pt idx="1521">
                  <c:v>1.56</c:v>
                </c:pt>
                <c:pt idx="1522">
                  <c:v>1.78</c:v>
                </c:pt>
                <c:pt idx="1523">
                  <c:v>3.3</c:v>
                </c:pt>
                <c:pt idx="1524">
                  <c:v>3.34</c:v>
                </c:pt>
                <c:pt idx="1525">
                  <c:v>4.0599999999999996</c:v>
                </c:pt>
                <c:pt idx="1526">
                  <c:v>3.62</c:v>
                </c:pt>
                <c:pt idx="1527">
                  <c:v>2.78</c:v>
                </c:pt>
                <c:pt idx="1528">
                  <c:v>3.06</c:v>
                </c:pt>
                <c:pt idx="1529">
                  <c:v>2.44</c:v>
                </c:pt>
                <c:pt idx="1530">
                  <c:v>3.42</c:v>
                </c:pt>
                <c:pt idx="1531">
                  <c:v>2.66</c:v>
                </c:pt>
                <c:pt idx="1532">
                  <c:v>4.32</c:v>
                </c:pt>
                <c:pt idx="1533">
                  <c:v>4.7</c:v>
                </c:pt>
                <c:pt idx="1534">
                  <c:v>3.84</c:v>
                </c:pt>
                <c:pt idx="1535">
                  <c:v>4.3</c:v>
                </c:pt>
                <c:pt idx="1536">
                  <c:v>3.8</c:v>
                </c:pt>
                <c:pt idx="1537">
                  <c:v>3.58</c:v>
                </c:pt>
                <c:pt idx="1538">
                  <c:v>4.3600000000000003</c:v>
                </c:pt>
                <c:pt idx="1539">
                  <c:v>2.62</c:v>
                </c:pt>
                <c:pt idx="1540">
                  <c:v>3.66</c:v>
                </c:pt>
                <c:pt idx="1541">
                  <c:v>3.88</c:v>
                </c:pt>
                <c:pt idx="1542">
                  <c:v>3.72</c:v>
                </c:pt>
                <c:pt idx="1543">
                  <c:v>3.3</c:v>
                </c:pt>
                <c:pt idx="1544">
                  <c:v>2.58</c:v>
                </c:pt>
                <c:pt idx="1545">
                  <c:v>1.7</c:v>
                </c:pt>
                <c:pt idx="1546">
                  <c:v>1.34</c:v>
                </c:pt>
                <c:pt idx="1547">
                  <c:v>0.22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0.12</c:v>
                </c:pt>
                <c:pt idx="1552">
                  <c:v>0.14000000000000001</c:v>
                </c:pt>
                <c:pt idx="1553">
                  <c:v>0.04</c:v>
                </c:pt>
                <c:pt idx="1554">
                  <c:v>0.57999999999999996</c:v>
                </c:pt>
                <c:pt idx="1555">
                  <c:v>2.54</c:v>
                </c:pt>
                <c:pt idx="1556">
                  <c:v>1.7</c:v>
                </c:pt>
                <c:pt idx="1557">
                  <c:v>1.58</c:v>
                </c:pt>
                <c:pt idx="1558">
                  <c:v>1.1399999999999999</c:v>
                </c:pt>
                <c:pt idx="1559">
                  <c:v>1.44</c:v>
                </c:pt>
                <c:pt idx="1560">
                  <c:v>1.5</c:v>
                </c:pt>
                <c:pt idx="1561">
                  <c:v>2.1</c:v>
                </c:pt>
                <c:pt idx="1562">
                  <c:v>2.16</c:v>
                </c:pt>
                <c:pt idx="1563">
                  <c:v>3.86</c:v>
                </c:pt>
                <c:pt idx="1564">
                  <c:v>2.1800000000000002</c:v>
                </c:pt>
                <c:pt idx="1565">
                  <c:v>0.62</c:v>
                </c:pt>
                <c:pt idx="1566">
                  <c:v>1.8</c:v>
                </c:pt>
                <c:pt idx="1567">
                  <c:v>3.94</c:v>
                </c:pt>
                <c:pt idx="1568">
                  <c:v>4.3600000000000003</c:v>
                </c:pt>
                <c:pt idx="1569">
                  <c:v>4.8</c:v>
                </c:pt>
                <c:pt idx="1570">
                  <c:v>5.0199999999999996</c:v>
                </c:pt>
                <c:pt idx="1571">
                  <c:v>4.9000000000000004</c:v>
                </c:pt>
                <c:pt idx="1572">
                  <c:v>5.2</c:v>
                </c:pt>
                <c:pt idx="1573">
                  <c:v>4.58</c:v>
                </c:pt>
                <c:pt idx="1574">
                  <c:v>5.0199999999999996</c:v>
                </c:pt>
                <c:pt idx="1575">
                  <c:v>4.7</c:v>
                </c:pt>
                <c:pt idx="1576">
                  <c:v>1.72</c:v>
                </c:pt>
                <c:pt idx="1577">
                  <c:v>2.2999999999999998</c:v>
                </c:pt>
                <c:pt idx="1578">
                  <c:v>2.42</c:v>
                </c:pt>
                <c:pt idx="1579">
                  <c:v>2.16</c:v>
                </c:pt>
                <c:pt idx="1580">
                  <c:v>1.28</c:v>
                </c:pt>
                <c:pt idx="1581">
                  <c:v>1.1000000000000001</c:v>
                </c:pt>
                <c:pt idx="1582">
                  <c:v>0.76</c:v>
                </c:pt>
                <c:pt idx="1583">
                  <c:v>0.5</c:v>
                </c:pt>
                <c:pt idx="1584">
                  <c:v>1.06</c:v>
                </c:pt>
                <c:pt idx="1585">
                  <c:v>1.4</c:v>
                </c:pt>
                <c:pt idx="1586">
                  <c:v>0.5</c:v>
                </c:pt>
                <c:pt idx="1587">
                  <c:v>0.86</c:v>
                </c:pt>
                <c:pt idx="1588">
                  <c:v>1.32</c:v>
                </c:pt>
                <c:pt idx="1589">
                  <c:v>2.96</c:v>
                </c:pt>
                <c:pt idx="1590">
                  <c:v>0.86</c:v>
                </c:pt>
                <c:pt idx="1591">
                  <c:v>1.1000000000000001</c:v>
                </c:pt>
                <c:pt idx="1592">
                  <c:v>4.68</c:v>
                </c:pt>
                <c:pt idx="1593">
                  <c:v>4.58</c:v>
                </c:pt>
                <c:pt idx="1594">
                  <c:v>4.84</c:v>
                </c:pt>
                <c:pt idx="1595">
                  <c:v>4.9000000000000004</c:v>
                </c:pt>
                <c:pt idx="1596">
                  <c:v>4.76</c:v>
                </c:pt>
                <c:pt idx="1597">
                  <c:v>4.72</c:v>
                </c:pt>
                <c:pt idx="1598">
                  <c:v>4.9800000000000004</c:v>
                </c:pt>
                <c:pt idx="1599">
                  <c:v>5.14</c:v>
                </c:pt>
                <c:pt idx="1600">
                  <c:v>4.04</c:v>
                </c:pt>
                <c:pt idx="1601">
                  <c:v>3.94</c:v>
                </c:pt>
                <c:pt idx="1602">
                  <c:v>4.3600000000000003</c:v>
                </c:pt>
                <c:pt idx="1603">
                  <c:v>4.16</c:v>
                </c:pt>
                <c:pt idx="1604">
                  <c:v>3.18</c:v>
                </c:pt>
                <c:pt idx="1605">
                  <c:v>4.72</c:v>
                </c:pt>
                <c:pt idx="1606">
                  <c:v>4.46</c:v>
                </c:pt>
                <c:pt idx="1607">
                  <c:v>2.86</c:v>
                </c:pt>
                <c:pt idx="1608">
                  <c:v>2.62</c:v>
                </c:pt>
                <c:pt idx="1609">
                  <c:v>3</c:v>
                </c:pt>
                <c:pt idx="1610">
                  <c:v>3.9</c:v>
                </c:pt>
                <c:pt idx="1611">
                  <c:v>3.96</c:v>
                </c:pt>
                <c:pt idx="1612">
                  <c:v>2.38</c:v>
                </c:pt>
                <c:pt idx="1613">
                  <c:v>3.62</c:v>
                </c:pt>
                <c:pt idx="1614">
                  <c:v>2.98</c:v>
                </c:pt>
                <c:pt idx="1615">
                  <c:v>1.94</c:v>
                </c:pt>
                <c:pt idx="1616">
                  <c:v>0.48</c:v>
                </c:pt>
                <c:pt idx="1617">
                  <c:v>0.22</c:v>
                </c:pt>
                <c:pt idx="1618">
                  <c:v>0.38</c:v>
                </c:pt>
                <c:pt idx="1619">
                  <c:v>0.52</c:v>
                </c:pt>
                <c:pt idx="1620">
                  <c:v>0.72</c:v>
                </c:pt>
                <c:pt idx="1621">
                  <c:v>0.28000000000000003</c:v>
                </c:pt>
                <c:pt idx="1622">
                  <c:v>0.18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0.02</c:v>
                </c:pt>
                <c:pt idx="1627">
                  <c:v>0.12</c:v>
                </c:pt>
                <c:pt idx="1628">
                  <c:v>0.02</c:v>
                </c:pt>
                <c:pt idx="1629">
                  <c:v>0.02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0.06</c:v>
                </c:pt>
                <c:pt idx="1639">
                  <c:v>0.28000000000000003</c:v>
                </c:pt>
                <c:pt idx="1640">
                  <c:v>0.14000000000000001</c:v>
                </c:pt>
                <c:pt idx="1641">
                  <c:v>0.12</c:v>
                </c:pt>
                <c:pt idx="1642">
                  <c:v>0.1</c:v>
                </c:pt>
                <c:pt idx="1643">
                  <c:v>0.22</c:v>
                </c:pt>
                <c:pt idx="1644">
                  <c:v>0.08</c:v>
                </c:pt>
                <c:pt idx="1645">
                  <c:v>0.08</c:v>
                </c:pt>
                <c:pt idx="1646">
                  <c:v>0.04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0.1</c:v>
                </c:pt>
                <c:pt idx="1677">
                  <c:v>0.26</c:v>
                </c:pt>
                <c:pt idx="1678">
                  <c:v>0.02</c:v>
                </c:pt>
                <c:pt idx="1679">
                  <c:v>0</c:v>
                </c:pt>
                <c:pt idx="1680">
                  <c:v>0.02</c:v>
                </c:pt>
                <c:pt idx="1681">
                  <c:v>0.1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0.02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0.02</c:v>
                </c:pt>
                <c:pt idx="1693">
                  <c:v>0.04</c:v>
                </c:pt>
                <c:pt idx="1694">
                  <c:v>0.12</c:v>
                </c:pt>
                <c:pt idx="1695">
                  <c:v>0.1</c:v>
                </c:pt>
                <c:pt idx="1696">
                  <c:v>0.12</c:v>
                </c:pt>
                <c:pt idx="1697">
                  <c:v>0.22</c:v>
                </c:pt>
                <c:pt idx="1698">
                  <c:v>0.12</c:v>
                </c:pt>
                <c:pt idx="1699">
                  <c:v>0.04</c:v>
                </c:pt>
                <c:pt idx="1700">
                  <c:v>0.02</c:v>
                </c:pt>
                <c:pt idx="1701">
                  <c:v>0</c:v>
                </c:pt>
                <c:pt idx="1702">
                  <c:v>0</c:v>
                </c:pt>
                <c:pt idx="1703">
                  <c:v>0.04</c:v>
                </c:pt>
                <c:pt idx="1704">
                  <c:v>0</c:v>
                </c:pt>
                <c:pt idx="1705">
                  <c:v>0</c:v>
                </c:pt>
                <c:pt idx="1706">
                  <c:v>0.12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0.04</c:v>
                </c:pt>
                <c:pt idx="1711">
                  <c:v>0.36</c:v>
                </c:pt>
                <c:pt idx="1712">
                  <c:v>0</c:v>
                </c:pt>
                <c:pt idx="1713">
                  <c:v>0</c:v>
                </c:pt>
                <c:pt idx="1714">
                  <c:v>0.32</c:v>
                </c:pt>
                <c:pt idx="1715">
                  <c:v>0.57999999999999996</c:v>
                </c:pt>
                <c:pt idx="1716">
                  <c:v>0.66</c:v>
                </c:pt>
                <c:pt idx="1717">
                  <c:v>0.36</c:v>
                </c:pt>
                <c:pt idx="1718">
                  <c:v>0.1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0.02</c:v>
                </c:pt>
                <c:pt idx="1725">
                  <c:v>0.04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0.04</c:v>
                </c:pt>
                <c:pt idx="1732">
                  <c:v>0.24</c:v>
                </c:pt>
                <c:pt idx="1733">
                  <c:v>0.78</c:v>
                </c:pt>
                <c:pt idx="1734">
                  <c:v>0.64</c:v>
                </c:pt>
                <c:pt idx="1735">
                  <c:v>0.42</c:v>
                </c:pt>
                <c:pt idx="1736">
                  <c:v>1.96</c:v>
                </c:pt>
                <c:pt idx="1737">
                  <c:v>3.92</c:v>
                </c:pt>
                <c:pt idx="1738">
                  <c:v>1.82</c:v>
                </c:pt>
                <c:pt idx="1739">
                  <c:v>2.1800000000000002</c:v>
                </c:pt>
                <c:pt idx="1740">
                  <c:v>4.1399999999999997</c:v>
                </c:pt>
                <c:pt idx="1741">
                  <c:v>4.66</c:v>
                </c:pt>
                <c:pt idx="1742">
                  <c:v>5.12</c:v>
                </c:pt>
                <c:pt idx="1743">
                  <c:v>4.76</c:v>
                </c:pt>
                <c:pt idx="1744">
                  <c:v>3.26</c:v>
                </c:pt>
                <c:pt idx="1745">
                  <c:v>3</c:v>
                </c:pt>
                <c:pt idx="1746">
                  <c:v>4.8</c:v>
                </c:pt>
                <c:pt idx="1747">
                  <c:v>4.4800000000000004</c:v>
                </c:pt>
                <c:pt idx="1748">
                  <c:v>1.48</c:v>
                </c:pt>
                <c:pt idx="1749">
                  <c:v>1.7</c:v>
                </c:pt>
                <c:pt idx="1750">
                  <c:v>4</c:v>
                </c:pt>
                <c:pt idx="1751">
                  <c:v>3.78</c:v>
                </c:pt>
                <c:pt idx="1752">
                  <c:v>2.82</c:v>
                </c:pt>
                <c:pt idx="1753">
                  <c:v>1.54</c:v>
                </c:pt>
                <c:pt idx="1754">
                  <c:v>2.2200000000000002</c:v>
                </c:pt>
                <c:pt idx="1755">
                  <c:v>2.5</c:v>
                </c:pt>
                <c:pt idx="1756">
                  <c:v>2.82</c:v>
                </c:pt>
                <c:pt idx="1757">
                  <c:v>0.62</c:v>
                </c:pt>
                <c:pt idx="1758">
                  <c:v>0.96</c:v>
                </c:pt>
                <c:pt idx="1759">
                  <c:v>1.92</c:v>
                </c:pt>
                <c:pt idx="1760">
                  <c:v>1.84</c:v>
                </c:pt>
                <c:pt idx="1761">
                  <c:v>3.2</c:v>
                </c:pt>
                <c:pt idx="1762">
                  <c:v>3.72</c:v>
                </c:pt>
                <c:pt idx="1763">
                  <c:v>4.04</c:v>
                </c:pt>
                <c:pt idx="1764">
                  <c:v>4.0599999999999996</c:v>
                </c:pt>
                <c:pt idx="1765">
                  <c:v>4.8600000000000003</c:v>
                </c:pt>
                <c:pt idx="1766">
                  <c:v>4.68</c:v>
                </c:pt>
                <c:pt idx="1767">
                  <c:v>4.88</c:v>
                </c:pt>
                <c:pt idx="1768">
                  <c:v>4.12</c:v>
                </c:pt>
                <c:pt idx="1769">
                  <c:v>5.04</c:v>
                </c:pt>
                <c:pt idx="1770">
                  <c:v>5.2</c:v>
                </c:pt>
                <c:pt idx="1771">
                  <c:v>4.46</c:v>
                </c:pt>
                <c:pt idx="1772">
                  <c:v>2.64</c:v>
                </c:pt>
                <c:pt idx="1773">
                  <c:v>4.0199999999999996</c:v>
                </c:pt>
                <c:pt idx="1774">
                  <c:v>5.12</c:v>
                </c:pt>
                <c:pt idx="1775">
                  <c:v>3.74</c:v>
                </c:pt>
                <c:pt idx="1776">
                  <c:v>3.96</c:v>
                </c:pt>
                <c:pt idx="1777">
                  <c:v>2.1800000000000002</c:v>
                </c:pt>
                <c:pt idx="1778">
                  <c:v>3.08</c:v>
                </c:pt>
                <c:pt idx="1779">
                  <c:v>2.78</c:v>
                </c:pt>
                <c:pt idx="1780">
                  <c:v>1.64</c:v>
                </c:pt>
                <c:pt idx="1781">
                  <c:v>2.48</c:v>
                </c:pt>
                <c:pt idx="1782">
                  <c:v>1.5</c:v>
                </c:pt>
                <c:pt idx="1783">
                  <c:v>1.28</c:v>
                </c:pt>
                <c:pt idx="1784">
                  <c:v>1.42</c:v>
                </c:pt>
                <c:pt idx="1785">
                  <c:v>1.1599999999999999</c:v>
                </c:pt>
                <c:pt idx="1786">
                  <c:v>0.36</c:v>
                </c:pt>
                <c:pt idx="1787">
                  <c:v>0.74</c:v>
                </c:pt>
                <c:pt idx="1788">
                  <c:v>1.74</c:v>
                </c:pt>
                <c:pt idx="1789">
                  <c:v>3.44</c:v>
                </c:pt>
                <c:pt idx="1790">
                  <c:v>4.42</c:v>
                </c:pt>
                <c:pt idx="1791">
                  <c:v>3.7</c:v>
                </c:pt>
                <c:pt idx="1792">
                  <c:v>4.5</c:v>
                </c:pt>
                <c:pt idx="1793">
                  <c:v>4.7</c:v>
                </c:pt>
                <c:pt idx="1794">
                  <c:v>5.2</c:v>
                </c:pt>
                <c:pt idx="1795">
                  <c:v>0.44</c:v>
                </c:pt>
                <c:pt idx="1796">
                  <c:v>0.5</c:v>
                </c:pt>
                <c:pt idx="1797">
                  <c:v>1.1200000000000001</c:v>
                </c:pt>
                <c:pt idx="1798">
                  <c:v>1</c:v>
                </c:pt>
                <c:pt idx="1799">
                  <c:v>2.2000000000000002</c:v>
                </c:pt>
                <c:pt idx="1800">
                  <c:v>2.58</c:v>
                </c:pt>
                <c:pt idx="1801">
                  <c:v>3.54</c:v>
                </c:pt>
                <c:pt idx="1802">
                  <c:v>2.38</c:v>
                </c:pt>
                <c:pt idx="1803">
                  <c:v>4.62</c:v>
                </c:pt>
                <c:pt idx="1804">
                  <c:v>2.9</c:v>
                </c:pt>
                <c:pt idx="1805">
                  <c:v>2.1800000000000002</c:v>
                </c:pt>
                <c:pt idx="1806">
                  <c:v>1.9</c:v>
                </c:pt>
                <c:pt idx="1807">
                  <c:v>2.9</c:v>
                </c:pt>
                <c:pt idx="1808">
                  <c:v>3.28</c:v>
                </c:pt>
                <c:pt idx="1809">
                  <c:v>3.84</c:v>
                </c:pt>
                <c:pt idx="1810">
                  <c:v>2.88</c:v>
                </c:pt>
                <c:pt idx="1811">
                  <c:v>5.66</c:v>
                </c:pt>
                <c:pt idx="1812">
                  <c:v>2.66</c:v>
                </c:pt>
                <c:pt idx="1813">
                  <c:v>2.38</c:v>
                </c:pt>
                <c:pt idx="1814">
                  <c:v>1.8</c:v>
                </c:pt>
                <c:pt idx="1815">
                  <c:v>3.16</c:v>
                </c:pt>
                <c:pt idx="1816">
                  <c:v>3.62</c:v>
                </c:pt>
                <c:pt idx="1817">
                  <c:v>2.02</c:v>
                </c:pt>
                <c:pt idx="1818">
                  <c:v>1.76</c:v>
                </c:pt>
                <c:pt idx="1819">
                  <c:v>2.38</c:v>
                </c:pt>
                <c:pt idx="1820">
                  <c:v>1.1599999999999999</c:v>
                </c:pt>
                <c:pt idx="1821">
                  <c:v>1.88</c:v>
                </c:pt>
                <c:pt idx="1822">
                  <c:v>1.24</c:v>
                </c:pt>
                <c:pt idx="1823">
                  <c:v>0.98</c:v>
                </c:pt>
                <c:pt idx="1824">
                  <c:v>1.4</c:v>
                </c:pt>
                <c:pt idx="1825">
                  <c:v>0.96</c:v>
                </c:pt>
                <c:pt idx="1826">
                  <c:v>2.36</c:v>
                </c:pt>
                <c:pt idx="1827">
                  <c:v>3.4</c:v>
                </c:pt>
                <c:pt idx="1828">
                  <c:v>2.38</c:v>
                </c:pt>
                <c:pt idx="1829">
                  <c:v>3.06</c:v>
                </c:pt>
                <c:pt idx="1830">
                  <c:v>1.76</c:v>
                </c:pt>
                <c:pt idx="1831">
                  <c:v>3.34</c:v>
                </c:pt>
                <c:pt idx="1832">
                  <c:v>4.9400000000000004</c:v>
                </c:pt>
                <c:pt idx="1833">
                  <c:v>4.4800000000000004</c:v>
                </c:pt>
                <c:pt idx="1834">
                  <c:v>3.66</c:v>
                </c:pt>
                <c:pt idx="1835">
                  <c:v>3.62</c:v>
                </c:pt>
                <c:pt idx="1836">
                  <c:v>3.42</c:v>
                </c:pt>
                <c:pt idx="1837">
                  <c:v>3.52</c:v>
                </c:pt>
                <c:pt idx="1838">
                  <c:v>3.32</c:v>
                </c:pt>
                <c:pt idx="1839">
                  <c:v>5</c:v>
                </c:pt>
                <c:pt idx="1840">
                  <c:v>5.18</c:v>
                </c:pt>
                <c:pt idx="1841">
                  <c:v>4.78</c:v>
                </c:pt>
                <c:pt idx="1842">
                  <c:v>3.52</c:v>
                </c:pt>
                <c:pt idx="1843">
                  <c:v>3.82</c:v>
                </c:pt>
                <c:pt idx="1844">
                  <c:v>0.8</c:v>
                </c:pt>
                <c:pt idx="1845">
                  <c:v>2.1800000000000002</c:v>
                </c:pt>
                <c:pt idx="1846">
                  <c:v>4.32</c:v>
                </c:pt>
                <c:pt idx="1847">
                  <c:v>2.42</c:v>
                </c:pt>
                <c:pt idx="1848">
                  <c:v>3.46</c:v>
                </c:pt>
                <c:pt idx="1849">
                  <c:v>3.88</c:v>
                </c:pt>
                <c:pt idx="1850">
                  <c:v>5.26</c:v>
                </c:pt>
                <c:pt idx="1851">
                  <c:v>4.9800000000000004</c:v>
                </c:pt>
                <c:pt idx="1852">
                  <c:v>4.5</c:v>
                </c:pt>
                <c:pt idx="1853">
                  <c:v>4.54</c:v>
                </c:pt>
                <c:pt idx="1854">
                  <c:v>1.5</c:v>
                </c:pt>
                <c:pt idx="1855">
                  <c:v>4.0199999999999996</c:v>
                </c:pt>
                <c:pt idx="1856">
                  <c:v>4.6399999999999997</c:v>
                </c:pt>
                <c:pt idx="1857">
                  <c:v>3.58</c:v>
                </c:pt>
                <c:pt idx="1858">
                  <c:v>5.44</c:v>
                </c:pt>
                <c:pt idx="1859">
                  <c:v>5.22</c:v>
                </c:pt>
                <c:pt idx="1860">
                  <c:v>4.9400000000000004</c:v>
                </c:pt>
                <c:pt idx="1861">
                  <c:v>4.88</c:v>
                </c:pt>
                <c:pt idx="1862">
                  <c:v>4.62</c:v>
                </c:pt>
                <c:pt idx="1863">
                  <c:v>5.14</c:v>
                </c:pt>
                <c:pt idx="1864">
                  <c:v>5.14</c:v>
                </c:pt>
                <c:pt idx="1865">
                  <c:v>4.22</c:v>
                </c:pt>
                <c:pt idx="1866">
                  <c:v>4.2</c:v>
                </c:pt>
                <c:pt idx="1867">
                  <c:v>3.86</c:v>
                </c:pt>
                <c:pt idx="1868">
                  <c:v>3.2</c:v>
                </c:pt>
                <c:pt idx="1869">
                  <c:v>3.22</c:v>
                </c:pt>
                <c:pt idx="1870">
                  <c:v>4.0199999999999996</c:v>
                </c:pt>
                <c:pt idx="1871">
                  <c:v>4.16</c:v>
                </c:pt>
                <c:pt idx="1872">
                  <c:v>4.62</c:v>
                </c:pt>
                <c:pt idx="1873">
                  <c:v>4.92</c:v>
                </c:pt>
                <c:pt idx="1874">
                  <c:v>4.78</c:v>
                </c:pt>
                <c:pt idx="1875">
                  <c:v>4.9000000000000004</c:v>
                </c:pt>
                <c:pt idx="1876">
                  <c:v>4.9000000000000004</c:v>
                </c:pt>
                <c:pt idx="1877">
                  <c:v>5.44</c:v>
                </c:pt>
                <c:pt idx="1878">
                  <c:v>4.9400000000000004</c:v>
                </c:pt>
                <c:pt idx="1879">
                  <c:v>4.9000000000000004</c:v>
                </c:pt>
                <c:pt idx="1880">
                  <c:v>4.76</c:v>
                </c:pt>
                <c:pt idx="1881">
                  <c:v>2.94</c:v>
                </c:pt>
                <c:pt idx="1882">
                  <c:v>3.52</c:v>
                </c:pt>
                <c:pt idx="1883">
                  <c:v>3.86</c:v>
                </c:pt>
                <c:pt idx="1884">
                  <c:v>3.48</c:v>
                </c:pt>
                <c:pt idx="1885">
                  <c:v>4.68</c:v>
                </c:pt>
                <c:pt idx="1886">
                  <c:v>4.22</c:v>
                </c:pt>
                <c:pt idx="1887">
                  <c:v>4.26</c:v>
                </c:pt>
                <c:pt idx="1888">
                  <c:v>4.74</c:v>
                </c:pt>
                <c:pt idx="1889">
                  <c:v>3.98</c:v>
                </c:pt>
                <c:pt idx="1890">
                  <c:v>4.32</c:v>
                </c:pt>
                <c:pt idx="1891">
                  <c:v>4.66</c:v>
                </c:pt>
                <c:pt idx="1892">
                  <c:v>3.84</c:v>
                </c:pt>
                <c:pt idx="1893">
                  <c:v>5.9</c:v>
                </c:pt>
                <c:pt idx="1894">
                  <c:v>4.96</c:v>
                </c:pt>
                <c:pt idx="1895">
                  <c:v>4.9400000000000004</c:v>
                </c:pt>
                <c:pt idx="1896">
                  <c:v>5.18</c:v>
                </c:pt>
                <c:pt idx="1897">
                  <c:v>4.6399999999999997</c:v>
                </c:pt>
                <c:pt idx="1898">
                  <c:v>5</c:v>
                </c:pt>
                <c:pt idx="1899">
                  <c:v>4.18</c:v>
                </c:pt>
                <c:pt idx="1900">
                  <c:v>5.26</c:v>
                </c:pt>
                <c:pt idx="1901">
                  <c:v>4.9000000000000004</c:v>
                </c:pt>
                <c:pt idx="1902">
                  <c:v>4.5</c:v>
                </c:pt>
                <c:pt idx="1903">
                  <c:v>5.38</c:v>
                </c:pt>
                <c:pt idx="1904">
                  <c:v>4.58</c:v>
                </c:pt>
                <c:pt idx="1905">
                  <c:v>5.18</c:v>
                </c:pt>
                <c:pt idx="1906">
                  <c:v>4.8</c:v>
                </c:pt>
                <c:pt idx="1907">
                  <c:v>5.04</c:v>
                </c:pt>
                <c:pt idx="1908">
                  <c:v>4.46</c:v>
                </c:pt>
                <c:pt idx="1909">
                  <c:v>3.9</c:v>
                </c:pt>
                <c:pt idx="1910">
                  <c:v>4.16</c:v>
                </c:pt>
                <c:pt idx="1911">
                  <c:v>3.16</c:v>
                </c:pt>
                <c:pt idx="1912">
                  <c:v>3.48</c:v>
                </c:pt>
                <c:pt idx="1913">
                  <c:v>3.92</c:v>
                </c:pt>
                <c:pt idx="1914">
                  <c:v>4.74</c:v>
                </c:pt>
                <c:pt idx="1915">
                  <c:v>5.08</c:v>
                </c:pt>
                <c:pt idx="1916">
                  <c:v>3.9</c:v>
                </c:pt>
                <c:pt idx="1917">
                  <c:v>2.54</c:v>
                </c:pt>
                <c:pt idx="1918">
                  <c:v>2.44</c:v>
                </c:pt>
                <c:pt idx="1919">
                  <c:v>2.78</c:v>
                </c:pt>
                <c:pt idx="1920">
                  <c:v>2.4</c:v>
                </c:pt>
                <c:pt idx="1921">
                  <c:v>3.06</c:v>
                </c:pt>
                <c:pt idx="1922">
                  <c:v>3.68</c:v>
                </c:pt>
                <c:pt idx="1923">
                  <c:v>3.34</c:v>
                </c:pt>
                <c:pt idx="1924">
                  <c:v>2.76</c:v>
                </c:pt>
                <c:pt idx="1925">
                  <c:v>3.38</c:v>
                </c:pt>
                <c:pt idx="1926">
                  <c:v>4.16</c:v>
                </c:pt>
                <c:pt idx="1927">
                  <c:v>3.3</c:v>
                </c:pt>
                <c:pt idx="1928">
                  <c:v>3.38</c:v>
                </c:pt>
                <c:pt idx="1929">
                  <c:v>3</c:v>
                </c:pt>
                <c:pt idx="1930">
                  <c:v>3.22</c:v>
                </c:pt>
                <c:pt idx="1931">
                  <c:v>3.12</c:v>
                </c:pt>
                <c:pt idx="1932">
                  <c:v>2.34</c:v>
                </c:pt>
                <c:pt idx="1933">
                  <c:v>2.36</c:v>
                </c:pt>
                <c:pt idx="1934">
                  <c:v>1.94</c:v>
                </c:pt>
                <c:pt idx="1935">
                  <c:v>2</c:v>
                </c:pt>
                <c:pt idx="1936">
                  <c:v>2.02</c:v>
                </c:pt>
                <c:pt idx="1937">
                  <c:v>0.62</c:v>
                </c:pt>
                <c:pt idx="1938">
                  <c:v>2.5</c:v>
                </c:pt>
                <c:pt idx="1939">
                  <c:v>2.1800000000000002</c:v>
                </c:pt>
                <c:pt idx="1940">
                  <c:v>2.78</c:v>
                </c:pt>
                <c:pt idx="1941">
                  <c:v>1.72</c:v>
                </c:pt>
                <c:pt idx="1942">
                  <c:v>1.58</c:v>
                </c:pt>
                <c:pt idx="1943">
                  <c:v>1.02</c:v>
                </c:pt>
                <c:pt idx="1944">
                  <c:v>0.24</c:v>
                </c:pt>
                <c:pt idx="1945">
                  <c:v>0.02</c:v>
                </c:pt>
                <c:pt idx="1946">
                  <c:v>1.38</c:v>
                </c:pt>
                <c:pt idx="1947">
                  <c:v>0.94</c:v>
                </c:pt>
                <c:pt idx="1948">
                  <c:v>1.1200000000000001</c:v>
                </c:pt>
                <c:pt idx="1949">
                  <c:v>1.34</c:v>
                </c:pt>
                <c:pt idx="1950">
                  <c:v>2.2999999999999998</c:v>
                </c:pt>
                <c:pt idx="1951">
                  <c:v>1.06</c:v>
                </c:pt>
                <c:pt idx="1952">
                  <c:v>0</c:v>
                </c:pt>
                <c:pt idx="1953">
                  <c:v>0.14000000000000001</c:v>
                </c:pt>
                <c:pt idx="1954">
                  <c:v>0.84</c:v>
                </c:pt>
                <c:pt idx="1955">
                  <c:v>1.26</c:v>
                </c:pt>
                <c:pt idx="1956">
                  <c:v>1.38</c:v>
                </c:pt>
                <c:pt idx="1957">
                  <c:v>0.16</c:v>
                </c:pt>
                <c:pt idx="1958">
                  <c:v>2.62</c:v>
                </c:pt>
                <c:pt idx="1959">
                  <c:v>1.74</c:v>
                </c:pt>
                <c:pt idx="1960">
                  <c:v>1.1200000000000001</c:v>
                </c:pt>
                <c:pt idx="1961">
                  <c:v>1.42</c:v>
                </c:pt>
                <c:pt idx="1962">
                  <c:v>0.24</c:v>
                </c:pt>
                <c:pt idx="1963">
                  <c:v>0.28000000000000003</c:v>
                </c:pt>
                <c:pt idx="1964">
                  <c:v>0.02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0.02</c:v>
                </c:pt>
                <c:pt idx="1969">
                  <c:v>0.04</c:v>
                </c:pt>
                <c:pt idx="1970">
                  <c:v>0.1</c:v>
                </c:pt>
                <c:pt idx="1971">
                  <c:v>0.2</c:v>
                </c:pt>
                <c:pt idx="1972">
                  <c:v>0.46</c:v>
                </c:pt>
                <c:pt idx="1973">
                  <c:v>0.42</c:v>
                </c:pt>
                <c:pt idx="1974">
                  <c:v>0.56000000000000005</c:v>
                </c:pt>
                <c:pt idx="1975">
                  <c:v>0.96</c:v>
                </c:pt>
                <c:pt idx="1976">
                  <c:v>1.34</c:v>
                </c:pt>
                <c:pt idx="1977">
                  <c:v>2.16</c:v>
                </c:pt>
                <c:pt idx="1978">
                  <c:v>1.54</c:v>
                </c:pt>
                <c:pt idx="1979">
                  <c:v>2.34</c:v>
                </c:pt>
                <c:pt idx="1980">
                  <c:v>3.52</c:v>
                </c:pt>
                <c:pt idx="1981">
                  <c:v>3.08</c:v>
                </c:pt>
                <c:pt idx="1982">
                  <c:v>3.92</c:v>
                </c:pt>
                <c:pt idx="1983">
                  <c:v>4.26</c:v>
                </c:pt>
                <c:pt idx="1984">
                  <c:v>3.98</c:v>
                </c:pt>
                <c:pt idx="1985">
                  <c:v>3.44</c:v>
                </c:pt>
                <c:pt idx="1986">
                  <c:v>2.66</c:v>
                </c:pt>
                <c:pt idx="1987">
                  <c:v>3</c:v>
                </c:pt>
                <c:pt idx="1988">
                  <c:v>3.9</c:v>
                </c:pt>
                <c:pt idx="1989">
                  <c:v>4.4000000000000004</c:v>
                </c:pt>
                <c:pt idx="1990">
                  <c:v>4.66</c:v>
                </c:pt>
                <c:pt idx="1991">
                  <c:v>4.1399999999999997</c:v>
                </c:pt>
                <c:pt idx="1992">
                  <c:v>4.92</c:v>
                </c:pt>
                <c:pt idx="1993">
                  <c:v>4.22</c:v>
                </c:pt>
                <c:pt idx="1994">
                  <c:v>3.32</c:v>
                </c:pt>
                <c:pt idx="1995">
                  <c:v>1.58</c:v>
                </c:pt>
                <c:pt idx="1996">
                  <c:v>1.72</c:v>
                </c:pt>
                <c:pt idx="1997">
                  <c:v>0.84</c:v>
                </c:pt>
                <c:pt idx="1998">
                  <c:v>0.72</c:v>
                </c:pt>
                <c:pt idx="1999">
                  <c:v>0.84</c:v>
                </c:pt>
                <c:pt idx="2000">
                  <c:v>0.64</c:v>
                </c:pt>
                <c:pt idx="2001">
                  <c:v>0.54</c:v>
                </c:pt>
                <c:pt idx="2002">
                  <c:v>0.4</c:v>
                </c:pt>
                <c:pt idx="2003">
                  <c:v>0.34</c:v>
                </c:pt>
                <c:pt idx="2004">
                  <c:v>0.14000000000000001</c:v>
                </c:pt>
                <c:pt idx="2005">
                  <c:v>0.14000000000000001</c:v>
                </c:pt>
                <c:pt idx="2006">
                  <c:v>0.16</c:v>
                </c:pt>
                <c:pt idx="2007">
                  <c:v>0.2</c:v>
                </c:pt>
                <c:pt idx="2008">
                  <c:v>0.96</c:v>
                </c:pt>
                <c:pt idx="2009">
                  <c:v>0.92</c:v>
                </c:pt>
                <c:pt idx="2010">
                  <c:v>0.62</c:v>
                </c:pt>
                <c:pt idx="2011">
                  <c:v>0.3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0.3</c:v>
                </c:pt>
                <c:pt idx="2019">
                  <c:v>0.2</c:v>
                </c:pt>
                <c:pt idx="2020">
                  <c:v>0.38</c:v>
                </c:pt>
                <c:pt idx="2021">
                  <c:v>0.34</c:v>
                </c:pt>
                <c:pt idx="2022">
                  <c:v>0.56000000000000005</c:v>
                </c:pt>
                <c:pt idx="2023">
                  <c:v>0.98</c:v>
                </c:pt>
                <c:pt idx="2024">
                  <c:v>0.82</c:v>
                </c:pt>
                <c:pt idx="2025">
                  <c:v>0.36</c:v>
                </c:pt>
                <c:pt idx="2026">
                  <c:v>0.1</c:v>
                </c:pt>
                <c:pt idx="2027">
                  <c:v>0.44</c:v>
                </c:pt>
                <c:pt idx="2028">
                  <c:v>0.38</c:v>
                </c:pt>
                <c:pt idx="2029">
                  <c:v>0.54</c:v>
                </c:pt>
                <c:pt idx="2030">
                  <c:v>0.44</c:v>
                </c:pt>
                <c:pt idx="2031">
                  <c:v>0.48</c:v>
                </c:pt>
                <c:pt idx="2032">
                  <c:v>0.48</c:v>
                </c:pt>
                <c:pt idx="2033">
                  <c:v>0.38</c:v>
                </c:pt>
                <c:pt idx="2034">
                  <c:v>0.3</c:v>
                </c:pt>
                <c:pt idx="2035">
                  <c:v>1.1599999999999999</c:v>
                </c:pt>
                <c:pt idx="2036">
                  <c:v>1.2</c:v>
                </c:pt>
                <c:pt idx="2037">
                  <c:v>0.74</c:v>
                </c:pt>
                <c:pt idx="2038">
                  <c:v>0.54</c:v>
                </c:pt>
                <c:pt idx="2039">
                  <c:v>0.84</c:v>
                </c:pt>
                <c:pt idx="2040">
                  <c:v>1.2</c:v>
                </c:pt>
                <c:pt idx="2041">
                  <c:v>1.08</c:v>
                </c:pt>
                <c:pt idx="2042">
                  <c:v>1.26</c:v>
                </c:pt>
                <c:pt idx="2043">
                  <c:v>1.96</c:v>
                </c:pt>
                <c:pt idx="2044">
                  <c:v>1.1599999999999999</c:v>
                </c:pt>
                <c:pt idx="2045">
                  <c:v>0.88</c:v>
                </c:pt>
                <c:pt idx="2046">
                  <c:v>1.24</c:v>
                </c:pt>
                <c:pt idx="2047">
                  <c:v>1.58</c:v>
                </c:pt>
                <c:pt idx="2048">
                  <c:v>1.42</c:v>
                </c:pt>
                <c:pt idx="2049">
                  <c:v>1.4</c:v>
                </c:pt>
                <c:pt idx="2050">
                  <c:v>1.64</c:v>
                </c:pt>
                <c:pt idx="2051">
                  <c:v>1.98</c:v>
                </c:pt>
                <c:pt idx="2052">
                  <c:v>1.6</c:v>
                </c:pt>
                <c:pt idx="2053">
                  <c:v>1.86</c:v>
                </c:pt>
                <c:pt idx="2054">
                  <c:v>2.2000000000000002</c:v>
                </c:pt>
                <c:pt idx="2055">
                  <c:v>2.4</c:v>
                </c:pt>
                <c:pt idx="2056">
                  <c:v>1.92</c:v>
                </c:pt>
                <c:pt idx="2057">
                  <c:v>1.44</c:v>
                </c:pt>
                <c:pt idx="2058">
                  <c:v>0.98</c:v>
                </c:pt>
                <c:pt idx="2059">
                  <c:v>1.66</c:v>
                </c:pt>
                <c:pt idx="2060">
                  <c:v>1.66</c:v>
                </c:pt>
                <c:pt idx="2061">
                  <c:v>2.02</c:v>
                </c:pt>
                <c:pt idx="2062">
                  <c:v>2.46</c:v>
                </c:pt>
                <c:pt idx="2063">
                  <c:v>2.76</c:v>
                </c:pt>
                <c:pt idx="2064">
                  <c:v>2.2400000000000002</c:v>
                </c:pt>
                <c:pt idx="2065">
                  <c:v>2.5</c:v>
                </c:pt>
                <c:pt idx="2066">
                  <c:v>1.36</c:v>
                </c:pt>
                <c:pt idx="2067">
                  <c:v>1.72</c:v>
                </c:pt>
                <c:pt idx="2068">
                  <c:v>1.86</c:v>
                </c:pt>
                <c:pt idx="2069">
                  <c:v>1.24</c:v>
                </c:pt>
                <c:pt idx="2070">
                  <c:v>2.56</c:v>
                </c:pt>
                <c:pt idx="2071">
                  <c:v>1.72</c:v>
                </c:pt>
                <c:pt idx="2072">
                  <c:v>1.24</c:v>
                </c:pt>
                <c:pt idx="2073">
                  <c:v>3.62</c:v>
                </c:pt>
                <c:pt idx="2074">
                  <c:v>2.04</c:v>
                </c:pt>
                <c:pt idx="2075">
                  <c:v>3.04</c:v>
                </c:pt>
                <c:pt idx="2076">
                  <c:v>2.52</c:v>
                </c:pt>
                <c:pt idx="2077">
                  <c:v>2.66</c:v>
                </c:pt>
                <c:pt idx="2078">
                  <c:v>4.34</c:v>
                </c:pt>
                <c:pt idx="2079">
                  <c:v>3.86</c:v>
                </c:pt>
                <c:pt idx="2080">
                  <c:v>2.56</c:v>
                </c:pt>
                <c:pt idx="2081">
                  <c:v>3.22</c:v>
                </c:pt>
                <c:pt idx="2082">
                  <c:v>3.46</c:v>
                </c:pt>
                <c:pt idx="2083">
                  <c:v>3.26</c:v>
                </c:pt>
                <c:pt idx="2084">
                  <c:v>4.32</c:v>
                </c:pt>
                <c:pt idx="2085">
                  <c:v>3.74</c:v>
                </c:pt>
                <c:pt idx="2086">
                  <c:v>2.4</c:v>
                </c:pt>
                <c:pt idx="2087">
                  <c:v>3.48</c:v>
                </c:pt>
                <c:pt idx="2088">
                  <c:v>1.72</c:v>
                </c:pt>
                <c:pt idx="2089">
                  <c:v>2.14</c:v>
                </c:pt>
                <c:pt idx="2090">
                  <c:v>2.86</c:v>
                </c:pt>
                <c:pt idx="2091">
                  <c:v>1.88</c:v>
                </c:pt>
                <c:pt idx="2092">
                  <c:v>1.78</c:v>
                </c:pt>
                <c:pt idx="2093">
                  <c:v>2.78</c:v>
                </c:pt>
                <c:pt idx="2094">
                  <c:v>2.2200000000000002</c:v>
                </c:pt>
                <c:pt idx="2095">
                  <c:v>2.34</c:v>
                </c:pt>
                <c:pt idx="2096">
                  <c:v>2.2400000000000002</c:v>
                </c:pt>
                <c:pt idx="2097">
                  <c:v>2.92</c:v>
                </c:pt>
                <c:pt idx="2098">
                  <c:v>2.52</c:v>
                </c:pt>
                <c:pt idx="2099">
                  <c:v>1.78</c:v>
                </c:pt>
                <c:pt idx="2100">
                  <c:v>2.52</c:v>
                </c:pt>
                <c:pt idx="2101">
                  <c:v>2.74</c:v>
                </c:pt>
                <c:pt idx="2102">
                  <c:v>1.66</c:v>
                </c:pt>
                <c:pt idx="2103">
                  <c:v>2.66</c:v>
                </c:pt>
                <c:pt idx="2104">
                  <c:v>2.92</c:v>
                </c:pt>
                <c:pt idx="2105">
                  <c:v>1.98</c:v>
                </c:pt>
                <c:pt idx="2106">
                  <c:v>2.6</c:v>
                </c:pt>
                <c:pt idx="2107">
                  <c:v>3.36</c:v>
                </c:pt>
                <c:pt idx="2108">
                  <c:v>3.38</c:v>
                </c:pt>
                <c:pt idx="2109">
                  <c:v>2.08</c:v>
                </c:pt>
                <c:pt idx="2110">
                  <c:v>2.72</c:v>
                </c:pt>
                <c:pt idx="2111">
                  <c:v>4.28</c:v>
                </c:pt>
                <c:pt idx="2112">
                  <c:v>4</c:v>
                </c:pt>
                <c:pt idx="2113">
                  <c:v>0</c:v>
                </c:pt>
                <c:pt idx="2114">
                  <c:v>3.92</c:v>
                </c:pt>
                <c:pt idx="2115">
                  <c:v>2.96</c:v>
                </c:pt>
                <c:pt idx="2116">
                  <c:v>1.8</c:v>
                </c:pt>
                <c:pt idx="2117">
                  <c:v>3.52</c:v>
                </c:pt>
                <c:pt idx="2118">
                  <c:v>2.46</c:v>
                </c:pt>
                <c:pt idx="2119">
                  <c:v>3.22</c:v>
                </c:pt>
                <c:pt idx="2120">
                  <c:v>3.86</c:v>
                </c:pt>
                <c:pt idx="2121">
                  <c:v>3.98</c:v>
                </c:pt>
                <c:pt idx="2122">
                  <c:v>2.62</c:v>
                </c:pt>
                <c:pt idx="2123">
                  <c:v>2.8</c:v>
                </c:pt>
                <c:pt idx="2124">
                  <c:v>2.3199999999999998</c:v>
                </c:pt>
                <c:pt idx="2125">
                  <c:v>3.7</c:v>
                </c:pt>
                <c:pt idx="2126">
                  <c:v>2.6</c:v>
                </c:pt>
                <c:pt idx="2127">
                  <c:v>2.36</c:v>
                </c:pt>
                <c:pt idx="2128">
                  <c:v>2.2999999999999998</c:v>
                </c:pt>
                <c:pt idx="2129">
                  <c:v>2.7</c:v>
                </c:pt>
                <c:pt idx="2130">
                  <c:v>2.88</c:v>
                </c:pt>
                <c:pt idx="2131">
                  <c:v>2.44</c:v>
                </c:pt>
                <c:pt idx="2132">
                  <c:v>2.7</c:v>
                </c:pt>
                <c:pt idx="2133">
                  <c:v>2.6</c:v>
                </c:pt>
                <c:pt idx="2134">
                  <c:v>2.86</c:v>
                </c:pt>
                <c:pt idx="2135">
                  <c:v>1.9</c:v>
                </c:pt>
                <c:pt idx="2136">
                  <c:v>2.7</c:v>
                </c:pt>
                <c:pt idx="2137">
                  <c:v>1.46</c:v>
                </c:pt>
                <c:pt idx="2138">
                  <c:v>0.92</c:v>
                </c:pt>
                <c:pt idx="2139">
                  <c:v>1</c:v>
                </c:pt>
                <c:pt idx="2140">
                  <c:v>0.9</c:v>
                </c:pt>
                <c:pt idx="2141">
                  <c:v>1.22</c:v>
                </c:pt>
                <c:pt idx="2142">
                  <c:v>1.1200000000000001</c:v>
                </c:pt>
                <c:pt idx="2143">
                  <c:v>1.28</c:v>
                </c:pt>
                <c:pt idx="2144">
                  <c:v>1.5</c:v>
                </c:pt>
                <c:pt idx="2145">
                  <c:v>0.62</c:v>
                </c:pt>
                <c:pt idx="2146">
                  <c:v>0.36</c:v>
                </c:pt>
                <c:pt idx="2147">
                  <c:v>1.1200000000000001</c:v>
                </c:pt>
                <c:pt idx="2148">
                  <c:v>0.86</c:v>
                </c:pt>
                <c:pt idx="2149">
                  <c:v>1.54</c:v>
                </c:pt>
                <c:pt idx="2150">
                  <c:v>1.78</c:v>
                </c:pt>
                <c:pt idx="2151">
                  <c:v>1.1200000000000001</c:v>
                </c:pt>
                <c:pt idx="2152">
                  <c:v>1.36</c:v>
                </c:pt>
                <c:pt idx="2153">
                  <c:v>1.92</c:v>
                </c:pt>
                <c:pt idx="2154">
                  <c:v>1.1200000000000001</c:v>
                </c:pt>
                <c:pt idx="2155">
                  <c:v>1.32</c:v>
                </c:pt>
                <c:pt idx="2156">
                  <c:v>1.7</c:v>
                </c:pt>
                <c:pt idx="2157">
                  <c:v>1.64</c:v>
                </c:pt>
                <c:pt idx="2158">
                  <c:v>1.24</c:v>
                </c:pt>
                <c:pt idx="2159">
                  <c:v>1.26</c:v>
                </c:pt>
                <c:pt idx="2160">
                  <c:v>0.38</c:v>
                </c:pt>
                <c:pt idx="2161">
                  <c:v>0.48</c:v>
                </c:pt>
                <c:pt idx="2162">
                  <c:v>0.88</c:v>
                </c:pt>
                <c:pt idx="2163">
                  <c:v>0.6</c:v>
                </c:pt>
                <c:pt idx="2164">
                  <c:v>0.52</c:v>
                </c:pt>
                <c:pt idx="2165">
                  <c:v>0.74</c:v>
                </c:pt>
                <c:pt idx="2166">
                  <c:v>0.1</c:v>
                </c:pt>
                <c:pt idx="2167">
                  <c:v>0.1</c:v>
                </c:pt>
                <c:pt idx="2168">
                  <c:v>0.12</c:v>
                </c:pt>
                <c:pt idx="2169">
                  <c:v>0.12</c:v>
                </c:pt>
                <c:pt idx="2170">
                  <c:v>0.3</c:v>
                </c:pt>
                <c:pt idx="2171">
                  <c:v>0.44</c:v>
                </c:pt>
                <c:pt idx="2172">
                  <c:v>0.48</c:v>
                </c:pt>
                <c:pt idx="2173">
                  <c:v>0.44</c:v>
                </c:pt>
                <c:pt idx="2174">
                  <c:v>0.48</c:v>
                </c:pt>
                <c:pt idx="2175">
                  <c:v>0.46</c:v>
                </c:pt>
                <c:pt idx="2176">
                  <c:v>0.52</c:v>
                </c:pt>
                <c:pt idx="2177">
                  <c:v>0.48</c:v>
                </c:pt>
                <c:pt idx="2178">
                  <c:v>0.72</c:v>
                </c:pt>
                <c:pt idx="2179">
                  <c:v>0.68</c:v>
                </c:pt>
                <c:pt idx="2180">
                  <c:v>0.64</c:v>
                </c:pt>
                <c:pt idx="2181">
                  <c:v>0.36</c:v>
                </c:pt>
                <c:pt idx="2182">
                  <c:v>0.38</c:v>
                </c:pt>
                <c:pt idx="2183">
                  <c:v>0.34</c:v>
                </c:pt>
                <c:pt idx="2184">
                  <c:v>0.44</c:v>
                </c:pt>
                <c:pt idx="2185">
                  <c:v>0.48</c:v>
                </c:pt>
                <c:pt idx="2186">
                  <c:v>0.24</c:v>
                </c:pt>
                <c:pt idx="2187">
                  <c:v>0.96</c:v>
                </c:pt>
                <c:pt idx="2188">
                  <c:v>0.78</c:v>
                </c:pt>
                <c:pt idx="2189">
                  <c:v>0.78</c:v>
                </c:pt>
                <c:pt idx="2190">
                  <c:v>0.96</c:v>
                </c:pt>
                <c:pt idx="2191">
                  <c:v>1.24</c:v>
                </c:pt>
                <c:pt idx="2192">
                  <c:v>1.18</c:v>
                </c:pt>
                <c:pt idx="2193">
                  <c:v>1.36</c:v>
                </c:pt>
                <c:pt idx="2194">
                  <c:v>2.2200000000000002</c:v>
                </c:pt>
                <c:pt idx="2195">
                  <c:v>3.06</c:v>
                </c:pt>
                <c:pt idx="2196">
                  <c:v>2.78</c:v>
                </c:pt>
                <c:pt idx="2197">
                  <c:v>2.68</c:v>
                </c:pt>
                <c:pt idx="2198">
                  <c:v>2.16</c:v>
                </c:pt>
                <c:pt idx="2199">
                  <c:v>2.1800000000000002</c:v>
                </c:pt>
                <c:pt idx="2200">
                  <c:v>2.34</c:v>
                </c:pt>
                <c:pt idx="2201">
                  <c:v>2.06</c:v>
                </c:pt>
                <c:pt idx="2202">
                  <c:v>2.14</c:v>
                </c:pt>
                <c:pt idx="2203">
                  <c:v>3.06</c:v>
                </c:pt>
                <c:pt idx="2204">
                  <c:v>3.28</c:v>
                </c:pt>
                <c:pt idx="2205">
                  <c:v>2.1</c:v>
                </c:pt>
                <c:pt idx="2206">
                  <c:v>1.42</c:v>
                </c:pt>
                <c:pt idx="2207">
                  <c:v>1.7</c:v>
                </c:pt>
                <c:pt idx="2208">
                  <c:v>1.88</c:v>
                </c:pt>
                <c:pt idx="2209">
                  <c:v>1.52</c:v>
                </c:pt>
                <c:pt idx="2210">
                  <c:v>1.76</c:v>
                </c:pt>
                <c:pt idx="2211">
                  <c:v>1.22</c:v>
                </c:pt>
                <c:pt idx="2212">
                  <c:v>1.02</c:v>
                </c:pt>
                <c:pt idx="2213">
                  <c:v>1.86</c:v>
                </c:pt>
                <c:pt idx="2214">
                  <c:v>1.22</c:v>
                </c:pt>
                <c:pt idx="2215">
                  <c:v>0.92</c:v>
                </c:pt>
                <c:pt idx="2216">
                  <c:v>1.54</c:v>
                </c:pt>
                <c:pt idx="2217">
                  <c:v>1.1399999999999999</c:v>
                </c:pt>
                <c:pt idx="2218">
                  <c:v>0.72</c:v>
                </c:pt>
                <c:pt idx="2219">
                  <c:v>0.4</c:v>
                </c:pt>
                <c:pt idx="2220">
                  <c:v>0.52</c:v>
                </c:pt>
                <c:pt idx="2221">
                  <c:v>0.38</c:v>
                </c:pt>
                <c:pt idx="2222">
                  <c:v>0.28000000000000003</c:v>
                </c:pt>
                <c:pt idx="2223">
                  <c:v>0.5</c:v>
                </c:pt>
                <c:pt idx="2224">
                  <c:v>0.42</c:v>
                </c:pt>
                <c:pt idx="2225">
                  <c:v>0.6</c:v>
                </c:pt>
                <c:pt idx="2226">
                  <c:v>0.86</c:v>
                </c:pt>
                <c:pt idx="2227">
                  <c:v>1.04</c:v>
                </c:pt>
                <c:pt idx="2228">
                  <c:v>0.78</c:v>
                </c:pt>
                <c:pt idx="2229">
                  <c:v>0.88</c:v>
                </c:pt>
                <c:pt idx="2230">
                  <c:v>0.62</c:v>
                </c:pt>
                <c:pt idx="2231">
                  <c:v>0.74</c:v>
                </c:pt>
                <c:pt idx="2232">
                  <c:v>0.96</c:v>
                </c:pt>
                <c:pt idx="2233">
                  <c:v>0.94</c:v>
                </c:pt>
                <c:pt idx="2234">
                  <c:v>1.32</c:v>
                </c:pt>
                <c:pt idx="2235">
                  <c:v>0.76</c:v>
                </c:pt>
                <c:pt idx="2236">
                  <c:v>0.62</c:v>
                </c:pt>
                <c:pt idx="2237">
                  <c:v>0.5</c:v>
                </c:pt>
                <c:pt idx="2238">
                  <c:v>0.4</c:v>
                </c:pt>
                <c:pt idx="2239">
                  <c:v>0.14000000000000001</c:v>
                </c:pt>
                <c:pt idx="2240">
                  <c:v>0.3</c:v>
                </c:pt>
                <c:pt idx="2241">
                  <c:v>0.2</c:v>
                </c:pt>
                <c:pt idx="2242">
                  <c:v>0.1</c:v>
                </c:pt>
                <c:pt idx="2243">
                  <c:v>0.02</c:v>
                </c:pt>
                <c:pt idx="2244">
                  <c:v>0.1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0.08</c:v>
                </c:pt>
                <c:pt idx="2254">
                  <c:v>0.22</c:v>
                </c:pt>
                <c:pt idx="2255">
                  <c:v>0.1</c:v>
                </c:pt>
                <c:pt idx="2256">
                  <c:v>0.36</c:v>
                </c:pt>
                <c:pt idx="2257">
                  <c:v>0.28000000000000003</c:v>
                </c:pt>
                <c:pt idx="2258">
                  <c:v>0.76</c:v>
                </c:pt>
                <c:pt idx="2259">
                  <c:v>0.52</c:v>
                </c:pt>
                <c:pt idx="2260">
                  <c:v>0.1</c:v>
                </c:pt>
                <c:pt idx="2261">
                  <c:v>0.06</c:v>
                </c:pt>
                <c:pt idx="2262">
                  <c:v>0</c:v>
                </c:pt>
                <c:pt idx="2263">
                  <c:v>0.12</c:v>
                </c:pt>
                <c:pt idx="2264">
                  <c:v>0.98</c:v>
                </c:pt>
                <c:pt idx="2265">
                  <c:v>1.5</c:v>
                </c:pt>
                <c:pt idx="2266">
                  <c:v>0.94</c:v>
                </c:pt>
                <c:pt idx="2267">
                  <c:v>0.7</c:v>
                </c:pt>
                <c:pt idx="2268">
                  <c:v>0.78</c:v>
                </c:pt>
                <c:pt idx="2269">
                  <c:v>0.44</c:v>
                </c:pt>
                <c:pt idx="2270">
                  <c:v>0.8</c:v>
                </c:pt>
                <c:pt idx="2271">
                  <c:v>0.16</c:v>
                </c:pt>
                <c:pt idx="2272">
                  <c:v>0.16</c:v>
                </c:pt>
                <c:pt idx="2273">
                  <c:v>0.06</c:v>
                </c:pt>
                <c:pt idx="2274">
                  <c:v>0.2</c:v>
                </c:pt>
                <c:pt idx="2275">
                  <c:v>0.24</c:v>
                </c:pt>
                <c:pt idx="2276">
                  <c:v>0.44</c:v>
                </c:pt>
                <c:pt idx="2277">
                  <c:v>0.74</c:v>
                </c:pt>
                <c:pt idx="2278">
                  <c:v>1.82</c:v>
                </c:pt>
                <c:pt idx="2279">
                  <c:v>2.1</c:v>
                </c:pt>
                <c:pt idx="2280">
                  <c:v>0.82</c:v>
                </c:pt>
                <c:pt idx="2281">
                  <c:v>1.06</c:v>
                </c:pt>
                <c:pt idx="2282">
                  <c:v>1.78</c:v>
                </c:pt>
                <c:pt idx="2283">
                  <c:v>0.8</c:v>
                </c:pt>
                <c:pt idx="2284">
                  <c:v>1.34</c:v>
                </c:pt>
                <c:pt idx="2285">
                  <c:v>1.46</c:v>
                </c:pt>
                <c:pt idx="2286">
                  <c:v>1.28</c:v>
                </c:pt>
                <c:pt idx="2287">
                  <c:v>1.56</c:v>
                </c:pt>
                <c:pt idx="2288">
                  <c:v>1.82</c:v>
                </c:pt>
                <c:pt idx="2289">
                  <c:v>3.82</c:v>
                </c:pt>
                <c:pt idx="2290">
                  <c:v>2.98</c:v>
                </c:pt>
                <c:pt idx="2291">
                  <c:v>6.02</c:v>
                </c:pt>
                <c:pt idx="2292">
                  <c:v>4.34</c:v>
                </c:pt>
                <c:pt idx="2293">
                  <c:v>5.0999999999999996</c:v>
                </c:pt>
                <c:pt idx="2294">
                  <c:v>4.66</c:v>
                </c:pt>
                <c:pt idx="2295">
                  <c:v>4.66</c:v>
                </c:pt>
                <c:pt idx="2296">
                  <c:v>2.76</c:v>
                </c:pt>
                <c:pt idx="2297">
                  <c:v>4.88</c:v>
                </c:pt>
                <c:pt idx="2298">
                  <c:v>4.5999999999999996</c:v>
                </c:pt>
                <c:pt idx="2299">
                  <c:v>4.4800000000000004</c:v>
                </c:pt>
                <c:pt idx="2300">
                  <c:v>4.4400000000000004</c:v>
                </c:pt>
                <c:pt idx="2301">
                  <c:v>3.84</c:v>
                </c:pt>
                <c:pt idx="2302">
                  <c:v>2.48</c:v>
                </c:pt>
                <c:pt idx="2303">
                  <c:v>2.2400000000000002</c:v>
                </c:pt>
                <c:pt idx="2304">
                  <c:v>1.32</c:v>
                </c:pt>
                <c:pt idx="2305">
                  <c:v>0.94</c:v>
                </c:pt>
                <c:pt idx="2306">
                  <c:v>0.64</c:v>
                </c:pt>
                <c:pt idx="2307">
                  <c:v>0.76</c:v>
                </c:pt>
                <c:pt idx="2308">
                  <c:v>0.56000000000000005</c:v>
                </c:pt>
                <c:pt idx="2309">
                  <c:v>0.38</c:v>
                </c:pt>
                <c:pt idx="2310">
                  <c:v>0.06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0.06</c:v>
                </c:pt>
                <c:pt idx="2322">
                  <c:v>0</c:v>
                </c:pt>
                <c:pt idx="2323">
                  <c:v>0.08</c:v>
                </c:pt>
                <c:pt idx="2324">
                  <c:v>0.82</c:v>
                </c:pt>
                <c:pt idx="2325">
                  <c:v>0.86</c:v>
                </c:pt>
                <c:pt idx="2326">
                  <c:v>0.76</c:v>
                </c:pt>
                <c:pt idx="2327">
                  <c:v>0.66</c:v>
                </c:pt>
                <c:pt idx="2328">
                  <c:v>1.22</c:v>
                </c:pt>
                <c:pt idx="2329">
                  <c:v>1.34</c:v>
                </c:pt>
                <c:pt idx="2330">
                  <c:v>2.54</c:v>
                </c:pt>
                <c:pt idx="2331">
                  <c:v>2.64</c:v>
                </c:pt>
                <c:pt idx="2332">
                  <c:v>2.66</c:v>
                </c:pt>
                <c:pt idx="2333">
                  <c:v>2.74</c:v>
                </c:pt>
                <c:pt idx="2334">
                  <c:v>1.68</c:v>
                </c:pt>
                <c:pt idx="2335">
                  <c:v>2.3199999999999998</c:v>
                </c:pt>
                <c:pt idx="2336">
                  <c:v>2.2400000000000002</c:v>
                </c:pt>
                <c:pt idx="2337">
                  <c:v>1.54</c:v>
                </c:pt>
                <c:pt idx="2338">
                  <c:v>2.2000000000000002</c:v>
                </c:pt>
                <c:pt idx="2339">
                  <c:v>1.76</c:v>
                </c:pt>
                <c:pt idx="2340">
                  <c:v>1.1599999999999999</c:v>
                </c:pt>
                <c:pt idx="2341">
                  <c:v>1.34</c:v>
                </c:pt>
                <c:pt idx="2342">
                  <c:v>2.1800000000000002</c:v>
                </c:pt>
                <c:pt idx="2343">
                  <c:v>1.88</c:v>
                </c:pt>
                <c:pt idx="2344">
                  <c:v>1.96</c:v>
                </c:pt>
                <c:pt idx="2345">
                  <c:v>3.52</c:v>
                </c:pt>
                <c:pt idx="2346">
                  <c:v>4.5</c:v>
                </c:pt>
                <c:pt idx="2347">
                  <c:v>3.86</c:v>
                </c:pt>
                <c:pt idx="2348">
                  <c:v>1.72</c:v>
                </c:pt>
                <c:pt idx="2349">
                  <c:v>2.12</c:v>
                </c:pt>
                <c:pt idx="2350">
                  <c:v>1.96</c:v>
                </c:pt>
                <c:pt idx="2351">
                  <c:v>2.2999999999999998</c:v>
                </c:pt>
                <c:pt idx="2352">
                  <c:v>2.02</c:v>
                </c:pt>
                <c:pt idx="2353">
                  <c:v>2.1800000000000002</c:v>
                </c:pt>
                <c:pt idx="2354">
                  <c:v>1.86</c:v>
                </c:pt>
                <c:pt idx="2355">
                  <c:v>1.78</c:v>
                </c:pt>
                <c:pt idx="2356">
                  <c:v>3.54</c:v>
                </c:pt>
                <c:pt idx="2357">
                  <c:v>4.82</c:v>
                </c:pt>
                <c:pt idx="2358">
                  <c:v>4.88</c:v>
                </c:pt>
                <c:pt idx="2359">
                  <c:v>1.76</c:v>
                </c:pt>
                <c:pt idx="2360">
                  <c:v>1.66</c:v>
                </c:pt>
                <c:pt idx="2361">
                  <c:v>2.3199999999999998</c:v>
                </c:pt>
                <c:pt idx="2362">
                  <c:v>2.2799999999999998</c:v>
                </c:pt>
                <c:pt idx="2363">
                  <c:v>3.28</c:v>
                </c:pt>
                <c:pt idx="2364">
                  <c:v>3.64</c:v>
                </c:pt>
                <c:pt idx="2365">
                  <c:v>4.5599999999999996</c:v>
                </c:pt>
                <c:pt idx="2366">
                  <c:v>4.34</c:v>
                </c:pt>
                <c:pt idx="2367">
                  <c:v>2.78</c:v>
                </c:pt>
                <c:pt idx="2368">
                  <c:v>2.1</c:v>
                </c:pt>
                <c:pt idx="2369">
                  <c:v>1.36</c:v>
                </c:pt>
                <c:pt idx="2370">
                  <c:v>1.44</c:v>
                </c:pt>
                <c:pt idx="2371">
                  <c:v>1.02</c:v>
                </c:pt>
                <c:pt idx="2372">
                  <c:v>0.86</c:v>
                </c:pt>
                <c:pt idx="2373">
                  <c:v>0.66</c:v>
                </c:pt>
                <c:pt idx="2374">
                  <c:v>0.36</c:v>
                </c:pt>
                <c:pt idx="2375">
                  <c:v>1.1000000000000001</c:v>
                </c:pt>
                <c:pt idx="2376">
                  <c:v>1.34</c:v>
                </c:pt>
                <c:pt idx="2377">
                  <c:v>1.4</c:v>
                </c:pt>
                <c:pt idx="2378">
                  <c:v>2.02</c:v>
                </c:pt>
                <c:pt idx="2379">
                  <c:v>4.0199999999999996</c:v>
                </c:pt>
                <c:pt idx="2380">
                  <c:v>2.96</c:v>
                </c:pt>
                <c:pt idx="2381">
                  <c:v>3.1</c:v>
                </c:pt>
                <c:pt idx="2382">
                  <c:v>2.6</c:v>
                </c:pt>
                <c:pt idx="2383">
                  <c:v>2.14</c:v>
                </c:pt>
                <c:pt idx="2384">
                  <c:v>0.14000000000000001</c:v>
                </c:pt>
                <c:pt idx="2385">
                  <c:v>0.22</c:v>
                </c:pt>
                <c:pt idx="2386">
                  <c:v>0.32</c:v>
                </c:pt>
                <c:pt idx="2387">
                  <c:v>0.96</c:v>
                </c:pt>
                <c:pt idx="2388">
                  <c:v>1.1399999999999999</c:v>
                </c:pt>
                <c:pt idx="2389">
                  <c:v>1.3</c:v>
                </c:pt>
                <c:pt idx="2390">
                  <c:v>1.3</c:v>
                </c:pt>
                <c:pt idx="2391">
                  <c:v>1.46</c:v>
                </c:pt>
                <c:pt idx="2392">
                  <c:v>1.4</c:v>
                </c:pt>
                <c:pt idx="2393">
                  <c:v>1</c:v>
                </c:pt>
                <c:pt idx="2394">
                  <c:v>1.18</c:v>
                </c:pt>
                <c:pt idx="2395">
                  <c:v>0.42</c:v>
                </c:pt>
                <c:pt idx="2396">
                  <c:v>1.04</c:v>
                </c:pt>
                <c:pt idx="2397">
                  <c:v>0.6</c:v>
                </c:pt>
                <c:pt idx="2398">
                  <c:v>0.18</c:v>
                </c:pt>
                <c:pt idx="2399">
                  <c:v>0.16</c:v>
                </c:pt>
                <c:pt idx="2400">
                  <c:v>0.2</c:v>
                </c:pt>
                <c:pt idx="2401">
                  <c:v>0.18</c:v>
                </c:pt>
                <c:pt idx="2402">
                  <c:v>0.46</c:v>
                </c:pt>
                <c:pt idx="2403">
                  <c:v>0.36</c:v>
                </c:pt>
                <c:pt idx="2404">
                  <c:v>0.44</c:v>
                </c:pt>
                <c:pt idx="2405">
                  <c:v>0.48</c:v>
                </c:pt>
                <c:pt idx="2406">
                  <c:v>0.38</c:v>
                </c:pt>
                <c:pt idx="2407">
                  <c:v>0.24</c:v>
                </c:pt>
                <c:pt idx="2408">
                  <c:v>0.48</c:v>
                </c:pt>
                <c:pt idx="2409">
                  <c:v>0.78</c:v>
                </c:pt>
                <c:pt idx="2410">
                  <c:v>1.08</c:v>
                </c:pt>
                <c:pt idx="2411">
                  <c:v>0.96</c:v>
                </c:pt>
                <c:pt idx="2412">
                  <c:v>1.52</c:v>
                </c:pt>
                <c:pt idx="2413">
                  <c:v>2.1800000000000002</c:v>
                </c:pt>
                <c:pt idx="2414">
                  <c:v>1.82</c:v>
                </c:pt>
                <c:pt idx="2415">
                  <c:v>2</c:v>
                </c:pt>
                <c:pt idx="2416">
                  <c:v>1.28</c:v>
                </c:pt>
                <c:pt idx="2417">
                  <c:v>1.24</c:v>
                </c:pt>
                <c:pt idx="2418">
                  <c:v>1.5</c:v>
                </c:pt>
                <c:pt idx="2419">
                  <c:v>0.62</c:v>
                </c:pt>
                <c:pt idx="2420">
                  <c:v>0.66</c:v>
                </c:pt>
                <c:pt idx="2421">
                  <c:v>0.5</c:v>
                </c:pt>
                <c:pt idx="2422">
                  <c:v>1.18</c:v>
                </c:pt>
                <c:pt idx="2423">
                  <c:v>2.92</c:v>
                </c:pt>
                <c:pt idx="2424">
                  <c:v>3</c:v>
                </c:pt>
                <c:pt idx="2425">
                  <c:v>3.72</c:v>
                </c:pt>
                <c:pt idx="2426">
                  <c:v>4.5199999999999996</c:v>
                </c:pt>
                <c:pt idx="2427">
                  <c:v>4.84</c:v>
                </c:pt>
                <c:pt idx="2428">
                  <c:v>4.5199999999999996</c:v>
                </c:pt>
                <c:pt idx="2429">
                  <c:v>3</c:v>
                </c:pt>
                <c:pt idx="2430">
                  <c:v>5.56</c:v>
                </c:pt>
                <c:pt idx="2431">
                  <c:v>4.84</c:v>
                </c:pt>
                <c:pt idx="2432">
                  <c:v>4.9400000000000004</c:v>
                </c:pt>
                <c:pt idx="2433">
                  <c:v>5.0999999999999996</c:v>
                </c:pt>
                <c:pt idx="2434">
                  <c:v>5.0599999999999996</c:v>
                </c:pt>
                <c:pt idx="2435">
                  <c:v>4.4800000000000004</c:v>
                </c:pt>
                <c:pt idx="2436">
                  <c:v>4.54</c:v>
                </c:pt>
                <c:pt idx="2437">
                  <c:v>4.3600000000000003</c:v>
                </c:pt>
                <c:pt idx="2438">
                  <c:v>4.6399999999999997</c:v>
                </c:pt>
                <c:pt idx="2439">
                  <c:v>4.34</c:v>
                </c:pt>
                <c:pt idx="2440">
                  <c:v>3.9</c:v>
                </c:pt>
                <c:pt idx="2441">
                  <c:v>4.5599999999999996</c:v>
                </c:pt>
                <c:pt idx="2442">
                  <c:v>3.28</c:v>
                </c:pt>
                <c:pt idx="2443">
                  <c:v>2.6</c:v>
                </c:pt>
                <c:pt idx="2444">
                  <c:v>3.48</c:v>
                </c:pt>
                <c:pt idx="2445">
                  <c:v>4.24</c:v>
                </c:pt>
                <c:pt idx="2446">
                  <c:v>4.58</c:v>
                </c:pt>
                <c:pt idx="2447">
                  <c:v>4.1399999999999997</c:v>
                </c:pt>
                <c:pt idx="2448">
                  <c:v>2.64</c:v>
                </c:pt>
                <c:pt idx="2449">
                  <c:v>1.28</c:v>
                </c:pt>
                <c:pt idx="2450">
                  <c:v>2.2000000000000002</c:v>
                </c:pt>
                <c:pt idx="2451">
                  <c:v>2.56</c:v>
                </c:pt>
                <c:pt idx="2452">
                  <c:v>2.86</c:v>
                </c:pt>
                <c:pt idx="2453">
                  <c:v>3.86</c:v>
                </c:pt>
                <c:pt idx="2454">
                  <c:v>1.94</c:v>
                </c:pt>
                <c:pt idx="2455">
                  <c:v>1.98</c:v>
                </c:pt>
                <c:pt idx="2456">
                  <c:v>3.18</c:v>
                </c:pt>
                <c:pt idx="2457">
                  <c:v>4.46</c:v>
                </c:pt>
                <c:pt idx="2458">
                  <c:v>5.16</c:v>
                </c:pt>
                <c:pt idx="2459">
                  <c:v>4.6399999999999997</c:v>
                </c:pt>
                <c:pt idx="2460">
                  <c:v>4.46</c:v>
                </c:pt>
                <c:pt idx="2461">
                  <c:v>4.5</c:v>
                </c:pt>
                <c:pt idx="2462">
                  <c:v>4.9000000000000004</c:v>
                </c:pt>
                <c:pt idx="2463">
                  <c:v>4.76</c:v>
                </c:pt>
                <c:pt idx="2464">
                  <c:v>5.36</c:v>
                </c:pt>
                <c:pt idx="2465">
                  <c:v>4.8600000000000003</c:v>
                </c:pt>
                <c:pt idx="2466">
                  <c:v>4.38</c:v>
                </c:pt>
                <c:pt idx="2467">
                  <c:v>5.18</c:v>
                </c:pt>
                <c:pt idx="2468">
                  <c:v>5.36</c:v>
                </c:pt>
                <c:pt idx="2469">
                  <c:v>4.8600000000000003</c:v>
                </c:pt>
                <c:pt idx="2470">
                  <c:v>4.9800000000000004</c:v>
                </c:pt>
                <c:pt idx="2471">
                  <c:v>4.3600000000000003</c:v>
                </c:pt>
                <c:pt idx="2472">
                  <c:v>4.26</c:v>
                </c:pt>
                <c:pt idx="2473">
                  <c:v>3.38</c:v>
                </c:pt>
                <c:pt idx="2474">
                  <c:v>0.62</c:v>
                </c:pt>
                <c:pt idx="2475">
                  <c:v>0.18</c:v>
                </c:pt>
                <c:pt idx="2476">
                  <c:v>1.22</c:v>
                </c:pt>
                <c:pt idx="2477">
                  <c:v>2.76</c:v>
                </c:pt>
                <c:pt idx="2478">
                  <c:v>1.1399999999999999</c:v>
                </c:pt>
                <c:pt idx="2479">
                  <c:v>0.76</c:v>
                </c:pt>
                <c:pt idx="2480">
                  <c:v>0.84</c:v>
                </c:pt>
                <c:pt idx="2481">
                  <c:v>1.1000000000000001</c:v>
                </c:pt>
                <c:pt idx="2482">
                  <c:v>0.16</c:v>
                </c:pt>
                <c:pt idx="2483">
                  <c:v>1.24</c:v>
                </c:pt>
                <c:pt idx="2484">
                  <c:v>1.22</c:v>
                </c:pt>
                <c:pt idx="2485">
                  <c:v>1.76</c:v>
                </c:pt>
                <c:pt idx="2486">
                  <c:v>1.1399999999999999</c:v>
                </c:pt>
                <c:pt idx="2487">
                  <c:v>0.8</c:v>
                </c:pt>
                <c:pt idx="2488">
                  <c:v>1.44</c:v>
                </c:pt>
                <c:pt idx="2489">
                  <c:v>0.94</c:v>
                </c:pt>
                <c:pt idx="2490">
                  <c:v>1.22</c:v>
                </c:pt>
                <c:pt idx="2491">
                  <c:v>0.57999999999999996</c:v>
                </c:pt>
                <c:pt idx="2492">
                  <c:v>0.22</c:v>
                </c:pt>
                <c:pt idx="2493">
                  <c:v>0.02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0.06</c:v>
                </c:pt>
                <c:pt idx="2500">
                  <c:v>0.02</c:v>
                </c:pt>
                <c:pt idx="2501">
                  <c:v>0.04</c:v>
                </c:pt>
                <c:pt idx="2502">
                  <c:v>0.06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0.3</c:v>
                </c:pt>
                <c:pt idx="2508">
                  <c:v>0.12</c:v>
                </c:pt>
                <c:pt idx="2509">
                  <c:v>0.14000000000000001</c:v>
                </c:pt>
                <c:pt idx="2510">
                  <c:v>0.16</c:v>
                </c:pt>
                <c:pt idx="2511">
                  <c:v>0.16</c:v>
                </c:pt>
                <c:pt idx="2512">
                  <c:v>0.78</c:v>
                </c:pt>
                <c:pt idx="2513">
                  <c:v>1.44</c:v>
                </c:pt>
                <c:pt idx="2514">
                  <c:v>1.42</c:v>
                </c:pt>
                <c:pt idx="2515">
                  <c:v>0.84</c:v>
                </c:pt>
                <c:pt idx="2516">
                  <c:v>0.42</c:v>
                </c:pt>
                <c:pt idx="2517">
                  <c:v>0.64</c:v>
                </c:pt>
                <c:pt idx="2518">
                  <c:v>1.1000000000000001</c:v>
                </c:pt>
                <c:pt idx="2519">
                  <c:v>1.58</c:v>
                </c:pt>
                <c:pt idx="2520">
                  <c:v>1.22</c:v>
                </c:pt>
                <c:pt idx="2521">
                  <c:v>1.58</c:v>
                </c:pt>
                <c:pt idx="2522">
                  <c:v>0.8</c:v>
                </c:pt>
                <c:pt idx="2523">
                  <c:v>0.2</c:v>
                </c:pt>
                <c:pt idx="2524">
                  <c:v>0.3</c:v>
                </c:pt>
                <c:pt idx="2525">
                  <c:v>1.48</c:v>
                </c:pt>
                <c:pt idx="2526">
                  <c:v>1.1599999999999999</c:v>
                </c:pt>
                <c:pt idx="2527">
                  <c:v>0.16</c:v>
                </c:pt>
                <c:pt idx="2528">
                  <c:v>0.04</c:v>
                </c:pt>
                <c:pt idx="2529">
                  <c:v>0.66</c:v>
                </c:pt>
                <c:pt idx="2530">
                  <c:v>0.92</c:v>
                </c:pt>
                <c:pt idx="2531">
                  <c:v>1.46</c:v>
                </c:pt>
                <c:pt idx="2532">
                  <c:v>1.4</c:v>
                </c:pt>
                <c:pt idx="2533">
                  <c:v>2.94</c:v>
                </c:pt>
                <c:pt idx="2534">
                  <c:v>1.26</c:v>
                </c:pt>
                <c:pt idx="2535">
                  <c:v>1.4</c:v>
                </c:pt>
                <c:pt idx="2536">
                  <c:v>0.82</c:v>
                </c:pt>
                <c:pt idx="2537">
                  <c:v>1.68</c:v>
                </c:pt>
                <c:pt idx="2538">
                  <c:v>1.8</c:v>
                </c:pt>
                <c:pt idx="2539">
                  <c:v>1.2</c:v>
                </c:pt>
                <c:pt idx="2540">
                  <c:v>2.68</c:v>
                </c:pt>
                <c:pt idx="2541">
                  <c:v>2.58</c:v>
                </c:pt>
                <c:pt idx="2542">
                  <c:v>2.8</c:v>
                </c:pt>
                <c:pt idx="2543">
                  <c:v>1.38</c:v>
                </c:pt>
                <c:pt idx="2544">
                  <c:v>3.04</c:v>
                </c:pt>
                <c:pt idx="2545">
                  <c:v>2.38</c:v>
                </c:pt>
                <c:pt idx="2546">
                  <c:v>4.1399999999999997</c:v>
                </c:pt>
                <c:pt idx="2547">
                  <c:v>4.96</c:v>
                </c:pt>
                <c:pt idx="2548">
                  <c:v>5.12</c:v>
                </c:pt>
                <c:pt idx="2549">
                  <c:v>4.6399999999999997</c:v>
                </c:pt>
                <c:pt idx="2550">
                  <c:v>4.84</c:v>
                </c:pt>
                <c:pt idx="2551">
                  <c:v>4.5599999999999996</c:v>
                </c:pt>
                <c:pt idx="2552">
                  <c:v>4.3</c:v>
                </c:pt>
                <c:pt idx="2553">
                  <c:v>2.64</c:v>
                </c:pt>
                <c:pt idx="2554">
                  <c:v>3.82</c:v>
                </c:pt>
                <c:pt idx="2555">
                  <c:v>2.2799999999999998</c:v>
                </c:pt>
                <c:pt idx="2556">
                  <c:v>2.44</c:v>
                </c:pt>
                <c:pt idx="2557">
                  <c:v>2.16</c:v>
                </c:pt>
                <c:pt idx="2558">
                  <c:v>0</c:v>
                </c:pt>
                <c:pt idx="2559">
                  <c:v>2.3199999999999998</c:v>
                </c:pt>
                <c:pt idx="2560">
                  <c:v>4.34</c:v>
                </c:pt>
                <c:pt idx="2561">
                  <c:v>4.04</c:v>
                </c:pt>
                <c:pt idx="2562">
                  <c:v>3.42</c:v>
                </c:pt>
                <c:pt idx="2563">
                  <c:v>2.54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0.06</c:v>
                </c:pt>
                <c:pt idx="2580">
                  <c:v>0.06</c:v>
                </c:pt>
                <c:pt idx="2581">
                  <c:v>0.14000000000000001</c:v>
                </c:pt>
                <c:pt idx="2582">
                  <c:v>0.08</c:v>
                </c:pt>
                <c:pt idx="2583">
                  <c:v>0.12</c:v>
                </c:pt>
                <c:pt idx="2584">
                  <c:v>0.08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0.1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0.12</c:v>
                </c:pt>
                <c:pt idx="2605">
                  <c:v>0.26</c:v>
                </c:pt>
                <c:pt idx="2606">
                  <c:v>0.08</c:v>
                </c:pt>
                <c:pt idx="2607">
                  <c:v>0.12</c:v>
                </c:pt>
                <c:pt idx="2608">
                  <c:v>0.48</c:v>
                </c:pt>
                <c:pt idx="2609">
                  <c:v>0.3</c:v>
                </c:pt>
                <c:pt idx="2610">
                  <c:v>0.16</c:v>
                </c:pt>
                <c:pt idx="2611">
                  <c:v>0.16</c:v>
                </c:pt>
                <c:pt idx="2612">
                  <c:v>0.04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0.24</c:v>
                </c:pt>
                <c:pt idx="2617">
                  <c:v>0.32</c:v>
                </c:pt>
                <c:pt idx="2618">
                  <c:v>0.26</c:v>
                </c:pt>
                <c:pt idx="2619">
                  <c:v>0.14000000000000001</c:v>
                </c:pt>
                <c:pt idx="2620">
                  <c:v>0.14000000000000001</c:v>
                </c:pt>
                <c:pt idx="2621">
                  <c:v>0.06</c:v>
                </c:pt>
                <c:pt idx="2622">
                  <c:v>0.02</c:v>
                </c:pt>
                <c:pt idx="2623">
                  <c:v>0.28000000000000003</c:v>
                </c:pt>
                <c:pt idx="2624">
                  <c:v>0.06</c:v>
                </c:pt>
                <c:pt idx="2625">
                  <c:v>0.06</c:v>
                </c:pt>
                <c:pt idx="2626">
                  <c:v>0.57999999999999996</c:v>
                </c:pt>
                <c:pt idx="2627">
                  <c:v>0.66</c:v>
                </c:pt>
                <c:pt idx="2628">
                  <c:v>0.57999999999999996</c:v>
                </c:pt>
                <c:pt idx="2629">
                  <c:v>1.22</c:v>
                </c:pt>
                <c:pt idx="2630">
                  <c:v>0.92</c:v>
                </c:pt>
                <c:pt idx="2631">
                  <c:v>1.62</c:v>
                </c:pt>
                <c:pt idx="2632">
                  <c:v>1.72</c:v>
                </c:pt>
                <c:pt idx="2633">
                  <c:v>2.52</c:v>
                </c:pt>
                <c:pt idx="2634">
                  <c:v>2.16</c:v>
                </c:pt>
                <c:pt idx="2635">
                  <c:v>3.06</c:v>
                </c:pt>
                <c:pt idx="2636">
                  <c:v>2.8</c:v>
                </c:pt>
                <c:pt idx="2637">
                  <c:v>3.34</c:v>
                </c:pt>
                <c:pt idx="2638">
                  <c:v>2.36</c:v>
                </c:pt>
                <c:pt idx="2639">
                  <c:v>2.94</c:v>
                </c:pt>
                <c:pt idx="2640">
                  <c:v>2.76</c:v>
                </c:pt>
                <c:pt idx="2641">
                  <c:v>1.72</c:v>
                </c:pt>
                <c:pt idx="2642">
                  <c:v>2.16</c:v>
                </c:pt>
                <c:pt idx="2643">
                  <c:v>2.2400000000000002</c:v>
                </c:pt>
                <c:pt idx="2644">
                  <c:v>2.12</c:v>
                </c:pt>
                <c:pt idx="2645">
                  <c:v>2.54</c:v>
                </c:pt>
                <c:pt idx="2646">
                  <c:v>4.78</c:v>
                </c:pt>
                <c:pt idx="2647">
                  <c:v>2.72</c:v>
                </c:pt>
                <c:pt idx="2648">
                  <c:v>1.88</c:v>
                </c:pt>
                <c:pt idx="2649">
                  <c:v>2.2200000000000002</c:v>
                </c:pt>
                <c:pt idx="2650">
                  <c:v>2.68</c:v>
                </c:pt>
                <c:pt idx="2651">
                  <c:v>4.62</c:v>
                </c:pt>
                <c:pt idx="2652">
                  <c:v>3.86</c:v>
                </c:pt>
                <c:pt idx="2653">
                  <c:v>4.24</c:v>
                </c:pt>
                <c:pt idx="2654">
                  <c:v>4.12</c:v>
                </c:pt>
                <c:pt idx="2655">
                  <c:v>2.92</c:v>
                </c:pt>
                <c:pt idx="2656">
                  <c:v>5.5</c:v>
                </c:pt>
                <c:pt idx="2657">
                  <c:v>3.14</c:v>
                </c:pt>
                <c:pt idx="2658">
                  <c:v>3.82</c:v>
                </c:pt>
                <c:pt idx="2659">
                  <c:v>3.86</c:v>
                </c:pt>
                <c:pt idx="2660">
                  <c:v>3.98</c:v>
                </c:pt>
                <c:pt idx="2661">
                  <c:v>2.2999999999999998</c:v>
                </c:pt>
                <c:pt idx="2662">
                  <c:v>0.16</c:v>
                </c:pt>
                <c:pt idx="2663">
                  <c:v>1.52</c:v>
                </c:pt>
                <c:pt idx="2664">
                  <c:v>2.3199999999999998</c:v>
                </c:pt>
                <c:pt idx="2665">
                  <c:v>2.88</c:v>
                </c:pt>
                <c:pt idx="2666">
                  <c:v>2.06</c:v>
                </c:pt>
                <c:pt idx="2667">
                  <c:v>1.94</c:v>
                </c:pt>
                <c:pt idx="2668">
                  <c:v>1.66</c:v>
                </c:pt>
                <c:pt idx="2669">
                  <c:v>1.18</c:v>
                </c:pt>
                <c:pt idx="2670">
                  <c:v>1.2</c:v>
                </c:pt>
                <c:pt idx="2671">
                  <c:v>0.4</c:v>
                </c:pt>
                <c:pt idx="2672">
                  <c:v>0.96</c:v>
                </c:pt>
                <c:pt idx="2673">
                  <c:v>0.92</c:v>
                </c:pt>
                <c:pt idx="2674">
                  <c:v>1.38</c:v>
                </c:pt>
                <c:pt idx="2675">
                  <c:v>2.88</c:v>
                </c:pt>
                <c:pt idx="2676">
                  <c:v>3.82</c:v>
                </c:pt>
                <c:pt idx="2677">
                  <c:v>2.9</c:v>
                </c:pt>
                <c:pt idx="2678">
                  <c:v>3.58</c:v>
                </c:pt>
                <c:pt idx="2679">
                  <c:v>4.38</c:v>
                </c:pt>
                <c:pt idx="2680">
                  <c:v>2.2799999999999998</c:v>
                </c:pt>
                <c:pt idx="2681">
                  <c:v>1.1599999999999999</c:v>
                </c:pt>
                <c:pt idx="2682">
                  <c:v>0.78</c:v>
                </c:pt>
                <c:pt idx="2683">
                  <c:v>1.34</c:v>
                </c:pt>
                <c:pt idx="2684">
                  <c:v>1.08</c:v>
                </c:pt>
                <c:pt idx="2685">
                  <c:v>0.48</c:v>
                </c:pt>
                <c:pt idx="2686">
                  <c:v>0.32</c:v>
                </c:pt>
                <c:pt idx="2687">
                  <c:v>0.48</c:v>
                </c:pt>
                <c:pt idx="2688">
                  <c:v>1.02</c:v>
                </c:pt>
                <c:pt idx="2689">
                  <c:v>0.26</c:v>
                </c:pt>
                <c:pt idx="2690">
                  <c:v>0.26</c:v>
                </c:pt>
                <c:pt idx="2691">
                  <c:v>0.14000000000000001</c:v>
                </c:pt>
                <c:pt idx="2692">
                  <c:v>0.38</c:v>
                </c:pt>
                <c:pt idx="2693">
                  <c:v>0.57999999999999996</c:v>
                </c:pt>
                <c:pt idx="2694">
                  <c:v>0.56000000000000005</c:v>
                </c:pt>
                <c:pt idx="2695">
                  <c:v>0.24</c:v>
                </c:pt>
                <c:pt idx="2696">
                  <c:v>0.08</c:v>
                </c:pt>
                <c:pt idx="2697">
                  <c:v>0.6</c:v>
                </c:pt>
                <c:pt idx="2698">
                  <c:v>0.92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0.72</c:v>
                </c:pt>
                <c:pt idx="2704">
                  <c:v>1</c:v>
                </c:pt>
                <c:pt idx="2705">
                  <c:v>0.54</c:v>
                </c:pt>
                <c:pt idx="2706">
                  <c:v>0.48</c:v>
                </c:pt>
                <c:pt idx="2707">
                  <c:v>0.14000000000000001</c:v>
                </c:pt>
                <c:pt idx="2708">
                  <c:v>0.06</c:v>
                </c:pt>
                <c:pt idx="2709">
                  <c:v>0.1</c:v>
                </c:pt>
                <c:pt idx="2710">
                  <c:v>0.9</c:v>
                </c:pt>
                <c:pt idx="2711">
                  <c:v>0.22</c:v>
                </c:pt>
                <c:pt idx="2712">
                  <c:v>0.4</c:v>
                </c:pt>
                <c:pt idx="2713">
                  <c:v>0.48</c:v>
                </c:pt>
                <c:pt idx="2714">
                  <c:v>0.02</c:v>
                </c:pt>
                <c:pt idx="2715">
                  <c:v>0.42</c:v>
                </c:pt>
                <c:pt idx="2716">
                  <c:v>0.57999999999999996</c:v>
                </c:pt>
                <c:pt idx="2717">
                  <c:v>0.04</c:v>
                </c:pt>
                <c:pt idx="2718">
                  <c:v>0.92</c:v>
                </c:pt>
                <c:pt idx="2719">
                  <c:v>0.1</c:v>
                </c:pt>
                <c:pt idx="2720">
                  <c:v>0.02</c:v>
                </c:pt>
                <c:pt idx="2721">
                  <c:v>0.18</c:v>
                </c:pt>
                <c:pt idx="2722">
                  <c:v>0.08</c:v>
                </c:pt>
                <c:pt idx="2723">
                  <c:v>0.04</c:v>
                </c:pt>
                <c:pt idx="2724">
                  <c:v>0.02</c:v>
                </c:pt>
                <c:pt idx="2725">
                  <c:v>0.16</c:v>
                </c:pt>
                <c:pt idx="2726">
                  <c:v>0.16</c:v>
                </c:pt>
                <c:pt idx="2727">
                  <c:v>0.1</c:v>
                </c:pt>
                <c:pt idx="2728">
                  <c:v>0.1</c:v>
                </c:pt>
                <c:pt idx="2729">
                  <c:v>0.02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0.08</c:v>
                </c:pt>
                <c:pt idx="2741">
                  <c:v>0.62</c:v>
                </c:pt>
                <c:pt idx="2742">
                  <c:v>0.28000000000000003</c:v>
                </c:pt>
                <c:pt idx="2743">
                  <c:v>0.2</c:v>
                </c:pt>
                <c:pt idx="2744">
                  <c:v>0.86</c:v>
                </c:pt>
                <c:pt idx="2745">
                  <c:v>1.8</c:v>
                </c:pt>
                <c:pt idx="2746">
                  <c:v>1.84</c:v>
                </c:pt>
                <c:pt idx="2747">
                  <c:v>1.06</c:v>
                </c:pt>
                <c:pt idx="2748">
                  <c:v>0.96</c:v>
                </c:pt>
                <c:pt idx="2749">
                  <c:v>0.82</c:v>
                </c:pt>
                <c:pt idx="2750">
                  <c:v>0.8</c:v>
                </c:pt>
                <c:pt idx="2751">
                  <c:v>1.42</c:v>
                </c:pt>
                <c:pt idx="2752">
                  <c:v>1.52</c:v>
                </c:pt>
                <c:pt idx="2753">
                  <c:v>2.08</c:v>
                </c:pt>
                <c:pt idx="2754">
                  <c:v>2.5</c:v>
                </c:pt>
                <c:pt idx="2755">
                  <c:v>2.2799999999999998</c:v>
                </c:pt>
                <c:pt idx="2756">
                  <c:v>0.84</c:v>
                </c:pt>
                <c:pt idx="2757">
                  <c:v>1.7</c:v>
                </c:pt>
                <c:pt idx="2758">
                  <c:v>2.68</c:v>
                </c:pt>
                <c:pt idx="2759">
                  <c:v>2.9</c:v>
                </c:pt>
                <c:pt idx="2760">
                  <c:v>1.18</c:v>
                </c:pt>
                <c:pt idx="2761">
                  <c:v>2.04</c:v>
                </c:pt>
                <c:pt idx="2762">
                  <c:v>3.08</c:v>
                </c:pt>
                <c:pt idx="2763">
                  <c:v>1.38</c:v>
                </c:pt>
                <c:pt idx="2764">
                  <c:v>1.38</c:v>
                </c:pt>
                <c:pt idx="2765">
                  <c:v>1.48</c:v>
                </c:pt>
                <c:pt idx="2766">
                  <c:v>0.86</c:v>
                </c:pt>
                <c:pt idx="2767">
                  <c:v>1.28</c:v>
                </c:pt>
                <c:pt idx="2768">
                  <c:v>1.44</c:v>
                </c:pt>
                <c:pt idx="2769">
                  <c:v>0.52</c:v>
                </c:pt>
                <c:pt idx="2770">
                  <c:v>1.58</c:v>
                </c:pt>
                <c:pt idx="2771">
                  <c:v>3.08</c:v>
                </c:pt>
                <c:pt idx="2772">
                  <c:v>2.68</c:v>
                </c:pt>
                <c:pt idx="2773">
                  <c:v>2.2999999999999998</c:v>
                </c:pt>
                <c:pt idx="2774">
                  <c:v>1.62</c:v>
                </c:pt>
                <c:pt idx="2775">
                  <c:v>0.94</c:v>
                </c:pt>
                <c:pt idx="2776">
                  <c:v>0.7</c:v>
                </c:pt>
                <c:pt idx="2777">
                  <c:v>0.7</c:v>
                </c:pt>
                <c:pt idx="2778">
                  <c:v>0.46</c:v>
                </c:pt>
                <c:pt idx="2779">
                  <c:v>0.54</c:v>
                </c:pt>
                <c:pt idx="2780">
                  <c:v>1.4</c:v>
                </c:pt>
                <c:pt idx="2781">
                  <c:v>1.38</c:v>
                </c:pt>
                <c:pt idx="2782">
                  <c:v>0.96</c:v>
                </c:pt>
                <c:pt idx="2783">
                  <c:v>0.62</c:v>
                </c:pt>
                <c:pt idx="2784">
                  <c:v>0.92</c:v>
                </c:pt>
                <c:pt idx="2785">
                  <c:v>0.88</c:v>
                </c:pt>
                <c:pt idx="2786">
                  <c:v>1.48</c:v>
                </c:pt>
                <c:pt idx="2787">
                  <c:v>1.82</c:v>
                </c:pt>
                <c:pt idx="2788">
                  <c:v>1.46</c:v>
                </c:pt>
                <c:pt idx="2789">
                  <c:v>1.46</c:v>
                </c:pt>
                <c:pt idx="2790">
                  <c:v>0.88</c:v>
                </c:pt>
                <c:pt idx="2791">
                  <c:v>0.52</c:v>
                </c:pt>
                <c:pt idx="2792">
                  <c:v>0.86</c:v>
                </c:pt>
                <c:pt idx="2793">
                  <c:v>1.1399999999999999</c:v>
                </c:pt>
                <c:pt idx="2794">
                  <c:v>0.82</c:v>
                </c:pt>
                <c:pt idx="2795">
                  <c:v>0.5</c:v>
                </c:pt>
                <c:pt idx="2796">
                  <c:v>1.06</c:v>
                </c:pt>
                <c:pt idx="2797">
                  <c:v>1.32</c:v>
                </c:pt>
                <c:pt idx="2798">
                  <c:v>1.6</c:v>
                </c:pt>
                <c:pt idx="2799">
                  <c:v>0.84</c:v>
                </c:pt>
                <c:pt idx="2800">
                  <c:v>0.28000000000000003</c:v>
                </c:pt>
                <c:pt idx="2801">
                  <c:v>0.3</c:v>
                </c:pt>
                <c:pt idx="2802">
                  <c:v>0.08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0.02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0.02</c:v>
                </c:pt>
                <c:pt idx="2812">
                  <c:v>0.06</c:v>
                </c:pt>
                <c:pt idx="2813">
                  <c:v>0.22</c:v>
                </c:pt>
                <c:pt idx="2814">
                  <c:v>1.1399999999999999</c:v>
                </c:pt>
                <c:pt idx="2815">
                  <c:v>0.32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0.06</c:v>
                </c:pt>
                <c:pt idx="2858">
                  <c:v>0.04</c:v>
                </c:pt>
                <c:pt idx="2859">
                  <c:v>0</c:v>
                </c:pt>
                <c:pt idx="2860">
                  <c:v>0</c:v>
                </c:pt>
                <c:pt idx="2861">
                  <c:v>0.1</c:v>
                </c:pt>
                <c:pt idx="2862">
                  <c:v>0.14000000000000001</c:v>
                </c:pt>
                <c:pt idx="2863">
                  <c:v>0.04</c:v>
                </c:pt>
                <c:pt idx="2864">
                  <c:v>0.1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0.02</c:v>
                </c:pt>
                <c:pt idx="2874">
                  <c:v>1.08</c:v>
                </c:pt>
                <c:pt idx="2875">
                  <c:v>0.82</c:v>
                </c:pt>
                <c:pt idx="2876">
                  <c:v>0.88</c:v>
                </c:pt>
                <c:pt idx="2877">
                  <c:v>0.98</c:v>
                </c:pt>
                <c:pt idx="2878">
                  <c:v>0.78</c:v>
                </c:pt>
                <c:pt idx="2879">
                  <c:v>1.28</c:v>
                </c:pt>
                <c:pt idx="2880">
                  <c:v>0.78</c:v>
                </c:pt>
                <c:pt idx="2881">
                  <c:v>2.02</c:v>
                </c:pt>
                <c:pt idx="2882">
                  <c:v>1.84</c:v>
                </c:pt>
                <c:pt idx="2883">
                  <c:v>1.52</c:v>
                </c:pt>
                <c:pt idx="2884">
                  <c:v>2.86</c:v>
                </c:pt>
                <c:pt idx="2885">
                  <c:v>2.9</c:v>
                </c:pt>
                <c:pt idx="2886">
                  <c:v>3.04</c:v>
                </c:pt>
                <c:pt idx="2887">
                  <c:v>3.34</c:v>
                </c:pt>
                <c:pt idx="2888">
                  <c:v>3.74</c:v>
                </c:pt>
                <c:pt idx="2889">
                  <c:v>3.24</c:v>
                </c:pt>
                <c:pt idx="2890">
                  <c:v>2.4</c:v>
                </c:pt>
                <c:pt idx="2891">
                  <c:v>1.46</c:v>
                </c:pt>
                <c:pt idx="2892">
                  <c:v>1.8</c:v>
                </c:pt>
                <c:pt idx="2893">
                  <c:v>2.36</c:v>
                </c:pt>
                <c:pt idx="2894">
                  <c:v>2.66</c:v>
                </c:pt>
                <c:pt idx="2895">
                  <c:v>2.2599999999999998</c:v>
                </c:pt>
                <c:pt idx="2896">
                  <c:v>2.74</c:v>
                </c:pt>
                <c:pt idx="2897">
                  <c:v>2.2599999999999998</c:v>
                </c:pt>
                <c:pt idx="2898">
                  <c:v>2.7</c:v>
                </c:pt>
                <c:pt idx="2899">
                  <c:v>2.68</c:v>
                </c:pt>
                <c:pt idx="2900">
                  <c:v>2.34</c:v>
                </c:pt>
                <c:pt idx="2901">
                  <c:v>1.1599999999999999</c:v>
                </c:pt>
                <c:pt idx="2902">
                  <c:v>0.52</c:v>
                </c:pt>
                <c:pt idx="2903">
                  <c:v>0.66</c:v>
                </c:pt>
                <c:pt idx="2904">
                  <c:v>0.54</c:v>
                </c:pt>
                <c:pt idx="2905">
                  <c:v>0.46</c:v>
                </c:pt>
                <c:pt idx="2906">
                  <c:v>0.62</c:v>
                </c:pt>
                <c:pt idx="2907">
                  <c:v>0.44</c:v>
                </c:pt>
                <c:pt idx="2908">
                  <c:v>0.16</c:v>
                </c:pt>
                <c:pt idx="2909">
                  <c:v>0.38</c:v>
                </c:pt>
                <c:pt idx="2910">
                  <c:v>0.98</c:v>
                </c:pt>
                <c:pt idx="2911">
                  <c:v>1.08</c:v>
                </c:pt>
                <c:pt idx="2912">
                  <c:v>1.1599999999999999</c:v>
                </c:pt>
                <c:pt idx="2913">
                  <c:v>0.14000000000000001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0.48</c:v>
                </c:pt>
                <c:pt idx="2930">
                  <c:v>0.06</c:v>
                </c:pt>
                <c:pt idx="2931">
                  <c:v>0.02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0.02</c:v>
                </c:pt>
                <c:pt idx="2942">
                  <c:v>0.08</c:v>
                </c:pt>
                <c:pt idx="2943">
                  <c:v>0.08</c:v>
                </c:pt>
                <c:pt idx="2944">
                  <c:v>0.04</c:v>
                </c:pt>
                <c:pt idx="2945">
                  <c:v>0.08</c:v>
                </c:pt>
                <c:pt idx="2946">
                  <c:v>0.22</c:v>
                </c:pt>
                <c:pt idx="2947">
                  <c:v>0.48</c:v>
                </c:pt>
                <c:pt idx="2948">
                  <c:v>0.02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0.1</c:v>
                </c:pt>
                <c:pt idx="2962">
                  <c:v>0.22</c:v>
                </c:pt>
                <c:pt idx="2963">
                  <c:v>0.1</c:v>
                </c:pt>
                <c:pt idx="2964">
                  <c:v>0.18</c:v>
                </c:pt>
                <c:pt idx="2965">
                  <c:v>0.24</c:v>
                </c:pt>
                <c:pt idx="2966">
                  <c:v>0.36</c:v>
                </c:pt>
                <c:pt idx="2967">
                  <c:v>1.02</c:v>
                </c:pt>
                <c:pt idx="2968">
                  <c:v>1.02</c:v>
                </c:pt>
                <c:pt idx="2969">
                  <c:v>0.82</c:v>
                </c:pt>
                <c:pt idx="2970">
                  <c:v>0.56000000000000005</c:v>
                </c:pt>
                <c:pt idx="2971">
                  <c:v>0.96</c:v>
                </c:pt>
                <c:pt idx="2972">
                  <c:v>1.64</c:v>
                </c:pt>
                <c:pt idx="2973">
                  <c:v>1.62</c:v>
                </c:pt>
                <c:pt idx="2974">
                  <c:v>1.64</c:v>
                </c:pt>
                <c:pt idx="2975">
                  <c:v>2.06</c:v>
                </c:pt>
                <c:pt idx="2976">
                  <c:v>1.38</c:v>
                </c:pt>
                <c:pt idx="2977">
                  <c:v>1.72</c:v>
                </c:pt>
                <c:pt idx="2978">
                  <c:v>1.1200000000000001</c:v>
                </c:pt>
                <c:pt idx="2979">
                  <c:v>0.54</c:v>
                </c:pt>
                <c:pt idx="2980">
                  <c:v>0.24</c:v>
                </c:pt>
                <c:pt idx="2981">
                  <c:v>0.38</c:v>
                </c:pt>
                <c:pt idx="2982">
                  <c:v>0.54</c:v>
                </c:pt>
                <c:pt idx="2983">
                  <c:v>0.26</c:v>
                </c:pt>
                <c:pt idx="2984">
                  <c:v>0.56000000000000005</c:v>
                </c:pt>
                <c:pt idx="2985">
                  <c:v>0.3</c:v>
                </c:pt>
                <c:pt idx="2986">
                  <c:v>0.3</c:v>
                </c:pt>
                <c:pt idx="2987">
                  <c:v>0.62</c:v>
                </c:pt>
                <c:pt idx="2988">
                  <c:v>0.26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0.36</c:v>
                </c:pt>
                <c:pt idx="2993">
                  <c:v>2.6</c:v>
                </c:pt>
                <c:pt idx="2994">
                  <c:v>1.96</c:v>
                </c:pt>
                <c:pt idx="2995">
                  <c:v>1.84</c:v>
                </c:pt>
                <c:pt idx="2996">
                  <c:v>0.6</c:v>
                </c:pt>
                <c:pt idx="2997">
                  <c:v>0.96</c:v>
                </c:pt>
                <c:pt idx="2998">
                  <c:v>2.3199999999999998</c:v>
                </c:pt>
                <c:pt idx="2999">
                  <c:v>1.38</c:v>
                </c:pt>
                <c:pt idx="3000">
                  <c:v>0.72</c:v>
                </c:pt>
                <c:pt idx="3001">
                  <c:v>0.98</c:v>
                </c:pt>
                <c:pt idx="3002">
                  <c:v>2.08</c:v>
                </c:pt>
                <c:pt idx="3003">
                  <c:v>0.96</c:v>
                </c:pt>
                <c:pt idx="3004">
                  <c:v>1.54</c:v>
                </c:pt>
                <c:pt idx="3005">
                  <c:v>1.2</c:v>
                </c:pt>
                <c:pt idx="3006">
                  <c:v>1.22</c:v>
                </c:pt>
                <c:pt idx="3007">
                  <c:v>0.78</c:v>
                </c:pt>
                <c:pt idx="3008">
                  <c:v>1.68</c:v>
                </c:pt>
                <c:pt idx="3009">
                  <c:v>0.4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0.88</c:v>
                </c:pt>
                <c:pt idx="3017">
                  <c:v>2.44</c:v>
                </c:pt>
                <c:pt idx="3018">
                  <c:v>2.36</c:v>
                </c:pt>
                <c:pt idx="3019">
                  <c:v>1.52</c:v>
                </c:pt>
                <c:pt idx="3020">
                  <c:v>0.94</c:v>
                </c:pt>
                <c:pt idx="3021">
                  <c:v>1</c:v>
                </c:pt>
                <c:pt idx="3022">
                  <c:v>1.64</c:v>
                </c:pt>
                <c:pt idx="3023">
                  <c:v>1</c:v>
                </c:pt>
                <c:pt idx="3024">
                  <c:v>0.5</c:v>
                </c:pt>
                <c:pt idx="3025">
                  <c:v>1.1200000000000001</c:v>
                </c:pt>
                <c:pt idx="3026">
                  <c:v>0.8</c:v>
                </c:pt>
                <c:pt idx="3027">
                  <c:v>1.44</c:v>
                </c:pt>
                <c:pt idx="3028">
                  <c:v>2.92</c:v>
                </c:pt>
                <c:pt idx="3029">
                  <c:v>4.08</c:v>
                </c:pt>
                <c:pt idx="3030">
                  <c:v>4.8600000000000003</c:v>
                </c:pt>
                <c:pt idx="3031">
                  <c:v>4.0999999999999996</c:v>
                </c:pt>
                <c:pt idx="3032">
                  <c:v>4.0599999999999996</c:v>
                </c:pt>
                <c:pt idx="3033">
                  <c:v>4.68</c:v>
                </c:pt>
                <c:pt idx="3034">
                  <c:v>4.62</c:v>
                </c:pt>
                <c:pt idx="3035">
                  <c:v>4.04</c:v>
                </c:pt>
                <c:pt idx="3036">
                  <c:v>4.3600000000000003</c:v>
                </c:pt>
                <c:pt idx="3037">
                  <c:v>2.9</c:v>
                </c:pt>
                <c:pt idx="3038">
                  <c:v>0.22</c:v>
                </c:pt>
                <c:pt idx="3039">
                  <c:v>0.02</c:v>
                </c:pt>
                <c:pt idx="3040">
                  <c:v>0.2</c:v>
                </c:pt>
                <c:pt idx="3041">
                  <c:v>0.48</c:v>
                </c:pt>
                <c:pt idx="3042">
                  <c:v>0.7</c:v>
                </c:pt>
                <c:pt idx="3043">
                  <c:v>0.28000000000000003</c:v>
                </c:pt>
                <c:pt idx="3044">
                  <c:v>2.2599999999999998</c:v>
                </c:pt>
                <c:pt idx="3045">
                  <c:v>3.46</c:v>
                </c:pt>
                <c:pt idx="3046">
                  <c:v>3.28</c:v>
                </c:pt>
                <c:pt idx="3047">
                  <c:v>2.02</c:v>
                </c:pt>
                <c:pt idx="3048">
                  <c:v>2.5</c:v>
                </c:pt>
                <c:pt idx="3049">
                  <c:v>2.6</c:v>
                </c:pt>
                <c:pt idx="3050">
                  <c:v>1.36</c:v>
                </c:pt>
                <c:pt idx="3051">
                  <c:v>1.18</c:v>
                </c:pt>
                <c:pt idx="3052">
                  <c:v>1.22</c:v>
                </c:pt>
                <c:pt idx="3053">
                  <c:v>0.56000000000000005</c:v>
                </c:pt>
                <c:pt idx="3054">
                  <c:v>0.08</c:v>
                </c:pt>
                <c:pt idx="3055">
                  <c:v>0.16</c:v>
                </c:pt>
                <c:pt idx="3056">
                  <c:v>0.32</c:v>
                </c:pt>
                <c:pt idx="3057">
                  <c:v>0.34</c:v>
                </c:pt>
                <c:pt idx="3058">
                  <c:v>0.36</c:v>
                </c:pt>
                <c:pt idx="3059">
                  <c:v>0.18</c:v>
                </c:pt>
                <c:pt idx="3060">
                  <c:v>0.28000000000000003</c:v>
                </c:pt>
                <c:pt idx="3061">
                  <c:v>0.1</c:v>
                </c:pt>
                <c:pt idx="3062">
                  <c:v>0.06</c:v>
                </c:pt>
                <c:pt idx="3063">
                  <c:v>0</c:v>
                </c:pt>
                <c:pt idx="3064">
                  <c:v>0.04</c:v>
                </c:pt>
                <c:pt idx="3065">
                  <c:v>0.1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1.52</c:v>
                </c:pt>
                <c:pt idx="3071">
                  <c:v>2.76</c:v>
                </c:pt>
                <c:pt idx="3072">
                  <c:v>2.68</c:v>
                </c:pt>
                <c:pt idx="3073">
                  <c:v>2.72</c:v>
                </c:pt>
                <c:pt idx="3074">
                  <c:v>2.76</c:v>
                </c:pt>
                <c:pt idx="3075">
                  <c:v>1.42</c:v>
                </c:pt>
                <c:pt idx="3076">
                  <c:v>2.34</c:v>
                </c:pt>
                <c:pt idx="3077">
                  <c:v>2</c:v>
                </c:pt>
                <c:pt idx="3078">
                  <c:v>1.34</c:v>
                </c:pt>
                <c:pt idx="3079">
                  <c:v>1.1200000000000001</c:v>
                </c:pt>
                <c:pt idx="3080">
                  <c:v>0.64</c:v>
                </c:pt>
                <c:pt idx="3081">
                  <c:v>0.24</c:v>
                </c:pt>
                <c:pt idx="3082">
                  <c:v>0.24</c:v>
                </c:pt>
                <c:pt idx="3083">
                  <c:v>1.4</c:v>
                </c:pt>
                <c:pt idx="3084">
                  <c:v>2.56</c:v>
                </c:pt>
                <c:pt idx="3085">
                  <c:v>2.06</c:v>
                </c:pt>
                <c:pt idx="3086">
                  <c:v>2</c:v>
                </c:pt>
                <c:pt idx="3087">
                  <c:v>2.2200000000000002</c:v>
                </c:pt>
                <c:pt idx="3088">
                  <c:v>1.3</c:v>
                </c:pt>
                <c:pt idx="3089">
                  <c:v>1.7</c:v>
                </c:pt>
                <c:pt idx="3090">
                  <c:v>0.78</c:v>
                </c:pt>
                <c:pt idx="3091">
                  <c:v>0.36</c:v>
                </c:pt>
                <c:pt idx="3092">
                  <c:v>0.04</c:v>
                </c:pt>
                <c:pt idx="3093">
                  <c:v>0.08</c:v>
                </c:pt>
                <c:pt idx="3094">
                  <c:v>0.02</c:v>
                </c:pt>
                <c:pt idx="3095">
                  <c:v>0.22</c:v>
                </c:pt>
                <c:pt idx="3096">
                  <c:v>0.02</c:v>
                </c:pt>
                <c:pt idx="3097">
                  <c:v>0</c:v>
                </c:pt>
                <c:pt idx="3098">
                  <c:v>0.22</c:v>
                </c:pt>
                <c:pt idx="3099">
                  <c:v>0.36</c:v>
                </c:pt>
                <c:pt idx="3100">
                  <c:v>0.2</c:v>
                </c:pt>
                <c:pt idx="3101">
                  <c:v>0.34</c:v>
                </c:pt>
                <c:pt idx="3102">
                  <c:v>0.56000000000000005</c:v>
                </c:pt>
                <c:pt idx="3103">
                  <c:v>0.08</c:v>
                </c:pt>
                <c:pt idx="3104">
                  <c:v>0</c:v>
                </c:pt>
                <c:pt idx="3105">
                  <c:v>0</c:v>
                </c:pt>
                <c:pt idx="3106">
                  <c:v>0.02</c:v>
                </c:pt>
                <c:pt idx="3107">
                  <c:v>0.24</c:v>
                </c:pt>
                <c:pt idx="3108">
                  <c:v>0.3</c:v>
                </c:pt>
                <c:pt idx="3109">
                  <c:v>0.3</c:v>
                </c:pt>
                <c:pt idx="3110">
                  <c:v>0.22</c:v>
                </c:pt>
                <c:pt idx="3111">
                  <c:v>0.1</c:v>
                </c:pt>
                <c:pt idx="3112">
                  <c:v>0.16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0.08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0.1</c:v>
                </c:pt>
                <c:pt idx="3124">
                  <c:v>0.04</c:v>
                </c:pt>
                <c:pt idx="3125">
                  <c:v>0.34</c:v>
                </c:pt>
                <c:pt idx="3126">
                  <c:v>0.06</c:v>
                </c:pt>
                <c:pt idx="3127">
                  <c:v>0.06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0.06</c:v>
                </c:pt>
                <c:pt idx="3133">
                  <c:v>0.32</c:v>
                </c:pt>
                <c:pt idx="3134">
                  <c:v>0.68</c:v>
                </c:pt>
                <c:pt idx="3135">
                  <c:v>0.34</c:v>
                </c:pt>
                <c:pt idx="3136">
                  <c:v>0.64</c:v>
                </c:pt>
                <c:pt idx="3137">
                  <c:v>0.1</c:v>
                </c:pt>
                <c:pt idx="3138">
                  <c:v>0.02</c:v>
                </c:pt>
                <c:pt idx="3139">
                  <c:v>0.06</c:v>
                </c:pt>
                <c:pt idx="3140">
                  <c:v>0</c:v>
                </c:pt>
                <c:pt idx="3141">
                  <c:v>0.02</c:v>
                </c:pt>
                <c:pt idx="3142">
                  <c:v>0.36</c:v>
                </c:pt>
                <c:pt idx="3143">
                  <c:v>0.12</c:v>
                </c:pt>
                <c:pt idx="3144">
                  <c:v>0.1</c:v>
                </c:pt>
                <c:pt idx="3145">
                  <c:v>0.12</c:v>
                </c:pt>
                <c:pt idx="3146">
                  <c:v>0.1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0.06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0.1</c:v>
                </c:pt>
                <c:pt idx="3167">
                  <c:v>0.02</c:v>
                </c:pt>
                <c:pt idx="3168">
                  <c:v>0.1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0.04</c:v>
                </c:pt>
                <c:pt idx="3180">
                  <c:v>0.14000000000000001</c:v>
                </c:pt>
                <c:pt idx="3181">
                  <c:v>0.18</c:v>
                </c:pt>
                <c:pt idx="3182">
                  <c:v>0.24</c:v>
                </c:pt>
                <c:pt idx="3183">
                  <c:v>0.62</c:v>
                </c:pt>
                <c:pt idx="3184">
                  <c:v>0.62</c:v>
                </c:pt>
                <c:pt idx="3185">
                  <c:v>1.56</c:v>
                </c:pt>
                <c:pt idx="3186">
                  <c:v>3.26</c:v>
                </c:pt>
                <c:pt idx="3187">
                  <c:v>2.66</c:v>
                </c:pt>
                <c:pt idx="3188">
                  <c:v>2.1800000000000002</c:v>
                </c:pt>
                <c:pt idx="3189">
                  <c:v>1.24</c:v>
                </c:pt>
                <c:pt idx="3190">
                  <c:v>0.96</c:v>
                </c:pt>
                <c:pt idx="3191">
                  <c:v>0</c:v>
                </c:pt>
                <c:pt idx="3192">
                  <c:v>0.16</c:v>
                </c:pt>
                <c:pt idx="3193">
                  <c:v>0.44</c:v>
                </c:pt>
                <c:pt idx="3194">
                  <c:v>0.22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0.12</c:v>
                </c:pt>
                <c:pt idx="3202">
                  <c:v>0.18</c:v>
                </c:pt>
                <c:pt idx="3203">
                  <c:v>0.18</c:v>
                </c:pt>
                <c:pt idx="3204">
                  <c:v>0.26</c:v>
                </c:pt>
                <c:pt idx="3205">
                  <c:v>0.26</c:v>
                </c:pt>
                <c:pt idx="3206">
                  <c:v>0.4</c:v>
                </c:pt>
                <c:pt idx="3207">
                  <c:v>0.56000000000000005</c:v>
                </c:pt>
                <c:pt idx="3208">
                  <c:v>0.96</c:v>
                </c:pt>
                <c:pt idx="3209">
                  <c:v>1.2</c:v>
                </c:pt>
                <c:pt idx="3210">
                  <c:v>1.02</c:v>
                </c:pt>
                <c:pt idx="3211">
                  <c:v>0.66</c:v>
                </c:pt>
                <c:pt idx="3212">
                  <c:v>0.56000000000000005</c:v>
                </c:pt>
                <c:pt idx="3213">
                  <c:v>0.62</c:v>
                </c:pt>
                <c:pt idx="3214">
                  <c:v>0.5</c:v>
                </c:pt>
                <c:pt idx="3215">
                  <c:v>0.7</c:v>
                </c:pt>
                <c:pt idx="3216">
                  <c:v>0.48</c:v>
                </c:pt>
                <c:pt idx="3217">
                  <c:v>0.4</c:v>
                </c:pt>
                <c:pt idx="3218">
                  <c:v>0.14000000000000001</c:v>
                </c:pt>
                <c:pt idx="3219">
                  <c:v>0.54</c:v>
                </c:pt>
                <c:pt idx="3220">
                  <c:v>0.3</c:v>
                </c:pt>
                <c:pt idx="3221">
                  <c:v>0.52</c:v>
                </c:pt>
                <c:pt idx="3222">
                  <c:v>0.42</c:v>
                </c:pt>
                <c:pt idx="3223">
                  <c:v>0.5</c:v>
                </c:pt>
                <c:pt idx="3224">
                  <c:v>0.6</c:v>
                </c:pt>
                <c:pt idx="3225">
                  <c:v>0.7</c:v>
                </c:pt>
                <c:pt idx="3226">
                  <c:v>0.92</c:v>
                </c:pt>
                <c:pt idx="3227">
                  <c:v>0.76</c:v>
                </c:pt>
                <c:pt idx="3228">
                  <c:v>0.46</c:v>
                </c:pt>
                <c:pt idx="3229">
                  <c:v>0.34</c:v>
                </c:pt>
                <c:pt idx="3230">
                  <c:v>0.24</c:v>
                </c:pt>
                <c:pt idx="3231">
                  <c:v>0.32</c:v>
                </c:pt>
                <c:pt idx="3232">
                  <c:v>0.26</c:v>
                </c:pt>
                <c:pt idx="3233">
                  <c:v>0.14000000000000001</c:v>
                </c:pt>
                <c:pt idx="3234">
                  <c:v>0.1</c:v>
                </c:pt>
                <c:pt idx="3235">
                  <c:v>0.2</c:v>
                </c:pt>
                <c:pt idx="3236">
                  <c:v>0.24</c:v>
                </c:pt>
                <c:pt idx="3237">
                  <c:v>0.06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0.02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0.04</c:v>
                </c:pt>
                <c:pt idx="3249">
                  <c:v>0.02</c:v>
                </c:pt>
                <c:pt idx="3250">
                  <c:v>0.08</c:v>
                </c:pt>
                <c:pt idx="3251">
                  <c:v>1.1399999999999999</c:v>
                </c:pt>
                <c:pt idx="3252">
                  <c:v>2.04</c:v>
                </c:pt>
                <c:pt idx="3253">
                  <c:v>2.62</c:v>
                </c:pt>
                <c:pt idx="3254">
                  <c:v>3.18</c:v>
                </c:pt>
                <c:pt idx="3255">
                  <c:v>2.86</c:v>
                </c:pt>
                <c:pt idx="3256">
                  <c:v>2.2000000000000002</c:v>
                </c:pt>
                <c:pt idx="3257">
                  <c:v>1.92</c:v>
                </c:pt>
                <c:pt idx="3258">
                  <c:v>1.08</c:v>
                </c:pt>
                <c:pt idx="3259">
                  <c:v>0.26</c:v>
                </c:pt>
                <c:pt idx="3260">
                  <c:v>0.6</c:v>
                </c:pt>
                <c:pt idx="3261">
                  <c:v>0.76</c:v>
                </c:pt>
                <c:pt idx="3262">
                  <c:v>0.3</c:v>
                </c:pt>
                <c:pt idx="3263">
                  <c:v>0.18</c:v>
                </c:pt>
                <c:pt idx="3264">
                  <c:v>0.44</c:v>
                </c:pt>
                <c:pt idx="3265">
                  <c:v>0.06</c:v>
                </c:pt>
                <c:pt idx="3266">
                  <c:v>0.14000000000000001</c:v>
                </c:pt>
                <c:pt idx="3267">
                  <c:v>0.16</c:v>
                </c:pt>
                <c:pt idx="3268">
                  <c:v>0.1</c:v>
                </c:pt>
                <c:pt idx="3269">
                  <c:v>0.16</c:v>
                </c:pt>
                <c:pt idx="3270">
                  <c:v>0.04</c:v>
                </c:pt>
                <c:pt idx="3271">
                  <c:v>0.68</c:v>
                </c:pt>
                <c:pt idx="3272">
                  <c:v>1</c:v>
                </c:pt>
                <c:pt idx="3273">
                  <c:v>0.92</c:v>
                </c:pt>
                <c:pt idx="3274">
                  <c:v>0.7</c:v>
                </c:pt>
                <c:pt idx="3275">
                  <c:v>0.5</c:v>
                </c:pt>
                <c:pt idx="3276">
                  <c:v>0.92</c:v>
                </c:pt>
                <c:pt idx="3277">
                  <c:v>1.1599999999999999</c:v>
                </c:pt>
                <c:pt idx="3278">
                  <c:v>2.62</c:v>
                </c:pt>
                <c:pt idx="3279">
                  <c:v>3.16</c:v>
                </c:pt>
                <c:pt idx="3280">
                  <c:v>4.24</c:v>
                </c:pt>
                <c:pt idx="3281">
                  <c:v>3.56</c:v>
                </c:pt>
                <c:pt idx="3282">
                  <c:v>4.08</c:v>
                </c:pt>
                <c:pt idx="3283">
                  <c:v>4.92</c:v>
                </c:pt>
                <c:pt idx="3284">
                  <c:v>3.8</c:v>
                </c:pt>
                <c:pt idx="3285">
                  <c:v>1.68</c:v>
                </c:pt>
                <c:pt idx="3286">
                  <c:v>1.1599999999999999</c:v>
                </c:pt>
                <c:pt idx="3287">
                  <c:v>0.84</c:v>
                </c:pt>
                <c:pt idx="3288">
                  <c:v>1.1399999999999999</c:v>
                </c:pt>
                <c:pt idx="3289">
                  <c:v>0.78</c:v>
                </c:pt>
                <c:pt idx="3290">
                  <c:v>0.66</c:v>
                </c:pt>
                <c:pt idx="3291">
                  <c:v>1</c:v>
                </c:pt>
                <c:pt idx="3292">
                  <c:v>2.42</c:v>
                </c:pt>
                <c:pt idx="3293">
                  <c:v>3.24</c:v>
                </c:pt>
                <c:pt idx="3294">
                  <c:v>3.34</c:v>
                </c:pt>
                <c:pt idx="3295">
                  <c:v>3.34</c:v>
                </c:pt>
                <c:pt idx="3296">
                  <c:v>2.12</c:v>
                </c:pt>
                <c:pt idx="3297">
                  <c:v>2.3199999999999998</c:v>
                </c:pt>
                <c:pt idx="3298">
                  <c:v>1.86</c:v>
                </c:pt>
                <c:pt idx="3299">
                  <c:v>2.12</c:v>
                </c:pt>
                <c:pt idx="3300">
                  <c:v>1.48</c:v>
                </c:pt>
                <c:pt idx="3301">
                  <c:v>1.36</c:v>
                </c:pt>
                <c:pt idx="3302">
                  <c:v>1.62</c:v>
                </c:pt>
                <c:pt idx="3303">
                  <c:v>0.56000000000000005</c:v>
                </c:pt>
                <c:pt idx="3304">
                  <c:v>0.64</c:v>
                </c:pt>
                <c:pt idx="3305">
                  <c:v>2.12</c:v>
                </c:pt>
                <c:pt idx="3306">
                  <c:v>1.2</c:v>
                </c:pt>
                <c:pt idx="3307">
                  <c:v>0.04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0.02</c:v>
                </c:pt>
                <c:pt idx="3313">
                  <c:v>0.38</c:v>
                </c:pt>
                <c:pt idx="3314">
                  <c:v>0.2</c:v>
                </c:pt>
                <c:pt idx="3315">
                  <c:v>0.46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0.4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0.64</c:v>
                </c:pt>
                <c:pt idx="3715">
                  <c:v>0.56000000000000005</c:v>
                </c:pt>
                <c:pt idx="3716">
                  <c:v>0.62</c:v>
                </c:pt>
                <c:pt idx="3717">
                  <c:v>0.74</c:v>
                </c:pt>
                <c:pt idx="3718">
                  <c:v>0.48</c:v>
                </c:pt>
                <c:pt idx="3719">
                  <c:v>0.46</c:v>
                </c:pt>
                <c:pt idx="3720">
                  <c:v>0.14000000000000001</c:v>
                </c:pt>
                <c:pt idx="3721">
                  <c:v>0.02</c:v>
                </c:pt>
                <c:pt idx="3722">
                  <c:v>0.14000000000000001</c:v>
                </c:pt>
                <c:pt idx="3723">
                  <c:v>0.06</c:v>
                </c:pt>
                <c:pt idx="3724">
                  <c:v>0</c:v>
                </c:pt>
                <c:pt idx="3725">
                  <c:v>0</c:v>
                </c:pt>
                <c:pt idx="3726">
                  <c:v>0.02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0.02</c:v>
                </c:pt>
                <c:pt idx="3731">
                  <c:v>0.08</c:v>
                </c:pt>
                <c:pt idx="3732">
                  <c:v>0</c:v>
                </c:pt>
                <c:pt idx="3733">
                  <c:v>0</c:v>
                </c:pt>
                <c:pt idx="3734">
                  <c:v>0.02</c:v>
                </c:pt>
                <c:pt idx="3735">
                  <c:v>0.32</c:v>
                </c:pt>
                <c:pt idx="3736">
                  <c:v>0.12</c:v>
                </c:pt>
                <c:pt idx="3737">
                  <c:v>0.08</c:v>
                </c:pt>
                <c:pt idx="3738">
                  <c:v>0.14000000000000001</c:v>
                </c:pt>
                <c:pt idx="3739">
                  <c:v>0.96</c:v>
                </c:pt>
                <c:pt idx="3740">
                  <c:v>0.6</c:v>
                </c:pt>
                <c:pt idx="3741">
                  <c:v>0.48</c:v>
                </c:pt>
                <c:pt idx="3742">
                  <c:v>0.4</c:v>
                </c:pt>
                <c:pt idx="3743">
                  <c:v>0.32</c:v>
                </c:pt>
                <c:pt idx="3744">
                  <c:v>0.16</c:v>
                </c:pt>
                <c:pt idx="3745">
                  <c:v>0</c:v>
                </c:pt>
                <c:pt idx="3746">
                  <c:v>0</c:v>
                </c:pt>
                <c:pt idx="3747">
                  <c:v>0.18</c:v>
                </c:pt>
                <c:pt idx="3748">
                  <c:v>0.08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0.02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0.04</c:v>
                </c:pt>
                <c:pt idx="3766">
                  <c:v>0.2</c:v>
                </c:pt>
                <c:pt idx="3767">
                  <c:v>1.06</c:v>
                </c:pt>
                <c:pt idx="3768">
                  <c:v>1.08</c:v>
                </c:pt>
                <c:pt idx="3769">
                  <c:v>0.9</c:v>
                </c:pt>
                <c:pt idx="3770">
                  <c:v>0.54</c:v>
                </c:pt>
                <c:pt idx="3771">
                  <c:v>0.86</c:v>
                </c:pt>
                <c:pt idx="3772">
                  <c:v>1.08</c:v>
                </c:pt>
                <c:pt idx="3773">
                  <c:v>1.94</c:v>
                </c:pt>
                <c:pt idx="3774">
                  <c:v>1.04</c:v>
                </c:pt>
                <c:pt idx="3775">
                  <c:v>0.04</c:v>
                </c:pt>
                <c:pt idx="3776">
                  <c:v>0.18</c:v>
                </c:pt>
                <c:pt idx="3777">
                  <c:v>1.02</c:v>
                </c:pt>
                <c:pt idx="3778">
                  <c:v>0.84</c:v>
                </c:pt>
                <c:pt idx="3779">
                  <c:v>0.24</c:v>
                </c:pt>
                <c:pt idx="3780">
                  <c:v>0.3</c:v>
                </c:pt>
                <c:pt idx="3781">
                  <c:v>2.2599999999999998</c:v>
                </c:pt>
                <c:pt idx="3782">
                  <c:v>1.34</c:v>
                </c:pt>
                <c:pt idx="3783">
                  <c:v>0.3</c:v>
                </c:pt>
                <c:pt idx="3784">
                  <c:v>0</c:v>
                </c:pt>
                <c:pt idx="3785">
                  <c:v>0.02</c:v>
                </c:pt>
                <c:pt idx="3786">
                  <c:v>0.28000000000000003</c:v>
                </c:pt>
                <c:pt idx="3787">
                  <c:v>0.92</c:v>
                </c:pt>
                <c:pt idx="3788">
                  <c:v>0.02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0.02</c:v>
                </c:pt>
                <c:pt idx="3793">
                  <c:v>0</c:v>
                </c:pt>
                <c:pt idx="3794">
                  <c:v>0</c:v>
                </c:pt>
                <c:pt idx="3795">
                  <c:v>0.54</c:v>
                </c:pt>
                <c:pt idx="3796">
                  <c:v>1.04</c:v>
                </c:pt>
                <c:pt idx="3797">
                  <c:v>0.74</c:v>
                </c:pt>
                <c:pt idx="3798">
                  <c:v>0.78</c:v>
                </c:pt>
                <c:pt idx="3799">
                  <c:v>0.38</c:v>
                </c:pt>
                <c:pt idx="3800">
                  <c:v>0.9</c:v>
                </c:pt>
                <c:pt idx="3801">
                  <c:v>1.1399999999999999</c:v>
                </c:pt>
                <c:pt idx="3802">
                  <c:v>0.76</c:v>
                </c:pt>
                <c:pt idx="3803">
                  <c:v>1.36</c:v>
                </c:pt>
                <c:pt idx="3804">
                  <c:v>1.3</c:v>
                </c:pt>
                <c:pt idx="3805">
                  <c:v>1.36</c:v>
                </c:pt>
                <c:pt idx="3806">
                  <c:v>1.76</c:v>
                </c:pt>
                <c:pt idx="3807">
                  <c:v>3.64</c:v>
                </c:pt>
                <c:pt idx="3808">
                  <c:v>3.38</c:v>
                </c:pt>
                <c:pt idx="3809">
                  <c:v>2.96</c:v>
                </c:pt>
                <c:pt idx="3810">
                  <c:v>1.54</c:v>
                </c:pt>
                <c:pt idx="3811">
                  <c:v>1.28</c:v>
                </c:pt>
                <c:pt idx="3812">
                  <c:v>0.34</c:v>
                </c:pt>
                <c:pt idx="3813">
                  <c:v>0</c:v>
                </c:pt>
                <c:pt idx="3814">
                  <c:v>0</c:v>
                </c:pt>
                <c:pt idx="3815">
                  <c:v>0.06</c:v>
                </c:pt>
                <c:pt idx="3816">
                  <c:v>0.12</c:v>
                </c:pt>
                <c:pt idx="3817">
                  <c:v>0.76</c:v>
                </c:pt>
                <c:pt idx="3818">
                  <c:v>1.1200000000000001</c:v>
                </c:pt>
                <c:pt idx="3819">
                  <c:v>0.66</c:v>
                </c:pt>
                <c:pt idx="3820">
                  <c:v>0.88</c:v>
                </c:pt>
                <c:pt idx="3821">
                  <c:v>0.7</c:v>
                </c:pt>
                <c:pt idx="3822">
                  <c:v>0.42</c:v>
                </c:pt>
                <c:pt idx="3823">
                  <c:v>0.02</c:v>
                </c:pt>
                <c:pt idx="3824">
                  <c:v>0.02</c:v>
                </c:pt>
                <c:pt idx="3825">
                  <c:v>0.16</c:v>
                </c:pt>
                <c:pt idx="3826">
                  <c:v>0.06</c:v>
                </c:pt>
                <c:pt idx="3827">
                  <c:v>0</c:v>
                </c:pt>
                <c:pt idx="3828">
                  <c:v>0.16</c:v>
                </c:pt>
                <c:pt idx="3829">
                  <c:v>0.24</c:v>
                </c:pt>
                <c:pt idx="3830">
                  <c:v>0.12</c:v>
                </c:pt>
                <c:pt idx="3831">
                  <c:v>0.36</c:v>
                </c:pt>
                <c:pt idx="3832">
                  <c:v>1.42</c:v>
                </c:pt>
                <c:pt idx="3833">
                  <c:v>1.58</c:v>
                </c:pt>
                <c:pt idx="3834">
                  <c:v>0.5</c:v>
                </c:pt>
                <c:pt idx="3835">
                  <c:v>0</c:v>
                </c:pt>
                <c:pt idx="3836">
                  <c:v>0.02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0.04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0.08</c:v>
                </c:pt>
                <c:pt idx="3853">
                  <c:v>0.12</c:v>
                </c:pt>
                <c:pt idx="3854">
                  <c:v>0.02</c:v>
                </c:pt>
                <c:pt idx="3855">
                  <c:v>1.1599999999999999</c:v>
                </c:pt>
                <c:pt idx="3856">
                  <c:v>3.84</c:v>
                </c:pt>
                <c:pt idx="3857">
                  <c:v>5.24</c:v>
                </c:pt>
                <c:pt idx="3858">
                  <c:v>3.88</c:v>
                </c:pt>
                <c:pt idx="3859">
                  <c:v>2.02</c:v>
                </c:pt>
                <c:pt idx="3860">
                  <c:v>1.46</c:v>
                </c:pt>
                <c:pt idx="3861">
                  <c:v>0.52</c:v>
                </c:pt>
                <c:pt idx="3862">
                  <c:v>1.5</c:v>
                </c:pt>
                <c:pt idx="3863">
                  <c:v>0.98</c:v>
                </c:pt>
                <c:pt idx="3864">
                  <c:v>0.72</c:v>
                </c:pt>
                <c:pt idx="3865">
                  <c:v>0.62</c:v>
                </c:pt>
                <c:pt idx="3866">
                  <c:v>1.04</c:v>
                </c:pt>
                <c:pt idx="3867">
                  <c:v>0.2</c:v>
                </c:pt>
                <c:pt idx="3868">
                  <c:v>0.72</c:v>
                </c:pt>
                <c:pt idx="3869">
                  <c:v>0.7</c:v>
                </c:pt>
                <c:pt idx="3870">
                  <c:v>0.66</c:v>
                </c:pt>
                <c:pt idx="3871">
                  <c:v>0.78</c:v>
                </c:pt>
                <c:pt idx="3872">
                  <c:v>0.92</c:v>
                </c:pt>
                <c:pt idx="3873">
                  <c:v>1.56</c:v>
                </c:pt>
                <c:pt idx="3874">
                  <c:v>1.2</c:v>
                </c:pt>
                <c:pt idx="3875">
                  <c:v>0.86</c:v>
                </c:pt>
                <c:pt idx="3876">
                  <c:v>0.82</c:v>
                </c:pt>
                <c:pt idx="3877">
                  <c:v>1.94</c:v>
                </c:pt>
                <c:pt idx="3878">
                  <c:v>1.92</c:v>
                </c:pt>
                <c:pt idx="3879">
                  <c:v>2.42</c:v>
                </c:pt>
                <c:pt idx="3880">
                  <c:v>2</c:v>
                </c:pt>
                <c:pt idx="3881">
                  <c:v>1.28</c:v>
                </c:pt>
                <c:pt idx="3882">
                  <c:v>0.9</c:v>
                </c:pt>
                <c:pt idx="3883">
                  <c:v>0.5</c:v>
                </c:pt>
                <c:pt idx="3884">
                  <c:v>0.06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0.34</c:v>
                </c:pt>
                <c:pt idx="3898">
                  <c:v>1.28</c:v>
                </c:pt>
                <c:pt idx="3899">
                  <c:v>0.6</c:v>
                </c:pt>
                <c:pt idx="3900">
                  <c:v>0.28000000000000003</c:v>
                </c:pt>
                <c:pt idx="3901">
                  <c:v>0.28000000000000003</c:v>
                </c:pt>
                <c:pt idx="3902">
                  <c:v>0.22</c:v>
                </c:pt>
                <c:pt idx="3903">
                  <c:v>0.3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0.08</c:v>
                </c:pt>
                <c:pt idx="3926">
                  <c:v>0.26</c:v>
                </c:pt>
                <c:pt idx="3927">
                  <c:v>0.02</c:v>
                </c:pt>
                <c:pt idx="3928">
                  <c:v>0</c:v>
                </c:pt>
                <c:pt idx="3929">
                  <c:v>0.02</c:v>
                </c:pt>
                <c:pt idx="3930">
                  <c:v>0.08</c:v>
                </c:pt>
                <c:pt idx="3931">
                  <c:v>0.02</c:v>
                </c:pt>
                <c:pt idx="3932">
                  <c:v>0.1</c:v>
                </c:pt>
                <c:pt idx="3933">
                  <c:v>0.18</c:v>
                </c:pt>
                <c:pt idx="3934">
                  <c:v>0.04</c:v>
                </c:pt>
                <c:pt idx="3935">
                  <c:v>0.1</c:v>
                </c:pt>
                <c:pt idx="3936">
                  <c:v>0.08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0.06</c:v>
                </c:pt>
                <c:pt idx="3950">
                  <c:v>0.08</c:v>
                </c:pt>
                <c:pt idx="3951">
                  <c:v>0.22</c:v>
                </c:pt>
                <c:pt idx="3952">
                  <c:v>0.44</c:v>
                </c:pt>
                <c:pt idx="3953">
                  <c:v>0.12</c:v>
                </c:pt>
                <c:pt idx="3954">
                  <c:v>0.32</c:v>
                </c:pt>
                <c:pt idx="3955">
                  <c:v>0.64</c:v>
                </c:pt>
                <c:pt idx="3956">
                  <c:v>0.46</c:v>
                </c:pt>
                <c:pt idx="3957">
                  <c:v>0.36</c:v>
                </c:pt>
                <c:pt idx="3958">
                  <c:v>0.96</c:v>
                </c:pt>
                <c:pt idx="3959">
                  <c:v>0.46</c:v>
                </c:pt>
                <c:pt idx="3960">
                  <c:v>0.02</c:v>
                </c:pt>
                <c:pt idx="3961">
                  <c:v>0.02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0.04</c:v>
                </c:pt>
                <c:pt idx="3979">
                  <c:v>0.52</c:v>
                </c:pt>
                <c:pt idx="3980">
                  <c:v>0.64</c:v>
                </c:pt>
                <c:pt idx="3981">
                  <c:v>0.64</c:v>
                </c:pt>
                <c:pt idx="3982">
                  <c:v>0.4</c:v>
                </c:pt>
                <c:pt idx="3983">
                  <c:v>0.02</c:v>
                </c:pt>
                <c:pt idx="3984">
                  <c:v>0.04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0.02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0.04</c:v>
                </c:pt>
                <c:pt idx="3995">
                  <c:v>0.16</c:v>
                </c:pt>
                <c:pt idx="3996">
                  <c:v>0.06</c:v>
                </c:pt>
                <c:pt idx="3997">
                  <c:v>0.06</c:v>
                </c:pt>
                <c:pt idx="3998">
                  <c:v>0.56000000000000005</c:v>
                </c:pt>
                <c:pt idx="3999">
                  <c:v>1.2</c:v>
                </c:pt>
                <c:pt idx="4000">
                  <c:v>0.96</c:v>
                </c:pt>
                <c:pt idx="4001">
                  <c:v>0.52</c:v>
                </c:pt>
                <c:pt idx="4002">
                  <c:v>0.57999999999999996</c:v>
                </c:pt>
                <c:pt idx="4003">
                  <c:v>0.76</c:v>
                </c:pt>
                <c:pt idx="4004">
                  <c:v>0.78</c:v>
                </c:pt>
                <c:pt idx="4005">
                  <c:v>0.02</c:v>
                </c:pt>
                <c:pt idx="4006">
                  <c:v>0.66</c:v>
                </c:pt>
                <c:pt idx="4007">
                  <c:v>0.18</c:v>
                </c:pt>
                <c:pt idx="4008">
                  <c:v>0</c:v>
                </c:pt>
                <c:pt idx="4009">
                  <c:v>0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0</c:v>
                </c:pt>
                <c:pt idx="4018">
                  <c:v>0</c:v>
                </c:pt>
                <c:pt idx="4019">
                  <c:v>0</c:v>
                </c:pt>
                <c:pt idx="4020">
                  <c:v>0.02</c:v>
                </c:pt>
                <c:pt idx="4021">
                  <c:v>0.04</c:v>
                </c:pt>
                <c:pt idx="4022">
                  <c:v>0.08</c:v>
                </c:pt>
                <c:pt idx="4023">
                  <c:v>0.38</c:v>
                </c:pt>
                <c:pt idx="4024">
                  <c:v>0.5</c:v>
                </c:pt>
                <c:pt idx="4025">
                  <c:v>0.9</c:v>
                </c:pt>
                <c:pt idx="4026">
                  <c:v>0.57999999999999996</c:v>
                </c:pt>
                <c:pt idx="4027">
                  <c:v>0.3</c:v>
                </c:pt>
                <c:pt idx="4028">
                  <c:v>0.4</c:v>
                </c:pt>
                <c:pt idx="4029">
                  <c:v>0.9</c:v>
                </c:pt>
                <c:pt idx="4030">
                  <c:v>0.06</c:v>
                </c:pt>
                <c:pt idx="4031">
                  <c:v>0.14000000000000001</c:v>
                </c:pt>
                <c:pt idx="4032">
                  <c:v>0.12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0.02</c:v>
                </c:pt>
                <c:pt idx="4043">
                  <c:v>0.12</c:v>
                </c:pt>
                <c:pt idx="4044">
                  <c:v>0.24</c:v>
                </c:pt>
                <c:pt idx="4045">
                  <c:v>0.24</c:v>
                </c:pt>
                <c:pt idx="4046">
                  <c:v>0.68</c:v>
                </c:pt>
                <c:pt idx="4047">
                  <c:v>0.46</c:v>
                </c:pt>
                <c:pt idx="4048">
                  <c:v>0.9</c:v>
                </c:pt>
                <c:pt idx="4049">
                  <c:v>3.98</c:v>
                </c:pt>
                <c:pt idx="4050">
                  <c:v>3.34</c:v>
                </c:pt>
                <c:pt idx="4051">
                  <c:v>5.22</c:v>
                </c:pt>
                <c:pt idx="4052">
                  <c:v>4.22</c:v>
                </c:pt>
                <c:pt idx="4053">
                  <c:v>4.0999999999999996</c:v>
                </c:pt>
                <c:pt idx="4054">
                  <c:v>2.44</c:v>
                </c:pt>
                <c:pt idx="4055">
                  <c:v>0.88</c:v>
                </c:pt>
                <c:pt idx="4056">
                  <c:v>0.86</c:v>
                </c:pt>
                <c:pt idx="4057">
                  <c:v>1.72</c:v>
                </c:pt>
                <c:pt idx="4058">
                  <c:v>0.6</c:v>
                </c:pt>
                <c:pt idx="4059">
                  <c:v>0.2</c:v>
                </c:pt>
                <c:pt idx="4060">
                  <c:v>0.06</c:v>
                </c:pt>
                <c:pt idx="4061">
                  <c:v>0</c:v>
                </c:pt>
                <c:pt idx="4062">
                  <c:v>0</c:v>
                </c:pt>
                <c:pt idx="4063">
                  <c:v>0</c:v>
                </c:pt>
                <c:pt idx="4064">
                  <c:v>0</c:v>
                </c:pt>
                <c:pt idx="4065">
                  <c:v>0</c:v>
                </c:pt>
                <c:pt idx="4066">
                  <c:v>0.16</c:v>
                </c:pt>
                <c:pt idx="4067">
                  <c:v>1.06</c:v>
                </c:pt>
                <c:pt idx="4068">
                  <c:v>1.72</c:v>
                </c:pt>
                <c:pt idx="4069">
                  <c:v>1.52</c:v>
                </c:pt>
                <c:pt idx="4070">
                  <c:v>2.06</c:v>
                </c:pt>
                <c:pt idx="4071">
                  <c:v>2.9</c:v>
                </c:pt>
                <c:pt idx="4072">
                  <c:v>2.94</c:v>
                </c:pt>
                <c:pt idx="4073">
                  <c:v>2.34</c:v>
                </c:pt>
                <c:pt idx="4074">
                  <c:v>2.48</c:v>
                </c:pt>
                <c:pt idx="4075">
                  <c:v>2.34</c:v>
                </c:pt>
                <c:pt idx="4076">
                  <c:v>2.1</c:v>
                </c:pt>
                <c:pt idx="4077">
                  <c:v>0.92</c:v>
                </c:pt>
                <c:pt idx="4078">
                  <c:v>0.14000000000000001</c:v>
                </c:pt>
                <c:pt idx="4079">
                  <c:v>0.36</c:v>
                </c:pt>
                <c:pt idx="4080">
                  <c:v>0.62</c:v>
                </c:pt>
                <c:pt idx="4081">
                  <c:v>0.74</c:v>
                </c:pt>
                <c:pt idx="4082">
                  <c:v>0.26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0.02</c:v>
                </c:pt>
                <c:pt idx="4091">
                  <c:v>0.66</c:v>
                </c:pt>
                <c:pt idx="4092">
                  <c:v>1.94</c:v>
                </c:pt>
                <c:pt idx="4093">
                  <c:v>3.1</c:v>
                </c:pt>
                <c:pt idx="4094">
                  <c:v>3.42</c:v>
                </c:pt>
                <c:pt idx="4095">
                  <c:v>5.0999999999999996</c:v>
                </c:pt>
                <c:pt idx="4096">
                  <c:v>5.86</c:v>
                </c:pt>
                <c:pt idx="4097">
                  <c:v>4.0999999999999996</c:v>
                </c:pt>
                <c:pt idx="4098">
                  <c:v>3.46</c:v>
                </c:pt>
                <c:pt idx="4099">
                  <c:v>2.94</c:v>
                </c:pt>
                <c:pt idx="4100">
                  <c:v>2.74</c:v>
                </c:pt>
                <c:pt idx="4101">
                  <c:v>1.28</c:v>
                </c:pt>
                <c:pt idx="4102">
                  <c:v>0.88</c:v>
                </c:pt>
                <c:pt idx="4103">
                  <c:v>0.62</c:v>
                </c:pt>
                <c:pt idx="4104">
                  <c:v>0</c:v>
                </c:pt>
                <c:pt idx="4105">
                  <c:v>0.3</c:v>
                </c:pt>
                <c:pt idx="4106">
                  <c:v>0.88</c:v>
                </c:pt>
                <c:pt idx="4107">
                  <c:v>0.8</c:v>
                </c:pt>
                <c:pt idx="4108">
                  <c:v>0.5</c:v>
                </c:pt>
                <c:pt idx="4109">
                  <c:v>0.1</c:v>
                </c:pt>
                <c:pt idx="4110">
                  <c:v>0.04</c:v>
                </c:pt>
                <c:pt idx="4111">
                  <c:v>0.02</c:v>
                </c:pt>
                <c:pt idx="4112">
                  <c:v>0.04</c:v>
                </c:pt>
                <c:pt idx="4113">
                  <c:v>0.2</c:v>
                </c:pt>
                <c:pt idx="4114">
                  <c:v>0.36</c:v>
                </c:pt>
                <c:pt idx="4115">
                  <c:v>2.2999999999999998</c:v>
                </c:pt>
                <c:pt idx="4116">
                  <c:v>3</c:v>
                </c:pt>
                <c:pt idx="4117">
                  <c:v>2.44</c:v>
                </c:pt>
                <c:pt idx="4118">
                  <c:v>3.28</c:v>
                </c:pt>
                <c:pt idx="4119">
                  <c:v>1.86</c:v>
                </c:pt>
                <c:pt idx="4120">
                  <c:v>2.76</c:v>
                </c:pt>
                <c:pt idx="4121">
                  <c:v>2.2400000000000002</c:v>
                </c:pt>
                <c:pt idx="4122">
                  <c:v>2.5</c:v>
                </c:pt>
                <c:pt idx="4123">
                  <c:v>2.7</c:v>
                </c:pt>
                <c:pt idx="4124">
                  <c:v>1.9</c:v>
                </c:pt>
                <c:pt idx="4125">
                  <c:v>0.74</c:v>
                </c:pt>
                <c:pt idx="4126">
                  <c:v>0.42</c:v>
                </c:pt>
                <c:pt idx="4127">
                  <c:v>0.22</c:v>
                </c:pt>
                <c:pt idx="4128">
                  <c:v>0.22</c:v>
                </c:pt>
                <c:pt idx="4129">
                  <c:v>0.12</c:v>
                </c:pt>
                <c:pt idx="4130">
                  <c:v>0</c:v>
                </c:pt>
                <c:pt idx="4131">
                  <c:v>0</c:v>
                </c:pt>
                <c:pt idx="4132">
                  <c:v>0</c:v>
                </c:pt>
                <c:pt idx="4133">
                  <c:v>0</c:v>
                </c:pt>
                <c:pt idx="4134">
                  <c:v>0</c:v>
                </c:pt>
                <c:pt idx="4135">
                  <c:v>0</c:v>
                </c:pt>
                <c:pt idx="4136">
                  <c:v>0</c:v>
                </c:pt>
                <c:pt idx="4137">
                  <c:v>0</c:v>
                </c:pt>
                <c:pt idx="4138">
                  <c:v>0</c:v>
                </c:pt>
                <c:pt idx="4139">
                  <c:v>0.24</c:v>
                </c:pt>
                <c:pt idx="4140">
                  <c:v>0.86</c:v>
                </c:pt>
                <c:pt idx="4141">
                  <c:v>1.98</c:v>
                </c:pt>
                <c:pt idx="4142">
                  <c:v>3.14</c:v>
                </c:pt>
                <c:pt idx="4143">
                  <c:v>3.14</c:v>
                </c:pt>
                <c:pt idx="4144">
                  <c:v>2.12</c:v>
                </c:pt>
                <c:pt idx="4145">
                  <c:v>1.96</c:v>
                </c:pt>
                <c:pt idx="4146">
                  <c:v>1.2</c:v>
                </c:pt>
                <c:pt idx="4147">
                  <c:v>1.1200000000000001</c:v>
                </c:pt>
                <c:pt idx="4148">
                  <c:v>0.74</c:v>
                </c:pt>
                <c:pt idx="4149">
                  <c:v>0.54</c:v>
                </c:pt>
                <c:pt idx="4150">
                  <c:v>0.26</c:v>
                </c:pt>
                <c:pt idx="4151">
                  <c:v>0.5</c:v>
                </c:pt>
                <c:pt idx="4152">
                  <c:v>0.24</c:v>
                </c:pt>
                <c:pt idx="4153">
                  <c:v>0.02</c:v>
                </c:pt>
                <c:pt idx="4154">
                  <c:v>0</c:v>
                </c:pt>
                <c:pt idx="4155">
                  <c:v>0</c:v>
                </c:pt>
                <c:pt idx="4156">
                  <c:v>0</c:v>
                </c:pt>
                <c:pt idx="4157">
                  <c:v>0</c:v>
                </c:pt>
                <c:pt idx="4158">
                  <c:v>0</c:v>
                </c:pt>
                <c:pt idx="4159">
                  <c:v>0.02</c:v>
                </c:pt>
                <c:pt idx="4160">
                  <c:v>0</c:v>
                </c:pt>
                <c:pt idx="4161">
                  <c:v>0.3</c:v>
                </c:pt>
                <c:pt idx="4162">
                  <c:v>0.3</c:v>
                </c:pt>
                <c:pt idx="4163">
                  <c:v>0.56000000000000005</c:v>
                </c:pt>
                <c:pt idx="4164">
                  <c:v>1.1399999999999999</c:v>
                </c:pt>
                <c:pt idx="4165">
                  <c:v>0.5</c:v>
                </c:pt>
                <c:pt idx="4166">
                  <c:v>0.57999999999999996</c:v>
                </c:pt>
                <c:pt idx="4167">
                  <c:v>1.04</c:v>
                </c:pt>
                <c:pt idx="4168">
                  <c:v>0.86</c:v>
                </c:pt>
                <c:pt idx="4169">
                  <c:v>2.06</c:v>
                </c:pt>
                <c:pt idx="4170">
                  <c:v>4.0199999999999996</c:v>
                </c:pt>
                <c:pt idx="4171">
                  <c:v>2.58</c:v>
                </c:pt>
                <c:pt idx="4172">
                  <c:v>1.2</c:v>
                </c:pt>
                <c:pt idx="4173">
                  <c:v>0.78</c:v>
                </c:pt>
                <c:pt idx="4174">
                  <c:v>0.38</c:v>
                </c:pt>
                <c:pt idx="4175">
                  <c:v>0.68</c:v>
                </c:pt>
                <c:pt idx="4176">
                  <c:v>0.04</c:v>
                </c:pt>
                <c:pt idx="4177">
                  <c:v>0.66</c:v>
                </c:pt>
                <c:pt idx="4178">
                  <c:v>0.08</c:v>
                </c:pt>
                <c:pt idx="4179">
                  <c:v>0.42</c:v>
                </c:pt>
                <c:pt idx="4180">
                  <c:v>0</c:v>
                </c:pt>
                <c:pt idx="4181">
                  <c:v>0</c:v>
                </c:pt>
                <c:pt idx="4182">
                  <c:v>0</c:v>
                </c:pt>
                <c:pt idx="4183">
                  <c:v>0</c:v>
                </c:pt>
                <c:pt idx="4184">
                  <c:v>0.04</c:v>
                </c:pt>
                <c:pt idx="4185">
                  <c:v>0</c:v>
                </c:pt>
                <c:pt idx="4186">
                  <c:v>0</c:v>
                </c:pt>
                <c:pt idx="4187">
                  <c:v>0</c:v>
                </c:pt>
                <c:pt idx="4188">
                  <c:v>0</c:v>
                </c:pt>
                <c:pt idx="4189">
                  <c:v>0.02</c:v>
                </c:pt>
                <c:pt idx="4190">
                  <c:v>0</c:v>
                </c:pt>
                <c:pt idx="4191">
                  <c:v>0.08</c:v>
                </c:pt>
                <c:pt idx="4192">
                  <c:v>0.06</c:v>
                </c:pt>
                <c:pt idx="4193">
                  <c:v>0.02</c:v>
                </c:pt>
                <c:pt idx="4194">
                  <c:v>0</c:v>
                </c:pt>
                <c:pt idx="4195">
                  <c:v>0</c:v>
                </c:pt>
                <c:pt idx="4196">
                  <c:v>0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0</c:v>
                </c:pt>
                <c:pt idx="4203">
                  <c:v>0.02</c:v>
                </c:pt>
                <c:pt idx="4204">
                  <c:v>0.02</c:v>
                </c:pt>
                <c:pt idx="4205">
                  <c:v>0.2</c:v>
                </c:pt>
                <c:pt idx="4206">
                  <c:v>0.22</c:v>
                </c:pt>
                <c:pt idx="4207">
                  <c:v>0.04</c:v>
                </c:pt>
                <c:pt idx="4208">
                  <c:v>0</c:v>
                </c:pt>
                <c:pt idx="4209">
                  <c:v>0.04</c:v>
                </c:pt>
                <c:pt idx="4210">
                  <c:v>0.26</c:v>
                </c:pt>
                <c:pt idx="4211">
                  <c:v>0.02</c:v>
                </c:pt>
                <c:pt idx="4212">
                  <c:v>0</c:v>
                </c:pt>
                <c:pt idx="4213">
                  <c:v>0.06</c:v>
                </c:pt>
                <c:pt idx="4214">
                  <c:v>0</c:v>
                </c:pt>
                <c:pt idx="4215">
                  <c:v>0</c:v>
                </c:pt>
                <c:pt idx="4216">
                  <c:v>0</c:v>
                </c:pt>
                <c:pt idx="4217">
                  <c:v>0</c:v>
                </c:pt>
                <c:pt idx="4218">
                  <c:v>0.06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0.2</c:v>
                </c:pt>
                <c:pt idx="4223">
                  <c:v>0.24</c:v>
                </c:pt>
                <c:pt idx="4224">
                  <c:v>0.78</c:v>
                </c:pt>
                <c:pt idx="4225">
                  <c:v>1.26</c:v>
                </c:pt>
                <c:pt idx="4226">
                  <c:v>0.84</c:v>
                </c:pt>
                <c:pt idx="4227">
                  <c:v>0.22</c:v>
                </c:pt>
                <c:pt idx="4228">
                  <c:v>0.3</c:v>
                </c:pt>
                <c:pt idx="4229">
                  <c:v>0.28000000000000003</c:v>
                </c:pt>
                <c:pt idx="4230">
                  <c:v>0.16</c:v>
                </c:pt>
                <c:pt idx="4231">
                  <c:v>0.12</c:v>
                </c:pt>
                <c:pt idx="4232">
                  <c:v>0.12</c:v>
                </c:pt>
                <c:pt idx="4233">
                  <c:v>0.14000000000000001</c:v>
                </c:pt>
                <c:pt idx="4234">
                  <c:v>0.04</c:v>
                </c:pt>
                <c:pt idx="4235">
                  <c:v>0.14000000000000001</c:v>
                </c:pt>
                <c:pt idx="4236">
                  <c:v>0.14000000000000001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1.08</c:v>
                </c:pt>
                <c:pt idx="4245">
                  <c:v>1.34</c:v>
                </c:pt>
                <c:pt idx="4246">
                  <c:v>1.6</c:v>
                </c:pt>
                <c:pt idx="4247">
                  <c:v>1.02</c:v>
                </c:pt>
                <c:pt idx="4248">
                  <c:v>0.3</c:v>
                </c:pt>
                <c:pt idx="4249">
                  <c:v>0.92</c:v>
                </c:pt>
                <c:pt idx="4250">
                  <c:v>1.42</c:v>
                </c:pt>
                <c:pt idx="4251">
                  <c:v>1.5</c:v>
                </c:pt>
                <c:pt idx="4252">
                  <c:v>0.14000000000000001</c:v>
                </c:pt>
                <c:pt idx="4253">
                  <c:v>0.34</c:v>
                </c:pt>
                <c:pt idx="4254">
                  <c:v>0.18</c:v>
                </c:pt>
                <c:pt idx="4255">
                  <c:v>0.2</c:v>
                </c:pt>
                <c:pt idx="4256">
                  <c:v>1.62</c:v>
                </c:pt>
                <c:pt idx="4257">
                  <c:v>2.58</c:v>
                </c:pt>
                <c:pt idx="4258">
                  <c:v>2.2599999999999998</c:v>
                </c:pt>
                <c:pt idx="4259">
                  <c:v>1.04</c:v>
                </c:pt>
                <c:pt idx="4260">
                  <c:v>1.68</c:v>
                </c:pt>
                <c:pt idx="4261">
                  <c:v>1.1399999999999999</c:v>
                </c:pt>
                <c:pt idx="4262">
                  <c:v>1.36</c:v>
                </c:pt>
                <c:pt idx="4263">
                  <c:v>1.4</c:v>
                </c:pt>
                <c:pt idx="4264">
                  <c:v>1.1200000000000001</c:v>
                </c:pt>
                <c:pt idx="4265">
                  <c:v>1.44</c:v>
                </c:pt>
                <c:pt idx="4266">
                  <c:v>1.2</c:v>
                </c:pt>
                <c:pt idx="4267">
                  <c:v>1.8</c:v>
                </c:pt>
                <c:pt idx="4268">
                  <c:v>2.7</c:v>
                </c:pt>
                <c:pt idx="4269">
                  <c:v>1.6</c:v>
                </c:pt>
                <c:pt idx="4270">
                  <c:v>1.08</c:v>
                </c:pt>
                <c:pt idx="4271">
                  <c:v>0.72</c:v>
                </c:pt>
                <c:pt idx="4272">
                  <c:v>0.28000000000000003</c:v>
                </c:pt>
                <c:pt idx="4273">
                  <c:v>0.9</c:v>
                </c:pt>
                <c:pt idx="4274">
                  <c:v>0.96</c:v>
                </c:pt>
                <c:pt idx="4275">
                  <c:v>1.28</c:v>
                </c:pt>
                <c:pt idx="4276">
                  <c:v>0.2</c:v>
                </c:pt>
                <c:pt idx="4277">
                  <c:v>0.26</c:v>
                </c:pt>
                <c:pt idx="4278">
                  <c:v>0.02</c:v>
                </c:pt>
                <c:pt idx="4279">
                  <c:v>0</c:v>
                </c:pt>
                <c:pt idx="4280">
                  <c:v>0</c:v>
                </c:pt>
                <c:pt idx="4281">
                  <c:v>0</c:v>
                </c:pt>
                <c:pt idx="4282">
                  <c:v>0.18</c:v>
                </c:pt>
                <c:pt idx="4283">
                  <c:v>0.04</c:v>
                </c:pt>
                <c:pt idx="4284">
                  <c:v>0</c:v>
                </c:pt>
                <c:pt idx="4285">
                  <c:v>0.22</c:v>
                </c:pt>
                <c:pt idx="4286">
                  <c:v>0.38</c:v>
                </c:pt>
                <c:pt idx="4287">
                  <c:v>0.14000000000000001</c:v>
                </c:pt>
                <c:pt idx="4288">
                  <c:v>0.4</c:v>
                </c:pt>
                <c:pt idx="4289">
                  <c:v>0.64</c:v>
                </c:pt>
                <c:pt idx="4290">
                  <c:v>1.04</c:v>
                </c:pt>
                <c:pt idx="4291">
                  <c:v>0.14000000000000001</c:v>
                </c:pt>
                <c:pt idx="4292">
                  <c:v>1</c:v>
                </c:pt>
                <c:pt idx="4293">
                  <c:v>0.26</c:v>
                </c:pt>
                <c:pt idx="4294">
                  <c:v>0</c:v>
                </c:pt>
                <c:pt idx="4295">
                  <c:v>0</c:v>
                </c:pt>
                <c:pt idx="4296">
                  <c:v>0.16</c:v>
                </c:pt>
                <c:pt idx="4297">
                  <c:v>0.48</c:v>
                </c:pt>
                <c:pt idx="4298">
                  <c:v>0.2</c:v>
                </c:pt>
                <c:pt idx="4299">
                  <c:v>0.18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</c:v>
                </c:pt>
                <c:pt idx="4305">
                  <c:v>0</c:v>
                </c:pt>
                <c:pt idx="4306">
                  <c:v>0</c:v>
                </c:pt>
                <c:pt idx="4307">
                  <c:v>0</c:v>
                </c:pt>
                <c:pt idx="4308">
                  <c:v>0</c:v>
                </c:pt>
                <c:pt idx="4309">
                  <c:v>0.22</c:v>
                </c:pt>
                <c:pt idx="4310">
                  <c:v>0.46</c:v>
                </c:pt>
                <c:pt idx="4311">
                  <c:v>0.42</c:v>
                </c:pt>
                <c:pt idx="4312">
                  <c:v>0.52</c:v>
                </c:pt>
                <c:pt idx="4313">
                  <c:v>0.3</c:v>
                </c:pt>
                <c:pt idx="4314">
                  <c:v>0.24</c:v>
                </c:pt>
                <c:pt idx="4315">
                  <c:v>0.06</c:v>
                </c:pt>
                <c:pt idx="4316">
                  <c:v>0.02</c:v>
                </c:pt>
                <c:pt idx="4317">
                  <c:v>0.02</c:v>
                </c:pt>
                <c:pt idx="4318">
                  <c:v>0.04</c:v>
                </c:pt>
                <c:pt idx="4319">
                  <c:v>0.04</c:v>
                </c:pt>
                <c:pt idx="4320">
                  <c:v>0.04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</c:v>
                </c:pt>
                <c:pt idx="4327">
                  <c:v>0</c:v>
                </c:pt>
                <c:pt idx="4328">
                  <c:v>0</c:v>
                </c:pt>
                <c:pt idx="4329">
                  <c:v>0</c:v>
                </c:pt>
                <c:pt idx="4330">
                  <c:v>0</c:v>
                </c:pt>
                <c:pt idx="4331">
                  <c:v>0</c:v>
                </c:pt>
                <c:pt idx="4332">
                  <c:v>0</c:v>
                </c:pt>
                <c:pt idx="4333">
                  <c:v>0</c:v>
                </c:pt>
                <c:pt idx="4334">
                  <c:v>0.12</c:v>
                </c:pt>
                <c:pt idx="4335">
                  <c:v>0.04</c:v>
                </c:pt>
                <c:pt idx="4336">
                  <c:v>0.02</c:v>
                </c:pt>
                <c:pt idx="4337">
                  <c:v>0.02</c:v>
                </c:pt>
                <c:pt idx="4338">
                  <c:v>0.02</c:v>
                </c:pt>
                <c:pt idx="4339">
                  <c:v>0.08</c:v>
                </c:pt>
                <c:pt idx="4340">
                  <c:v>0.2</c:v>
                </c:pt>
                <c:pt idx="4341">
                  <c:v>0.04</c:v>
                </c:pt>
                <c:pt idx="4342">
                  <c:v>0</c:v>
                </c:pt>
                <c:pt idx="4343">
                  <c:v>0</c:v>
                </c:pt>
                <c:pt idx="4344">
                  <c:v>0</c:v>
                </c:pt>
                <c:pt idx="4345">
                  <c:v>0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0.06</c:v>
                </c:pt>
                <c:pt idx="4350">
                  <c:v>0</c:v>
                </c:pt>
                <c:pt idx="4351">
                  <c:v>0</c:v>
                </c:pt>
                <c:pt idx="4352">
                  <c:v>0</c:v>
                </c:pt>
                <c:pt idx="4353">
                  <c:v>0</c:v>
                </c:pt>
                <c:pt idx="4354">
                  <c:v>0</c:v>
                </c:pt>
                <c:pt idx="4355">
                  <c:v>0</c:v>
                </c:pt>
                <c:pt idx="4356">
                  <c:v>0.1</c:v>
                </c:pt>
                <c:pt idx="4357">
                  <c:v>0.34</c:v>
                </c:pt>
                <c:pt idx="4358">
                  <c:v>0.44</c:v>
                </c:pt>
                <c:pt idx="4359">
                  <c:v>0.57999999999999996</c:v>
                </c:pt>
                <c:pt idx="4360">
                  <c:v>0.64</c:v>
                </c:pt>
                <c:pt idx="4361">
                  <c:v>0.46</c:v>
                </c:pt>
                <c:pt idx="4362">
                  <c:v>0.82</c:v>
                </c:pt>
                <c:pt idx="4363">
                  <c:v>0.8</c:v>
                </c:pt>
                <c:pt idx="4364">
                  <c:v>0.38</c:v>
                </c:pt>
                <c:pt idx="4365">
                  <c:v>0.16</c:v>
                </c:pt>
                <c:pt idx="4366">
                  <c:v>0.02</c:v>
                </c:pt>
                <c:pt idx="4367">
                  <c:v>0.12</c:v>
                </c:pt>
                <c:pt idx="4368">
                  <c:v>0</c:v>
                </c:pt>
                <c:pt idx="4369">
                  <c:v>0</c:v>
                </c:pt>
                <c:pt idx="4370">
                  <c:v>0.04</c:v>
                </c:pt>
                <c:pt idx="4371">
                  <c:v>0.18</c:v>
                </c:pt>
                <c:pt idx="4372">
                  <c:v>0.04</c:v>
                </c:pt>
                <c:pt idx="4373">
                  <c:v>0.38</c:v>
                </c:pt>
                <c:pt idx="4374">
                  <c:v>0.56000000000000005</c:v>
                </c:pt>
                <c:pt idx="4375">
                  <c:v>1.92</c:v>
                </c:pt>
                <c:pt idx="4376">
                  <c:v>1.54</c:v>
                </c:pt>
                <c:pt idx="4377">
                  <c:v>3.56</c:v>
                </c:pt>
                <c:pt idx="4378">
                  <c:v>3.52</c:v>
                </c:pt>
                <c:pt idx="4379">
                  <c:v>2.7</c:v>
                </c:pt>
                <c:pt idx="4380">
                  <c:v>2.3199999999999998</c:v>
                </c:pt>
                <c:pt idx="4381">
                  <c:v>4.58</c:v>
                </c:pt>
                <c:pt idx="4382">
                  <c:v>6.34</c:v>
                </c:pt>
                <c:pt idx="4383">
                  <c:v>6.36</c:v>
                </c:pt>
                <c:pt idx="4384">
                  <c:v>6.3</c:v>
                </c:pt>
                <c:pt idx="4385">
                  <c:v>6.3</c:v>
                </c:pt>
                <c:pt idx="4386">
                  <c:v>6.34</c:v>
                </c:pt>
                <c:pt idx="4387">
                  <c:v>6.08</c:v>
                </c:pt>
                <c:pt idx="4388">
                  <c:v>5.18</c:v>
                </c:pt>
                <c:pt idx="4389">
                  <c:v>3.12</c:v>
                </c:pt>
                <c:pt idx="4390">
                  <c:v>0.98</c:v>
                </c:pt>
                <c:pt idx="4391">
                  <c:v>1.48</c:v>
                </c:pt>
                <c:pt idx="4392">
                  <c:v>0.44</c:v>
                </c:pt>
                <c:pt idx="4393">
                  <c:v>0.36</c:v>
                </c:pt>
                <c:pt idx="4394">
                  <c:v>0.66</c:v>
                </c:pt>
                <c:pt idx="4395">
                  <c:v>0.86</c:v>
                </c:pt>
                <c:pt idx="4396">
                  <c:v>0.4</c:v>
                </c:pt>
                <c:pt idx="4397">
                  <c:v>1.04</c:v>
                </c:pt>
                <c:pt idx="4398">
                  <c:v>2.56</c:v>
                </c:pt>
                <c:pt idx="4399">
                  <c:v>1.9</c:v>
                </c:pt>
                <c:pt idx="4400">
                  <c:v>1.5</c:v>
                </c:pt>
                <c:pt idx="4401">
                  <c:v>2.06</c:v>
                </c:pt>
                <c:pt idx="4402">
                  <c:v>3.1</c:v>
                </c:pt>
                <c:pt idx="4403">
                  <c:v>3.98</c:v>
                </c:pt>
                <c:pt idx="4404">
                  <c:v>3.18</c:v>
                </c:pt>
                <c:pt idx="4405">
                  <c:v>3.98</c:v>
                </c:pt>
                <c:pt idx="4406">
                  <c:v>4.82</c:v>
                </c:pt>
                <c:pt idx="4407">
                  <c:v>3.98</c:v>
                </c:pt>
                <c:pt idx="4408">
                  <c:v>3.54</c:v>
                </c:pt>
                <c:pt idx="4409">
                  <c:v>2.2000000000000002</c:v>
                </c:pt>
                <c:pt idx="4410">
                  <c:v>1.52</c:v>
                </c:pt>
                <c:pt idx="4411">
                  <c:v>4.74</c:v>
                </c:pt>
                <c:pt idx="4412">
                  <c:v>4.84</c:v>
                </c:pt>
                <c:pt idx="4413">
                  <c:v>3.3</c:v>
                </c:pt>
                <c:pt idx="4414">
                  <c:v>3.16</c:v>
                </c:pt>
                <c:pt idx="4415">
                  <c:v>4.5199999999999996</c:v>
                </c:pt>
                <c:pt idx="4416">
                  <c:v>4.2</c:v>
                </c:pt>
                <c:pt idx="4417">
                  <c:v>4.4000000000000004</c:v>
                </c:pt>
                <c:pt idx="4418">
                  <c:v>5.14</c:v>
                </c:pt>
                <c:pt idx="4419">
                  <c:v>2.2799999999999998</c:v>
                </c:pt>
                <c:pt idx="4420">
                  <c:v>3.42</c:v>
                </c:pt>
                <c:pt idx="4421">
                  <c:v>3.04</c:v>
                </c:pt>
                <c:pt idx="4422">
                  <c:v>3.62</c:v>
                </c:pt>
                <c:pt idx="4423">
                  <c:v>2.4</c:v>
                </c:pt>
                <c:pt idx="4424">
                  <c:v>3.86</c:v>
                </c:pt>
                <c:pt idx="4425">
                  <c:v>3.5</c:v>
                </c:pt>
                <c:pt idx="4426">
                  <c:v>4.3600000000000003</c:v>
                </c:pt>
                <c:pt idx="4427">
                  <c:v>4.78</c:v>
                </c:pt>
                <c:pt idx="4428">
                  <c:v>4.18</c:v>
                </c:pt>
                <c:pt idx="4429">
                  <c:v>6.52</c:v>
                </c:pt>
                <c:pt idx="4430">
                  <c:v>5.72</c:v>
                </c:pt>
                <c:pt idx="4431">
                  <c:v>5.88</c:v>
                </c:pt>
                <c:pt idx="4432">
                  <c:v>2.2799999999999998</c:v>
                </c:pt>
                <c:pt idx="4433">
                  <c:v>1.48</c:v>
                </c:pt>
                <c:pt idx="4434">
                  <c:v>2.08</c:v>
                </c:pt>
                <c:pt idx="4435">
                  <c:v>2.02</c:v>
                </c:pt>
                <c:pt idx="4436">
                  <c:v>1.1200000000000001</c:v>
                </c:pt>
                <c:pt idx="4437">
                  <c:v>0.6</c:v>
                </c:pt>
                <c:pt idx="4438">
                  <c:v>0.22</c:v>
                </c:pt>
                <c:pt idx="4439">
                  <c:v>0.12</c:v>
                </c:pt>
                <c:pt idx="4440">
                  <c:v>0.1</c:v>
                </c:pt>
                <c:pt idx="4441">
                  <c:v>0.02</c:v>
                </c:pt>
                <c:pt idx="4442">
                  <c:v>0</c:v>
                </c:pt>
                <c:pt idx="4443">
                  <c:v>0</c:v>
                </c:pt>
                <c:pt idx="4444">
                  <c:v>0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49">
                  <c:v>0.02</c:v>
                </c:pt>
                <c:pt idx="4450">
                  <c:v>0.2</c:v>
                </c:pt>
                <c:pt idx="4451">
                  <c:v>0.32</c:v>
                </c:pt>
                <c:pt idx="4452">
                  <c:v>0.94</c:v>
                </c:pt>
                <c:pt idx="4453">
                  <c:v>2.36</c:v>
                </c:pt>
                <c:pt idx="4454">
                  <c:v>2.78</c:v>
                </c:pt>
                <c:pt idx="4455">
                  <c:v>3.26</c:v>
                </c:pt>
                <c:pt idx="4456">
                  <c:v>2.14</c:v>
                </c:pt>
                <c:pt idx="4457">
                  <c:v>1.36</c:v>
                </c:pt>
                <c:pt idx="4458">
                  <c:v>1.02</c:v>
                </c:pt>
                <c:pt idx="4459">
                  <c:v>1.04</c:v>
                </c:pt>
                <c:pt idx="4460">
                  <c:v>0.94</c:v>
                </c:pt>
                <c:pt idx="4461">
                  <c:v>0.1</c:v>
                </c:pt>
                <c:pt idx="4462">
                  <c:v>0.52</c:v>
                </c:pt>
                <c:pt idx="4463">
                  <c:v>0.76</c:v>
                </c:pt>
                <c:pt idx="4464">
                  <c:v>0.48</c:v>
                </c:pt>
                <c:pt idx="4465">
                  <c:v>0.2</c:v>
                </c:pt>
                <c:pt idx="4466">
                  <c:v>0</c:v>
                </c:pt>
                <c:pt idx="4467">
                  <c:v>0</c:v>
                </c:pt>
                <c:pt idx="4468">
                  <c:v>0.08</c:v>
                </c:pt>
                <c:pt idx="4469">
                  <c:v>0.26</c:v>
                </c:pt>
                <c:pt idx="4470">
                  <c:v>0.1</c:v>
                </c:pt>
                <c:pt idx="4471">
                  <c:v>0.02</c:v>
                </c:pt>
                <c:pt idx="4472">
                  <c:v>0.02</c:v>
                </c:pt>
                <c:pt idx="4473">
                  <c:v>0</c:v>
                </c:pt>
                <c:pt idx="4474">
                  <c:v>0.12</c:v>
                </c:pt>
                <c:pt idx="4475">
                  <c:v>0.72</c:v>
                </c:pt>
                <c:pt idx="4476">
                  <c:v>0.78</c:v>
                </c:pt>
                <c:pt idx="4477">
                  <c:v>0.98</c:v>
                </c:pt>
                <c:pt idx="4478">
                  <c:v>0.98</c:v>
                </c:pt>
                <c:pt idx="4479">
                  <c:v>1.22</c:v>
                </c:pt>
                <c:pt idx="4480">
                  <c:v>1.36</c:v>
                </c:pt>
                <c:pt idx="4481">
                  <c:v>2.96</c:v>
                </c:pt>
                <c:pt idx="4482">
                  <c:v>2.64</c:v>
                </c:pt>
                <c:pt idx="4483">
                  <c:v>1.86</c:v>
                </c:pt>
                <c:pt idx="4484">
                  <c:v>2.2999999999999998</c:v>
                </c:pt>
                <c:pt idx="4485">
                  <c:v>2.12</c:v>
                </c:pt>
                <c:pt idx="4486">
                  <c:v>0.74</c:v>
                </c:pt>
                <c:pt idx="4487">
                  <c:v>1</c:v>
                </c:pt>
                <c:pt idx="4488">
                  <c:v>0.22</c:v>
                </c:pt>
                <c:pt idx="4489">
                  <c:v>0.52</c:v>
                </c:pt>
                <c:pt idx="4490">
                  <c:v>1.56</c:v>
                </c:pt>
                <c:pt idx="4491">
                  <c:v>1.72</c:v>
                </c:pt>
                <c:pt idx="4492">
                  <c:v>2.2999999999999998</c:v>
                </c:pt>
                <c:pt idx="4493">
                  <c:v>2.52</c:v>
                </c:pt>
                <c:pt idx="4494">
                  <c:v>3.1</c:v>
                </c:pt>
                <c:pt idx="4495">
                  <c:v>3.78</c:v>
                </c:pt>
                <c:pt idx="4496">
                  <c:v>3.42</c:v>
                </c:pt>
                <c:pt idx="4497">
                  <c:v>3.4</c:v>
                </c:pt>
                <c:pt idx="4498">
                  <c:v>3.02</c:v>
                </c:pt>
                <c:pt idx="4499">
                  <c:v>3.82</c:v>
                </c:pt>
                <c:pt idx="4500">
                  <c:v>2.44</c:v>
                </c:pt>
                <c:pt idx="4501">
                  <c:v>1.92</c:v>
                </c:pt>
                <c:pt idx="4502">
                  <c:v>0.57999999999999996</c:v>
                </c:pt>
                <c:pt idx="4503">
                  <c:v>0.64</c:v>
                </c:pt>
                <c:pt idx="4504">
                  <c:v>0.88</c:v>
                </c:pt>
                <c:pt idx="4505">
                  <c:v>0.94</c:v>
                </c:pt>
                <c:pt idx="4506">
                  <c:v>0.57999999999999996</c:v>
                </c:pt>
                <c:pt idx="4507">
                  <c:v>0.44</c:v>
                </c:pt>
                <c:pt idx="4508">
                  <c:v>0.16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0</c:v>
                </c:pt>
                <c:pt idx="4513">
                  <c:v>0</c:v>
                </c:pt>
                <c:pt idx="4514">
                  <c:v>0.02</c:v>
                </c:pt>
                <c:pt idx="4515">
                  <c:v>0.04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0</c:v>
                </c:pt>
                <c:pt idx="4522">
                  <c:v>0</c:v>
                </c:pt>
                <c:pt idx="4523">
                  <c:v>0</c:v>
                </c:pt>
                <c:pt idx="4524">
                  <c:v>0.04</c:v>
                </c:pt>
                <c:pt idx="4525">
                  <c:v>0.1</c:v>
                </c:pt>
                <c:pt idx="4526">
                  <c:v>0.68</c:v>
                </c:pt>
                <c:pt idx="4527">
                  <c:v>1.5</c:v>
                </c:pt>
                <c:pt idx="4528">
                  <c:v>0.38</c:v>
                </c:pt>
                <c:pt idx="4529">
                  <c:v>0.46</c:v>
                </c:pt>
                <c:pt idx="4530">
                  <c:v>1.1399999999999999</c:v>
                </c:pt>
                <c:pt idx="4531">
                  <c:v>1.06</c:v>
                </c:pt>
                <c:pt idx="4532">
                  <c:v>1.26</c:v>
                </c:pt>
                <c:pt idx="4533">
                  <c:v>0.62</c:v>
                </c:pt>
                <c:pt idx="4534">
                  <c:v>0.44</c:v>
                </c:pt>
                <c:pt idx="4535">
                  <c:v>0.8</c:v>
                </c:pt>
                <c:pt idx="4536">
                  <c:v>1.5</c:v>
                </c:pt>
                <c:pt idx="4537">
                  <c:v>0.14000000000000001</c:v>
                </c:pt>
                <c:pt idx="4538">
                  <c:v>0.1</c:v>
                </c:pt>
                <c:pt idx="4539">
                  <c:v>0</c:v>
                </c:pt>
                <c:pt idx="4540">
                  <c:v>0.04</c:v>
                </c:pt>
                <c:pt idx="4541">
                  <c:v>0</c:v>
                </c:pt>
                <c:pt idx="4542">
                  <c:v>0.04</c:v>
                </c:pt>
                <c:pt idx="4543">
                  <c:v>0</c:v>
                </c:pt>
                <c:pt idx="4544">
                  <c:v>0.28000000000000003</c:v>
                </c:pt>
                <c:pt idx="4545">
                  <c:v>0.28000000000000003</c:v>
                </c:pt>
                <c:pt idx="4546">
                  <c:v>1.06</c:v>
                </c:pt>
                <c:pt idx="4547">
                  <c:v>2.78</c:v>
                </c:pt>
                <c:pt idx="4548">
                  <c:v>1.68</c:v>
                </c:pt>
                <c:pt idx="4549">
                  <c:v>2.88</c:v>
                </c:pt>
                <c:pt idx="4550">
                  <c:v>3.74</c:v>
                </c:pt>
                <c:pt idx="4551">
                  <c:v>5.0599999999999996</c:v>
                </c:pt>
                <c:pt idx="4552">
                  <c:v>3.36</c:v>
                </c:pt>
                <c:pt idx="4553">
                  <c:v>3.86</c:v>
                </c:pt>
                <c:pt idx="4554">
                  <c:v>4.18</c:v>
                </c:pt>
                <c:pt idx="4555">
                  <c:v>2.62</c:v>
                </c:pt>
                <c:pt idx="4556">
                  <c:v>1.76</c:v>
                </c:pt>
                <c:pt idx="4557">
                  <c:v>1.08</c:v>
                </c:pt>
                <c:pt idx="4558">
                  <c:v>0.4</c:v>
                </c:pt>
                <c:pt idx="4559">
                  <c:v>0.1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0.04</c:v>
                </c:pt>
                <c:pt idx="4573">
                  <c:v>0.04</c:v>
                </c:pt>
                <c:pt idx="4574">
                  <c:v>0.06</c:v>
                </c:pt>
                <c:pt idx="4575">
                  <c:v>0.04</c:v>
                </c:pt>
                <c:pt idx="4576">
                  <c:v>0.22</c:v>
                </c:pt>
                <c:pt idx="4577">
                  <c:v>0.78</c:v>
                </c:pt>
                <c:pt idx="4578">
                  <c:v>0.72</c:v>
                </c:pt>
                <c:pt idx="4579">
                  <c:v>0.4</c:v>
                </c:pt>
                <c:pt idx="4580">
                  <c:v>0.12</c:v>
                </c:pt>
                <c:pt idx="4581">
                  <c:v>0.12</c:v>
                </c:pt>
                <c:pt idx="4582">
                  <c:v>0.18</c:v>
                </c:pt>
                <c:pt idx="4583">
                  <c:v>0.02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0.02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0.08</c:v>
                </c:pt>
                <c:pt idx="4595">
                  <c:v>0.54</c:v>
                </c:pt>
                <c:pt idx="4596">
                  <c:v>0.52</c:v>
                </c:pt>
                <c:pt idx="4597">
                  <c:v>0.32</c:v>
                </c:pt>
                <c:pt idx="4598">
                  <c:v>0.76</c:v>
                </c:pt>
                <c:pt idx="4599">
                  <c:v>0.84</c:v>
                </c:pt>
                <c:pt idx="4600">
                  <c:v>0.6</c:v>
                </c:pt>
                <c:pt idx="4601">
                  <c:v>0.12</c:v>
                </c:pt>
                <c:pt idx="4602">
                  <c:v>0.08</c:v>
                </c:pt>
                <c:pt idx="4603">
                  <c:v>0.04</c:v>
                </c:pt>
                <c:pt idx="4604">
                  <c:v>0.02</c:v>
                </c:pt>
                <c:pt idx="4605">
                  <c:v>0.08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0.02</c:v>
                </c:pt>
                <c:pt idx="4612">
                  <c:v>0.14000000000000001</c:v>
                </c:pt>
                <c:pt idx="4613">
                  <c:v>0.52</c:v>
                </c:pt>
                <c:pt idx="4614">
                  <c:v>0.44</c:v>
                </c:pt>
                <c:pt idx="4615">
                  <c:v>0.22</c:v>
                </c:pt>
                <c:pt idx="4616">
                  <c:v>0.26</c:v>
                </c:pt>
                <c:pt idx="4617">
                  <c:v>0.44</c:v>
                </c:pt>
                <c:pt idx="4618">
                  <c:v>0.22</c:v>
                </c:pt>
                <c:pt idx="4619">
                  <c:v>0.26</c:v>
                </c:pt>
                <c:pt idx="4620">
                  <c:v>0.8</c:v>
                </c:pt>
                <c:pt idx="4621">
                  <c:v>1.48</c:v>
                </c:pt>
                <c:pt idx="4622">
                  <c:v>2.06</c:v>
                </c:pt>
                <c:pt idx="4623">
                  <c:v>1.8</c:v>
                </c:pt>
                <c:pt idx="4624">
                  <c:v>3.86</c:v>
                </c:pt>
                <c:pt idx="4625">
                  <c:v>1.98</c:v>
                </c:pt>
                <c:pt idx="4626">
                  <c:v>0.82</c:v>
                </c:pt>
                <c:pt idx="4627">
                  <c:v>0.5</c:v>
                </c:pt>
                <c:pt idx="4628">
                  <c:v>0.4</c:v>
                </c:pt>
                <c:pt idx="4629">
                  <c:v>0.76</c:v>
                </c:pt>
                <c:pt idx="4630">
                  <c:v>0.6</c:v>
                </c:pt>
                <c:pt idx="4631">
                  <c:v>0.18</c:v>
                </c:pt>
                <c:pt idx="4632">
                  <c:v>0.02</c:v>
                </c:pt>
                <c:pt idx="4633">
                  <c:v>0.06</c:v>
                </c:pt>
                <c:pt idx="4634">
                  <c:v>0.1</c:v>
                </c:pt>
                <c:pt idx="4635">
                  <c:v>0.14000000000000001</c:v>
                </c:pt>
                <c:pt idx="4636">
                  <c:v>0</c:v>
                </c:pt>
                <c:pt idx="4637">
                  <c:v>0.08</c:v>
                </c:pt>
                <c:pt idx="4638">
                  <c:v>0.36</c:v>
                </c:pt>
                <c:pt idx="4639">
                  <c:v>2.2400000000000002</c:v>
                </c:pt>
                <c:pt idx="4640">
                  <c:v>2.14</c:v>
                </c:pt>
                <c:pt idx="4641">
                  <c:v>2.72</c:v>
                </c:pt>
                <c:pt idx="4642">
                  <c:v>2.76</c:v>
                </c:pt>
                <c:pt idx="4643">
                  <c:v>2.08</c:v>
                </c:pt>
                <c:pt idx="4644">
                  <c:v>2.2200000000000002</c:v>
                </c:pt>
                <c:pt idx="4645">
                  <c:v>2.96</c:v>
                </c:pt>
                <c:pt idx="4646">
                  <c:v>3.28</c:v>
                </c:pt>
                <c:pt idx="4647">
                  <c:v>3.22</c:v>
                </c:pt>
                <c:pt idx="4648">
                  <c:v>2.96</c:v>
                </c:pt>
                <c:pt idx="4649">
                  <c:v>3.9</c:v>
                </c:pt>
                <c:pt idx="4650">
                  <c:v>3.34</c:v>
                </c:pt>
                <c:pt idx="4651">
                  <c:v>2.2200000000000002</c:v>
                </c:pt>
                <c:pt idx="4652">
                  <c:v>2.36</c:v>
                </c:pt>
                <c:pt idx="4653">
                  <c:v>1.24</c:v>
                </c:pt>
                <c:pt idx="4654">
                  <c:v>0.68</c:v>
                </c:pt>
                <c:pt idx="4655">
                  <c:v>0.12</c:v>
                </c:pt>
                <c:pt idx="4656">
                  <c:v>0.04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0.04</c:v>
                </c:pt>
                <c:pt idx="4663">
                  <c:v>0.26</c:v>
                </c:pt>
                <c:pt idx="4664">
                  <c:v>1.08</c:v>
                </c:pt>
                <c:pt idx="4665">
                  <c:v>1.58</c:v>
                </c:pt>
                <c:pt idx="4666">
                  <c:v>1.64</c:v>
                </c:pt>
                <c:pt idx="4667">
                  <c:v>2.16</c:v>
                </c:pt>
                <c:pt idx="4668">
                  <c:v>1.82</c:v>
                </c:pt>
                <c:pt idx="4669">
                  <c:v>1.86</c:v>
                </c:pt>
                <c:pt idx="4670">
                  <c:v>1.4</c:v>
                </c:pt>
                <c:pt idx="4671">
                  <c:v>5.34</c:v>
                </c:pt>
                <c:pt idx="4672">
                  <c:v>4</c:v>
                </c:pt>
                <c:pt idx="4673">
                  <c:v>3.5</c:v>
                </c:pt>
                <c:pt idx="4674">
                  <c:v>2.92</c:v>
                </c:pt>
                <c:pt idx="4675">
                  <c:v>2.04</c:v>
                </c:pt>
                <c:pt idx="4676">
                  <c:v>3.12</c:v>
                </c:pt>
                <c:pt idx="4677">
                  <c:v>1.7</c:v>
                </c:pt>
                <c:pt idx="4678">
                  <c:v>1.38</c:v>
                </c:pt>
                <c:pt idx="4679">
                  <c:v>1.58</c:v>
                </c:pt>
                <c:pt idx="4680">
                  <c:v>1.94</c:v>
                </c:pt>
                <c:pt idx="4681">
                  <c:v>1.8</c:v>
                </c:pt>
                <c:pt idx="4682">
                  <c:v>1.68</c:v>
                </c:pt>
                <c:pt idx="4683">
                  <c:v>0.94</c:v>
                </c:pt>
                <c:pt idx="4684">
                  <c:v>0.9</c:v>
                </c:pt>
                <c:pt idx="4685">
                  <c:v>0.46</c:v>
                </c:pt>
                <c:pt idx="4686">
                  <c:v>0.04</c:v>
                </c:pt>
                <c:pt idx="4687">
                  <c:v>0.44</c:v>
                </c:pt>
                <c:pt idx="4688">
                  <c:v>0.48</c:v>
                </c:pt>
                <c:pt idx="4689">
                  <c:v>0.44</c:v>
                </c:pt>
                <c:pt idx="4690">
                  <c:v>0.78</c:v>
                </c:pt>
                <c:pt idx="4691">
                  <c:v>1.02</c:v>
                </c:pt>
                <c:pt idx="4692">
                  <c:v>0.66</c:v>
                </c:pt>
                <c:pt idx="4693">
                  <c:v>1.52</c:v>
                </c:pt>
                <c:pt idx="4694">
                  <c:v>1.66</c:v>
                </c:pt>
                <c:pt idx="4695">
                  <c:v>1.74</c:v>
                </c:pt>
                <c:pt idx="4696">
                  <c:v>0.94</c:v>
                </c:pt>
                <c:pt idx="4697">
                  <c:v>0.92</c:v>
                </c:pt>
                <c:pt idx="4698">
                  <c:v>0.56000000000000005</c:v>
                </c:pt>
                <c:pt idx="4699">
                  <c:v>0</c:v>
                </c:pt>
                <c:pt idx="4700">
                  <c:v>0.02</c:v>
                </c:pt>
                <c:pt idx="4701">
                  <c:v>0</c:v>
                </c:pt>
                <c:pt idx="4702">
                  <c:v>0.04</c:v>
                </c:pt>
                <c:pt idx="4703">
                  <c:v>0.34</c:v>
                </c:pt>
                <c:pt idx="4704">
                  <c:v>0.54</c:v>
                </c:pt>
                <c:pt idx="4705">
                  <c:v>0.38</c:v>
                </c:pt>
                <c:pt idx="4706">
                  <c:v>0.78</c:v>
                </c:pt>
                <c:pt idx="4707">
                  <c:v>0.34</c:v>
                </c:pt>
                <c:pt idx="4708">
                  <c:v>0.48</c:v>
                </c:pt>
                <c:pt idx="4709">
                  <c:v>0.94</c:v>
                </c:pt>
                <c:pt idx="4710">
                  <c:v>1.46</c:v>
                </c:pt>
                <c:pt idx="4711">
                  <c:v>2.8</c:v>
                </c:pt>
                <c:pt idx="4712">
                  <c:v>3.38</c:v>
                </c:pt>
                <c:pt idx="4713">
                  <c:v>3.46</c:v>
                </c:pt>
                <c:pt idx="4714">
                  <c:v>2.72</c:v>
                </c:pt>
                <c:pt idx="4715">
                  <c:v>3.22</c:v>
                </c:pt>
                <c:pt idx="4716">
                  <c:v>3.34</c:v>
                </c:pt>
                <c:pt idx="4717">
                  <c:v>3.74</c:v>
                </c:pt>
                <c:pt idx="4718">
                  <c:v>4.7</c:v>
                </c:pt>
                <c:pt idx="4719">
                  <c:v>2.98</c:v>
                </c:pt>
                <c:pt idx="4720">
                  <c:v>1.36</c:v>
                </c:pt>
                <c:pt idx="4721">
                  <c:v>1.7</c:v>
                </c:pt>
                <c:pt idx="4722">
                  <c:v>0.4</c:v>
                </c:pt>
                <c:pt idx="4723">
                  <c:v>0.96</c:v>
                </c:pt>
                <c:pt idx="4724">
                  <c:v>1.04</c:v>
                </c:pt>
                <c:pt idx="4725">
                  <c:v>0.4</c:v>
                </c:pt>
                <c:pt idx="4726">
                  <c:v>0.42</c:v>
                </c:pt>
                <c:pt idx="4727">
                  <c:v>0.74</c:v>
                </c:pt>
                <c:pt idx="4728">
                  <c:v>0.56000000000000005</c:v>
                </c:pt>
                <c:pt idx="4729">
                  <c:v>0</c:v>
                </c:pt>
                <c:pt idx="4730">
                  <c:v>0.16</c:v>
                </c:pt>
                <c:pt idx="4731">
                  <c:v>0.36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0.08</c:v>
                </c:pt>
                <c:pt idx="4741">
                  <c:v>0.12</c:v>
                </c:pt>
                <c:pt idx="4742">
                  <c:v>0.06</c:v>
                </c:pt>
                <c:pt idx="4743">
                  <c:v>0.04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0.02</c:v>
                </c:pt>
                <c:pt idx="4753">
                  <c:v>0.12</c:v>
                </c:pt>
                <c:pt idx="4754">
                  <c:v>0.1</c:v>
                </c:pt>
                <c:pt idx="4755">
                  <c:v>0.08</c:v>
                </c:pt>
                <c:pt idx="4756">
                  <c:v>0.98</c:v>
                </c:pt>
                <c:pt idx="4757">
                  <c:v>1.28</c:v>
                </c:pt>
                <c:pt idx="4758">
                  <c:v>1.5</c:v>
                </c:pt>
                <c:pt idx="4759">
                  <c:v>0.54</c:v>
                </c:pt>
                <c:pt idx="4760">
                  <c:v>0.72</c:v>
                </c:pt>
                <c:pt idx="4761">
                  <c:v>1.86</c:v>
                </c:pt>
                <c:pt idx="4762">
                  <c:v>3.24</c:v>
                </c:pt>
                <c:pt idx="4763">
                  <c:v>4.66</c:v>
                </c:pt>
                <c:pt idx="4764">
                  <c:v>5.28</c:v>
                </c:pt>
                <c:pt idx="4765">
                  <c:v>6.1</c:v>
                </c:pt>
                <c:pt idx="4766">
                  <c:v>4.08</c:v>
                </c:pt>
                <c:pt idx="4767">
                  <c:v>4.4000000000000004</c:v>
                </c:pt>
                <c:pt idx="4768">
                  <c:v>5.72</c:v>
                </c:pt>
                <c:pt idx="4769">
                  <c:v>4.18</c:v>
                </c:pt>
                <c:pt idx="4770">
                  <c:v>6.3</c:v>
                </c:pt>
                <c:pt idx="4771">
                  <c:v>2.76</c:v>
                </c:pt>
                <c:pt idx="4772">
                  <c:v>1.96</c:v>
                </c:pt>
                <c:pt idx="4773">
                  <c:v>1.98</c:v>
                </c:pt>
                <c:pt idx="4774">
                  <c:v>1.94</c:v>
                </c:pt>
                <c:pt idx="4775">
                  <c:v>1.9</c:v>
                </c:pt>
                <c:pt idx="4776">
                  <c:v>1.8</c:v>
                </c:pt>
                <c:pt idx="4777">
                  <c:v>0.9</c:v>
                </c:pt>
                <c:pt idx="4778">
                  <c:v>1.26</c:v>
                </c:pt>
                <c:pt idx="4779">
                  <c:v>1.28</c:v>
                </c:pt>
                <c:pt idx="4780">
                  <c:v>1.42</c:v>
                </c:pt>
                <c:pt idx="4781">
                  <c:v>1.22</c:v>
                </c:pt>
                <c:pt idx="4782">
                  <c:v>0.88</c:v>
                </c:pt>
                <c:pt idx="4783">
                  <c:v>0.82</c:v>
                </c:pt>
                <c:pt idx="4784">
                  <c:v>0.66</c:v>
                </c:pt>
                <c:pt idx="4785">
                  <c:v>1.04</c:v>
                </c:pt>
                <c:pt idx="4786">
                  <c:v>0.6</c:v>
                </c:pt>
                <c:pt idx="4787">
                  <c:v>0.1</c:v>
                </c:pt>
                <c:pt idx="4788">
                  <c:v>0.06</c:v>
                </c:pt>
                <c:pt idx="4789">
                  <c:v>0.3</c:v>
                </c:pt>
                <c:pt idx="4790">
                  <c:v>0.56000000000000005</c:v>
                </c:pt>
                <c:pt idx="4791">
                  <c:v>0.32</c:v>
                </c:pt>
                <c:pt idx="4792">
                  <c:v>0.06</c:v>
                </c:pt>
                <c:pt idx="4793">
                  <c:v>0.06</c:v>
                </c:pt>
                <c:pt idx="4794">
                  <c:v>0</c:v>
                </c:pt>
                <c:pt idx="4795">
                  <c:v>0.16</c:v>
                </c:pt>
                <c:pt idx="4796">
                  <c:v>0</c:v>
                </c:pt>
                <c:pt idx="4797">
                  <c:v>0.48</c:v>
                </c:pt>
                <c:pt idx="4798">
                  <c:v>0.26</c:v>
                </c:pt>
                <c:pt idx="4799">
                  <c:v>0.12</c:v>
                </c:pt>
                <c:pt idx="4800">
                  <c:v>0.26</c:v>
                </c:pt>
                <c:pt idx="4801">
                  <c:v>0.26</c:v>
                </c:pt>
                <c:pt idx="4802">
                  <c:v>0.34</c:v>
                </c:pt>
                <c:pt idx="4803">
                  <c:v>0.08</c:v>
                </c:pt>
                <c:pt idx="4804">
                  <c:v>0.02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0.1</c:v>
                </c:pt>
                <c:pt idx="4811">
                  <c:v>0.02</c:v>
                </c:pt>
                <c:pt idx="4812">
                  <c:v>0.06</c:v>
                </c:pt>
                <c:pt idx="4813">
                  <c:v>0.14000000000000001</c:v>
                </c:pt>
                <c:pt idx="4814">
                  <c:v>0.42</c:v>
                </c:pt>
                <c:pt idx="4815">
                  <c:v>0.48</c:v>
                </c:pt>
                <c:pt idx="4816">
                  <c:v>1.1200000000000001</c:v>
                </c:pt>
                <c:pt idx="4817">
                  <c:v>0.5</c:v>
                </c:pt>
                <c:pt idx="4818">
                  <c:v>0.04</c:v>
                </c:pt>
                <c:pt idx="4819">
                  <c:v>0.1</c:v>
                </c:pt>
                <c:pt idx="4820">
                  <c:v>0.22</c:v>
                </c:pt>
                <c:pt idx="4821">
                  <c:v>0.3</c:v>
                </c:pt>
                <c:pt idx="4822">
                  <c:v>0.16</c:v>
                </c:pt>
                <c:pt idx="4823">
                  <c:v>0</c:v>
                </c:pt>
                <c:pt idx="4824">
                  <c:v>0.04</c:v>
                </c:pt>
                <c:pt idx="4825">
                  <c:v>0.16</c:v>
                </c:pt>
                <c:pt idx="4826">
                  <c:v>0.02</c:v>
                </c:pt>
                <c:pt idx="4827">
                  <c:v>0</c:v>
                </c:pt>
                <c:pt idx="4828">
                  <c:v>0.02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0.06</c:v>
                </c:pt>
                <c:pt idx="4837">
                  <c:v>0.1</c:v>
                </c:pt>
                <c:pt idx="4838">
                  <c:v>0.12</c:v>
                </c:pt>
                <c:pt idx="4839">
                  <c:v>0.12</c:v>
                </c:pt>
                <c:pt idx="4840">
                  <c:v>0.02</c:v>
                </c:pt>
                <c:pt idx="4841">
                  <c:v>0.02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0.02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0.06</c:v>
                </c:pt>
                <c:pt idx="4864">
                  <c:v>0.12</c:v>
                </c:pt>
                <c:pt idx="4865">
                  <c:v>0.04</c:v>
                </c:pt>
                <c:pt idx="4866">
                  <c:v>0.4</c:v>
                </c:pt>
                <c:pt idx="4867">
                  <c:v>0.1</c:v>
                </c:pt>
                <c:pt idx="4868">
                  <c:v>0.2</c:v>
                </c:pt>
                <c:pt idx="4869">
                  <c:v>0.32</c:v>
                </c:pt>
                <c:pt idx="4870">
                  <c:v>0.06</c:v>
                </c:pt>
                <c:pt idx="4871">
                  <c:v>0</c:v>
                </c:pt>
                <c:pt idx="4872">
                  <c:v>0</c:v>
                </c:pt>
                <c:pt idx="4873">
                  <c:v>0.02</c:v>
                </c:pt>
                <c:pt idx="4874">
                  <c:v>0.04</c:v>
                </c:pt>
                <c:pt idx="4875">
                  <c:v>0.22</c:v>
                </c:pt>
                <c:pt idx="4876">
                  <c:v>0.06</c:v>
                </c:pt>
                <c:pt idx="4877">
                  <c:v>0.22</c:v>
                </c:pt>
                <c:pt idx="4878">
                  <c:v>0.44</c:v>
                </c:pt>
                <c:pt idx="4879">
                  <c:v>0.62</c:v>
                </c:pt>
                <c:pt idx="4880">
                  <c:v>0.86</c:v>
                </c:pt>
                <c:pt idx="4881">
                  <c:v>0.7</c:v>
                </c:pt>
                <c:pt idx="4882">
                  <c:v>0.56000000000000005</c:v>
                </c:pt>
                <c:pt idx="4883">
                  <c:v>0.46</c:v>
                </c:pt>
                <c:pt idx="4884">
                  <c:v>0.44</c:v>
                </c:pt>
                <c:pt idx="4885">
                  <c:v>0.66</c:v>
                </c:pt>
                <c:pt idx="4886">
                  <c:v>0.82</c:v>
                </c:pt>
                <c:pt idx="4887">
                  <c:v>0.88</c:v>
                </c:pt>
                <c:pt idx="4888">
                  <c:v>0.86</c:v>
                </c:pt>
                <c:pt idx="4889">
                  <c:v>0.78</c:v>
                </c:pt>
                <c:pt idx="4890">
                  <c:v>0.24</c:v>
                </c:pt>
                <c:pt idx="4891">
                  <c:v>0</c:v>
                </c:pt>
                <c:pt idx="4892">
                  <c:v>0.26</c:v>
                </c:pt>
                <c:pt idx="4893">
                  <c:v>0.64</c:v>
                </c:pt>
                <c:pt idx="4894">
                  <c:v>0.12</c:v>
                </c:pt>
                <c:pt idx="4895">
                  <c:v>0.1</c:v>
                </c:pt>
                <c:pt idx="4896">
                  <c:v>0.12</c:v>
                </c:pt>
                <c:pt idx="4897">
                  <c:v>0.34</c:v>
                </c:pt>
                <c:pt idx="4898">
                  <c:v>0.66</c:v>
                </c:pt>
                <c:pt idx="4899">
                  <c:v>1.02</c:v>
                </c:pt>
                <c:pt idx="4900">
                  <c:v>1.58</c:v>
                </c:pt>
                <c:pt idx="4901">
                  <c:v>1.54</c:v>
                </c:pt>
                <c:pt idx="4902">
                  <c:v>1.48</c:v>
                </c:pt>
                <c:pt idx="4903">
                  <c:v>1.6</c:v>
                </c:pt>
                <c:pt idx="4904">
                  <c:v>1.66</c:v>
                </c:pt>
                <c:pt idx="4905">
                  <c:v>1.7</c:v>
                </c:pt>
                <c:pt idx="4906">
                  <c:v>0.92</c:v>
                </c:pt>
                <c:pt idx="4907">
                  <c:v>1.36</c:v>
                </c:pt>
                <c:pt idx="4908">
                  <c:v>1</c:v>
                </c:pt>
                <c:pt idx="4909">
                  <c:v>1.18</c:v>
                </c:pt>
                <c:pt idx="4910">
                  <c:v>1.34</c:v>
                </c:pt>
                <c:pt idx="4911">
                  <c:v>0.88</c:v>
                </c:pt>
                <c:pt idx="4912">
                  <c:v>1.1399999999999999</c:v>
                </c:pt>
                <c:pt idx="4913">
                  <c:v>0.9</c:v>
                </c:pt>
                <c:pt idx="4914">
                  <c:v>0.32</c:v>
                </c:pt>
                <c:pt idx="4915">
                  <c:v>0.24</c:v>
                </c:pt>
                <c:pt idx="4916">
                  <c:v>0.04</c:v>
                </c:pt>
                <c:pt idx="4917">
                  <c:v>0</c:v>
                </c:pt>
                <c:pt idx="4918">
                  <c:v>0</c:v>
                </c:pt>
                <c:pt idx="4919">
                  <c:v>0.24</c:v>
                </c:pt>
                <c:pt idx="4920">
                  <c:v>0.2</c:v>
                </c:pt>
                <c:pt idx="4921">
                  <c:v>0.2</c:v>
                </c:pt>
                <c:pt idx="4922">
                  <c:v>0.3</c:v>
                </c:pt>
                <c:pt idx="4923">
                  <c:v>0.4</c:v>
                </c:pt>
                <c:pt idx="4924">
                  <c:v>0.1</c:v>
                </c:pt>
                <c:pt idx="4925">
                  <c:v>0.02</c:v>
                </c:pt>
                <c:pt idx="4926">
                  <c:v>0</c:v>
                </c:pt>
                <c:pt idx="4927">
                  <c:v>0</c:v>
                </c:pt>
                <c:pt idx="4928">
                  <c:v>0</c:v>
                </c:pt>
                <c:pt idx="4929">
                  <c:v>0</c:v>
                </c:pt>
                <c:pt idx="4930">
                  <c:v>0</c:v>
                </c:pt>
                <c:pt idx="4931">
                  <c:v>0</c:v>
                </c:pt>
                <c:pt idx="4932">
                  <c:v>0</c:v>
                </c:pt>
                <c:pt idx="4933">
                  <c:v>0</c:v>
                </c:pt>
                <c:pt idx="4934">
                  <c:v>0</c:v>
                </c:pt>
                <c:pt idx="4935">
                  <c:v>0.02</c:v>
                </c:pt>
                <c:pt idx="4936">
                  <c:v>0.14000000000000001</c:v>
                </c:pt>
                <c:pt idx="4937">
                  <c:v>0.72</c:v>
                </c:pt>
                <c:pt idx="4938">
                  <c:v>0.14000000000000001</c:v>
                </c:pt>
                <c:pt idx="4939">
                  <c:v>0.04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0.02</c:v>
                </c:pt>
                <c:pt idx="4945">
                  <c:v>0.06</c:v>
                </c:pt>
                <c:pt idx="4946">
                  <c:v>0.02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0.24</c:v>
                </c:pt>
                <c:pt idx="4958">
                  <c:v>1.42</c:v>
                </c:pt>
                <c:pt idx="4959">
                  <c:v>0.98</c:v>
                </c:pt>
                <c:pt idx="4960">
                  <c:v>0.32</c:v>
                </c:pt>
                <c:pt idx="4961">
                  <c:v>0.72</c:v>
                </c:pt>
                <c:pt idx="4962">
                  <c:v>1.3</c:v>
                </c:pt>
                <c:pt idx="4963">
                  <c:v>1.46</c:v>
                </c:pt>
                <c:pt idx="4964">
                  <c:v>1.48</c:v>
                </c:pt>
                <c:pt idx="4965">
                  <c:v>0.4</c:v>
                </c:pt>
                <c:pt idx="4966">
                  <c:v>0.8</c:v>
                </c:pt>
                <c:pt idx="4967">
                  <c:v>1.18</c:v>
                </c:pt>
                <c:pt idx="4968">
                  <c:v>1.32</c:v>
                </c:pt>
                <c:pt idx="4969">
                  <c:v>0.32</c:v>
                </c:pt>
                <c:pt idx="4970">
                  <c:v>0.2</c:v>
                </c:pt>
                <c:pt idx="4971">
                  <c:v>0</c:v>
                </c:pt>
                <c:pt idx="4972">
                  <c:v>0.62</c:v>
                </c:pt>
                <c:pt idx="4973">
                  <c:v>2.2799999999999998</c:v>
                </c:pt>
                <c:pt idx="4974">
                  <c:v>2.66</c:v>
                </c:pt>
                <c:pt idx="4975">
                  <c:v>1.1200000000000001</c:v>
                </c:pt>
                <c:pt idx="4976">
                  <c:v>0.34</c:v>
                </c:pt>
                <c:pt idx="4977">
                  <c:v>1.56</c:v>
                </c:pt>
                <c:pt idx="4978">
                  <c:v>0.84</c:v>
                </c:pt>
                <c:pt idx="4979">
                  <c:v>1.24</c:v>
                </c:pt>
                <c:pt idx="4980">
                  <c:v>2.76</c:v>
                </c:pt>
                <c:pt idx="4981">
                  <c:v>2.66</c:v>
                </c:pt>
                <c:pt idx="4982">
                  <c:v>2.6</c:v>
                </c:pt>
                <c:pt idx="4983">
                  <c:v>4.3</c:v>
                </c:pt>
                <c:pt idx="4984">
                  <c:v>6.36</c:v>
                </c:pt>
                <c:pt idx="4985">
                  <c:v>6.7</c:v>
                </c:pt>
                <c:pt idx="4986">
                  <c:v>3.34</c:v>
                </c:pt>
                <c:pt idx="4987">
                  <c:v>2.14</c:v>
                </c:pt>
                <c:pt idx="4988">
                  <c:v>0.5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0.26</c:v>
                </c:pt>
                <c:pt idx="4994">
                  <c:v>0.18</c:v>
                </c:pt>
                <c:pt idx="4995">
                  <c:v>0.02</c:v>
                </c:pt>
                <c:pt idx="4996">
                  <c:v>0.06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0.02</c:v>
                </c:pt>
                <c:pt idx="5004">
                  <c:v>0.26</c:v>
                </c:pt>
                <c:pt idx="5005">
                  <c:v>0.12</c:v>
                </c:pt>
                <c:pt idx="5006">
                  <c:v>0.12</c:v>
                </c:pt>
                <c:pt idx="5007">
                  <c:v>0.3</c:v>
                </c:pt>
                <c:pt idx="5008">
                  <c:v>0.32</c:v>
                </c:pt>
                <c:pt idx="5009">
                  <c:v>0.76</c:v>
                </c:pt>
                <c:pt idx="5010">
                  <c:v>0.78</c:v>
                </c:pt>
                <c:pt idx="5011">
                  <c:v>0.74</c:v>
                </c:pt>
                <c:pt idx="5012">
                  <c:v>1.02</c:v>
                </c:pt>
                <c:pt idx="5013">
                  <c:v>0.36</c:v>
                </c:pt>
                <c:pt idx="5014">
                  <c:v>0.18</c:v>
                </c:pt>
                <c:pt idx="5015">
                  <c:v>0.04</c:v>
                </c:pt>
                <c:pt idx="5016">
                  <c:v>0.02</c:v>
                </c:pt>
                <c:pt idx="5017">
                  <c:v>0.24</c:v>
                </c:pt>
                <c:pt idx="5018">
                  <c:v>0</c:v>
                </c:pt>
                <c:pt idx="5019">
                  <c:v>0</c:v>
                </c:pt>
                <c:pt idx="5020">
                  <c:v>0.7</c:v>
                </c:pt>
                <c:pt idx="5021">
                  <c:v>1.5</c:v>
                </c:pt>
                <c:pt idx="5022">
                  <c:v>2.16</c:v>
                </c:pt>
                <c:pt idx="5023">
                  <c:v>2.5</c:v>
                </c:pt>
                <c:pt idx="5024">
                  <c:v>2.64</c:v>
                </c:pt>
                <c:pt idx="5025">
                  <c:v>2.08</c:v>
                </c:pt>
                <c:pt idx="5026">
                  <c:v>1.88</c:v>
                </c:pt>
                <c:pt idx="5027">
                  <c:v>1.64</c:v>
                </c:pt>
                <c:pt idx="5028">
                  <c:v>1.8</c:v>
                </c:pt>
                <c:pt idx="5029">
                  <c:v>2.78</c:v>
                </c:pt>
                <c:pt idx="5030">
                  <c:v>3.66</c:v>
                </c:pt>
                <c:pt idx="5031">
                  <c:v>5.0599999999999996</c:v>
                </c:pt>
                <c:pt idx="5032">
                  <c:v>3.6</c:v>
                </c:pt>
                <c:pt idx="5033">
                  <c:v>2.2200000000000002</c:v>
                </c:pt>
                <c:pt idx="5034">
                  <c:v>2.04</c:v>
                </c:pt>
                <c:pt idx="5035">
                  <c:v>1.18</c:v>
                </c:pt>
                <c:pt idx="5036">
                  <c:v>1.78</c:v>
                </c:pt>
                <c:pt idx="5037">
                  <c:v>1.4</c:v>
                </c:pt>
                <c:pt idx="5038">
                  <c:v>2.04</c:v>
                </c:pt>
                <c:pt idx="5039">
                  <c:v>1.4</c:v>
                </c:pt>
                <c:pt idx="5040">
                  <c:v>2.4</c:v>
                </c:pt>
                <c:pt idx="5041">
                  <c:v>3.78</c:v>
                </c:pt>
                <c:pt idx="5042">
                  <c:v>3.96</c:v>
                </c:pt>
                <c:pt idx="5043">
                  <c:v>3.18</c:v>
                </c:pt>
                <c:pt idx="5044">
                  <c:v>3.92</c:v>
                </c:pt>
                <c:pt idx="5045">
                  <c:v>5.8</c:v>
                </c:pt>
                <c:pt idx="5046">
                  <c:v>4.9400000000000004</c:v>
                </c:pt>
                <c:pt idx="5047">
                  <c:v>6.8</c:v>
                </c:pt>
                <c:pt idx="5048">
                  <c:v>6.82</c:v>
                </c:pt>
                <c:pt idx="5049">
                  <c:v>5.74</c:v>
                </c:pt>
                <c:pt idx="5050">
                  <c:v>4.72</c:v>
                </c:pt>
                <c:pt idx="5051">
                  <c:v>5.18</c:v>
                </c:pt>
                <c:pt idx="5052">
                  <c:v>4.7</c:v>
                </c:pt>
                <c:pt idx="5053">
                  <c:v>3.88</c:v>
                </c:pt>
                <c:pt idx="5054">
                  <c:v>3.92</c:v>
                </c:pt>
                <c:pt idx="5055">
                  <c:v>4.76</c:v>
                </c:pt>
                <c:pt idx="5056">
                  <c:v>3.92</c:v>
                </c:pt>
                <c:pt idx="5057">
                  <c:v>3.9</c:v>
                </c:pt>
                <c:pt idx="5058">
                  <c:v>3.48</c:v>
                </c:pt>
                <c:pt idx="5059">
                  <c:v>2.8</c:v>
                </c:pt>
                <c:pt idx="5060">
                  <c:v>3.54</c:v>
                </c:pt>
                <c:pt idx="5061">
                  <c:v>1.84</c:v>
                </c:pt>
                <c:pt idx="5062">
                  <c:v>1.44</c:v>
                </c:pt>
                <c:pt idx="5063">
                  <c:v>0.76</c:v>
                </c:pt>
                <c:pt idx="5064">
                  <c:v>0.34</c:v>
                </c:pt>
                <c:pt idx="5065">
                  <c:v>0.7</c:v>
                </c:pt>
                <c:pt idx="5066">
                  <c:v>0.62</c:v>
                </c:pt>
                <c:pt idx="5067">
                  <c:v>1.1399999999999999</c:v>
                </c:pt>
                <c:pt idx="5068">
                  <c:v>1.1000000000000001</c:v>
                </c:pt>
                <c:pt idx="5069">
                  <c:v>1.1599999999999999</c:v>
                </c:pt>
                <c:pt idx="5070">
                  <c:v>1.56</c:v>
                </c:pt>
                <c:pt idx="5071">
                  <c:v>0.28000000000000003</c:v>
                </c:pt>
                <c:pt idx="5072">
                  <c:v>0.92</c:v>
                </c:pt>
                <c:pt idx="5073">
                  <c:v>1.22</c:v>
                </c:pt>
                <c:pt idx="5074">
                  <c:v>1.1399999999999999</c:v>
                </c:pt>
                <c:pt idx="5075">
                  <c:v>1.82</c:v>
                </c:pt>
                <c:pt idx="5076">
                  <c:v>2.7</c:v>
                </c:pt>
                <c:pt idx="5077">
                  <c:v>3.72</c:v>
                </c:pt>
                <c:pt idx="5078">
                  <c:v>2.62</c:v>
                </c:pt>
                <c:pt idx="5079">
                  <c:v>2.08</c:v>
                </c:pt>
                <c:pt idx="5080">
                  <c:v>1.28</c:v>
                </c:pt>
                <c:pt idx="5081">
                  <c:v>0.16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0.7</c:v>
                </c:pt>
                <c:pt idx="5087">
                  <c:v>1.38</c:v>
                </c:pt>
                <c:pt idx="5088">
                  <c:v>0.22</c:v>
                </c:pt>
                <c:pt idx="5089">
                  <c:v>0.62</c:v>
                </c:pt>
                <c:pt idx="5090">
                  <c:v>0.9</c:v>
                </c:pt>
                <c:pt idx="5091">
                  <c:v>1.1399999999999999</c:v>
                </c:pt>
                <c:pt idx="5092">
                  <c:v>0.8</c:v>
                </c:pt>
                <c:pt idx="5093">
                  <c:v>0.86</c:v>
                </c:pt>
                <c:pt idx="5094">
                  <c:v>0.32</c:v>
                </c:pt>
                <c:pt idx="5095">
                  <c:v>0.02</c:v>
                </c:pt>
                <c:pt idx="5096">
                  <c:v>0.38</c:v>
                </c:pt>
                <c:pt idx="5097">
                  <c:v>0.5</c:v>
                </c:pt>
                <c:pt idx="5098">
                  <c:v>0.06</c:v>
                </c:pt>
                <c:pt idx="5099">
                  <c:v>0</c:v>
                </c:pt>
                <c:pt idx="5100">
                  <c:v>0.04</c:v>
                </c:pt>
                <c:pt idx="5101">
                  <c:v>0</c:v>
                </c:pt>
                <c:pt idx="5102">
                  <c:v>0.04</c:v>
                </c:pt>
                <c:pt idx="5103">
                  <c:v>0.06</c:v>
                </c:pt>
                <c:pt idx="5104">
                  <c:v>0</c:v>
                </c:pt>
                <c:pt idx="5105">
                  <c:v>0</c:v>
                </c:pt>
                <c:pt idx="5106">
                  <c:v>0.06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0.32</c:v>
                </c:pt>
                <c:pt idx="5118">
                  <c:v>0.18</c:v>
                </c:pt>
                <c:pt idx="5119">
                  <c:v>0.26</c:v>
                </c:pt>
                <c:pt idx="5120">
                  <c:v>0.66</c:v>
                </c:pt>
                <c:pt idx="5121">
                  <c:v>1.2</c:v>
                </c:pt>
                <c:pt idx="5122">
                  <c:v>1.98</c:v>
                </c:pt>
                <c:pt idx="5123">
                  <c:v>3.52</c:v>
                </c:pt>
                <c:pt idx="5124">
                  <c:v>4.0599999999999996</c:v>
                </c:pt>
                <c:pt idx="5125">
                  <c:v>4.62</c:v>
                </c:pt>
                <c:pt idx="5126">
                  <c:v>5.64</c:v>
                </c:pt>
                <c:pt idx="5127">
                  <c:v>5.46</c:v>
                </c:pt>
                <c:pt idx="5128">
                  <c:v>4.92</c:v>
                </c:pt>
                <c:pt idx="5129">
                  <c:v>2.72</c:v>
                </c:pt>
                <c:pt idx="5130">
                  <c:v>1.52</c:v>
                </c:pt>
                <c:pt idx="5131">
                  <c:v>0.84</c:v>
                </c:pt>
                <c:pt idx="5132">
                  <c:v>0.36</c:v>
                </c:pt>
                <c:pt idx="5133">
                  <c:v>0</c:v>
                </c:pt>
                <c:pt idx="5134">
                  <c:v>0</c:v>
                </c:pt>
                <c:pt idx="5135">
                  <c:v>0.62</c:v>
                </c:pt>
                <c:pt idx="5136">
                  <c:v>0.72</c:v>
                </c:pt>
                <c:pt idx="5137">
                  <c:v>0.24</c:v>
                </c:pt>
                <c:pt idx="5138">
                  <c:v>0.1</c:v>
                </c:pt>
                <c:pt idx="5139">
                  <c:v>0.02</c:v>
                </c:pt>
                <c:pt idx="5140">
                  <c:v>0.44</c:v>
                </c:pt>
                <c:pt idx="5141">
                  <c:v>0.34</c:v>
                </c:pt>
                <c:pt idx="5142">
                  <c:v>0.9</c:v>
                </c:pt>
                <c:pt idx="5143">
                  <c:v>1.08</c:v>
                </c:pt>
                <c:pt idx="5144">
                  <c:v>0.42</c:v>
                </c:pt>
                <c:pt idx="5145">
                  <c:v>0.7</c:v>
                </c:pt>
                <c:pt idx="5146">
                  <c:v>1.36</c:v>
                </c:pt>
                <c:pt idx="5147">
                  <c:v>0.84</c:v>
                </c:pt>
                <c:pt idx="5148">
                  <c:v>2.44</c:v>
                </c:pt>
                <c:pt idx="5149">
                  <c:v>1.44</c:v>
                </c:pt>
                <c:pt idx="5150">
                  <c:v>1.96</c:v>
                </c:pt>
                <c:pt idx="5151">
                  <c:v>5.0999999999999996</c:v>
                </c:pt>
                <c:pt idx="5152">
                  <c:v>4.92</c:v>
                </c:pt>
                <c:pt idx="5153">
                  <c:v>2.92</c:v>
                </c:pt>
                <c:pt idx="5154">
                  <c:v>1.56</c:v>
                </c:pt>
                <c:pt idx="5155">
                  <c:v>3.18</c:v>
                </c:pt>
                <c:pt idx="5156">
                  <c:v>4.5199999999999996</c:v>
                </c:pt>
                <c:pt idx="5157">
                  <c:v>5.9</c:v>
                </c:pt>
                <c:pt idx="5158">
                  <c:v>7.72</c:v>
                </c:pt>
                <c:pt idx="5159">
                  <c:v>7.22</c:v>
                </c:pt>
                <c:pt idx="5160">
                  <c:v>5.48</c:v>
                </c:pt>
                <c:pt idx="5161">
                  <c:v>3.5</c:v>
                </c:pt>
                <c:pt idx="5162">
                  <c:v>5.2</c:v>
                </c:pt>
                <c:pt idx="5163">
                  <c:v>4.96</c:v>
                </c:pt>
                <c:pt idx="5164">
                  <c:v>4.42</c:v>
                </c:pt>
                <c:pt idx="5165">
                  <c:v>3.66</c:v>
                </c:pt>
                <c:pt idx="5166">
                  <c:v>4.3600000000000003</c:v>
                </c:pt>
                <c:pt idx="5167">
                  <c:v>3.6</c:v>
                </c:pt>
                <c:pt idx="5168">
                  <c:v>4.92</c:v>
                </c:pt>
                <c:pt idx="5169">
                  <c:v>3.64</c:v>
                </c:pt>
                <c:pt idx="5170">
                  <c:v>3.48</c:v>
                </c:pt>
                <c:pt idx="5171">
                  <c:v>2.98</c:v>
                </c:pt>
                <c:pt idx="5172">
                  <c:v>2.1800000000000002</c:v>
                </c:pt>
                <c:pt idx="5173">
                  <c:v>1.54</c:v>
                </c:pt>
                <c:pt idx="5174">
                  <c:v>1.44</c:v>
                </c:pt>
                <c:pt idx="5175">
                  <c:v>1.1599999999999999</c:v>
                </c:pt>
                <c:pt idx="5176">
                  <c:v>0.92</c:v>
                </c:pt>
                <c:pt idx="5177">
                  <c:v>0.66</c:v>
                </c:pt>
                <c:pt idx="5178">
                  <c:v>0.4</c:v>
                </c:pt>
                <c:pt idx="5179">
                  <c:v>0.02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0.08</c:v>
                </c:pt>
                <c:pt idx="5184">
                  <c:v>0.06</c:v>
                </c:pt>
                <c:pt idx="5185">
                  <c:v>0</c:v>
                </c:pt>
                <c:pt idx="5186">
                  <c:v>0.04</c:v>
                </c:pt>
                <c:pt idx="5187">
                  <c:v>0.36</c:v>
                </c:pt>
                <c:pt idx="5188">
                  <c:v>0.34</c:v>
                </c:pt>
                <c:pt idx="5189">
                  <c:v>0</c:v>
                </c:pt>
                <c:pt idx="5190">
                  <c:v>0.02</c:v>
                </c:pt>
                <c:pt idx="5191">
                  <c:v>0.12</c:v>
                </c:pt>
                <c:pt idx="5192">
                  <c:v>0.38</c:v>
                </c:pt>
                <c:pt idx="5193">
                  <c:v>0.08</c:v>
                </c:pt>
                <c:pt idx="5194">
                  <c:v>0.1</c:v>
                </c:pt>
                <c:pt idx="5195">
                  <c:v>0.14000000000000001</c:v>
                </c:pt>
                <c:pt idx="5196">
                  <c:v>0.16</c:v>
                </c:pt>
                <c:pt idx="5197">
                  <c:v>0.52</c:v>
                </c:pt>
                <c:pt idx="5198">
                  <c:v>0.28000000000000003</c:v>
                </c:pt>
                <c:pt idx="5199">
                  <c:v>0.6</c:v>
                </c:pt>
                <c:pt idx="5200">
                  <c:v>0.86</c:v>
                </c:pt>
                <c:pt idx="5201">
                  <c:v>0.44</c:v>
                </c:pt>
                <c:pt idx="5202">
                  <c:v>0.1</c:v>
                </c:pt>
                <c:pt idx="5203">
                  <c:v>0.22</c:v>
                </c:pt>
                <c:pt idx="5204">
                  <c:v>0.38</c:v>
                </c:pt>
                <c:pt idx="5205">
                  <c:v>0.04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0.02</c:v>
                </c:pt>
                <c:pt idx="5211">
                  <c:v>0.08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0.28000000000000003</c:v>
                </c:pt>
                <c:pt idx="5222">
                  <c:v>0.26</c:v>
                </c:pt>
                <c:pt idx="5223">
                  <c:v>0.32</c:v>
                </c:pt>
                <c:pt idx="5224">
                  <c:v>0.3</c:v>
                </c:pt>
                <c:pt idx="5225">
                  <c:v>0.4</c:v>
                </c:pt>
                <c:pt idx="5226">
                  <c:v>0.44</c:v>
                </c:pt>
                <c:pt idx="5227">
                  <c:v>0.6</c:v>
                </c:pt>
                <c:pt idx="5228">
                  <c:v>3.08</c:v>
                </c:pt>
                <c:pt idx="5229">
                  <c:v>5.0199999999999996</c:v>
                </c:pt>
                <c:pt idx="5230">
                  <c:v>1.24</c:v>
                </c:pt>
                <c:pt idx="5231">
                  <c:v>1.86</c:v>
                </c:pt>
                <c:pt idx="5232">
                  <c:v>1.34</c:v>
                </c:pt>
                <c:pt idx="5233">
                  <c:v>2.52</c:v>
                </c:pt>
                <c:pt idx="5234">
                  <c:v>1.8</c:v>
                </c:pt>
                <c:pt idx="5235">
                  <c:v>0.64</c:v>
                </c:pt>
                <c:pt idx="5236">
                  <c:v>0.57999999999999996</c:v>
                </c:pt>
                <c:pt idx="5237">
                  <c:v>0.38</c:v>
                </c:pt>
                <c:pt idx="5238">
                  <c:v>0.28000000000000003</c:v>
                </c:pt>
                <c:pt idx="5239">
                  <c:v>0.24</c:v>
                </c:pt>
                <c:pt idx="5240">
                  <c:v>0.7</c:v>
                </c:pt>
                <c:pt idx="5241">
                  <c:v>0.16</c:v>
                </c:pt>
                <c:pt idx="5242">
                  <c:v>0.36</c:v>
                </c:pt>
                <c:pt idx="5243">
                  <c:v>1.04</c:v>
                </c:pt>
                <c:pt idx="5244">
                  <c:v>0.84</c:v>
                </c:pt>
                <c:pt idx="5245">
                  <c:v>0.42</c:v>
                </c:pt>
                <c:pt idx="5246">
                  <c:v>0.56000000000000005</c:v>
                </c:pt>
                <c:pt idx="5247">
                  <c:v>0.92</c:v>
                </c:pt>
                <c:pt idx="5248">
                  <c:v>0.52</c:v>
                </c:pt>
                <c:pt idx="5249">
                  <c:v>0.28000000000000003</c:v>
                </c:pt>
                <c:pt idx="5250">
                  <c:v>0.16</c:v>
                </c:pt>
                <c:pt idx="5251">
                  <c:v>0.78</c:v>
                </c:pt>
                <c:pt idx="5252">
                  <c:v>3.84</c:v>
                </c:pt>
                <c:pt idx="5253">
                  <c:v>0.78</c:v>
                </c:pt>
                <c:pt idx="5254">
                  <c:v>0.42</c:v>
                </c:pt>
                <c:pt idx="5255">
                  <c:v>0</c:v>
                </c:pt>
                <c:pt idx="5256">
                  <c:v>0</c:v>
                </c:pt>
                <c:pt idx="5257">
                  <c:v>0</c:v>
                </c:pt>
                <c:pt idx="5258">
                  <c:v>0.2</c:v>
                </c:pt>
                <c:pt idx="5259">
                  <c:v>0</c:v>
                </c:pt>
                <c:pt idx="5260">
                  <c:v>0.66</c:v>
                </c:pt>
                <c:pt idx="5261">
                  <c:v>0</c:v>
                </c:pt>
                <c:pt idx="5262">
                  <c:v>0.34</c:v>
                </c:pt>
                <c:pt idx="5263">
                  <c:v>0.64</c:v>
                </c:pt>
                <c:pt idx="5264">
                  <c:v>0.64</c:v>
                </c:pt>
                <c:pt idx="5265">
                  <c:v>0.24</c:v>
                </c:pt>
                <c:pt idx="5266">
                  <c:v>0.28000000000000003</c:v>
                </c:pt>
                <c:pt idx="5267">
                  <c:v>0.18</c:v>
                </c:pt>
                <c:pt idx="5268">
                  <c:v>0.26</c:v>
                </c:pt>
                <c:pt idx="5269">
                  <c:v>0</c:v>
                </c:pt>
                <c:pt idx="5270">
                  <c:v>0.02</c:v>
                </c:pt>
                <c:pt idx="5271">
                  <c:v>0</c:v>
                </c:pt>
                <c:pt idx="5272">
                  <c:v>0.02</c:v>
                </c:pt>
                <c:pt idx="5273">
                  <c:v>0.06</c:v>
                </c:pt>
                <c:pt idx="5274">
                  <c:v>0.2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0.04</c:v>
                </c:pt>
                <c:pt idx="5288">
                  <c:v>0.14000000000000001</c:v>
                </c:pt>
                <c:pt idx="5289">
                  <c:v>0.34</c:v>
                </c:pt>
                <c:pt idx="5290">
                  <c:v>1.44</c:v>
                </c:pt>
                <c:pt idx="5291">
                  <c:v>2.1</c:v>
                </c:pt>
                <c:pt idx="5292">
                  <c:v>3.82</c:v>
                </c:pt>
                <c:pt idx="5293">
                  <c:v>4.28</c:v>
                </c:pt>
                <c:pt idx="5294">
                  <c:v>4.58</c:v>
                </c:pt>
                <c:pt idx="5295">
                  <c:v>3.24</c:v>
                </c:pt>
                <c:pt idx="5296">
                  <c:v>1.46</c:v>
                </c:pt>
                <c:pt idx="5297">
                  <c:v>0.42</c:v>
                </c:pt>
                <c:pt idx="5298">
                  <c:v>0.6</c:v>
                </c:pt>
                <c:pt idx="5299">
                  <c:v>2.08</c:v>
                </c:pt>
                <c:pt idx="5300">
                  <c:v>2.3199999999999998</c:v>
                </c:pt>
                <c:pt idx="5301">
                  <c:v>1.38</c:v>
                </c:pt>
                <c:pt idx="5302">
                  <c:v>0.24</c:v>
                </c:pt>
                <c:pt idx="5303">
                  <c:v>0</c:v>
                </c:pt>
                <c:pt idx="5304">
                  <c:v>0</c:v>
                </c:pt>
                <c:pt idx="5305">
                  <c:v>0.04</c:v>
                </c:pt>
                <c:pt idx="5306">
                  <c:v>0.02</c:v>
                </c:pt>
                <c:pt idx="5307">
                  <c:v>0.04</c:v>
                </c:pt>
                <c:pt idx="5308">
                  <c:v>0.14000000000000001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0.08</c:v>
                </c:pt>
                <c:pt idx="5314">
                  <c:v>0.26</c:v>
                </c:pt>
                <c:pt idx="5315">
                  <c:v>0.12</c:v>
                </c:pt>
                <c:pt idx="5316">
                  <c:v>0.04</c:v>
                </c:pt>
                <c:pt idx="5317">
                  <c:v>0.6</c:v>
                </c:pt>
                <c:pt idx="5318">
                  <c:v>0.96</c:v>
                </c:pt>
                <c:pt idx="5319">
                  <c:v>0.86</c:v>
                </c:pt>
                <c:pt idx="5320">
                  <c:v>0.94</c:v>
                </c:pt>
                <c:pt idx="5321">
                  <c:v>0.64</c:v>
                </c:pt>
                <c:pt idx="5322">
                  <c:v>0.48</c:v>
                </c:pt>
                <c:pt idx="5323">
                  <c:v>1.1200000000000001</c:v>
                </c:pt>
                <c:pt idx="5324">
                  <c:v>2.2599999999999998</c:v>
                </c:pt>
                <c:pt idx="5325">
                  <c:v>4.18</c:v>
                </c:pt>
                <c:pt idx="5326">
                  <c:v>6.4</c:v>
                </c:pt>
                <c:pt idx="5327">
                  <c:v>7.5</c:v>
                </c:pt>
                <c:pt idx="5328">
                  <c:v>7.92</c:v>
                </c:pt>
                <c:pt idx="5329">
                  <c:v>9.0399999999999991</c:v>
                </c:pt>
                <c:pt idx="5330">
                  <c:v>9.82</c:v>
                </c:pt>
                <c:pt idx="5331">
                  <c:v>10.26</c:v>
                </c:pt>
                <c:pt idx="5332">
                  <c:v>8.2799999999999994</c:v>
                </c:pt>
                <c:pt idx="5333">
                  <c:v>7.16</c:v>
                </c:pt>
                <c:pt idx="5334">
                  <c:v>9</c:v>
                </c:pt>
                <c:pt idx="5335">
                  <c:v>8.26</c:v>
                </c:pt>
                <c:pt idx="5336">
                  <c:v>8.94</c:v>
                </c:pt>
                <c:pt idx="5337">
                  <c:v>6.92</c:v>
                </c:pt>
                <c:pt idx="5338">
                  <c:v>7</c:v>
                </c:pt>
                <c:pt idx="5339">
                  <c:v>9.2200000000000006</c:v>
                </c:pt>
                <c:pt idx="5340">
                  <c:v>9.24</c:v>
                </c:pt>
                <c:pt idx="5341">
                  <c:v>8.18</c:v>
                </c:pt>
                <c:pt idx="5342">
                  <c:v>5</c:v>
                </c:pt>
                <c:pt idx="5343">
                  <c:v>6.82</c:v>
                </c:pt>
                <c:pt idx="5344">
                  <c:v>7.58</c:v>
                </c:pt>
                <c:pt idx="5345">
                  <c:v>7.08</c:v>
                </c:pt>
                <c:pt idx="5346">
                  <c:v>6.92</c:v>
                </c:pt>
                <c:pt idx="5347">
                  <c:v>8</c:v>
                </c:pt>
                <c:pt idx="5348">
                  <c:v>7.64</c:v>
                </c:pt>
                <c:pt idx="5349">
                  <c:v>7.28</c:v>
                </c:pt>
                <c:pt idx="5350">
                  <c:v>7.64</c:v>
                </c:pt>
                <c:pt idx="5351">
                  <c:v>7.32</c:v>
                </c:pt>
                <c:pt idx="5352">
                  <c:v>8.48</c:v>
                </c:pt>
                <c:pt idx="5353">
                  <c:v>8.44</c:v>
                </c:pt>
                <c:pt idx="5354">
                  <c:v>9.18</c:v>
                </c:pt>
                <c:pt idx="5355">
                  <c:v>9.2200000000000006</c:v>
                </c:pt>
                <c:pt idx="5356">
                  <c:v>10.52</c:v>
                </c:pt>
                <c:pt idx="5357">
                  <c:v>9.3800000000000008</c:v>
                </c:pt>
                <c:pt idx="5358">
                  <c:v>9.1</c:v>
                </c:pt>
                <c:pt idx="5359">
                  <c:v>9.82</c:v>
                </c:pt>
                <c:pt idx="5360">
                  <c:v>6.02</c:v>
                </c:pt>
                <c:pt idx="5361">
                  <c:v>5.94</c:v>
                </c:pt>
                <c:pt idx="5362">
                  <c:v>5.6</c:v>
                </c:pt>
                <c:pt idx="5363">
                  <c:v>5.98</c:v>
                </c:pt>
                <c:pt idx="5364">
                  <c:v>6.66</c:v>
                </c:pt>
                <c:pt idx="5365">
                  <c:v>7.36</c:v>
                </c:pt>
                <c:pt idx="5366">
                  <c:v>5.62</c:v>
                </c:pt>
                <c:pt idx="5367">
                  <c:v>1.58</c:v>
                </c:pt>
                <c:pt idx="5368">
                  <c:v>1.48</c:v>
                </c:pt>
                <c:pt idx="5369">
                  <c:v>2.36</c:v>
                </c:pt>
                <c:pt idx="5370">
                  <c:v>1.96</c:v>
                </c:pt>
                <c:pt idx="5371">
                  <c:v>2.14</c:v>
                </c:pt>
                <c:pt idx="5372">
                  <c:v>4.0199999999999996</c:v>
                </c:pt>
                <c:pt idx="5373">
                  <c:v>4.5599999999999996</c:v>
                </c:pt>
                <c:pt idx="5374">
                  <c:v>3.4</c:v>
                </c:pt>
                <c:pt idx="5375">
                  <c:v>1.8</c:v>
                </c:pt>
                <c:pt idx="5376">
                  <c:v>3.68</c:v>
                </c:pt>
                <c:pt idx="5377">
                  <c:v>5.04</c:v>
                </c:pt>
                <c:pt idx="5378">
                  <c:v>4.7</c:v>
                </c:pt>
                <c:pt idx="5379">
                  <c:v>3.08</c:v>
                </c:pt>
                <c:pt idx="5380">
                  <c:v>2</c:v>
                </c:pt>
                <c:pt idx="5381">
                  <c:v>2</c:v>
                </c:pt>
                <c:pt idx="5382">
                  <c:v>0.8</c:v>
                </c:pt>
                <c:pt idx="5383">
                  <c:v>0.94</c:v>
                </c:pt>
                <c:pt idx="5384">
                  <c:v>1.1399999999999999</c:v>
                </c:pt>
                <c:pt idx="5385">
                  <c:v>2.38</c:v>
                </c:pt>
                <c:pt idx="5386">
                  <c:v>4.2</c:v>
                </c:pt>
                <c:pt idx="5387">
                  <c:v>3.92</c:v>
                </c:pt>
                <c:pt idx="5388">
                  <c:v>4.8600000000000003</c:v>
                </c:pt>
                <c:pt idx="5389">
                  <c:v>5.92</c:v>
                </c:pt>
                <c:pt idx="5390">
                  <c:v>4.9400000000000004</c:v>
                </c:pt>
                <c:pt idx="5391">
                  <c:v>5.44</c:v>
                </c:pt>
                <c:pt idx="5392">
                  <c:v>4.96</c:v>
                </c:pt>
                <c:pt idx="5393">
                  <c:v>6.3</c:v>
                </c:pt>
                <c:pt idx="5394">
                  <c:v>6.22</c:v>
                </c:pt>
                <c:pt idx="5395">
                  <c:v>3.86</c:v>
                </c:pt>
                <c:pt idx="5396">
                  <c:v>4.18</c:v>
                </c:pt>
                <c:pt idx="5397">
                  <c:v>2.76</c:v>
                </c:pt>
                <c:pt idx="5398">
                  <c:v>3.86</c:v>
                </c:pt>
                <c:pt idx="5399">
                  <c:v>1.76</c:v>
                </c:pt>
                <c:pt idx="5400">
                  <c:v>0.78</c:v>
                </c:pt>
                <c:pt idx="5401">
                  <c:v>0.76</c:v>
                </c:pt>
                <c:pt idx="5402">
                  <c:v>0.48</c:v>
                </c:pt>
                <c:pt idx="5403">
                  <c:v>0.46</c:v>
                </c:pt>
                <c:pt idx="5404">
                  <c:v>0.56000000000000005</c:v>
                </c:pt>
                <c:pt idx="5405">
                  <c:v>0.98</c:v>
                </c:pt>
                <c:pt idx="5406">
                  <c:v>0.42</c:v>
                </c:pt>
                <c:pt idx="5407">
                  <c:v>0</c:v>
                </c:pt>
                <c:pt idx="5408">
                  <c:v>0</c:v>
                </c:pt>
                <c:pt idx="5409">
                  <c:v>0.02</c:v>
                </c:pt>
                <c:pt idx="5410">
                  <c:v>0.08</c:v>
                </c:pt>
                <c:pt idx="5411">
                  <c:v>0</c:v>
                </c:pt>
                <c:pt idx="5412">
                  <c:v>0</c:v>
                </c:pt>
                <c:pt idx="5413">
                  <c:v>0.14000000000000001</c:v>
                </c:pt>
                <c:pt idx="5414">
                  <c:v>0.64</c:v>
                </c:pt>
                <c:pt idx="5415">
                  <c:v>1.82</c:v>
                </c:pt>
                <c:pt idx="5416">
                  <c:v>1.4</c:v>
                </c:pt>
                <c:pt idx="5417">
                  <c:v>0.66</c:v>
                </c:pt>
                <c:pt idx="5418">
                  <c:v>0.18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0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3">
                  <c:v>0</c:v>
                </c:pt>
                <c:pt idx="5434">
                  <c:v>0.02</c:v>
                </c:pt>
                <c:pt idx="5435">
                  <c:v>0.6</c:v>
                </c:pt>
                <c:pt idx="5436">
                  <c:v>1.64</c:v>
                </c:pt>
                <c:pt idx="5437">
                  <c:v>2.02</c:v>
                </c:pt>
                <c:pt idx="5438">
                  <c:v>2.9</c:v>
                </c:pt>
                <c:pt idx="5439">
                  <c:v>2.86</c:v>
                </c:pt>
                <c:pt idx="5440">
                  <c:v>3.04</c:v>
                </c:pt>
                <c:pt idx="5441">
                  <c:v>4.5199999999999996</c:v>
                </c:pt>
                <c:pt idx="5442">
                  <c:v>4.4400000000000004</c:v>
                </c:pt>
                <c:pt idx="5443">
                  <c:v>3</c:v>
                </c:pt>
                <c:pt idx="5444">
                  <c:v>2.2200000000000002</c:v>
                </c:pt>
                <c:pt idx="5445">
                  <c:v>0.64</c:v>
                </c:pt>
                <c:pt idx="5446">
                  <c:v>1.1399999999999999</c:v>
                </c:pt>
                <c:pt idx="5447">
                  <c:v>0.88</c:v>
                </c:pt>
                <c:pt idx="5448">
                  <c:v>0.28000000000000003</c:v>
                </c:pt>
                <c:pt idx="5449">
                  <c:v>0.88</c:v>
                </c:pt>
                <c:pt idx="5450">
                  <c:v>0.92</c:v>
                </c:pt>
                <c:pt idx="5451">
                  <c:v>3.02</c:v>
                </c:pt>
                <c:pt idx="5452">
                  <c:v>4.82</c:v>
                </c:pt>
                <c:pt idx="5453">
                  <c:v>6.02</c:v>
                </c:pt>
                <c:pt idx="5454">
                  <c:v>5.32</c:v>
                </c:pt>
                <c:pt idx="5455">
                  <c:v>8.16</c:v>
                </c:pt>
                <c:pt idx="5456">
                  <c:v>8.2799999999999994</c:v>
                </c:pt>
                <c:pt idx="5457">
                  <c:v>9.5</c:v>
                </c:pt>
                <c:pt idx="5458">
                  <c:v>8.94</c:v>
                </c:pt>
                <c:pt idx="5459">
                  <c:v>9</c:v>
                </c:pt>
                <c:pt idx="5460">
                  <c:v>8.68</c:v>
                </c:pt>
                <c:pt idx="5461">
                  <c:v>7.86</c:v>
                </c:pt>
                <c:pt idx="5462">
                  <c:v>8.92</c:v>
                </c:pt>
                <c:pt idx="5463">
                  <c:v>10.32</c:v>
                </c:pt>
                <c:pt idx="5464">
                  <c:v>9.08</c:v>
                </c:pt>
                <c:pt idx="5465">
                  <c:v>8.06</c:v>
                </c:pt>
                <c:pt idx="5466">
                  <c:v>6.9</c:v>
                </c:pt>
                <c:pt idx="5467">
                  <c:v>5.78</c:v>
                </c:pt>
                <c:pt idx="5468">
                  <c:v>7.36</c:v>
                </c:pt>
                <c:pt idx="5469">
                  <c:v>8.5</c:v>
                </c:pt>
                <c:pt idx="5470">
                  <c:v>8.5</c:v>
                </c:pt>
                <c:pt idx="5471">
                  <c:v>5.8</c:v>
                </c:pt>
                <c:pt idx="5472">
                  <c:v>4.28</c:v>
                </c:pt>
                <c:pt idx="5473">
                  <c:v>7.36</c:v>
                </c:pt>
                <c:pt idx="5474">
                  <c:v>6.98</c:v>
                </c:pt>
                <c:pt idx="5475">
                  <c:v>6.32</c:v>
                </c:pt>
                <c:pt idx="5476">
                  <c:v>9.5</c:v>
                </c:pt>
                <c:pt idx="5477">
                  <c:v>8.84</c:v>
                </c:pt>
                <c:pt idx="5478">
                  <c:v>9.2200000000000006</c:v>
                </c:pt>
                <c:pt idx="5479">
                  <c:v>9.06</c:v>
                </c:pt>
                <c:pt idx="5480">
                  <c:v>7.2</c:v>
                </c:pt>
                <c:pt idx="5481">
                  <c:v>7.26</c:v>
                </c:pt>
                <c:pt idx="5482">
                  <c:v>3.44</c:v>
                </c:pt>
                <c:pt idx="5483">
                  <c:v>6.28</c:v>
                </c:pt>
                <c:pt idx="5484">
                  <c:v>9.64</c:v>
                </c:pt>
                <c:pt idx="5485">
                  <c:v>9.06</c:v>
                </c:pt>
                <c:pt idx="5486">
                  <c:v>9.8800000000000008</c:v>
                </c:pt>
                <c:pt idx="5487">
                  <c:v>9.7799999999999994</c:v>
                </c:pt>
                <c:pt idx="5488">
                  <c:v>9.8800000000000008</c:v>
                </c:pt>
                <c:pt idx="5489">
                  <c:v>9.92</c:v>
                </c:pt>
                <c:pt idx="5490">
                  <c:v>9.26</c:v>
                </c:pt>
                <c:pt idx="5491">
                  <c:v>8.32</c:v>
                </c:pt>
                <c:pt idx="5492">
                  <c:v>5.0199999999999996</c:v>
                </c:pt>
                <c:pt idx="5493">
                  <c:v>4.4800000000000004</c:v>
                </c:pt>
                <c:pt idx="5494">
                  <c:v>2.86</c:v>
                </c:pt>
                <c:pt idx="5495">
                  <c:v>4.26</c:v>
                </c:pt>
                <c:pt idx="5496">
                  <c:v>1.84</c:v>
                </c:pt>
                <c:pt idx="5497">
                  <c:v>0.14000000000000001</c:v>
                </c:pt>
                <c:pt idx="5498">
                  <c:v>0.6</c:v>
                </c:pt>
                <c:pt idx="5499">
                  <c:v>1.36</c:v>
                </c:pt>
                <c:pt idx="5500">
                  <c:v>0.12</c:v>
                </c:pt>
                <c:pt idx="5501">
                  <c:v>0.16</c:v>
                </c:pt>
                <c:pt idx="5502">
                  <c:v>0.56000000000000005</c:v>
                </c:pt>
                <c:pt idx="5503">
                  <c:v>1.24</c:v>
                </c:pt>
                <c:pt idx="5504">
                  <c:v>1.42</c:v>
                </c:pt>
                <c:pt idx="5505">
                  <c:v>2.3199999999999998</c:v>
                </c:pt>
                <c:pt idx="5506">
                  <c:v>2.48</c:v>
                </c:pt>
                <c:pt idx="5507">
                  <c:v>3.74</c:v>
                </c:pt>
                <c:pt idx="5508">
                  <c:v>3.36</c:v>
                </c:pt>
                <c:pt idx="5509">
                  <c:v>4.46</c:v>
                </c:pt>
                <c:pt idx="5510">
                  <c:v>3.56</c:v>
                </c:pt>
                <c:pt idx="5511">
                  <c:v>3.44</c:v>
                </c:pt>
                <c:pt idx="5512">
                  <c:v>4.22</c:v>
                </c:pt>
                <c:pt idx="5513">
                  <c:v>5.78</c:v>
                </c:pt>
                <c:pt idx="5514">
                  <c:v>3.68</c:v>
                </c:pt>
                <c:pt idx="5515">
                  <c:v>1.56</c:v>
                </c:pt>
                <c:pt idx="5516">
                  <c:v>1.78</c:v>
                </c:pt>
                <c:pt idx="5517">
                  <c:v>2.78</c:v>
                </c:pt>
                <c:pt idx="5518">
                  <c:v>1.34</c:v>
                </c:pt>
                <c:pt idx="5519">
                  <c:v>0.96</c:v>
                </c:pt>
                <c:pt idx="5520">
                  <c:v>1.1599999999999999</c:v>
                </c:pt>
                <c:pt idx="5521">
                  <c:v>0.62</c:v>
                </c:pt>
                <c:pt idx="5522">
                  <c:v>0.46</c:v>
                </c:pt>
                <c:pt idx="5523">
                  <c:v>0.06</c:v>
                </c:pt>
                <c:pt idx="5524">
                  <c:v>0</c:v>
                </c:pt>
                <c:pt idx="5525">
                  <c:v>0.08</c:v>
                </c:pt>
                <c:pt idx="5526">
                  <c:v>0.22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0.08</c:v>
                </c:pt>
                <c:pt idx="5531">
                  <c:v>0.44</c:v>
                </c:pt>
                <c:pt idx="5532">
                  <c:v>0.56000000000000005</c:v>
                </c:pt>
                <c:pt idx="5533">
                  <c:v>1.52</c:v>
                </c:pt>
                <c:pt idx="5534">
                  <c:v>3</c:v>
                </c:pt>
                <c:pt idx="5535">
                  <c:v>3.74</c:v>
                </c:pt>
                <c:pt idx="5536">
                  <c:v>3.16</c:v>
                </c:pt>
                <c:pt idx="5537">
                  <c:v>3.18</c:v>
                </c:pt>
                <c:pt idx="5538">
                  <c:v>3.46</c:v>
                </c:pt>
                <c:pt idx="5539">
                  <c:v>3.22</c:v>
                </c:pt>
                <c:pt idx="5540">
                  <c:v>1.46</c:v>
                </c:pt>
                <c:pt idx="5541">
                  <c:v>0.36</c:v>
                </c:pt>
                <c:pt idx="5542">
                  <c:v>0.3</c:v>
                </c:pt>
                <c:pt idx="5543">
                  <c:v>0.04</c:v>
                </c:pt>
                <c:pt idx="5544">
                  <c:v>0.02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0.02</c:v>
                </c:pt>
                <c:pt idx="5553">
                  <c:v>0.46</c:v>
                </c:pt>
                <c:pt idx="5554">
                  <c:v>0.86</c:v>
                </c:pt>
                <c:pt idx="5555">
                  <c:v>1.06</c:v>
                </c:pt>
                <c:pt idx="5556">
                  <c:v>1.1200000000000001</c:v>
                </c:pt>
                <c:pt idx="5557">
                  <c:v>1.96</c:v>
                </c:pt>
                <c:pt idx="5558">
                  <c:v>3.06</c:v>
                </c:pt>
                <c:pt idx="5559">
                  <c:v>3.88</c:v>
                </c:pt>
                <c:pt idx="5560">
                  <c:v>3.82</c:v>
                </c:pt>
                <c:pt idx="5561">
                  <c:v>2.66</c:v>
                </c:pt>
                <c:pt idx="5562">
                  <c:v>2.78</c:v>
                </c:pt>
                <c:pt idx="5563">
                  <c:v>1.06</c:v>
                </c:pt>
                <c:pt idx="5564">
                  <c:v>1.48</c:v>
                </c:pt>
                <c:pt idx="5565">
                  <c:v>1.2</c:v>
                </c:pt>
                <c:pt idx="5566">
                  <c:v>0.8</c:v>
                </c:pt>
                <c:pt idx="5567">
                  <c:v>0.04</c:v>
                </c:pt>
                <c:pt idx="5568">
                  <c:v>0.6</c:v>
                </c:pt>
                <c:pt idx="5569">
                  <c:v>2.2799999999999998</c:v>
                </c:pt>
                <c:pt idx="5570">
                  <c:v>2.76</c:v>
                </c:pt>
                <c:pt idx="5571">
                  <c:v>4.7</c:v>
                </c:pt>
                <c:pt idx="5572">
                  <c:v>6.64</c:v>
                </c:pt>
                <c:pt idx="5573">
                  <c:v>6.88</c:v>
                </c:pt>
                <c:pt idx="5574">
                  <c:v>8.1199999999999992</c:v>
                </c:pt>
                <c:pt idx="5575">
                  <c:v>8.76</c:v>
                </c:pt>
                <c:pt idx="5576">
                  <c:v>9.44</c:v>
                </c:pt>
                <c:pt idx="5577">
                  <c:v>8.4600000000000009</c:v>
                </c:pt>
                <c:pt idx="5578">
                  <c:v>8.2799999999999994</c:v>
                </c:pt>
                <c:pt idx="5579">
                  <c:v>7</c:v>
                </c:pt>
                <c:pt idx="5580">
                  <c:v>5.3</c:v>
                </c:pt>
                <c:pt idx="5581">
                  <c:v>2.74</c:v>
                </c:pt>
                <c:pt idx="5582">
                  <c:v>2.06</c:v>
                </c:pt>
                <c:pt idx="5583">
                  <c:v>1.94</c:v>
                </c:pt>
                <c:pt idx="5584">
                  <c:v>1.96</c:v>
                </c:pt>
                <c:pt idx="5585">
                  <c:v>2.92</c:v>
                </c:pt>
                <c:pt idx="5586">
                  <c:v>2.4</c:v>
                </c:pt>
                <c:pt idx="5587">
                  <c:v>0.54</c:v>
                </c:pt>
                <c:pt idx="5588">
                  <c:v>0.14000000000000001</c:v>
                </c:pt>
                <c:pt idx="5589">
                  <c:v>0.16</c:v>
                </c:pt>
                <c:pt idx="5590">
                  <c:v>0.4</c:v>
                </c:pt>
                <c:pt idx="5591">
                  <c:v>0.14000000000000001</c:v>
                </c:pt>
                <c:pt idx="5592">
                  <c:v>0.12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0.14000000000000001</c:v>
                </c:pt>
                <c:pt idx="5603">
                  <c:v>0.64</c:v>
                </c:pt>
                <c:pt idx="5604">
                  <c:v>1.28</c:v>
                </c:pt>
                <c:pt idx="5605">
                  <c:v>1.8</c:v>
                </c:pt>
                <c:pt idx="5606">
                  <c:v>2.88</c:v>
                </c:pt>
                <c:pt idx="5607">
                  <c:v>4.66</c:v>
                </c:pt>
                <c:pt idx="5608">
                  <c:v>4.34</c:v>
                </c:pt>
                <c:pt idx="5609">
                  <c:v>3.68</c:v>
                </c:pt>
                <c:pt idx="5610">
                  <c:v>3.06</c:v>
                </c:pt>
                <c:pt idx="5611">
                  <c:v>2.3199999999999998</c:v>
                </c:pt>
                <c:pt idx="5612">
                  <c:v>1.48</c:v>
                </c:pt>
                <c:pt idx="5613">
                  <c:v>0.96</c:v>
                </c:pt>
                <c:pt idx="5614">
                  <c:v>0.8</c:v>
                </c:pt>
                <c:pt idx="5615">
                  <c:v>0.64</c:v>
                </c:pt>
                <c:pt idx="5616">
                  <c:v>0.26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0.32</c:v>
                </c:pt>
                <c:pt idx="5628">
                  <c:v>1.46</c:v>
                </c:pt>
                <c:pt idx="5629">
                  <c:v>3.5</c:v>
                </c:pt>
                <c:pt idx="5630">
                  <c:v>3.8</c:v>
                </c:pt>
                <c:pt idx="5631">
                  <c:v>4.74</c:v>
                </c:pt>
                <c:pt idx="5632">
                  <c:v>5.3</c:v>
                </c:pt>
                <c:pt idx="5633">
                  <c:v>4.78</c:v>
                </c:pt>
                <c:pt idx="5634">
                  <c:v>4.5999999999999996</c:v>
                </c:pt>
                <c:pt idx="5635">
                  <c:v>2.7</c:v>
                </c:pt>
                <c:pt idx="5636">
                  <c:v>2.9</c:v>
                </c:pt>
                <c:pt idx="5637">
                  <c:v>1.42</c:v>
                </c:pt>
                <c:pt idx="5638">
                  <c:v>0.52</c:v>
                </c:pt>
                <c:pt idx="5639">
                  <c:v>1.32</c:v>
                </c:pt>
                <c:pt idx="5640">
                  <c:v>0.24</c:v>
                </c:pt>
                <c:pt idx="5641">
                  <c:v>0.02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0.02</c:v>
                </c:pt>
                <c:pt idx="5652">
                  <c:v>0.02</c:v>
                </c:pt>
                <c:pt idx="5653">
                  <c:v>0.32</c:v>
                </c:pt>
                <c:pt idx="5654">
                  <c:v>0.08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0.18</c:v>
                </c:pt>
                <c:pt idx="5663">
                  <c:v>0.32</c:v>
                </c:pt>
                <c:pt idx="5664">
                  <c:v>0.72</c:v>
                </c:pt>
                <c:pt idx="5665">
                  <c:v>1.36</c:v>
                </c:pt>
                <c:pt idx="5666">
                  <c:v>1.28</c:v>
                </c:pt>
                <c:pt idx="5667">
                  <c:v>1.34</c:v>
                </c:pt>
                <c:pt idx="5668">
                  <c:v>1.38</c:v>
                </c:pt>
                <c:pt idx="5669">
                  <c:v>1.24</c:v>
                </c:pt>
                <c:pt idx="5670">
                  <c:v>1.76</c:v>
                </c:pt>
                <c:pt idx="5671">
                  <c:v>2.58</c:v>
                </c:pt>
                <c:pt idx="5672">
                  <c:v>2.2000000000000002</c:v>
                </c:pt>
                <c:pt idx="5673">
                  <c:v>2.34</c:v>
                </c:pt>
                <c:pt idx="5674">
                  <c:v>3</c:v>
                </c:pt>
                <c:pt idx="5675">
                  <c:v>3.74</c:v>
                </c:pt>
                <c:pt idx="5676">
                  <c:v>4.84</c:v>
                </c:pt>
                <c:pt idx="5677">
                  <c:v>4.38</c:v>
                </c:pt>
                <c:pt idx="5678">
                  <c:v>4.12</c:v>
                </c:pt>
                <c:pt idx="5679">
                  <c:v>3.28</c:v>
                </c:pt>
                <c:pt idx="5680">
                  <c:v>3.82</c:v>
                </c:pt>
                <c:pt idx="5681">
                  <c:v>3.82</c:v>
                </c:pt>
                <c:pt idx="5682">
                  <c:v>5.38</c:v>
                </c:pt>
                <c:pt idx="5683">
                  <c:v>5.12</c:v>
                </c:pt>
                <c:pt idx="5684">
                  <c:v>3.32</c:v>
                </c:pt>
                <c:pt idx="5685">
                  <c:v>3.22</c:v>
                </c:pt>
                <c:pt idx="5686">
                  <c:v>4.28</c:v>
                </c:pt>
                <c:pt idx="5687">
                  <c:v>3.6</c:v>
                </c:pt>
                <c:pt idx="5688">
                  <c:v>2.88</c:v>
                </c:pt>
                <c:pt idx="5689">
                  <c:v>3.24</c:v>
                </c:pt>
                <c:pt idx="5690">
                  <c:v>5.38</c:v>
                </c:pt>
                <c:pt idx="5691">
                  <c:v>9.92</c:v>
                </c:pt>
                <c:pt idx="5692">
                  <c:v>5.58</c:v>
                </c:pt>
                <c:pt idx="5693">
                  <c:v>3.12</c:v>
                </c:pt>
                <c:pt idx="5694">
                  <c:v>2.6</c:v>
                </c:pt>
                <c:pt idx="5695">
                  <c:v>2.74</c:v>
                </c:pt>
                <c:pt idx="5696">
                  <c:v>3.8</c:v>
                </c:pt>
                <c:pt idx="5697">
                  <c:v>3.02</c:v>
                </c:pt>
                <c:pt idx="5698">
                  <c:v>4.74</c:v>
                </c:pt>
                <c:pt idx="5699">
                  <c:v>4.34</c:v>
                </c:pt>
                <c:pt idx="5700">
                  <c:v>3.38</c:v>
                </c:pt>
                <c:pt idx="5701">
                  <c:v>2.2999999999999998</c:v>
                </c:pt>
                <c:pt idx="5702">
                  <c:v>1.66</c:v>
                </c:pt>
                <c:pt idx="5703">
                  <c:v>1.92</c:v>
                </c:pt>
                <c:pt idx="5704">
                  <c:v>1.24</c:v>
                </c:pt>
                <c:pt idx="5705">
                  <c:v>1.1599999999999999</c:v>
                </c:pt>
                <c:pt idx="5706">
                  <c:v>1.92</c:v>
                </c:pt>
                <c:pt idx="5707">
                  <c:v>1.72</c:v>
                </c:pt>
                <c:pt idx="5708">
                  <c:v>1.78</c:v>
                </c:pt>
                <c:pt idx="5709">
                  <c:v>0.88</c:v>
                </c:pt>
                <c:pt idx="5710">
                  <c:v>0.86</c:v>
                </c:pt>
                <c:pt idx="5711">
                  <c:v>0.57999999999999996</c:v>
                </c:pt>
                <c:pt idx="5712">
                  <c:v>0.82</c:v>
                </c:pt>
                <c:pt idx="5713">
                  <c:v>0.24</c:v>
                </c:pt>
                <c:pt idx="5714">
                  <c:v>0.06</c:v>
                </c:pt>
                <c:pt idx="5715">
                  <c:v>0.02</c:v>
                </c:pt>
                <c:pt idx="5716">
                  <c:v>0.56000000000000005</c:v>
                </c:pt>
                <c:pt idx="5717">
                  <c:v>1</c:v>
                </c:pt>
                <c:pt idx="5718">
                  <c:v>1.76</c:v>
                </c:pt>
                <c:pt idx="5719">
                  <c:v>1.2</c:v>
                </c:pt>
                <c:pt idx="5720">
                  <c:v>0.34</c:v>
                </c:pt>
                <c:pt idx="5721">
                  <c:v>0.5</c:v>
                </c:pt>
                <c:pt idx="5722">
                  <c:v>1.54</c:v>
                </c:pt>
                <c:pt idx="5723">
                  <c:v>1.4</c:v>
                </c:pt>
                <c:pt idx="5724">
                  <c:v>1.56</c:v>
                </c:pt>
                <c:pt idx="5725">
                  <c:v>2.3199999999999998</c:v>
                </c:pt>
                <c:pt idx="5726">
                  <c:v>3.24</c:v>
                </c:pt>
                <c:pt idx="5727">
                  <c:v>4.18</c:v>
                </c:pt>
                <c:pt idx="5728">
                  <c:v>3.92</c:v>
                </c:pt>
                <c:pt idx="5729">
                  <c:v>4.72</c:v>
                </c:pt>
                <c:pt idx="5730">
                  <c:v>3.94</c:v>
                </c:pt>
                <c:pt idx="5731">
                  <c:v>3.66</c:v>
                </c:pt>
                <c:pt idx="5732">
                  <c:v>4.5599999999999996</c:v>
                </c:pt>
                <c:pt idx="5733">
                  <c:v>4.92</c:v>
                </c:pt>
                <c:pt idx="5734">
                  <c:v>5.64</c:v>
                </c:pt>
                <c:pt idx="5735">
                  <c:v>6.84</c:v>
                </c:pt>
                <c:pt idx="5736">
                  <c:v>3.42</c:v>
                </c:pt>
                <c:pt idx="5737">
                  <c:v>3.64</c:v>
                </c:pt>
                <c:pt idx="5738">
                  <c:v>5.4</c:v>
                </c:pt>
                <c:pt idx="5739">
                  <c:v>3.72</c:v>
                </c:pt>
                <c:pt idx="5740">
                  <c:v>2.78</c:v>
                </c:pt>
                <c:pt idx="5741">
                  <c:v>1.74</c:v>
                </c:pt>
                <c:pt idx="5742">
                  <c:v>2.34</c:v>
                </c:pt>
                <c:pt idx="5743">
                  <c:v>1.1599999999999999</c:v>
                </c:pt>
                <c:pt idx="5744">
                  <c:v>2.92</c:v>
                </c:pt>
                <c:pt idx="5745">
                  <c:v>1.38</c:v>
                </c:pt>
                <c:pt idx="5746">
                  <c:v>0.6</c:v>
                </c:pt>
                <c:pt idx="5747">
                  <c:v>0.76</c:v>
                </c:pt>
                <c:pt idx="5748">
                  <c:v>0.6</c:v>
                </c:pt>
                <c:pt idx="5749">
                  <c:v>2.14</c:v>
                </c:pt>
                <c:pt idx="5750">
                  <c:v>2.56</c:v>
                </c:pt>
                <c:pt idx="5751">
                  <c:v>3.22</c:v>
                </c:pt>
                <c:pt idx="5752">
                  <c:v>2.56</c:v>
                </c:pt>
                <c:pt idx="5753">
                  <c:v>4.42</c:v>
                </c:pt>
                <c:pt idx="5754">
                  <c:v>4.8</c:v>
                </c:pt>
                <c:pt idx="5755">
                  <c:v>4.1399999999999997</c:v>
                </c:pt>
                <c:pt idx="5756">
                  <c:v>3.48</c:v>
                </c:pt>
                <c:pt idx="5757">
                  <c:v>5.42</c:v>
                </c:pt>
                <c:pt idx="5758">
                  <c:v>4.04</c:v>
                </c:pt>
                <c:pt idx="5759">
                  <c:v>3.96</c:v>
                </c:pt>
                <c:pt idx="5760">
                  <c:v>3.96</c:v>
                </c:pt>
                <c:pt idx="5761">
                  <c:v>4.24</c:v>
                </c:pt>
                <c:pt idx="5762">
                  <c:v>4.82</c:v>
                </c:pt>
                <c:pt idx="5763">
                  <c:v>4.9000000000000004</c:v>
                </c:pt>
                <c:pt idx="5764">
                  <c:v>6.18</c:v>
                </c:pt>
                <c:pt idx="5765">
                  <c:v>5.72</c:v>
                </c:pt>
                <c:pt idx="5766">
                  <c:v>7.42</c:v>
                </c:pt>
                <c:pt idx="5767">
                  <c:v>6.48</c:v>
                </c:pt>
                <c:pt idx="5768">
                  <c:v>7.58</c:v>
                </c:pt>
                <c:pt idx="5769">
                  <c:v>10.5</c:v>
                </c:pt>
                <c:pt idx="5770">
                  <c:v>10.08</c:v>
                </c:pt>
                <c:pt idx="5771">
                  <c:v>8.76</c:v>
                </c:pt>
                <c:pt idx="5772">
                  <c:v>10.74</c:v>
                </c:pt>
                <c:pt idx="5773">
                  <c:v>7.9</c:v>
                </c:pt>
                <c:pt idx="5774">
                  <c:v>8.98</c:v>
                </c:pt>
                <c:pt idx="5775">
                  <c:v>7.76</c:v>
                </c:pt>
                <c:pt idx="5776">
                  <c:v>8.86</c:v>
                </c:pt>
                <c:pt idx="5777">
                  <c:v>9.0399999999999991</c:v>
                </c:pt>
                <c:pt idx="5778">
                  <c:v>9.08</c:v>
                </c:pt>
                <c:pt idx="5779">
                  <c:v>8.76</c:v>
                </c:pt>
                <c:pt idx="5780">
                  <c:v>9.76</c:v>
                </c:pt>
                <c:pt idx="5781">
                  <c:v>7.5</c:v>
                </c:pt>
                <c:pt idx="5782">
                  <c:v>3.66</c:v>
                </c:pt>
                <c:pt idx="5783">
                  <c:v>1.98</c:v>
                </c:pt>
                <c:pt idx="5784">
                  <c:v>1.86</c:v>
                </c:pt>
                <c:pt idx="5785">
                  <c:v>2.36</c:v>
                </c:pt>
                <c:pt idx="5786">
                  <c:v>2.02</c:v>
                </c:pt>
                <c:pt idx="5787">
                  <c:v>5.82</c:v>
                </c:pt>
                <c:pt idx="5788">
                  <c:v>8.1999999999999993</c:v>
                </c:pt>
                <c:pt idx="5789">
                  <c:v>6.44</c:v>
                </c:pt>
                <c:pt idx="5790">
                  <c:v>7.08</c:v>
                </c:pt>
                <c:pt idx="5791">
                  <c:v>6.86</c:v>
                </c:pt>
                <c:pt idx="5792">
                  <c:v>6.7</c:v>
                </c:pt>
                <c:pt idx="5793">
                  <c:v>4.42</c:v>
                </c:pt>
                <c:pt idx="5794">
                  <c:v>2.78</c:v>
                </c:pt>
                <c:pt idx="5795">
                  <c:v>2.36</c:v>
                </c:pt>
                <c:pt idx="5796">
                  <c:v>3.62</c:v>
                </c:pt>
                <c:pt idx="5797">
                  <c:v>1.48</c:v>
                </c:pt>
                <c:pt idx="5798">
                  <c:v>2.38</c:v>
                </c:pt>
                <c:pt idx="5799">
                  <c:v>3.88</c:v>
                </c:pt>
                <c:pt idx="5800">
                  <c:v>6.32</c:v>
                </c:pt>
                <c:pt idx="5801">
                  <c:v>5.5</c:v>
                </c:pt>
                <c:pt idx="5802">
                  <c:v>3.14</c:v>
                </c:pt>
                <c:pt idx="5803">
                  <c:v>3.78</c:v>
                </c:pt>
                <c:pt idx="5804">
                  <c:v>5.0599999999999996</c:v>
                </c:pt>
                <c:pt idx="5805">
                  <c:v>5.0599999999999996</c:v>
                </c:pt>
                <c:pt idx="5806">
                  <c:v>3.54</c:v>
                </c:pt>
                <c:pt idx="5807">
                  <c:v>3.46</c:v>
                </c:pt>
                <c:pt idx="5808">
                  <c:v>1.66</c:v>
                </c:pt>
                <c:pt idx="5809">
                  <c:v>0.38</c:v>
                </c:pt>
                <c:pt idx="5810">
                  <c:v>0.84</c:v>
                </c:pt>
                <c:pt idx="5811">
                  <c:v>2.2999999999999998</c:v>
                </c:pt>
                <c:pt idx="5812">
                  <c:v>3.62</c:v>
                </c:pt>
                <c:pt idx="5813">
                  <c:v>1.42</c:v>
                </c:pt>
                <c:pt idx="5814">
                  <c:v>1.88</c:v>
                </c:pt>
                <c:pt idx="5815">
                  <c:v>0.92</c:v>
                </c:pt>
                <c:pt idx="5816">
                  <c:v>0</c:v>
                </c:pt>
                <c:pt idx="5817">
                  <c:v>0.18</c:v>
                </c:pt>
                <c:pt idx="5818">
                  <c:v>0.08</c:v>
                </c:pt>
                <c:pt idx="5819">
                  <c:v>0.08</c:v>
                </c:pt>
                <c:pt idx="5820">
                  <c:v>0.62</c:v>
                </c:pt>
                <c:pt idx="5821">
                  <c:v>1.02</c:v>
                </c:pt>
                <c:pt idx="5822">
                  <c:v>0.46</c:v>
                </c:pt>
                <c:pt idx="5823">
                  <c:v>0.18</c:v>
                </c:pt>
                <c:pt idx="5824">
                  <c:v>0.34</c:v>
                </c:pt>
                <c:pt idx="5825">
                  <c:v>1.44</c:v>
                </c:pt>
                <c:pt idx="5826">
                  <c:v>2.5</c:v>
                </c:pt>
                <c:pt idx="5827">
                  <c:v>1.94</c:v>
                </c:pt>
                <c:pt idx="5828">
                  <c:v>1.58</c:v>
                </c:pt>
                <c:pt idx="5829">
                  <c:v>0.76</c:v>
                </c:pt>
                <c:pt idx="5830">
                  <c:v>0.56000000000000005</c:v>
                </c:pt>
                <c:pt idx="5831">
                  <c:v>0.6</c:v>
                </c:pt>
                <c:pt idx="5832">
                  <c:v>0.62</c:v>
                </c:pt>
                <c:pt idx="5833">
                  <c:v>0.16</c:v>
                </c:pt>
                <c:pt idx="5834">
                  <c:v>0.08</c:v>
                </c:pt>
                <c:pt idx="5835">
                  <c:v>0.08</c:v>
                </c:pt>
                <c:pt idx="5836">
                  <c:v>0.62</c:v>
                </c:pt>
                <c:pt idx="5837">
                  <c:v>0.26</c:v>
                </c:pt>
                <c:pt idx="5838">
                  <c:v>0</c:v>
                </c:pt>
                <c:pt idx="5839">
                  <c:v>0.02</c:v>
                </c:pt>
                <c:pt idx="5840">
                  <c:v>0</c:v>
                </c:pt>
                <c:pt idx="5841">
                  <c:v>0</c:v>
                </c:pt>
                <c:pt idx="5842">
                  <c:v>0.02</c:v>
                </c:pt>
                <c:pt idx="5843">
                  <c:v>0.16</c:v>
                </c:pt>
                <c:pt idx="5844">
                  <c:v>0.12</c:v>
                </c:pt>
                <c:pt idx="5845">
                  <c:v>0.3</c:v>
                </c:pt>
                <c:pt idx="5846">
                  <c:v>0.26</c:v>
                </c:pt>
                <c:pt idx="5847">
                  <c:v>0.12</c:v>
                </c:pt>
                <c:pt idx="5848">
                  <c:v>0.12</c:v>
                </c:pt>
                <c:pt idx="5849">
                  <c:v>0.38</c:v>
                </c:pt>
                <c:pt idx="5850">
                  <c:v>1.28</c:v>
                </c:pt>
                <c:pt idx="5851">
                  <c:v>0.8</c:v>
                </c:pt>
                <c:pt idx="5852">
                  <c:v>0.4</c:v>
                </c:pt>
                <c:pt idx="5853">
                  <c:v>0.14000000000000001</c:v>
                </c:pt>
                <c:pt idx="5854">
                  <c:v>0.02</c:v>
                </c:pt>
                <c:pt idx="5855">
                  <c:v>0</c:v>
                </c:pt>
                <c:pt idx="5856">
                  <c:v>0</c:v>
                </c:pt>
                <c:pt idx="5857">
                  <c:v>0</c:v>
                </c:pt>
                <c:pt idx="5858">
                  <c:v>0</c:v>
                </c:pt>
                <c:pt idx="5859">
                  <c:v>0</c:v>
                </c:pt>
                <c:pt idx="5860">
                  <c:v>0</c:v>
                </c:pt>
                <c:pt idx="5861">
                  <c:v>0</c:v>
                </c:pt>
                <c:pt idx="5862">
                  <c:v>0</c:v>
                </c:pt>
                <c:pt idx="5863">
                  <c:v>0.02</c:v>
                </c:pt>
                <c:pt idx="5864">
                  <c:v>0</c:v>
                </c:pt>
                <c:pt idx="5865">
                  <c:v>0</c:v>
                </c:pt>
                <c:pt idx="5866">
                  <c:v>0</c:v>
                </c:pt>
                <c:pt idx="5867">
                  <c:v>0</c:v>
                </c:pt>
                <c:pt idx="5868">
                  <c:v>0</c:v>
                </c:pt>
                <c:pt idx="5869">
                  <c:v>0</c:v>
                </c:pt>
                <c:pt idx="5870">
                  <c:v>0</c:v>
                </c:pt>
                <c:pt idx="5871">
                  <c:v>0</c:v>
                </c:pt>
                <c:pt idx="5872">
                  <c:v>0</c:v>
                </c:pt>
                <c:pt idx="5873">
                  <c:v>0</c:v>
                </c:pt>
                <c:pt idx="5874">
                  <c:v>0</c:v>
                </c:pt>
                <c:pt idx="5875">
                  <c:v>0</c:v>
                </c:pt>
                <c:pt idx="5876">
                  <c:v>0</c:v>
                </c:pt>
                <c:pt idx="5877">
                  <c:v>0</c:v>
                </c:pt>
                <c:pt idx="5878">
                  <c:v>0</c:v>
                </c:pt>
                <c:pt idx="5879">
                  <c:v>0</c:v>
                </c:pt>
                <c:pt idx="5880">
                  <c:v>0.02</c:v>
                </c:pt>
                <c:pt idx="5881">
                  <c:v>0</c:v>
                </c:pt>
                <c:pt idx="5882">
                  <c:v>0.02</c:v>
                </c:pt>
                <c:pt idx="5883">
                  <c:v>0</c:v>
                </c:pt>
                <c:pt idx="5884">
                  <c:v>0</c:v>
                </c:pt>
                <c:pt idx="5885">
                  <c:v>0</c:v>
                </c:pt>
                <c:pt idx="5886">
                  <c:v>0</c:v>
                </c:pt>
                <c:pt idx="5887">
                  <c:v>0</c:v>
                </c:pt>
                <c:pt idx="5888">
                  <c:v>0</c:v>
                </c:pt>
                <c:pt idx="5889">
                  <c:v>0</c:v>
                </c:pt>
                <c:pt idx="5890">
                  <c:v>0</c:v>
                </c:pt>
                <c:pt idx="5891">
                  <c:v>0</c:v>
                </c:pt>
                <c:pt idx="5892">
                  <c:v>0</c:v>
                </c:pt>
                <c:pt idx="5893">
                  <c:v>0</c:v>
                </c:pt>
                <c:pt idx="5894">
                  <c:v>0</c:v>
                </c:pt>
                <c:pt idx="5895">
                  <c:v>0</c:v>
                </c:pt>
                <c:pt idx="5896">
                  <c:v>0</c:v>
                </c:pt>
                <c:pt idx="5897">
                  <c:v>0</c:v>
                </c:pt>
                <c:pt idx="5898">
                  <c:v>0</c:v>
                </c:pt>
                <c:pt idx="5899">
                  <c:v>0</c:v>
                </c:pt>
                <c:pt idx="5900">
                  <c:v>0</c:v>
                </c:pt>
                <c:pt idx="5901">
                  <c:v>0.14000000000000001</c:v>
                </c:pt>
                <c:pt idx="5902">
                  <c:v>0.12</c:v>
                </c:pt>
                <c:pt idx="5903">
                  <c:v>0.02</c:v>
                </c:pt>
                <c:pt idx="5904">
                  <c:v>0.24</c:v>
                </c:pt>
                <c:pt idx="5905">
                  <c:v>0.18</c:v>
                </c:pt>
                <c:pt idx="5906">
                  <c:v>0.24</c:v>
                </c:pt>
                <c:pt idx="5907">
                  <c:v>0.02</c:v>
                </c:pt>
                <c:pt idx="5908">
                  <c:v>0</c:v>
                </c:pt>
                <c:pt idx="5909">
                  <c:v>0</c:v>
                </c:pt>
                <c:pt idx="5910">
                  <c:v>0</c:v>
                </c:pt>
                <c:pt idx="5911">
                  <c:v>0</c:v>
                </c:pt>
                <c:pt idx="5912">
                  <c:v>0</c:v>
                </c:pt>
                <c:pt idx="5913">
                  <c:v>0</c:v>
                </c:pt>
                <c:pt idx="5914">
                  <c:v>0</c:v>
                </c:pt>
                <c:pt idx="5915">
                  <c:v>0.02</c:v>
                </c:pt>
                <c:pt idx="5916">
                  <c:v>0.57999999999999996</c:v>
                </c:pt>
                <c:pt idx="5917">
                  <c:v>0.14000000000000001</c:v>
                </c:pt>
                <c:pt idx="5918">
                  <c:v>0.32</c:v>
                </c:pt>
                <c:pt idx="5919">
                  <c:v>0.06</c:v>
                </c:pt>
                <c:pt idx="5920">
                  <c:v>0.06</c:v>
                </c:pt>
                <c:pt idx="5921">
                  <c:v>0</c:v>
                </c:pt>
                <c:pt idx="5922">
                  <c:v>0</c:v>
                </c:pt>
                <c:pt idx="5923">
                  <c:v>0</c:v>
                </c:pt>
                <c:pt idx="5924">
                  <c:v>0</c:v>
                </c:pt>
                <c:pt idx="5925">
                  <c:v>0</c:v>
                </c:pt>
                <c:pt idx="5926">
                  <c:v>0</c:v>
                </c:pt>
                <c:pt idx="5927">
                  <c:v>0</c:v>
                </c:pt>
                <c:pt idx="5928">
                  <c:v>0</c:v>
                </c:pt>
                <c:pt idx="5929">
                  <c:v>0</c:v>
                </c:pt>
                <c:pt idx="5930">
                  <c:v>0</c:v>
                </c:pt>
                <c:pt idx="5931">
                  <c:v>0</c:v>
                </c:pt>
                <c:pt idx="5932">
                  <c:v>0</c:v>
                </c:pt>
                <c:pt idx="5933">
                  <c:v>0</c:v>
                </c:pt>
                <c:pt idx="5934">
                  <c:v>0</c:v>
                </c:pt>
                <c:pt idx="5935">
                  <c:v>0</c:v>
                </c:pt>
                <c:pt idx="5936">
                  <c:v>0</c:v>
                </c:pt>
                <c:pt idx="5937">
                  <c:v>0</c:v>
                </c:pt>
                <c:pt idx="5938">
                  <c:v>0</c:v>
                </c:pt>
                <c:pt idx="5939">
                  <c:v>0</c:v>
                </c:pt>
                <c:pt idx="5940">
                  <c:v>0.04</c:v>
                </c:pt>
                <c:pt idx="5941">
                  <c:v>0</c:v>
                </c:pt>
                <c:pt idx="5942">
                  <c:v>0.18</c:v>
                </c:pt>
                <c:pt idx="5943">
                  <c:v>0.06</c:v>
                </c:pt>
                <c:pt idx="5944">
                  <c:v>0.16</c:v>
                </c:pt>
                <c:pt idx="5945">
                  <c:v>0.06</c:v>
                </c:pt>
                <c:pt idx="5946">
                  <c:v>0.2</c:v>
                </c:pt>
                <c:pt idx="5947">
                  <c:v>0.22</c:v>
                </c:pt>
                <c:pt idx="5948">
                  <c:v>0.28000000000000003</c:v>
                </c:pt>
                <c:pt idx="5949">
                  <c:v>0.57999999999999996</c:v>
                </c:pt>
                <c:pt idx="5950">
                  <c:v>0.3</c:v>
                </c:pt>
                <c:pt idx="5951">
                  <c:v>0</c:v>
                </c:pt>
                <c:pt idx="5952">
                  <c:v>0</c:v>
                </c:pt>
                <c:pt idx="5953">
                  <c:v>0</c:v>
                </c:pt>
                <c:pt idx="5954">
                  <c:v>0</c:v>
                </c:pt>
                <c:pt idx="5955">
                  <c:v>0</c:v>
                </c:pt>
                <c:pt idx="5956">
                  <c:v>0</c:v>
                </c:pt>
                <c:pt idx="5957">
                  <c:v>0</c:v>
                </c:pt>
                <c:pt idx="5958">
                  <c:v>0</c:v>
                </c:pt>
                <c:pt idx="5959">
                  <c:v>0</c:v>
                </c:pt>
                <c:pt idx="5960">
                  <c:v>0</c:v>
                </c:pt>
                <c:pt idx="5961">
                  <c:v>0</c:v>
                </c:pt>
                <c:pt idx="5962">
                  <c:v>0</c:v>
                </c:pt>
                <c:pt idx="5963">
                  <c:v>0.04</c:v>
                </c:pt>
                <c:pt idx="5964">
                  <c:v>0.14000000000000001</c:v>
                </c:pt>
                <c:pt idx="5965">
                  <c:v>0.64</c:v>
                </c:pt>
                <c:pt idx="5966">
                  <c:v>0.32</c:v>
                </c:pt>
                <c:pt idx="5967">
                  <c:v>1.1200000000000001</c:v>
                </c:pt>
                <c:pt idx="5968">
                  <c:v>1.68</c:v>
                </c:pt>
                <c:pt idx="5969">
                  <c:v>2.04</c:v>
                </c:pt>
                <c:pt idx="5970">
                  <c:v>2.2400000000000002</c:v>
                </c:pt>
                <c:pt idx="5971">
                  <c:v>1.22</c:v>
                </c:pt>
                <c:pt idx="5972">
                  <c:v>2.2400000000000002</c:v>
                </c:pt>
                <c:pt idx="5973">
                  <c:v>1.96</c:v>
                </c:pt>
                <c:pt idx="5974">
                  <c:v>1.1399999999999999</c:v>
                </c:pt>
                <c:pt idx="5975">
                  <c:v>0.96</c:v>
                </c:pt>
                <c:pt idx="5976">
                  <c:v>0.22</c:v>
                </c:pt>
                <c:pt idx="5977">
                  <c:v>0.54</c:v>
                </c:pt>
                <c:pt idx="5978">
                  <c:v>0.02</c:v>
                </c:pt>
                <c:pt idx="5979">
                  <c:v>0</c:v>
                </c:pt>
                <c:pt idx="5980">
                  <c:v>0</c:v>
                </c:pt>
                <c:pt idx="5981">
                  <c:v>0</c:v>
                </c:pt>
                <c:pt idx="5982">
                  <c:v>0</c:v>
                </c:pt>
                <c:pt idx="5983">
                  <c:v>0</c:v>
                </c:pt>
                <c:pt idx="5984">
                  <c:v>0</c:v>
                </c:pt>
                <c:pt idx="5985">
                  <c:v>0</c:v>
                </c:pt>
                <c:pt idx="5986">
                  <c:v>0.06</c:v>
                </c:pt>
                <c:pt idx="5987">
                  <c:v>0.4</c:v>
                </c:pt>
                <c:pt idx="5988">
                  <c:v>0.22</c:v>
                </c:pt>
                <c:pt idx="5989">
                  <c:v>1.34</c:v>
                </c:pt>
                <c:pt idx="5990">
                  <c:v>1.62</c:v>
                </c:pt>
                <c:pt idx="5991">
                  <c:v>2.2400000000000002</c:v>
                </c:pt>
                <c:pt idx="5992">
                  <c:v>2.56</c:v>
                </c:pt>
                <c:pt idx="5993">
                  <c:v>1.96</c:v>
                </c:pt>
                <c:pt idx="5994">
                  <c:v>2.8</c:v>
                </c:pt>
                <c:pt idx="5995">
                  <c:v>2.04</c:v>
                </c:pt>
                <c:pt idx="5996">
                  <c:v>1.72</c:v>
                </c:pt>
                <c:pt idx="5997">
                  <c:v>2.08</c:v>
                </c:pt>
                <c:pt idx="5998">
                  <c:v>2.74</c:v>
                </c:pt>
                <c:pt idx="5999">
                  <c:v>0.96</c:v>
                </c:pt>
                <c:pt idx="6000">
                  <c:v>0.04</c:v>
                </c:pt>
                <c:pt idx="6001">
                  <c:v>0.06</c:v>
                </c:pt>
                <c:pt idx="6002">
                  <c:v>0</c:v>
                </c:pt>
                <c:pt idx="6003">
                  <c:v>0</c:v>
                </c:pt>
                <c:pt idx="6004">
                  <c:v>0</c:v>
                </c:pt>
                <c:pt idx="6005">
                  <c:v>0</c:v>
                </c:pt>
                <c:pt idx="6006">
                  <c:v>0</c:v>
                </c:pt>
                <c:pt idx="6007">
                  <c:v>0</c:v>
                </c:pt>
                <c:pt idx="6008">
                  <c:v>0</c:v>
                </c:pt>
                <c:pt idx="6009">
                  <c:v>0</c:v>
                </c:pt>
                <c:pt idx="6010">
                  <c:v>0</c:v>
                </c:pt>
                <c:pt idx="6011">
                  <c:v>0</c:v>
                </c:pt>
                <c:pt idx="6012">
                  <c:v>0</c:v>
                </c:pt>
                <c:pt idx="6013">
                  <c:v>0</c:v>
                </c:pt>
                <c:pt idx="6014">
                  <c:v>0</c:v>
                </c:pt>
                <c:pt idx="6015">
                  <c:v>0</c:v>
                </c:pt>
                <c:pt idx="6016">
                  <c:v>0.02</c:v>
                </c:pt>
                <c:pt idx="6017">
                  <c:v>0</c:v>
                </c:pt>
                <c:pt idx="6018">
                  <c:v>0.02</c:v>
                </c:pt>
                <c:pt idx="6019">
                  <c:v>0</c:v>
                </c:pt>
                <c:pt idx="6020">
                  <c:v>0</c:v>
                </c:pt>
                <c:pt idx="6021">
                  <c:v>0</c:v>
                </c:pt>
                <c:pt idx="6022">
                  <c:v>0.06</c:v>
                </c:pt>
                <c:pt idx="6023">
                  <c:v>0</c:v>
                </c:pt>
                <c:pt idx="6024">
                  <c:v>0</c:v>
                </c:pt>
                <c:pt idx="6025">
                  <c:v>0</c:v>
                </c:pt>
                <c:pt idx="6026">
                  <c:v>0</c:v>
                </c:pt>
                <c:pt idx="6027">
                  <c:v>0</c:v>
                </c:pt>
                <c:pt idx="6028">
                  <c:v>0</c:v>
                </c:pt>
                <c:pt idx="6029">
                  <c:v>0</c:v>
                </c:pt>
                <c:pt idx="6030">
                  <c:v>0</c:v>
                </c:pt>
                <c:pt idx="6031">
                  <c:v>0</c:v>
                </c:pt>
                <c:pt idx="6032">
                  <c:v>0</c:v>
                </c:pt>
                <c:pt idx="6033">
                  <c:v>0</c:v>
                </c:pt>
                <c:pt idx="6034">
                  <c:v>0</c:v>
                </c:pt>
                <c:pt idx="6035">
                  <c:v>0.02</c:v>
                </c:pt>
                <c:pt idx="6036">
                  <c:v>0.12</c:v>
                </c:pt>
                <c:pt idx="6037">
                  <c:v>0.08</c:v>
                </c:pt>
                <c:pt idx="6038">
                  <c:v>0.08</c:v>
                </c:pt>
                <c:pt idx="6039">
                  <c:v>0.32</c:v>
                </c:pt>
                <c:pt idx="6040">
                  <c:v>0.36</c:v>
                </c:pt>
                <c:pt idx="6041">
                  <c:v>0.04</c:v>
                </c:pt>
                <c:pt idx="6042">
                  <c:v>0.02</c:v>
                </c:pt>
                <c:pt idx="6043">
                  <c:v>0</c:v>
                </c:pt>
                <c:pt idx="6044">
                  <c:v>0</c:v>
                </c:pt>
                <c:pt idx="6045">
                  <c:v>0</c:v>
                </c:pt>
                <c:pt idx="6046">
                  <c:v>0</c:v>
                </c:pt>
                <c:pt idx="6047">
                  <c:v>0</c:v>
                </c:pt>
                <c:pt idx="6048">
                  <c:v>0</c:v>
                </c:pt>
                <c:pt idx="6049">
                  <c:v>0</c:v>
                </c:pt>
                <c:pt idx="6050">
                  <c:v>0</c:v>
                </c:pt>
                <c:pt idx="6051">
                  <c:v>0</c:v>
                </c:pt>
                <c:pt idx="6052">
                  <c:v>0.02</c:v>
                </c:pt>
                <c:pt idx="6053">
                  <c:v>0.02</c:v>
                </c:pt>
                <c:pt idx="6054">
                  <c:v>0</c:v>
                </c:pt>
                <c:pt idx="6055">
                  <c:v>0.06</c:v>
                </c:pt>
                <c:pt idx="6056">
                  <c:v>0.04</c:v>
                </c:pt>
                <c:pt idx="6057">
                  <c:v>0</c:v>
                </c:pt>
                <c:pt idx="6058">
                  <c:v>0</c:v>
                </c:pt>
                <c:pt idx="6059">
                  <c:v>0</c:v>
                </c:pt>
                <c:pt idx="6060">
                  <c:v>0</c:v>
                </c:pt>
                <c:pt idx="6061">
                  <c:v>0.04</c:v>
                </c:pt>
                <c:pt idx="6062">
                  <c:v>0</c:v>
                </c:pt>
                <c:pt idx="6063">
                  <c:v>0</c:v>
                </c:pt>
                <c:pt idx="6064">
                  <c:v>0.06</c:v>
                </c:pt>
                <c:pt idx="6065">
                  <c:v>0</c:v>
                </c:pt>
                <c:pt idx="6066">
                  <c:v>0</c:v>
                </c:pt>
                <c:pt idx="6067">
                  <c:v>0</c:v>
                </c:pt>
                <c:pt idx="6068">
                  <c:v>0</c:v>
                </c:pt>
                <c:pt idx="6069">
                  <c:v>0</c:v>
                </c:pt>
                <c:pt idx="6070">
                  <c:v>0</c:v>
                </c:pt>
                <c:pt idx="6071">
                  <c:v>0</c:v>
                </c:pt>
                <c:pt idx="6072">
                  <c:v>0.04</c:v>
                </c:pt>
                <c:pt idx="6073">
                  <c:v>0.48</c:v>
                </c:pt>
                <c:pt idx="6074">
                  <c:v>0</c:v>
                </c:pt>
                <c:pt idx="6075">
                  <c:v>0</c:v>
                </c:pt>
                <c:pt idx="6076">
                  <c:v>0</c:v>
                </c:pt>
                <c:pt idx="6077">
                  <c:v>0</c:v>
                </c:pt>
                <c:pt idx="6078">
                  <c:v>0</c:v>
                </c:pt>
                <c:pt idx="6079">
                  <c:v>0</c:v>
                </c:pt>
                <c:pt idx="6080">
                  <c:v>0</c:v>
                </c:pt>
                <c:pt idx="6081">
                  <c:v>0</c:v>
                </c:pt>
                <c:pt idx="6082">
                  <c:v>0</c:v>
                </c:pt>
                <c:pt idx="6083">
                  <c:v>0</c:v>
                </c:pt>
                <c:pt idx="6084">
                  <c:v>0</c:v>
                </c:pt>
                <c:pt idx="6085">
                  <c:v>0</c:v>
                </c:pt>
                <c:pt idx="6086">
                  <c:v>0</c:v>
                </c:pt>
                <c:pt idx="6087">
                  <c:v>0</c:v>
                </c:pt>
                <c:pt idx="6088">
                  <c:v>0</c:v>
                </c:pt>
                <c:pt idx="6089">
                  <c:v>0</c:v>
                </c:pt>
                <c:pt idx="6090">
                  <c:v>0</c:v>
                </c:pt>
                <c:pt idx="6091">
                  <c:v>0</c:v>
                </c:pt>
                <c:pt idx="6092">
                  <c:v>0</c:v>
                </c:pt>
                <c:pt idx="6093">
                  <c:v>0</c:v>
                </c:pt>
                <c:pt idx="6094">
                  <c:v>0</c:v>
                </c:pt>
                <c:pt idx="6095">
                  <c:v>0</c:v>
                </c:pt>
                <c:pt idx="6096">
                  <c:v>0</c:v>
                </c:pt>
                <c:pt idx="6097">
                  <c:v>0</c:v>
                </c:pt>
                <c:pt idx="6098">
                  <c:v>0</c:v>
                </c:pt>
                <c:pt idx="6099">
                  <c:v>0</c:v>
                </c:pt>
                <c:pt idx="6100">
                  <c:v>0</c:v>
                </c:pt>
                <c:pt idx="6101">
                  <c:v>0</c:v>
                </c:pt>
                <c:pt idx="6102">
                  <c:v>0</c:v>
                </c:pt>
                <c:pt idx="6103">
                  <c:v>0</c:v>
                </c:pt>
                <c:pt idx="6104">
                  <c:v>0</c:v>
                </c:pt>
                <c:pt idx="6105">
                  <c:v>0</c:v>
                </c:pt>
                <c:pt idx="6106">
                  <c:v>0</c:v>
                </c:pt>
                <c:pt idx="6107">
                  <c:v>0</c:v>
                </c:pt>
                <c:pt idx="6108">
                  <c:v>0</c:v>
                </c:pt>
                <c:pt idx="6109">
                  <c:v>0</c:v>
                </c:pt>
                <c:pt idx="6110">
                  <c:v>0.04</c:v>
                </c:pt>
                <c:pt idx="6111">
                  <c:v>0.02</c:v>
                </c:pt>
                <c:pt idx="6112">
                  <c:v>0</c:v>
                </c:pt>
                <c:pt idx="6113">
                  <c:v>0.02</c:v>
                </c:pt>
                <c:pt idx="6114">
                  <c:v>0.02</c:v>
                </c:pt>
                <c:pt idx="6115">
                  <c:v>0</c:v>
                </c:pt>
                <c:pt idx="6116">
                  <c:v>0</c:v>
                </c:pt>
                <c:pt idx="6117">
                  <c:v>0</c:v>
                </c:pt>
                <c:pt idx="6118">
                  <c:v>0</c:v>
                </c:pt>
                <c:pt idx="6119">
                  <c:v>0</c:v>
                </c:pt>
                <c:pt idx="6120">
                  <c:v>0</c:v>
                </c:pt>
                <c:pt idx="6121">
                  <c:v>0</c:v>
                </c:pt>
                <c:pt idx="6122">
                  <c:v>0</c:v>
                </c:pt>
                <c:pt idx="6123">
                  <c:v>0</c:v>
                </c:pt>
                <c:pt idx="6124">
                  <c:v>0</c:v>
                </c:pt>
                <c:pt idx="6125">
                  <c:v>0</c:v>
                </c:pt>
                <c:pt idx="6126">
                  <c:v>0</c:v>
                </c:pt>
                <c:pt idx="6127">
                  <c:v>0.06</c:v>
                </c:pt>
                <c:pt idx="6128">
                  <c:v>0.02</c:v>
                </c:pt>
                <c:pt idx="6129">
                  <c:v>0</c:v>
                </c:pt>
                <c:pt idx="6130">
                  <c:v>0</c:v>
                </c:pt>
                <c:pt idx="6131">
                  <c:v>0</c:v>
                </c:pt>
                <c:pt idx="6132">
                  <c:v>0</c:v>
                </c:pt>
                <c:pt idx="6133">
                  <c:v>0</c:v>
                </c:pt>
                <c:pt idx="6134">
                  <c:v>0</c:v>
                </c:pt>
                <c:pt idx="6135">
                  <c:v>0</c:v>
                </c:pt>
                <c:pt idx="6136">
                  <c:v>0</c:v>
                </c:pt>
                <c:pt idx="6137">
                  <c:v>0</c:v>
                </c:pt>
                <c:pt idx="6138">
                  <c:v>0</c:v>
                </c:pt>
                <c:pt idx="6139">
                  <c:v>0</c:v>
                </c:pt>
                <c:pt idx="6140">
                  <c:v>0.02</c:v>
                </c:pt>
                <c:pt idx="6141">
                  <c:v>0</c:v>
                </c:pt>
                <c:pt idx="6142">
                  <c:v>0</c:v>
                </c:pt>
                <c:pt idx="6143">
                  <c:v>0.06</c:v>
                </c:pt>
                <c:pt idx="6144">
                  <c:v>0.42</c:v>
                </c:pt>
                <c:pt idx="6145">
                  <c:v>0.14000000000000001</c:v>
                </c:pt>
                <c:pt idx="6146">
                  <c:v>0.12</c:v>
                </c:pt>
                <c:pt idx="6147">
                  <c:v>0.1</c:v>
                </c:pt>
                <c:pt idx="6148">
                  <c:v>0.4</c:v>
                </c:pt>
                <c:pt idx="6149">
                  <c:v>0.12</c:v>
                </c:pt>
                <c:pt idx="6150">
                  <c:v>1.6</c:v>
                </c:pt>
                <c:pt idx="6151">
                  <c:v>1.48</c:v>
                </c:pt>
                <c:pt idx="6152">
                  <c:v>0.1</c:v>
                </c:pt>
                <c:pt idx="6153">
                  <c:v>0.4</c:v>
                </c:pt>
                <c:pt idx="6154">
                  <c:v>0.38</c:v>
                </c:pt>
                <c:pt idx="6155">
                  <c:v>0.04</c:v>
                </c:pt>
                <c:pt idx="6156">
                  <c:v>0.64</c:v>
                </c:pt>
                <c:pt idx="6157">
                  <c:v>1.36</c:v>
                </c:pt>
                <c:pt idx="6158">
                  <c:v>1.9</c:v>
                </c:pt>
                <c:pt idx="6159">
                  <c:v>1.1000000000000001</c:v>
                </c:pt>
                <c:pt idx="6160">
                  <c:v>1.76</c:v>
                </c:pt>
                <c:pt idx="6161">
                  <c:v>1.88</c:v>
                </c:pt>
                <c:pt idx="6162">
                  <c:v>2.1800000000000002</c:v>
                </c:pt>
                <c:pt idx="6163">
                  <c:v>2.54</c:v>
                </c:pt>
                <c:pt idx="6164">
                  <c:v>2.06</c:v>
                </c:pt>
                <c:pt idx="6165">
                  <c:v>1.2</c:v>
                </c:pt>
                <c:pt idx="6166">
                  <c:v>2.14</c:v>
                </c:pt>
                <c:pt idx="6167">
                  <c:v>2.02</c:v>
                </c:pt>
                <c:pt idx="6168">
                  <c:v>1.48</c:v>
                </c:pt>
                <c:pt idx="6169">
                  <c:v>2.1</c:v>
                </c:pt>
                <c:pt idx="6170">
                  <c:v>1.74</c:v>
                </c:pt>
                <c:pt idx="6171">
                  <c:v>1.3</c:v>
                </c:pt>
                <c:pt idx="6172">
                  <c:v>1.34</c:v>
                </c:pt>
                <c:pt idx="6173">
                  <c:v>2.04</c:v>
                </c:pt>
                <c:pt idx="6174">
                  <c:v>2.06</c:v>
                </c:pt>
                <c:pt idx="6175">
                  <c:v>1.1000000000000001</c:v>
                </c:pt>
                <c:pt idx="6176">
                  <c:v>0.54</c:v>
                </c:pt>
                <c:pt idx="6177">
                  <c:v>0.8</c:v>
                </c:pt>
                <c:pt idx="6178">
                  <c:v>0.26</c:v>
                </c:pt>
                <c:pt idx="6179">
                  <c:v>1.1000000000000001</c:v>
                </c:pt>
                <c:pt idx="6180">
                  <c:v>1.28</c:v>
                </c:pt>
                <c:pt idx="6181">
                  <c:v>1.7</c:v>
                </c:pt>
                <c:pt idx="6182">
                  <c:v>1.98</c:v>
                </c:pt>
                <c:pt idx="6183">
                  <c:v>1.08</c:v>
                </c:pt>
                <c:pt idx="6184">
                  <c:v>0.68</c:v>
                </c:pt>
                <c:pt idx="6185">
                  <c:v>0.44</c:v>
                </c:pt>
                <c:pt idx="6186">
                  <c:v>0.57999999999999996</c:v>
                </c:pt>
                <c:pt idx="6187">
                  <c:v>0.44</c:v>
                </c:pt>
                <c:pt idx="6188">
                  <c:v>0.84</c:v>
                </c:pt>
                <c:pt idx="6189">
                  <c:v>0.64</c:v>
                </c:pt>
                <c:pt idx="6190">
                  <c:v>0.32</c:v>
                </c:pt>
                <c:pt idx="6191">
                  <c:v>0.08</c:v>
                </c:pt>
                <c:pt idx="6192">
                  <c:v>0.06</c:v>
                </c:pt>
                <c:pt idx="6193">
                  <c:v>0.14000000000000001</c:v>
                </c:pt>
                <c:pt idx="6194">
                  <c:v>0.06</c:v>
                </c:pt>
                <c:pt idx="6195">
                  <c:v>0.02</c:v>
                </c:pt>
                <c:pt idx="6196">
                  <c:v>0.04</c:v>
                </c:pt>
                <c:pt idx="6197">
                  <c:v>0</c:v>
                </c:pt>
                <c:pt idx="6198">
                  <c:v>0</c:v>
                </c:pt>
                <c:pt idx="6199">
                  <c:v>0</c:v>
                </c:pt>
                <c:pt idx="6200">
                  <c:v>0</c:v>
                </c:pt>
                <c:pt idx="6201">
                  <c:v>0</c:v>
                </c:pt>
                <c:pt idx="6202">
                  <c:v>0</c:v>
                </c:pt>
                <c:pt idx="6203">
                  <c:v>0</c:v>
                </c:pt>
                <c:pt idx="6204">
                  <c:v>0</c:v>
                </c:pt>
                <c:pt idx="6205">
                  <c:v>0</c:v>
                </c:pt>
                <c:pt idx="6206">
                  <c:v>0</c:v>
                </c:pt>
                <c:pt idx="6207">
                  <c:v>0</c:v>
                </c:pt>
                <c:pt idx="6208">
                  <c:v>0.02</c:v>
                </c:pt>
                <c:pt idx="6209">
                  <c:v>0.06</c:v>
                </c:pt>
                <c:pt idx="6210">
                  <c:v>0.06</c:v>
                </c:pt>
                <c:pt idx="6211">
                  <c:v>0.34</c:v>
                </c:pt>
                <c:pt idx="6212">
                  <c:v>0.38</c:v>
                </c:pt>
                <c:pt idx="6213">
                  <c:v>0.08</c:v>
                </c:pt>
                <c:pt idx="6214">
                  <c:v>0.14000000000000001</c:v>
                </c:pt>
                <c:pt idx="6215">
                  <c:v>0.06</c:v>
                </c:pt>
                <c:pt idx="6216">
                  <c:v>0</c:v>
                </c:pt>
                <c:pt idx="6217">
                  <c:v>0.3</c:v>
                </c:pt>
                <c:pt idx="6218">
                  <c:v>0.32</c:v>
                </c:pt>
                <c:pt idx="6219">
                  <c:v>1.22</c:v>
                </c:pt>
                <c:pt idx="6220">
                  <c:v>1.08</c:v>
                </c:pt>
                <c:pt idx="6221">
                  <c:v>1.52</c:v>
                </c:pt>
                <c:pt idx="6222">
                  <c:v>1.98</c:v>
                </c:pt>
                <c:pt idx="6223">
                  <c:v>1.34</c:v>
                </c:pt>
                <c:pt idx="6224">
                  <c:v>0.7</c:v>
                </c:pt>
                <c:pt idx="6225">
                  <c:v>0.94</c:v>
                </c:pt>
                <c:pt idx="6226">
                  <c:v>0.6</c:v>
                </c:pt>
                <c:pt idx="6227">
                  <c:v>0.28000000000000003</c:v>
                </c:pt>
                <c:pt idx="6228">
                  <c:v>0.2</c:v>
                </c:pt>
                <c:pt idx="6229">
                  <c:v>0.5</c:v>
                </c:pt>
                <c:pt idx="6230">
                  <c:v>0.96</c:v>
                </c:pt>
                <c:pt idx="6231">
                  <c:v>0.76</c:v>
                </c:pt>
                <c:pt idx="6232">
                  <c:v>0.92</c:v>
                </c:pt>
                <c:pt idx="6233">
                  <c:v>1.1200000000000001</c:v>
                </c:pt>
                <c:pt idx="6234">
                  <c:v>1.1200000000000001</c:v>
                </c:pt>
                <c:pt idx="6235">
                  <c:v>1.06</c:v>
                </c:pt>
                <c:pt idx="6236">
                  <c:v>1.22</c:v>
                </c:pt>
                <c:pt idx="6237">
                  <c:v>0.88</c:v>
                </c:pt>
                <c:pt idx="6238">
                  <c:v>0.62</c:v>
                </c:pt>
                <c:pt idx="6239">
                  <c:v>0.22</c:v>
                </c:pt>
                <c:pt idx="6240">
                  <c:v>0</c:v>
                </c:pt>
                <c:pt idx="6241">
                  <c:v>0.06</c:v>
                </c:pt>
                <c:pt idx="6242">
                  <c:v>0</c:v>
                </c:pt>
                <c:pt idx="6243">
                  <c:v>0.06</c:v>
                </c:pt>
                <c:pt idx="6244">
                  <c:v>0.02</c:v>
                </c:pt>
                <c:pt idx="6245">
                  <c:v>0.06</c:v>
                </c:pt>
                <c:pt idx="6246">
                  <c:v>0.38</c:v>
                </c:pt>
                <c:pt idx="6247">
                  <c:v>0.12</c:v>
                </c:pt>
                <c:pt idx="6248">
                  <c:v>0.02</c:v>
                </c:pt>
                <c:pt idx="6249">
                  <c:v>0.02</c:v>
                </c:pt>
                <c:pt idx="6250">
                  <c:v>0.18</c:v>
                </c:pt>
                <c:pt idx="6251">
                  <c:v>0.36</c:v>
                </c:pt>
                <c:pt idx="6252">
                  <c:v>0.44</c:v>
                </c:pt>
                <c:pt idx="6253">
                  <c:v>0.38</c:v>
                </c:pt>
                <c:pt idx="6254">
                  <c:v>0.14000000000000001</c:v>
                </c:pt>
                <c:pt idx="6255">
                  <c:v>0.12</c:v>
                </c:pt>
                <c:pt idx="6256">
                  <c:v>0.48</c:v>
                </c:pt>
                <c:pt idx="6257">
                  <c:v>0.44</c:v>
                </c:pt>
                <c:pt idx="6258">
                  <c:v>0.7</c:v>
                </c:pt>
                <c:pt idx="6259">
                  <c:v>1.28</c:v>
                </c:pt>
                <c:pt idx="6260">
                  <c:v>1.68</c:v>
                </c:pt>
                <c:pt idx="6261">
                  <c:v>0.5</c:v>
                </c:pt>
                <c:pt idx="6262">
                  <c:v>0.34</c:v>
                </c:pt>
                <c:pt idx="6263">
                  <c:v>0.1</c:v>
                </c:pt>
                <c:pt idx="6264">
                  <c:v>0.34</c:v>
                </c:pt>
                <c:pt idx="6265">
                  <c:v>1.08</c:v>
                </c:pt>
                <c:pt idx="6266">
                  <c:v>0.8</c:v>
                </c:pt>
                <c:pt idx="6267">
                  <c:v>0.3</c:v>
                </c:pt>
                <c:pt idx="6268">
                  <c:v>0.62</c:v>
                </c:pt>
                <c:pt idx="6269">
                  <c:v>0.74</c:v>
                </c:pt>
                <c:pt idx="6270">
                  <c:v>0.94</c:v>
                </c:pt>
                <c:pt idx="6271">
                  <c:v>0.76</c:v>
                </c:pt>
                <c:pt idx="6272">
                  <c:v>0.76</c:v>
                </c:pt>
                <c:pt idx="6273">
                  <c:v>0.48</c:v>
                </c:pt>
                <c:pt idx="6274">
                  <c:v>0.12</c:v>
                </c:pt>
                <c:pt idx="6275">
                  <c:v>0.06</c:v>
                </c:pt>
                <c:pt idx="6276">
                  <c:v>0.04</c:v>
                </c:pt>
                <c:pt idx="6277">
                  <c:v>0</c:v>
                </c:pt>
                <c:pt idx="6278">
                  <c:v>0.02</c:v>
                </c:pt>
                <c:pt idx="6279">
                  <c:v>0</c:v>
                </c:pt>
                <c:pt idx="6280">
                  <c:v>0.14000000000000001</c:v>
                </c:pt>
                <c:pt idx="6281">
                  <c:v>0.24</c:v>
                </c:pt>
                <c:pt idx="6282">
                  <c:v>0.14000000000000001</c:v>
                </c:pt>
                <c:pt idx="6283">
                  <c:v>0</c:v>
                </c:pt>
                <c:pt idx="6284">
                  <c:v>0</c:v>
                </c:pt>
                <c:pt idx="6285">
                  <c:v>0</c:v>
                </c:pt>
                <c:pt idx="6286">
                  <c:v>0</c:v>
                </c:pt>
                <c:pt idx="6287">
                  <c:v>0</c:v>
                </c:pt>
                <c:pt idx="6288">
                  <c:v>0</c:v>
                </c:pt>
                <c:pt idx="6289">
                  <c:v>0</c:v>
                </c:pt>
                <c:pt idx="6290">
                  <c:v>0</c:v>
                </c:pt>
                <c:pt idx="6291">
                  <c:v>0</c:v>
                </c:pt>
                <c:pt idx="6292">
                  <c:v>0</c:v>
                </c:pt>
                <c:pt idx="6293">
                  <c:v>0</c:v>
                </c:pt>
                <c:pt idx="6294">
                  <c:v>0</c:v>
                </c:pt>
                <c:pt idx="6295">
                  <c:v>0</c:v>
                </c:pt>
                <c:pt idx="6296">
                  <c:v>0</c:v>
                </c:pt>
                <c:pt idx="6297">
                  <c:v>0</c:v>
                </c:pt>
                <c:pt idx="6298">
                  <c:v>0</c:v>
                </c:pt>
                <c:pt idx="6299">
                  <c:v>0</c:v>
                </c:pt>
                <c:pt idx="6300">
                  <c:v>0.08</c:v>
                </c:pt>
                <c:pt idx="6301">
                  <c:v>0.12</c:v>
                </c:pt>
                <c:pt idx="6302">
                  <c:v>0.04</c:v>
                </c:pt>
                <c:pt idx="6303">
                  <c:v>0</c:v>
                </c:pt>
                <c:pt idx="6304">
                  <c:v>0</c:v>
                </c:pt>
                <c:pt idx="6305">
                  <c:v>0</c:v>
                </c:pt>
                <c:pt idx="6306">
                  <c:v>0</c:v>
                </c:pt>
                <c:pt idx="6307">
                  <c:v>0</c:v>
                </c:pt>
                <c:pt idx="6308">
                  <c:v>0</c:v>
                </c:pt>
                <c:pt idx="6309">
                  <c:v>0.02</c:v>
                </c:pt>
                <c:pt idx="6310">
                  <c:v>0</c:v>
                </c:pt>
                <c:pt idx="6311">
                  <c:v>0</c:v>
                </c:pt>
                <c:pt idx="6312">
                  <c:v>0</c:v>
                </c:pt>
                <c:pt idx="6313">
                  <c:v>0</c:v>
                </c:pt>
                <c:pt idx="6314">
                  <c:v>0</c:v>
                </c:pt>
                <c:pt idx="6315">
                  <c:v>0</c:v>
                </c:pt>
                <c:pt idx="6316">
                  <c:v>0</c:v>
                </c:pt>
                <c:pt idx="6317">
                  <c:v>0</c:v>
                </c:pt>
                <c:pt idx="6318">
                  <c:v>0</c:v>
                </c:pt>
                <c:pt idx="6319">
                  <c:v>0</c:v>
                </c:pt>
                <c:pt idx="6320">
                  <c:v>0.02</c:v>
                </c:pt>
                <c:pt idx="6321">
                  <c:v>0</c:v>
                </c:pt>
                <c:pt idx="6322">
                  <c:v>0</c:v>
                </c:pt>
                <c:pt idx="6323">
                  <c:v>0</c:v>
                </c:pt>
                <c:pt idx="6324">
                  <c:v>0</c:v>
                </c:pt>
                <c:pt idx="6325">
                  <c:v>0</c:v>
                </c:pt>
                <c:pt idx="6326">
                  <c:v>0</c:v>
                </c:pt>
                <c:pt idx="6327">
                  <c:v>0</c:v>
                </c:pt>
                <c:pt idx="6328">
                  <c:v>0</c:v>
                </c:pt>
                <c:pt idx="6329">
                  <c:v>0</c:v>
                </c:pt>
                <c:pt idx="6330">
                  <c:v>0</c:v>
                </c:pt>
                <c:pt idx="6331">
                  <c:v>0</c:v>
                </c:pt>
                <c:pt idx="6332">
                  <c:v>0</c:v>
                </c:pt>
                <c:pt idx="6333">
                  <c:v>0</c:v>
                </c:pt>
                <c:pt idx="6334">
                  <c:v>0</c:v>
                </c:pt>
                <c:pt idx="6335">
                  <c:v>0</c:v>
                </c:pt>
                <c:pt idx="6336">
                  <c:v>0</c:v>
                </c:pt>
                <c:pt idx="6337">
                  <c:v>0</c:v>
                </c:pt>
                <c:pt idx="6338">
                  <c:v>0</c:v>
                </c:pt>
                <c:pt idx="6339">
                  <c:v>0</c:v>
                </c:pt>
                <c:pt idx="6340">
                  <c:v>0</c:v>
                </c:pt>
                <c:pt idx="6341">
                  <c:v>0</c:v>
                </c:pt>
                <c:pt idx="6342">
                  <c:v>0.04</c:v>
                </c:pt>
                <c:pt idx="6343">
                  <c:v>0.14000000000000001</c:v>
                </c:pt>
                <c:pt idx="6344">
                  <c:v>0.34</c:v>
                </c:pt>
                <c:pt idx="6345">
                  <c:v>0.14000000000000001</c:v>
                </c:pt>
                <c:pt idx="6346">
                  <c:v>0.36</c:v>
                </c:pt>
                <c:pt idx="6347">
                  <c:v>0.68</c:v>
                </c:pt>
                <c:pt idx="6348">
                  <c:v>0.32</c:v>
                </c:pt>
                <c:pt idx="6349">
                  <c:v>1.1000000000000001</c:v>
                </c:pt>
                <c:pt idx="6350">
                  <c:v>2.04</c:v>
                </c:pt>
                <c:pt idx="6351">
                  <c:v>1.58</c:v>
                </c:pt>
                <c:pt idx="6352">
                  <c:v>1.38</c:v>
                </c:pt>
                <c:pt idx="6353">
                  <c:v>0.66</c:v>
                </c:pt>
                <c:pt idx="6354">
                  <c:v>0.22</c:v>
                </c:pt>
                <c:pt idx="6355">
                  <c:v>0.18</c:v>
                </c:pt>
                <c:pt idx="6356">
                  <c:v>0.66</c:v>
                </c:pt>
                <c:pt idx="6357">
                  <c:v>0.36</c:v>
                </c:pt>
                <c:pt idx="6358">
                  <c:v>0.46</c:v>
                </c:pt>
                <c:pt idx="6359">
                  <c:v>0.3</c:v>
                </c:pt>
                <c:pt idx="6360">
                  <c:v>0.22</c:v>
                </c:pt>
                <c:pt idx="6361">
                  <c:v>0.48</c:v>
                </c:pt>
                <c:pt idx="6362">
                  <c:v>0.54</c:v>
                </c:pt>
                <c:pt idx="6363">
                  <c:v>1.24</c:v>
                </c:pt>
                <c:pt idx="6364">
                  <c:v>0.44</c:v>
                </c:pt>
                <c:pt idx="6365">
                  <c:v>0.18</c:v>
                </c:pt>
                <c:pt idx="6366">
                  <c:v>0</c:v>
                </c:pt>
                <c:pt idx="6367">
                  <c:v>0</c:v>
                </c:pt>
                <c:pt idx="6368">
                  <c:v>0</c:v>
                </c:pt>
                <c:pt idx="6369">
                  <c:v>0</c:v>
                </c:pt>
                <c:pt idx="6370">
                  <c:v>0</c:v>
                </c:pt>
                <c:pt idx="6371">
                  <c:v>0.02</c:v>
                </c:pt>
                <c:pt idx="6372">
                  <c:v>0.24</c:v>
                </c:pt>
                <c:pt idx="6373">
                  <c:v>0.26</c:v>
                </c:pt>
                <c:pt idx="6374">
                  <c:v>0.68</c:v>
                </c:pt>
                <c:pt idx="6375">
                  <c:v>0.66</c:v>
                </c:pt>
                <c:pt idx="6376">
                  <c:v>0.82</c:v>
                </c:pt>
                <c:pt idx="6377">
                  <c:v>1.3</c:v>
                </c:pt>
                <c:pt idx="6378">
                  <c:v>0.96</c:v>
                </c:pt>
                <c:pt idx="6379">
                  <c:v>0.78</c:v>
                </c:pt>
                <c:pt idx="6380">
                  <c:v>2.1800000000000002</c:v>
                </c:pt>
                <c:pt idx="6381">
                  <c:v>2.12</c:v>
                </c:pt>
                <c:pt idx="6382">
                  <c:v>4.42</c:v>
                </c:pt>
                <c:pt idx="6383">
                  <c:v>6.26</c:v>
                </c:pt>
                <c:pt idx="6384">
                  <c:v>3.06</c:v>
                </c:pt>
                <c:pt idx="6385">
                  <c:v>2.2799999999999998</c:v>
                </c:pt>
                <c:pt idx="6386">
                  <c:v>1.36</c:v>
                </c:pt>
                <c:pt idx="6387">
                  <c:v>1.32</c:v>
                </c:pt>
                <c:pt idx="6388">
                  <c:v>0.64</c:v>
                </c:pt>
                <c:pt idx="6389">
                  <c:v>0.26</c:v>
                </c:pt>
                <c:pt idx="6390">
                  <c:v>1.74</c:v>
                </c:pt>
                <c:pt idx="6391">
                  <c:v>1.46</c:v>
                </c:pt>
                <c:pt idx="6392">
                  <c:v>0.98</c:v>
                </c:pt>
                <c:pt idx="6393">
                  <c:v>0.1</c:v>
                </c:pt>
                <c:pt idx="6394">
                  <c:v>0.82</c:v>
                </c:pt>
                <c:pt idx="6395">
                  <c:v>0.44</c:v>
                </c:pt>
                <c:pt idx="6396">
                  <c:v>0.94</c:v>
                </c:pt>
                <c:pt idx="6397">
                  <c:v>0.88</c:v>
                </c:pt>
                <c:pt idx="6398">
                  <c:v>0.2</c:v>
                </c:pt>
                <c:pt idx="6399">
                  <c:v>0</c:v>
                </c:pt>
                <c:pt idx="6400">
                  <c:v>0</c:v>
                </c:pt>
                <c:pt idx="6401">
                  <c:v>0</c:v>
                </c:pt>
                <c:pt idx="6402">
                  <c:v>0</c:v>
                </c:pt>
                <c:pt idx="6403">
                  <c:v>0</c:v>
                </c:pt>
                <c:pt idx="6404">
                  <c:v>0</c:v>
                </c:pt>
                <c:pt idx="6405">
                  <c:v>0</c:v>
                </c:pt>
                <c:pt idx="6406">
                  <c:v>0</c:v>
                </c:pt>
                <c:pt idx="6407">
                  <c:v>0</c:v>
                </c:pt>
                <c:pt idx="6408">
                  <c:v>0</c:v>
                </c:pt>
                <c:pt idx="6409">
                  <c:v>0</c:v>
                </c:pt>
                <c:pt idx="6410">
                  <c:v>0</c:v>
                </c:pt>
                <c:pt idx="6411">
                  <c:v>0</c:v>
                </c:pt>
                <c:pt idx="6412">
                  <c:v>0</c:v>
                </c:pt>
                <c:pt idx="6413">
                  <c:v>0</c:v>
                </c:pt>
                <c:pt idx="6414">
                  <c:v>0</c:v>
                </c:pt>
                <c:pt idx="6415">
                  <c:v>0</c:v>
                </c:pt>
                <c:pt idx="6416">
                  <c:v>0</c:v>
                </c:pt>
                <c:pt idx="6417">
                  <c:v>5.0199999999999996</c:v>
                </c:pt>
                <c:pt idx="6418">
                  <c:v>5.9</c:v>
                </c:pt>
                <c:pt idx="6419">
                  <c:v>4.32</c:v>
                </c:pt>
                <c:pt idx="6420">
                  <c:v>3.82</c:v>
                </c:pt>
                <c:pt idx="6421">
                  <c:v>2.7</c:v>
                </c:pt>
                <c:pt idx="6422">
                  <c:v>2.62</c:v>
                </c:pt>
                <c:pt idx="6423">
                  <c:v>2.16</c:v>
                </c:pt>
                <c:pt idx="6424">
                  <c:v>1.64</c:v>
                </c:pt>
                <c:pt idx="6425">
                  <c:v>1.54</c:v>
                </c:pt>
                <c:pt idx="6426">
                  <c:v>1.28</c:v>
                </c:pt>
                <c:pt idx="6427">
                  <c:v>3.58</c:v>
                </c:pt>
                <c:pt idx="6428">
                  <c:v>6.24</c:v>
                </c:pt>
                <c:pt idx="6429">
                  <c:v>5.86</c:v>
                </c:pt>
                <c:pt idx="6430">
                  <c:v>5.0999999999999996</c:v>
                </c:pt>
                <c:pt idx="6431">
                  <c:v>2.34</c:v>
                </c:pt>
                <c:pt idx="6432">
                  <c:v>4.4800000000000004</c:v>
                </c:pt>
                <c:pt idx="6433">
                  <c:v>7.82</c:v>
                </c:pt>
                <c:pt idx="6434">
                  <c:v>11.2</c:v>
                </c:pt>
                <c:pt idx="6435">
                  <c:v>8.82</c:v>
                </c:pt>
                <c:pt idx="6436">
                  <c:v>10.199999999999999</c:v>
                </c:pt>
                <c:pt idx="6437">
                  <c:v>8.1999999999999993</c:v>
                </c:pt>
                <c:pt idx="6438">
                  <c:v>7.98</c:v>
                </c:pt>
                <c:pt idx="6439">
                  <c:v>8.44</c:v>
                </c:pt>
                <c:pt idx="6440">
                  <c:v>7.04</c:v>
                </c:pt>
                <c:pt idx="6441">
                  <c:v>5.56</c:v>
                </c:pt>
                <c:pt idx="6442">
                  <c:v>3.86</c:v>
                </c:pt>
                <c:pt idx="6443">
                  <c:v>5.2</c:v>
                </c:pt>
                <c:pt idx="6444">
                  <c:v>2.4</c:v>
                </c:pt>
                <c:pt idx="6445">
                  <c:v>2.82</c:v>
                </c:pt>
                <c:pt idx="6446">
                  <c:v>3.86</c:v>
                </c:pt>
                <c:pt idx="6447">
                  <c:v>4.8600000000000003</c:v>
                </c:pt>
                <c:pt idx="6448">
                  <c:v>5.3</c:v>
                </c:pt>
                <c:pt idx="6449">
                  <c:v>4.84</c:v>
                </c:pt>
                <c:pt idx="6450">
                  <c:v>4.18</c:v>
                </c:pt>
                <c:pt idx="6451">
                  <c:v>5.76</c:v>
                </c:pt>
                <c:pt idx="6452">
                  <c:v>4.42</c:v>
                </c:pt>
                <c:pt idx="6453">
                  <c:v>2.64</c:v>
                </c:pt>
                <c:pt idx="6454">
                  <c:v>1.5</c:v>
                </c:pt>
                <c:pt idx="6455">
                  <c:v>1.9</c:v>
                </c:pt>
                <c:pt idx="6456">
                  <c:v>4.1399999999999997</c:v>
                </c:pt>
                <c:pt idx="6457">
                  <c:v>4.0999999999999996</c:v>
                </c:pt>
                <c:pt idx="6458">
                  <c:v>2.56</c:v>
                </c:pt>
                <c:pt idx="6459">
                  <c:v>3.1</c:v>
                </c:pt>
                <c:pt idx="6460">
                  <c:v>1.96</c:v>
                </c:pt>
                <c:pt idx="6461">
                  <c:v>2.3199999999999998</c:v>
                </c:pt>
                <c:pt idx="6462">
                  <c:v>1.98</c:v>
                </c:pt>
                <c:pt idx="6463">
                  <c:v>1.3</c:v>
                </c:pt>
                <c:pt idx="6464">
                  <c:v>1.58</c:v>
                </c:pt>
                <c:pt idx="6465">
                  <c:v>0.34</c:v>
                </c:pt>
                <c:pt idx="6466">
                  <c:v>0.24</c:v>
                </c:pt>
                <c:pt idx="6467">
                  <c:v>1.3</c:v>
                </c:pt>
                <c:pt idx="6468">
                  <c:v>3</c:v>
                </c:pt>
                <c:pt idx="6469">
                  <c:v>3.26</c:v>
                </c:pt>
                <c:pt idx="6470">
                  <c:v>3.8</c:v>
                </c:pt>
                <c:pt idx="6471">
                  <c:v>2.82</c:v>
                </c:pt>
                <c:pt idx="6472">
                  <c:v>4</c:v>
                </c:pt>
                <c:pt idx="6473">
                  <c:v>4.84</c:v>
                </c:pt>
                <c:pt idx="6474">
                  <c:v>4.16</c:v>
                </c:pt>
                <c:pt idx="6475">
                  <c:v>3.3</c:v>
                </c:pt>
                <c:pt idx="6476">
                  <c:v>2.64</c:v>
                </c:pt>
                <c:pt idx="6477">
                  <c:v>7.16</c:v>
                </c:pt>
                <c:pt idx="6478">
                  <c:v>4.7</c:v>
                </c:pt>
                <c:pt idx="6479">
                  <c:v>5.24</c:v>
                </c:pt>
                <c:pt idx="6480">
                  <c:v>4.5599999999999996</c:v>
                </c:pt>
                <c:pt idx="6481">
                  <c:v>4.3</c:v>
                </c:pt>
                <c:pt idx="6482">
                  <c:v>4.9400000000000004</c:v>
                </c:pt>
                <c:pt idx="6483">
                  <c:v>4.82</c:v>
                </c:pt>
                <c:pt idx="6484">
                  <c:v>5.46</c:v>
                </c:pt>
                <c:pt idx="6485">
                  <c:v>3.54</c:v>
                </c:pt>
                <c:pt idx="6486">
                  <c:v>1.74</c:v>
                </c:pt>
                <c:pt idx="6487">
                  <c:v>0.08</c:v>
                </c:pt>
                <c:pt idx="6488">
                  <c:v>0.8</c:v>
                </c:pt>
                <c:pt idx="6489">
                  <c:v>2.06</c:v>
                </c:pt>
                <c:pt idx="6490">
                  <c:v>0.72</c:v>
                </c:pt>
                <c:pt idx="6491">
                  <c:v>0.52</c:v>
                </c:pt>
                <c:pt idx="6492">
                  <c:v>0.52</c:v>
                </c:pt>
                <c:pt idx="6493">
                  <c:v>0.28000000000000003</c:v>
                </c:pt>
                <c:pt idx="6494">
                  <c:v>1.38</c:v>
                </c:pt>
                <c:pt idx="6495">
                  <c:v>1.78</c:v>
                </c:pt>
                <c:pt idx="6496">
                  <c:v>0.88</c:v>
                </c:pt>
                <c:pt idx="6497">
                  <c:v>0.48</c:v>
                </c:pt>
                <c:pt idx="6498">
                  <c:v>0.42</c:v>
                </c:pt>
                <c:pt idx="6499">
                  <c:v>0.22</c:v>
                </c:pt>
                <c:pt idx="6500">
                  <c:v>0</c:v>
                </c:pt>
                <c:pt idx="6501">
                  <c:v>0</c:v>
                </c:pt>
                <c:pt idx="6502">
                  <c:v>0</c:v>
                </c:pt>
                <c:pt idx="6503">
                  <c:v>0</c:v>
                </c:pt>
                <c:pt idx="6504">
                  <c:v>0</c:v>
                </c:pt>
                <c:pt idx="6505">
                  <c:v>0</c:v>
                </c:pt>
                <c:pt idx="6506">
                  <c:v>0</c:v>
                </c:pt>
                <c:pt idx="6507">
                  <c:v>0</c:v>
                </c:pt>
                <c:pt idx="6508">
                  <c:v>0.02</c:v>
                </c:pt>
                <c:pt idx="6509">
                  <c:v>0</c:v>
                </c:pt>
                <c:pt idx="6510">
                  <c:v>0</c:v>
                </c:pt>
                <c:pt idx="6511">
                  <c:v>0</c:v>
                </c:pt>
                <c:pt idx="6512">
                  <c:v>0</c:v>
                </c:pt>
                <c:pt idx="6513">
                  <c:v>0</c:v>
                </c:pt>
                <c:pt idx="6514">
                  <c:v>0</c:v>
                </c:pt>
                <c:pt idx="6515">
                  <c:v>0</c:v>
                </c:pt>
                <c:pt idx="6516">
                  <c:v>0</c:v>
                </c:pt>
                <c:pt idx="6517">
                  <c:v>0</c:v>
                </c:pt>
                <c:pt idx="6518">
                  <c:v>0</c:v>
                </c:pt>
                <c:pt idx="6519">
                  <c:v>0.02</c:v>
                </c:pt>
                <c:pt idx="6520">
                  <c:v>0.02</c:v>
                </c:pt>
                <c:pt idx="6521">
                  <c:v>0</c:v>
                </c:pt>
                <c:pt idx="6522">
                  <c:v>0</c:v>
                </c:pt>
                <c:pt idx="6523">
                  <c:v>0</c:v>
                </c:pt>
                <c:pt idx="6524">
                  <c:v>0</c:v>
                </c:pt>
                <c:pt idx="6525">
                  <c:v>0.08</c:v>
                </c:pt>
                <c:pt idx="6526">
                  <c:v>0</c:v>
                </c:pt>
                <c:pt idx="6527">
                  <c:v>0</c:v>
                </c:pt>
                <c:pt idx="6528">
                  <c:v>0</c:v>
                </c:pt>
                <c:pt idx="6529">
                  <c:v>0</c:v>
                </c:pt>
                <c:pt idx="6530">
                  <c:v>0</c:v>
                </c:pt>
                <c:pt idx="6531">
                  <c:v>0</c:v>
                </c:pt>
                <c:pt idx="6532">
                  <c:v>0</c:v>
                </c:pt>
                <c:pt idx="6533">
                  <c:v>1.1000000000000001</c:v>
                </c:pt>
                <c:pt idx="6534">
                  <c:v>1.54</c:v>
                </c:pt>
                <c:pt idx="6535">
                  <c:v>1.1000000000000001</c:v>
                </c:pt>
                <c:pt idx="6536">
                  <c:v>0.82</c:v>
                </c:pt>
                <c:pt idx="6537">
                  <c:v>1.42</c:v>
                </c:pt>
                <c:pt idx="6538">
                  <c:v>1.72</c:v>
                </c:pt>
                <c:pt idx="6539">
                  <c:v>2.3199999999999998</c:v>
                </c:pt>
                <c:pt idx="6540">
                  <c:v>2.74</c:v>
                </c:pt>
                <c:pt idx="6541">
                  <c:v>3.26</c:v>
                </c:pt>
                <c:pt idx="6542">
                  <c:v>4.82</c:v>
                </c:pt>
                <c:pt idx="6543">
                  <c:v>5.42</c:v>
                </c:pt>
                <c:pt idx="6544">
                  <c:v>3.38</c:v>
                </c:pt>
                <c:pt idx="6545">
                  <c:v>3.28</c:v>
                </c:pt>
                <c:pt idx="6546">
                  <c:v>2.3199999999999998</c:v>
                </c:pt>
                <c:pt idx="6547">
                  <c:v>1.84</c:v>
                </c:pt>
                <c:pt idx="6548">
                  <c:v>2.2200000000000002</c:v>
                </c:pt>
                <c:pt idx="6549">
                  <c:v>2.78</c:v>
                </c:pt>
                <c:pt idx="6550">
                  <c:v>3.24</c:v>
                </c:pt>
                <c:pt idx="6551">
                  <c:v>2.58</c:v>
                </c:pt>
                <c:pt idx="6552">
                  <c:v>1.22</c:v>
                </c:pt>
                <c:pt idx="6553">
                  <c:v>0.62</c:v>
                </c:pt>
                <c:pt idx="6554">
                  <c:v>1.94</c:v>
                </c:pt>
                <c:pt idx="6555">
                  <c:v>2.4</c:v>
                </c:pt>
                <c:pt idx="6556">
                  <c:v>2.1800000000000002</c:v>
                </c:pt>
                <c:pt idx="6557">
                  <c:v>4.12</c:v>
                </c:pt>
                <c:pt idx="6558">
                  <c:v>4.5</c:v>
                </c:pt>
                <c:pt idx="6559">
                  <c:v>5.2</c:v>
                </c:pt>
                <c:pt idx="6560">
                  <c:v>1.92</c:v>
                </c:pt>
                <c:pt idx="6561">
                  <c:v>1</c:v>
                </c:pt>
                <c:pt idx="6562">
                  <c:v>0.24</c:v>
                </c:pt>
                <c:pt idx="6563">
                  <c:v>1.34</c:v>
                </c:pt>
                <c:pt idx="6564">
                  <c:v>1.1399999999999999</c:v>
                </c:pt>
                <c:pt idx="6565">
                  <c:v>1.66</c:v>
                </c:pt>
                <c:pt idx="6566">
                  <c:v>2.86</c:v>
                </c:pt>
                <c:pt idx="6567">
                  <c:v>1.7</c:v>
                </c:pt>
                <c:pt idx="6568">
                  <c:v>1.42</c:v>
                </c:pt>
                <c:pt idx="6569">
                  <c:v>0.86</c:v>
                </c:pt>
                <c:pt idx="6570">
                  <c:v>2.08</c:v>
                </c:pt>
                <c:pt idx="6571">
                  <c:v>1.24</c:v>
                </c:pt>
                <c:pt idx="6572">
                  <c:v>0.28000000000000003</c:v>
                </c:pt>
                <c:pt idx="6573">
                  <c:v>0.3</c:v>
                </c:pt>
                <c:pt idx="6574">
                  <c:v>0.2</c:v>
                </c:pt>
                <c:pt idx="6575">
                  <c:v>0</c:v>
                </c:pt>
                <c:pt idx="6576">
                  <c:v>0.04</c:v>
                </c:pt>
                <c:pt idx="6577">
                  <c:v>0.04</c:v>
                </c:pt>
                <c:pt idx="6578">
                  <c:v>0.02</c:v>
                </c:pt>
                <c:pt idx="6579">
                  <c:v>0.04</c:v>
                </c:pt>
                <c:pt idx="6580">
                  <c:v>0.08</c:v>
                </c:pt>
                <c:pt idx="6581">
                  <c:v>0.04</c:v>
                </c:pt>
                <c:pt idx="6582">
                  <c:v>0.9</c:v>
                </c:pt>
                <c:pt idx="6583">
                  <c:v>1.52</c:v>
                </c:pt>
                <c:pt idx="6584">
                  <c:v>0.96</c:v>
                </c:pt>
                <c:pt idx="6585">
                  <c:v>0.72</c:v>
                </c:pt>
                <c:pt idx="6586">
                  <c:v>0.4</c:v>
                </c:pt>
                <c:pt idx="6587">
                  <c:v>0.78</c:v>
                </c:pt>
                <c:pt idx="6588">
                  <c:v>3.42</c:v>
                </c:pt>
                <c:pt idx="6589">
                  <c:v>5.76</c:v>
                </c:pt>
                <c:pt idx="6590">
                  <c:v>5.54</c:v>
                </c:pt>
                <c:pt idx="6591">
                  <c:v>3.94</c:v>
                </c:pt>
                <c:pt idx="6592">
                  <c:v>6.94</c:v>
                </c:pt>
                <c:pt idx="6593">
                  <c:v>7.94</c:v>
                </c:pt>
                <c:pt idx="6594">
                  <c:v>6</c:v>
                </c:pt>
                <c:pt idx="6595">
                  <c:v>4.92</c:v>
                </c:pt>
                <c:pt idx="6596">
                  <c:v>2.74</c:v>
                </c:pt>
                <c:pt idx="6597">
                  <c:v>4.54</c:v>
                </c:pt>
                <c:pt idx="6598">
                  <c:v>8.98</c:v>
                </c:pt>
                <c:pt idx="6599">
                  <c:v>6.38</c:v>
                </c:pt>
                <c:pt idx="6600">
                  <c:v>8.36</c:v>
                </c:pt>
                <c:pt idx="6601">
                  <c:v>8.98</c:v>
                </c:pt>
                <c:pt idx="6602">
                  <c:v>8.76</c:v>
                </c:pt>
                <c:pt idx="6603">
                  <c:v>8.94</c:v>
                </c:pt>
                <c:pt idx="6604">
                  <c:v>8.24</c:v>
                </c:pt>
                <c:pt idx="6605">
                  <c:v>7</c:v>
                </c:pt>
                <c:pt idx="6606">
                  <c:v>8.3800000000000008</c:v>
                </c:pt>
                <c:pt idx="6607">
                  <c:v>9.4</c:v>
                </c:pt>
                <c:pt idx="6608">
                  <c:v>8.16</c:v>
                </c:pt>
                <c:pt idx="6609">
                  <c:v>7.88</c:v>
                </c:pt>
                <c:pt idx="6610">
                  <c:v>7.78</c:v>
                </c:pt>
                <c:pt idx="6611">
                  <c:v>5.62</c:v>
                </c:pt>
                <c:pt idx="6612">
                  <c:v>2.78</c:v>
                </c:pt>
                <c:pt idx="6613">
                  <c:v>1.42</c:v>
                </c:pt>
                <c:pt idx="6614">
                  <c:v>1.1200000000000001</c:v>
                </c:pt>
                <c:pt idx="6615">
                  <c:v>0.38</c:v>
                </c:pt>
                <c:pt idx="6616">
                  <c:v>0.04</c:v>
                </c:pt>
                <c:pt idx="6617">
                  <c:v>0.12</c:v>
                </c:pt>
                <c:pt idx="6618">
                  <c:v>0.48</c:v>
                </c:pt>
                <c:pt idx="6619">
                  <c:v>0.16</c:v>
                </c:pt>
                <c:pt idx="6620">
                  <c:v>0</c:v>
                </c:pt>
                <c:pt idx="6621">
                  <c:v>0</c:v>
                </c:pt>
                <c:pt idx="6622">
                  <c:v>0</c:v>
                </c:pt>
                <c:pt idx="6623">
                  <c:v>0</c:v>
                </c:pt>
                <c:pt idx="6624">
                  <c:v>0</c:v>
                </c:pt>
                <c:pt idx="6625">
                  <c:v>0</c:v>
                </c:pt>
                <c:pt idx="6626">
                  <c:v>0</c:v>
                </c:pt>
                <c:pt idx="6627">
                  <c:v>0</c:v>
                </c:pt>
                <c:pt idx="6628">
                  <c:v>0</c:v>
                </c:pt>
                <c:pt idx="6629">
                  <c:v>0</c:v>
                </c:pt>
                <c:pt idx="6630">
                  <c:v>0.22</c:v>
                </c:pt>
                <c:pt idx="6631">
                  <c:v>0.32</c:v>
                </c:pt>
                <c:pt idx="6632">
                  <c:v>0</c:v>
                </c:pt>
                <c:pt idx="6633">
                  <c:v>0</c:v>
                </c:pt>
                <c:pt idx="6634">
                  <c:v>0.02</c:v>
                </c:pt>
                <c:pt idx="6635">
                  <c:v>0.06</c:v>
                </c:pt>
                <c:pt idx="6636">
                  <c:v>0.32</c:v>
                </c:pt>
                <c:pt idx="6637">
                  <c:v>1.76</c:v>
                </c:pt>
                <c:pt idx="6638">
                  <c:v>1.24</c:v>
                </c:pt>
                <c:pt idx="6639">
                  <c:v>2.1</c:v>
                </c:pt>
                <c:pt idx="6640">
                  <c:v>0.68</c:v>
                </c:pt>
                <c:pt idx="6641">
                  <c:v>1.3</c:v>
                </c:pt>
                <c:pt idx="6642">
                  <c:v>1.3</c:v>
                </c:pt>
                <c:pt idx="6643">
                  <c:v>1.44</c:v>
                </c:pt>
                <c:pt idx="6644">
                  <c:v>0.68</c:v>
                </c:pt>
                <c:pt idx="6645">
                  <c:v>1.28</c:v>
                </c:pt>
                <c:pt idx="6646">
                  <c:v>0.74</c:v>
                </c:pt>
                <c:pt idx="6647">
                  <c:v>0.44</c:v>
                </c:pt>
                <c:pt idx="6648">
                  <c:v>4.0999999999999996</c:v>
                </c:pt>
                <c:pt idx="6649">
                  <c:v>2.8</c:v>
                </c:pt>
                <c:pt idx="6650">
                  <c:v>2.58</c:v>
                </c:pt>
                <c:pt idx="6651">
                  <c:v>2.54</c:v>
                </c:pt>
                <c:pt idx="6652">
                  <c:v>2.14</c:v>
                </c:pt>
                <c:pt idx="6653">
                  <c:v>1.4</c:v>
                </c:pt>
                <c:pt idx="6654">
                  <c:v>2.6</c:v>
                </c:pt>
                <c:pt idx="6655">
                  <c:v>3.54</c:v>
                </c:pt>
                <c:pt idx="6656">
                  <c:v>2.82</c:v>
                </c:pt>
                <c:pt idx="6657">
                  <c:v>2.62</c:v>
                </c:pt>
                <c:pt idx="6658">
                  <c:v>1.98</c:v>
                </c:pt>
                <c:pt idx="6659">
                  <c:v>2.7</c:v>
                </c:pt>
                <c:pt idx="6660">
                  <c:v>4.8600000000000003</c:v>
                </c:pt>
                <c:pt idx="6661">
                  <c:v>3.74</c:v>
                </c:pt>
                <c:pt idx="6662">
                  <c:v>4.6399999999999997</c:v>
                </c:pt>
                <c:pt idx="6663">
                  <c:v>5.14</c:v>
                </c:pt>
                <c:pt idx="6664">
                  <c:v>3.94</c:v>
                </c:pt>
                <c:pt idx="6665">
                  <c:v>3.3</c:v>
                </c:pt>
                <c:pt idx="6666">
                  <c:v>2.46</c:v>
                </c:pt>
                <c:pt idx="6667">
                  <c:v>2.2400000000000002</c:v>
                </c:pt>
                <c:pt idx="6668">
                  <c:v>3.14</c:v>
                </c:pt>
                <c:pt idx="6669">
                  <c:v>3.7</c:v>
                </c:pt>
                <c:pt idx="6670">
                  <c:v>4.58</c:v>
                </c:pt>
                <c:pt idx="6671">
                  <c:v>6.74</c:v>
                </c:pt>
                <c:pt idx="6672">
                  <c:v>8.2200000000000006</c:v>
                </c:pt>
                <c:pt idx="6673">
                  <c:v>7.62</c:v>
                </c:pt>
                <c:pt idx="6674">
                  <c:v>5.32</c:v>
                </c:pt>
                <c:pt idx="6675">
                  <c:v>7.02</c:v>
                </c:pt>
                <c:pt idx="6676">
                  <c:v>9.68</c:v>
                </c:pt>
                <c:pt idx="6677">
                  <c:v>9.74</c:v>
                </c:pt>
                <c:pt idx="6678">
                  <c:v>9.98</c:v>
                </c:pt>
                <c:pt idx="6679">
                  <c:v>9.86</c:v>
                </c:pt>
                <c:pt idx="6680">
                  <c:v>9.24</c:v>
                </c:pt>
                <c:pt idx="6681">
                  <c:v>8.02</c:v>
                </c:pt>
                <c:pt idx="6682">
                  <c:v>4.0999999999999996</c:v>
                </c:pt>
                <c:pt idx="6683">
                  <c:v>0.68</c:v>
                </c:pt>
                <c:pt idx="6684">
                  <c:v>4.34</c:v>
                </c:pt>
                <c:pt idx="6685">
                  <c:v>5.28</c:v>
                </c:pt>
                <c:pt idx="6686">
                  <c:v>1.64</c:v>
                </c:pt>
                <c:pt idx="6687">
                  <c:v>2.12</c:v>
                </c:pt>
                <c:pt idx="6688">
                  <c:v>1.5</c:v>
                </c:pt>
                <c:pt idx="6689">
                  <c:v>1.1399999999999999</c:v>
                </c:pt>
                <c:pt idx="6690">
                  <c:v>0.42</c:v>
                </c:pt>
                <c:pt idx="6691">
                  <c:v>0.08</c:v>
                </c:pt>
                <c:pt idx="6692">
                  <c:v>1.08</c:v>
                </c:pt>
                <c:pt idx="6693">
                  <c:v>0.76</c:v>
                </c:pt>
                <c:pt idx="6694">
                  <c:v>0.57999999999999996</c:v>
                </c:pt>
                <c:pt idx="6695">
                  <c:v>1.28</c:v>
                </c:pt>
                <c:pt idx="6696">
                  <c:v>1</c:v>
                </c:pt>
                <c:pt idx="6697">
                  <c:v>0.14000000000000001</c:v>
                </c:pt>
                <c:pt idx="6698">
                  <c:v>0.12</c:v>
                </c:pt>
                <c:pt idx="6699">
                  <c:v>0.02</c:v>
                </c:pt>
                <c:pt idx="6700">
                  <c:v>0.5</c:v>
                </c:pt>
                <c:pt idx="6701">
                  <c:v>0.12</c:v>
                </c:pt>
                <c:pt idx="6702">
                  <c:v>0</c:v>
                </c:pt>
                <c:pt idx="6703">
                  <c:v>0</c:v>
                </c:pt>
                <c:pt idx="6704">
                  <c:v>0</c:v>
                </c:pt>
                <c:pt idx="6705">
                  <c:v>0</c:v>
                </c:pt>
                <c:pt idx="6706">
                  <c:v>0</c:v>
                </c:pt>
                <c:pt idx="6707">
                  <c:v>0</c:v>
                </c:pt>
                <c:pt idx="6708">
                  <c:v>0.02</c:v>
                </c:pt>
                <c:pt idx="6709">
                  <c:v>0.36</c:v>
                </c:pt>
                <c:pt idx="6710">
                  <c:v>0.38</c:v>
                </c:pt>
                <c:pt idx="6711">
                  <c:v>0.76</c:v>
                </c:pt>
                <c:pt idx="6712">
                  <c:v>0.8</c:v>
                </c:pt>
                <c:pt idx="6713">
                  <c:v>1.3</c:v>
                </c:pt>
                <c:pt idx="6714">
                  <c:v>2.14</c:v>
                </c:pt>
                <c:pt idx="6715">
                  <c:v>2.74</c:v>
                </c:pt>
                <c:pt idx="6716">
                  <c:v>3.26</c:v>
                </c:pt>
                <c:pt idx="6717">
                  <c:v>2.36</c:v>
                </c:pt>
                <c:pt idx="6718">
                  <c:v>0.98</c:v>
                </c:pt>
                <c:pt idx="6719">
                  <c:v>1.02</c:v>
                </c:pt>
                <c:pt idx="6720">
                  <c:v>2.86</c:v>
                </c:pt>
                <c:pt idx="6721">
                  <c:v>2.68</c:v>
                </c:pt>
                <c:pt idx="6722">
                  <c:v>0.46</c:v>
                </c:pt>
                <c:pt idx="6723">
                  <c:v>0.34</c:v>
                </c:pt>
                <c:pt idx="6724">
                  <c:v>0.02</c:v>
                </c:pt>
                <c:pt idx="6725">
                  <c:v>0</c:v>
                </c:pt>
                <c:pt idx="6726">
                  <c:v>0.16</c:v>
                </c:pt>
                <c:pt idx="6727">
                  <c:v>0.42</c:v>
                </c:pt>
                <c:pt idx="6728">
                  <c:v>0.48</c:v>
                </c:pt>
                <c:pt idx="6729">
                  <c:v>0.12</c:v>
                </c:pt>
                <c:pt idx="6730">
                  <c:v>0.64</c:v>
                </c:pt>
                <c:pt idx="6731">
                  <c:v>1.46</c:v>
                </c:pt>
                <c:pt idx="6732">
                  <c:v>0.64</c:v>
                </c:pt>
                <c:pt idx="6733">
                  <c:v>0.22</c:v>
                </c:pt>
                <c:pt idx="6734">
                  <c:v>1.1200000000000001</c:v>
                </c:pt>
                <c:pt idx="6735">
                  <c:v>1.38</c:v>
                </c:pt>
                <c:pt idx="6736">
                  <c:v>1.06</c:v>
                </c:pt>
                <c:pt idx="6737">
                  <c:v>0.26</c:v>
                </c:pt>
                <c:pt idx="6738">
                  <c:v>0.48</c:v>
                </c:pt>
                <c:pt idx="6739">
                  <c:v>0.92</c:v>
                </c:pt>
                <c:pt idx="6740">
                  <c:v>0.42</c:v>
                </c:pt>
                <c:pt idx="6741">
                  <c:v>0.78</c:v>
                </c:pt>
                <c:pt idx="6742">
                  <c:v>0.76</c:v>
                </c:pt>
                <c:pt idx="6743">
                  <c:v>0.5</c:v>
                </c:pt>
                <c:pt idx="6744">
                  <c:v>0.3</c:v>
                </c:pt>
                <c:pt idx="6745">
                  <c:v>0</c:v>
                </c:pt>
                <c:pt idx="6746">
                  <c:v>0.06</c:v>
                </c:pt>
                <c:pt idx="6747">
                  <c:v>0.2</c:v>
                </c:pt>
                <c:pt idx="6748">
                  <c:v>0.38</c:v>
                </c:pt>
                <c:pt idx="6749">
                  <c:v>0.82</c:v>
                </c:pt>
                <c:pt idx="6750">
                  <c:v>0.96</c:v>
                </c:pt>
                <c:pt idx="6751">
                  <c:v>0.18</c:v>
                </c:pt>
                <c:pt idx="6752">
                  <c:v>0.22</c:v>
                </c:pt>
                <c:pt idx="6753">
                  <c:v>0.26</c:v>
                </c:pt>
                <c:pt idx="6754">
                  <c:v>0.1</c:v>
                </c:pt>
                <c:pt idx="6755">
                  <c:v>0</c:v>
                </c:pt>
                <c:pt idx="6756">
                  <c:v>0.08</c:v>
                </c:pt>
                <c:pt idx="6757">
                  <c:v>0.14000000000000001</c:v>
                </c:pt>
                <c:pt idx="6758">
                  <c:v>0.02</c:v>
                </c:pt>
                <c:pt idx="6759">
                  <c:v>0.06</c:v>
                </c:pt>
                <c:pt idx="6760">
                  <c:v>0.02</c:v>
                </c:pt>
                <c:pt idx="6761">
                  <c:v>0</c:v>
                </c:pt>
                <c:pt idx="6762">
                  <c:v>0</c:v>
                </c:pt>
                <c:pt idx="6763">
                  <c:v>0</c:v>
                </c:pt>
                <c:pt idx="6764">
                  <c:v>0</c:v>
                </c:pt>
                <c:pt idx="6765">
                  <c:v>0</c:v>
                </c:pt>
                <c:pt idx="6766">
                  <c:v>0</c:v>
                </c:pt>
                <c:pt idx="6767">
                  <c:v>0</c:v>
                </c:pt>
                <c:pt idx="6768">
                  <c:v>0</c:v>
                </c:pt>
                <c:pt idx="6769">
                  <c:v>0.06</c:v>
                </c:pt>
                <c:pt idx="6770">
                  <c:v>0.06</c:v>
                </c:pt>
                <c:pt idx="6771">
                  <c:v>0.28000000000000003</c:v>
                </c:pt>
                <c:pt idx="6772">
                  <c:v>0.84</c:v>
                </c:pt>
                <c:pt idx="6773">
                  <c:v>0.4</c:v>
                </c:pt>
                <c:pt idx="6774">
                  <c:v>0.56000000000000005</c:v>
                </c:pt>
                <c:pt idx="6775">
                  <c:v>0</c:v>
                </c:pt>
                <c:pt idx="6776">
                  <c:v>0.38</c:v>
                </c:pt>
                <c:pt idx="6777">
                  <c:v>1.26</c:v>
                </c:pt>
                <c:pt idx="6778">
                  <c:v>1.1399999999999999</c:v>
                </c:pt>
                <c:pt idx="6779">
                  <c:v>1.1000000000000001</c:v>
                </c:pt>
                <c:pt idx="6780">
                  <c:v>0.94</c:v>
                </c:pt>
                <c:pt idx="6781">
                  <c:v>0.57999999999999996</c:v>
                </c:pt>
                <c:pt idx="6782">
                  <c:v>0.54</c:v>
                </c:pt>
                <c:pt idx="6783">
                  <c:v>1.1000000000000001</c:v>
                </c:pt>
                <c:pt idx="6784">
                  <c:v>0.66</c:v>
                </c:pt>
                <c:pt idx="6785">
                  <c:v>0.08</c:v>
                </c:pt>
                <c:pt idx="6786">
                  <c:v>0</c:v>
                </c:pt>
                <c:pt idx="6787">
                  <c:v>0</c:v>
                </c:pt>
                <c:pt idx="6788">
                  <c:v>0.2</c:v>
                </c:pt>
                <c:pt idx="6789">
                  <c:v>0</c:v>
                </c:pt>
                <c:pt idx="6790">
                  <c:v>0</c:v>
                </c:pt>
                <c:pt idx="6791">
                  <c:v>0</c:v>
                </c:pt>
                <c:pt idx="6792">
                  <c:v>0</c:v>
                </c:pt>
                <c:pt idx="6793">
                  <c:v>0</c:v>
                </c:pt>
                <c:pt idx="6794">
                  <c:v>0</c:v>
                </c:pt>
                <c:pt idx="6795">
                  <c:v>0</c:v>
                </c:pt>
                <c:pt idx="6796">
                  <c:v>0</c:v>
                </c:pt>
                <c:pt idx="6797">
                  <c:v>0</c:v>
                </c:pt>
                <c:pt idx="6798">
                  <c:v>0</c:v>
                </c:pt>
                <c:pt idx="6799">
                  <c:v>0</c:v>
                </c:pt>
                <c:pt idx="6800">
                  <c:v>0</c:v>
                </c:pt>
                <c:pt idx="6801">
                  <c:v>0</c:v>
                </c:pt>
                <c:pt idx="6802">
                  <c:v>0</c:v>
                </c:pt>
                <c:pt idx="6803">
                  <c:v>0</c:v>
                </c:pt>
                <c:pt idx="6804">
                  <c:v>0</c:v>
                </c:pt>
                <c:pt idx="6805">
                  <c:v>0</c:v>
                </c:pt>
                <c:pt idx="6806">
                  <c:v>0.08</c:v>
                </c:pt>
                <c:pt idx="6807">
                  <c:v>0.56000000000000005</c:v>
                </c:pt>
                <c:pt idx="6808">
                  <c:v>0.7</c:v>
                </c:pt>
                <c:pt idx="6809">
                  <c:v>0.46</c:v>
                </c:pt>
                <c:pt idx="6810">
                  <c:v>0.02</c:v>
                </c:pt>
                <c:pt idx="6811">
                  <c:v>0</c:v>
                </c:pt>
                <c:pt idx="6812">
                  <c:v>0</c:v>
                </c:pt>
                <c:pt idx="6813">
                  <c:v>0</c:v>
                </c:pt>
                <c:pt idx="6814">
                  <c:v>0</c:v>
                </c:pt>
                <c:pt idx="6815">
                  <c:v>0</c:v>
                </c:pt>
                <c:pt idx="6816">
                  <c:v>0</c:v>
                </c:pt>
                <c:pt idx="6817">
                  <c:v>0</c:v>
                </c:pt>
                <c:pt idx="6818">
                  <c:v>0</c:v>
                </c:pt>
                <c:pt idx="6819">
                  <c:v>0</c:v>
                </c:pt>
                <c:pt idx="6820">
                  <c:v>0</c:v>
                </c:pt>
                <c:pt idx="6821">
                  <c:v>0</c:v>
                </c:pt>
                <c:pt idx="6822">
                  <c:v>0</c:v>
                </c:pt>
                <c:pt idx="6823">
                  <c:v>0</c:v>
                </c:pt>
                <c:pt idx="6824">
                  <c:v>0.04</c:v>
                </c:pt>
                <c:pt idx="6825">
                  <c:v>0</c:v>
                </c:pt>
                <c:pt idx="6826">
                  <c:v>0</c:v>
                </c:pt>
                <c:pt idx="6827">
                  <c:v>0.02</c:v>
                </c:pt>
                <c:pt idx="6828">
                  <c:v>0.04</c:v>
                </c:pt>
                <c:pt idx="6829">
                  <c:v>0.06</c:v>
                </c:pt>
                <c:pt idx="6830">
                  <c:v>0</c:v>
                </c:pt>
                <c:pt idx="6831">
                  <c:v>0.02</c:v>
                </c:pt>
                <c:pt idx="6832">
                  <c:v>0</c:v>
                </c:pt>
                <c:pt idx="6833">
                  <c:v>0</c:v>
                </c:pt>
                <c:pt idx="6834">
                  <c:v>0</c:v>
                </c:pt>
                <c:pt idx="6835">
                  <c:v>0</c:v>
                </c:pt>
                <c:pt idx="6836">
                  <c:v>0</c:v>
                </c:pt>
                <c:pt idx="6837">
                  <c:v>0</c:v>
                </c:pt>
                <c:pt idx="6838">
                  <c:v>0</c:v>
                </c:pt>
                <c:pt idx="6839">
                  <c:v>0</c:v>
                </c:pt>
                <c:pt idx="6840">
                  <c:v>0</c:v>
                </c:pt>
                <c:pt idx="6841">
                  <c:v>0.02</c:v>
                </c:pt>
                <c:pt idx="6842">
                  <c:v>0</c:v>
                </c:pt>
                <c:pt idx="6843">
                  <c:v>0.1</c:v>
                </c:pt>
                <c:pt idx="6844">
                  <c:v>0.06</c:v>
                </c:pt>
                <c:pt idx="6845">
                  <c:v>0</c:v>
                </c:pt>
                <c:pt idx="6846">
                  <c:v>0.52</c:v>
                </c:pt>
                <c:pt idx="6847">
                  <c:v>0.86</c:v>
                </c:pt>
                <c:pt idx="6848">
                  <c:v>0.5</c:v>
                </c:pt>
                <c:pt idx="6849">
                  <c:v>1.1000000000000001</c:v>
                </c:pt>
                <c:pt idx="6850">
                  <c:v>0.94</c:v>
                </c:pt>
                <c:pt idx="6851">
                  <c:v>0.96</c:v>
                </c:pt>
                <c:pt idx="6852">
                  <c:v>1.8</c:v>
                </c:pt>
                <c:pt idx="6853">
                  <c:v>3.44</c:v>
                </c:pt>
                <c:pt idx="6854">
                  <c:v>2.58</c:v>
                </c:pt>
                <c:pt idx="6855">
                  <c:v>3.78</c:v>
                </c:pt>
                <c:pt idx="6856">
                  <c:v>2</c:v>
                </c:pt>
                <c:pt idx="6857">
                  <c:v>2.2999999999999998</c:v>
                </c:pt>
                <c:pt idx="6858">
                  <c:v>2.5</c:v>
                </c:pt>
                <c:pt idx="6859">
                  <c:v>2.04</c:v>
                </c:pt>
                <c:pt idx="6860">
                  <c:v>2.9</c:v>
                </c:pt>
                <c:pt idx="6861">
                  <c:v>2.16</c:v>
                </c:pt>
                <c:pt idx="6862">
                  <c:v>1.86</c:v>
                </c:pt>
                <c:pt idx="6863">
                  <c:v>0.96</c:v>
                </c:pt>
                <c:pt idx="6864">
                  <c:v>1.6</c:v>
                </c:pt>
                <c:pt idx="6865">
                  <c:v>1.58</c:v>
                </c:pt>
                <c:pt idx="6866">
                  <c:v>1.1200000000000001</c:v>
                </c:pt>
                <c:pt idx="6867">
                  <c:v>1.76</c:v>
                </c:pt>
                <c:pt idx="6868">
                  <c:v>1.58</c:v>
                </c:pt>
                <c:pt idx="6869">
                  <c:v>0.84</c:v>
                </c:pt>
                <c:pt idx="6870">
                  <c:v>0.66</c:v>
                </c:pt>
                <c:pt idx="6871">
                  <c:v>0.52</c:v>
                </c:pt>
                <c:pt idx="6872">
                  <c:v>0.64</c:v>
                </c:pt>
                <c:pt idx="6873">
                  <c:v>0.8</c:v>
                </c:pt>
                <c:pt idx="6874">
                  <c:v>0.76</c:v>
                </c:pt>
                <c:pt idx="6875">
                  <c:v>1.72</c:v>
                </c:pt>
                <c:pt idx="6876">
                  <c:v>3.52</c:v>
                </c:pt>
                <c:pt idx="6877">
                  <c:v>3.04</c:v>
                </c:pt>
                <c:pt idx="6878">
                  <c:v>3.78</c:v>
                </c:pt>
                <c:pt idx="6879">
                  <c:v>2.94</c:v>
                </c:pt>
                <c:pt idx="6880">
                  <c:v>2.04</c:v>
                </c:pt>
                <c:pt idx="6881">
                  <c:v>1.1399999999999999</c:v>
                </c:pt>
                <c:pt idx="6882">
                  <c:v>1</c:v>
                </c:pt>
                <c:pt idx="6883">
                  <c:v>1.08</c:v>
                </c:pt>
                <c:pt idx="6884">
                  <c:v>1.36</c:v>
                </c:pt>
                <c:pt idx="6885">
                  <c:v>1.2</c:v>
                </c:pt>
                <c:pt idx="6886">
                  <c:v>1.72</c:v>
                </c:pt>
                <c:pt idx="6887">
                  <c:v>1</c:v>
                </c:pt>
                <c:pt idx="6888">
                  <c:v>1.18</c:v>
                </c:pt>
                <c:pt idx="6889">
                  <c:v>1.24</c:v>
                </c:pt>
                <c:pt idx="6890">
                  <c:v>1.8</c:v>
                </c:pt>
                <c:pt idx="6891">
                  <c:v>2.06</c:v>
                </c:pt>
                <c:pt idx="6892">
                  <c:v>2.2799999999999998</c:v>
                </c:pt>
                <c:pt idx="6893">
                  <c:v>1.56</c:v>
                </c:pt>
                <c:pt idx="6894">
                  <c:v>2.2799999999999998</c:v>
                </c:pt>
                <c:pt idx="6895">
                  <c:v>2.06</c:v>
                </c:pt>
                <c:pt idx="6896">
                  <c:v>2.02</c:v>
                </c:pt>
                <c:pt idx="6897">
                  <c:v>2.46</c:v>
                </c:pt>
                <c:pt idx="6898">
                  <c:v>2.66</c:v>
                </c:pt>
                <c:pt idx="6899">
                  <c:v>2.08</c:v>
                </c:pt>
                <c:pt idx="6900">
                  <c:v>2.38</c:v>
                </c:pt>
                <c:pt idx="6901">
                  <c:v>4.6399999999999997</c:v>
                </c:pt>
                <c:pt idx="6902">
                  <c:v>5.24</c:v>
                </c:pt>
                <c:pt idx="6903">
                  <c:v>5.52</c:v>
                </c:pt>
                <c:pt idx="6904">
                  <c:v>4.82</c:v>
                </c:pt>
                <c:pt idx="6905">
                  <c:v>3.58</c:v>
                </c:pt>
                <c:pt idx="6906">
                  <c:v>5.28</c:v>
                </c:pt>
                <c:pt idx="6907">
                  <c:v>4.8</c:v>
                </c:pt>
                <c:pt idx="6908">
                  <c:v>4.7</c:v>
                </c:pt>
                <c:pt idx="6909">
                  <c:v>4.72</c:v>
                </c:pt>
                <c:pt idx="6910">
                  <c:v>5.3</c:v>
                </c:pt>
                <c:pt idx="6911">
                  <c:v>4.1399999999999997</c:v>
                </c:pt>
                <c:pt idx="6912">
                  <c:v>2.74</c:v>
                </c:pt>
                <c:pt idx="6913">
                  <c:v>2.46</c:v>
                </c:pt>
                <c:pt idx="6914">
                  <c:v>3.5</c:v>
                </c:pt>
                <c:pt idx="6915">
                  <c:v>5.24</c:v>
                </c:pt>
                <c:pt idx="6916">
                  <c:v>6.54</c:v>
                </c:pt>
                <c:pt idx="6917">
                  <c:v>3.42</c:v>
                </c:pt>
                <c:pt idx="6918">
                  <c:v>2.4</c:v>
                </c:pt>
                <c:pt idx="6919">
                  <c:v>3.22</c:v>
                </c:pt>
                <c:pt idx="6920">
                  <c:v>4.28</c:v>
                </c:pt>
                <c:pt idx="6921">
                  <c:v>2.8</c:v>
                </c:pt>
                <c:pt idx="6922">
                  <c:v>2.56</c:v>
                </c:pt>
                <c:pt idx="6923">
                  <c:v>2.04</c:v>
                </c:pt>
                <c:pt idx="6924">
                  <c:v>2.64</c:v>
                </c:pt>
                <c:pt idx="6925">
                  <c:v>2.72</c:v>
                </c:pt>
                <c:pt idx="6926">
                  <c:v>3.12</c:v>
                </c:pt>
                <c:pt idx="6927">
                  <c:v>2.46</c:v>
                </c:pt>
                <c:pt idx="6928">
                  <c:v>2.2200000000000002</c:v>
                </c:pt>
                <c:pt idx="6929">
                  <c:v>2.62</c:v>
                </c:pt>
                <c:pt idx="6930">
                  <c:v>2.42</c:v>
                </c:pt>
                <c:pt idx="6931">
                  <c:v>1.94</c:v>
                </c:pt>
                <c:pt idx="6932">
                  <c:v>2.16</c:v>
                </c:pt>
                <c:pt idx="6933">
                  <c:v>2.74</c:v>
                </c:pt>
                <c:pt idx="6934">
                  <c:v>4.16</c:v>
                </c:pt>
                <c:pt idx="6935">
                  <c:v>2.68</c:v>
                </c:pt>
                <c:pt idx="6936">
                  <c:v>2.44</c:v>
                </c:pt>
                <c:pt idx="6937">
                  <c:v>1.86</c:v>
                </c:pt>
                <c:pt idx="6938">
                  <c:v>1.58</c:v>
                </c:pt>
                <c:pt idx="6939">
                  <c:v>0.48</c:v>
                </c:pt>
                <c:pt idx="6940">
                  <c:v>0.46</c:v>
                </c:pt>
                <c:pt idx="6941">
                  <c:v>1.44</c:v>
                </c:pt>
                <c:pt idx="6942">
                  <c:v>1.52</c:v>
                </c:pt>
                <c:pt idx="6943">
                  <c:v>1.42</c:v>
                </c:pt>
                <c:pt idx="6944">
                  <c:v>0.82</c:v>
                </c:pt>
                <c:pt idx="6945">
                  <c:v>0.24</c:v>
                </c:pt>
                <c:pt idx="6946">
                  <c:v>0.02</c:v>
                </c:pt>
                <c:pt idx="6947">
                  <c:v>0.3</c:v>
                </c:pt>
                <c:pt idx="6948">
                  <c:v>0.9</c:v>
                </c:pt>
                <c:pt idx="6949">
                  <c:v>1.7</c:v>
                </c:pt>
                <c:pt idx="6950">
                  <c:v>1.5</c:v>
                </c:pt>
                <c:pt idx="6951">
                  <c:v>1.1000000000000001</c:v>
                </c:pt>
                <c:pt idx="6952">
                  <c:v>1.1399999999999999</c:v>
                </c:pt>
                <c:pt idx="6953">
                  <c:v>1.56</c:v>
                </c:pt>
                <c:pt idx="6954">
                  <c:v>2.04</c:v>
                </c:pt>
                <c:pt idx="6955">
                  <c:v>1.94</c:v>
                </c:pt>
                <c:pt idx="6956">
                  <c:v>2.64</c:v>
                </c:pt>
                <c:pt idx="6957">
                  <c:v>2.92</c:v>
                </c:pt>
                <c:pt idx="6958">
                  <c:v>6.68</c:v>
                </c:pt>
                <c:pt idx="6959">
                  <c:v>7.06</c:v>
                </c:pt>
                <c:pt idx="6960">
                  <c:v>7.26</c:v>
                </c:pt>
                <c:pt idx="6961">
                  <c:v>7.18</c:v>
                </c:pt>
                <c:pt idx="6962">
                  <c:v>6.68</c:v>
                </c:pt>
                <c:pt idx="6963">
                  <c:v>5.22</c:v>
                </c:pt>
                <c:pt idx="6964">
                  <c:v>4.1399999999999997</c:v>
                </c:pt>
                <c:pt idx="6965">
                  <c:v>6.68</c:v>
                </c:pt>
                <c:pt idx="6966">
                  <c:v>6.58</c:v>
                </c:pt>
                <c:pt idx="6967">
                  <c:v>5.88</c:v>
                </c:pt>
                <c:pt idx="6968">
                  <c:v>4.46</c:v>
                </c:pt>
                <c:pt idx="6969">
                  <c:v>4.54</c:v>
                </c:pt>
                <c:pt idx="6970">
                  <c:v>5.62</c:v>
                </c:pt>
                <c:pt idx="6971">
                  <c:v>6.1</c:v>
                </c:pt>
                <c:pt idx="6972">
                  <c:v>5</c:v>
                </c:pt>
                <c:pt idx="6973">
                  <c:v>5.34</c:v>
                </c:pt>
                <c:pt idx="6974">
                  <c:v>6.96</c:v>
                </c:pt>
                <c:pt idx="6975">
                  <c:v>5.64</c:v>
                </c:pt>
                <c:pt idx="6976">
                  <c:v>6.74</c:v>
                </c:pt>
                <c:pt idx="6977">
                  <c:v>7.62</c:v>
                </c:pt>
                <c:pt idx="6978">
                  <c:v>6.8</c:v>
                </c:pt>
                <c:pt idx="6979">
                  <c:v>7.82</c:v>
                </c:pt>
                <c:pt idx="6980">
                  <c:v>7.84</c:v>
                </c:pt>
                <c:pt idx="6981">
                  <c:v>7.36</c:v>
                </c:pt>
                <c:pt idx="6982">
                  <c:v>7.02</c:v>
                </c:pt>
                <c:pt idx="6983">
                  <c:v>6.82</c:v>
                </c:pt>
                <c:pt idx="6984">
                  <c:v>7.5</c:v>
                </c:pt>
                <c:pt idx="6985">
                  <c:v>8.5399999999999991</c:v>
                </c:pt>
                <c:pt idx="6986">
                  <c:v>8.36</c:v>
                </c:pt>
                <c:pt idx="6987">
                  <c:v>7.82</c:v>
                </c:pt>
                <c:pt idx="6988">
                  <c:v>10.84</c:v>
                </c:pt>
                <c:pt idx="6989">
                  <c:v>9.92</c:v>
                </c:pt>
                <c:pt idx="6990">
                  <c:v>9.8800000000000008</c:v>
                </c:pt>
                <c:pt idx="6991">
                  <c:v>10.14</c:v>
                </c:pt>
                <c:pt idx="6992">
                  <c:v>9.76</c:v>
                </c:pt>
                <c:pt idx="6993">
                  <c:v>10.220000000000001</c:v>
                </c:pt>
                <c:pt idx="6994">
                  <c:v>9.76</c:v>
                </c:pt>
                <c:pt idx="6995">
                  <c:v>10.18</c:v>
                </c:pt>
                <c:pt idx="6996">
                  <c:v>9.4600000000000009</c:v>
                </c:pt>
                <c:pt idx="6997">
                  <c:v>9.94</c:v>
                </c:pt>
                <c:pt idx="6998">
                  <c:v>9.74</c:v>
                </c:pt>
                <c:pt idx="6999">
                  <c:v>8.3800000000000008</c:v>
                </c:pt>
                <c:pt idx="7000">
                  <c:v>6.68</c:v>
                </c:pt>
                <c:pt idx="7001">
                  <c:v>6.32</c:v>
                </c:pt>
                <c:pt idx="7002">
                  <c:v>6.92</c:v>
                </c:pt>
                <c:pt idx="7003">
                  <c:v>6.04</c:v>
                </c:pt>
                <c:pt idx="7004">
                  <c:v>7.04</c:v>
                </c:pt>
                <c:pt idx="7005">
                  <c:v>4.68</c:v>
                </c:pt>
                <c:pt idx="7006">
                  <c:v>5.4</c:v>
                </c:pt>
                <c:pt idx="7007">
                  <c:v>7.08</c:v>
                </c:pt>
                <c:pt idx="7008">
                  <c:v>8.5399999999999991</c:v>
                </c:pt>
                <c:pt idx="7009">
                  <c:v>8.6199999999999992</c:v>
                </c:pt>
                <c:pt idx="7010">
                  <c:v>8.9600000000000009</c:v>
                </c:pt>
                <c:pt idx="7011">
                  <c:v>8.9600000000000009</c:v>
                </c:pt>
                <c:pt idx="7012">
                  <c:v>7.76</c:v>
                </c:pt>
                <c:pt idx="7013">
                  <c:v>7.9</c:v>
                </c:pt>
                <c:pt idx="7014">
                  <c:v>8.16</c:v>
                </c:pt>
                <c:pt idx="7015">
                  <c:v>9.4</c:v>
                </c:pt>
                <c:pt idx="7016">
                  <c:v>7.82</c:v>
                </c:pt>
                <c:pt idx="7017">
                  <c:v>7.56</c:v>
                </c:pt>
                <c:pt idx="7018">
                  <c:v>7.16</c:v>
                </c:pt>
                <c:pt idx="7019">
                  <c:v>6.4</c:v>
                </c:pt>
                <c:pt idx="7020">
                  <c:v>7.7</c:v>
                </c:pt>
                <c:pt idx="7021">
                  <c:v>6.92</c:v>
                </c:pt>
                <c:pt idx="7022">
                  <c:v>7.1</c:v>
                </c:pt>
                <c:pt idx="7023">
                  <c:v>6.14</c:v>
                </c:pt>
                <c:pt idx="7024">
                  <c:v>5.14</c:v>
                </c:pt>
                <c:pt idx="7025">
                  <c:v>4.76</c:v>
                </c:pt>
                <c:pt idx="7026">
                  <c:v>4.1399999999999997</c:v>
                </c:pt>
                <c:pt idx="7027">
                  <c:v>4.04</c:v>
                </c:pt>
                <c:pt idx="7028">
                  <c:v>5.5</c:v>
                </c:pt>
                <c:pt idx="7029">
                  <c:v>7.48</c:v>
                </c:pt>
                <c:pt idx="7030">
                  <c:v>8.0399999999999991</c:v>
                </c:pt>
                <c:pt idx="7031">
                  <c:v>8.64</c:v>
                </c:pt>
                <c:pt idx="7032">
                  <c:v>8.36</c:v>
                </c:pt>
                <c:pt idx="7033">
                  <c:v>8.44</c:v>
                </c:pt>
                <c:pt idx="7034">
                  <c:v>10.14</c:v>
                </c:pt>
                <c:pt idx="7035">
                  <c:v>9.82</c:v>
                </c:pt>
                <c:pt idx="7036">
                  <c:v>9.9</c:v>
                </c:pt>
                <c:pt idx="7037">
                  <c:v>5.96</c:v>
                </c:pt>
                <c:pt idx="7038">
                  <c:v>5.9</c:v>
                </c:pt>
                <c:pt idx="7039">
                  <c:v>9.9600000000000009</c:v>
                </c:pt>
                <c:pt idx="7040">
                  <c:v>9.58</c:v>
                </c:pt>
                <c:pt idx="7041">
                  <c:v>9.58</c:v>
                </c:pt>
                <c:pt idx="7042">
                  <c:v>9.52</c:v>
                </c:pt>
                <c:pt idx="7043">
                  <c:v>8.92</c:v>
                </c:pt>
                <c:pt idx="7044">
                  <c:v>10.44</c:v>
                </c:pt>
                <c:pt idx="7045">
                  <c:v>8.6</c:v>
                </c:pt>
                <c:pt idx="7046">
                  <c:v>7.26</c:v>
                </c:pt>
                <c:pt idx="7047">
                  <c:v>3.82</c:v>
                </c:pt>
                <c:pt idx="7048">
                  <c:v>3.26</c:v>
                </c:pt>
                <c:pt idx="7049">
                  <c:v>5.98</c:v>
                </c:pt>
                <c:pt idx="7050">
                  <c:v>3.3</c:v>
                </c:pt>
                <c:pt idx="7051">
                  <c:v>1.54</c:v>
                </c:pt>
                <c:pt idx="7052">
                  <c:v>2.1800000000000002</c:v>
                </c:pt>
                <c:pt idx="7053">
                  <c:v>3.98</c:v>
                </c:pt>
                <c:pt idx="7054">
                  <c:v>1.84</c:v>
                </c:pt>
                <c:pt idx="7055">
                  <c:v>1.82</c:v>
                </c:pt>
                <c:pt idx="7056">
                  <c:v>2.82</c:v>
                </c:pt>
                <c:pt idx="7057">
                  <c:v>3.28</c:v>
                </c:pt>
                <c:pt idx="7058">
                  <c:v>3.06</c:v>
                </c:pt>
                <c:pt idx="7059">
                  <c:v>3.48</c:v>
                </c:pt>
                <c:pt idx="7060">
                  <c:v>3.72</c:v>
                </c:pt>
                <c:pt idx="7061">
                  <c:v>2.6</c:v>
                </c:pt>
                <c:pt idx="7062">
                  <c:v>1.32</c:v>
                </c:pt>
                <c:pt idx="7063">
                  <c:v>0.92</c:v>
                </c:pt>
                <c:pt idx="7064">
                  <c:v>1.64</c:v>
                </c:pt>
                <c:pt idx="7065">
                  <c:v>3.82</c:v>
                </c:pt>
                <c:pt idx="7066">
                  <c:v>7.54</c:v>
                </c:pt>
                <c:pt idx="7067">
                  <c:v>8.56</c:v>
                </c:pt>
                <c:pt idx="7068">
                  <c:v>4.9400000000000004</c:v>
                </c:pt>
                <c:pt idx="7069">
                  <c:v>8.52</c:v>
                </c:pt>
                <c:pt idx="7070">
                  <c:v>8.94</c:v>
                </c:pt>
                <c:pt idx="7071">
                  <c:v>6.04</c:v>
                </c:pt>
                <c:pt idx="7072">
                  <c:v>8.68</c:v>
                </c:pt>
                <c:pt idx="7073">
                  <c:v>8.3000000000000007</c:v>
                </c:pt>
                <c:pt idx="7074">
                  <c:v>6.76</c:v>
                </c:pt>
                <c:pt idx="7075">
                  <c:v>5.0199999999999996</c:v>
                </c:pt>
                <c:pt idx="7076">
                  <c:v>6.9</c:v>
                </c:pt>
                <c:pt idx="7077">
                  <c:v>7.34</c:v>
                </c:pt>
                <c:pt idx="7078">
                  <c:v>5.88</c:v>
                </c:pt>
                <c:pt idx="7079">
                  <c:v>7.88</c:v>
                </c:pt>
                <c:pt idx="7080">
                  <c:v>9.5</c:v>
                </c:pt>
                <c:pt idx="7081">
                  <c:v>8.44</c:v>
                </c:pt>
                <c:pt idx="7082">
                  <c:v>7.38</c:v>
                </c:pt>
                <c:pt idx="7083">
                  <c:v>7.68</c:v>
                </c:pt>
                <c:pt idx="7084">
                  <c:v>6.2</c:v>
                </c:pt>
                <c:pt idx="7085">
                  <c:v>5.3</c:v>
                </c:pt>
                <c:pt idx="7086">
                  <c:v>5.52</c:v>
                </c:pt>
                <c:pt idx="7087">
                  <c:v>6.76</c:v>
                </c:pt>
                <c:pt idx="7088">
                  <c:v>6.64</c:v>
                </c:pt>
                <c:pt idx="7089">
                  <c:v>6.92</c:v>
                </c:pt>
                <c:pt idx="7090">
                  <c:v>6.72</c:v>
                </c:pt>
                <c:pt idx="7091">
                  <c:v>6.4</c:v>
                </c:pt>
                <c:pt idx="7092">
                  <c:v>8.1999999999999993</c:v>
                </c:pt>
                <c:pt idx="7093">
                  <c:v>8.02</c:v>
                </c:pt>
                <c:pt idx="7094">
                  <c:v>7.02</c:v>
                </c:pt>
                <c:pt idx="7095">
                  <c:v>7.48</c:v>
                </c:pt>
                <c:pt idx="7096">
                  <c:v>7.5</c:v>
                </c:pt>
                <c:pt idx="7097">
                  <c:v>7.66</c:v>
                </c:pt>
                <c:pt idx="7098">
                  <c:v>7.28</c:v>
                </c:pt>
                <c:pt idx="7099">
                  <c:v>8.74</c:v>
                </c:pt>
                <c:pt idx="7100">
                  <c:v>5.88</c:v>
                </c:pt>
                <c:pt idx="7101">
                  <c:v>3.5</c:v>
                </c:pt>
                <c:pt idx="7102">
                  <c:v>4.5999999999999996</c:v>
                </c:pt>
                <c:pt idx="7103">
                  <c:v>6.48</c:v>
                </c:pt>
                <c:pt idx="7104">
                  <c:v>6.18</c:v>
                </c:pt>
                <c:pt idx="7105">
                  <c:v>4.72</c:v>
                </c:pt>
                <c:pt idx="7106">
                  <c:v>8.66</c:v>
                </c:pt>
                <c:pt idx="7107">
                  <c:v>6.04</c:v>
                </c:pt>
                <c:pt idx="7108">
                  <c:v>7.78</c:v>
                </c:pt>
                <c:pt idx="7109">
                  <c:v>8.76</c:v>
                </c:pt>
                <c:pt idx="7110">
                  <c:v>4.62</c:v>
                </c:pt>
                <c:pt idx="7111">
                  <c:v>5.58</c:v>
                </c:pt>
                <c:pt idx="7112">
                  <c:v>6.82</c:v>
                </c:pt>
                <c:pt idx="7113">
                  <c:v>8.02</c:v>
                </c:pt>
                <c:pt idx="7114">
                  <c:v>7.9</c:v>
                </c:pt>
                <c:pt idx="7115">
                  <c:v>8.16</c:v>
                </c:pt>
                <c:pt idx="7116">
                  <c:v>8.0399999999999991</c:v>
                </c:pt>
                <c:pt idx="7117">
                  <c:v>7.38</c:v>
                </c:pt>
                <c:pt idx="7118">
                  <c:v>8.02</c:v>
                </c:pt>
                <c:pt idx="7119">
                  <c:v>7.64</c:v>
                </c:pt>
                <c:pt idx="7120">
                  <c:v>8.7200000000000006</c:v>
                </c:pt>
                <c:pt idx="7121">
                  <c:v>9.16</c:v>
                </c:pt>
                <c:pt idx="7122">
                  <c:v>8.3000000000000007</c:v>
                </c:pt>
                <c:pt idx="7123">
                  <c:v>9.1999999999999993</c:v>
                </c:pt>
                <c:pt idx="7124">
                  <c:v>9.7799999999999994</c:v>
                </c:pt>
                <c:pt idx="7125">
                  <c:v>7.86</c:v>
                </c:pt>
                <c:pt idx="7126">
                  <c:v>9.24</c:v>
                </c:pt>
                <c:pt idx="7127">
                  <c:v>9.3000000000000007</c:v>
                </c:pt>
                <c:pt idx="7128">
                  <c:v>8.8000000000000007</c:v>
                </c:pt>
                <c:pt idx="7129">
                  <c:v>9.36</c:v>
                </c:pt>
                <c:pt idx="7130">
                  <c:v>8.64</c:v>
                </c:pt>
                <c:pt idx="7131">
                  <c:v>8.4</c:v>
                </c:pt>
                <c:pt idx="7132">
                  <c:v>9.82</c:v>
                </c:pt>
                <c:pt idx="7133">
                  <c:v>9.94</c:v>
                </c:pt>
                <c:pt idx="7134">
                  <c:v>9.6199999999999992</c:v>
                </c:pt>
                <c:pt idx="7135">
                  <c:v>9.5399999999999991</c:v>
                </c:pt>
                <c:pt idx="7136">
                  <c:v>9.98</c:v>
                </c:pt>
                <c:pt idx="7137">
                  <c:v>9.82</c:v>
                </c:pt>
                <c:pt idx="7138">
                  <c:v>10.14</c:v>
                </c:pt>
                <c:pt idx="7139">
                  <c:v>9.58</c:v>
                </c:pt>
                <c:pt idx="7140">
                  <c:v>10</c:v>
                </c:pt>
                <c:pt idx="7141">
                  <c:v>9.9600000000000009</c:v>
                </c:pt>
                <c:pt idx="7142">
                  <c:v>9.98</c:v>
                </c:pt>
                <c:pt idx="7143">
                  <c:v>10.16</c:v>
                </c:pt>
                <c:pt idx="7144">
                  <c:v>10.119999999999999</c:v>
                </c:pt>
                <c:pt idx="7145">
                  <c:v>9.84</c:v>
                </c:pt>
                <c:pt idx="7146">
                  <c:v>9.8800000000000008</c:v>
                </c:pt>
                <c:pt idx="7147">
                  <c:v>9.84</c:v>
                </c:pt>
                <c:pt idx="7148">
                  <c:v>10.039999999999999</c:v>
                </c:pt>
                <c:pt idx="7149">
                  <c:v>10.039999999999999</c:v>
                </c:pt>
                <c:pt idx="7150">
                  <c:v>10.02</c:v>
                </c:pt>
                <c:pt idx="7151">
                  <c:v>9.82</c:v>
                </c:pt>
                <c:pt idx="7152">
                  <c:v>9.9</c:v>
                </c:pt>
                <c:pt idx="7153">
                  <c:v>10.220000000000001</c:v>
                </c:pt>
                <c:pt idx="7154">
                  <c:v>19.739999999999998</c:v>
                </c:pt>
                <c:pt idx="7155">
                  <c:v>10.24</c:v>
                </c:pt>
                <c:pt idx="7156">
                  <c:v>9.74</c:v>
                </c:pt>
                <c:pt idx="7157">
                  <c:v>10.220000000000001</c:v>
                </c:pt>
                <c:pt idx="7158">
                  <c:v>9.58</c:v>
                </c:pt>
                <c:pt idx="7159">
                  <c:v>10.32</c:v>
                </c:pt>
                <c:pt idx="7160">
                  <c:v>10.039999999999999</c:v>
                </c:pt>
                <c:pt idx="7161">
                  <c:v>9.82</c:v>
                </c:pt>
                <c:pt idx="7162">
                  <c:v>10.119999999999999</c:v>
                </c:pt>
                <c:pt idx="7163">
                  <c:v>9.7200000000000006</c:v>
                </c:pt>
                <c:pt idx="7164">
                  <c:v>10.18</c:v>
                </c:pt>
                <c:pt idx="7165">
                  <c:v>9.98</c:v>
                </c:pt>
                <c:pt idx="7166">
                  <c:v>9.92</c:v>
                </c:pt>
                <c:pt idx="7167">
                  <c:v>9.8000000000000007</c:v>
                </c:pt>
                <c:pt idx="7168">
                  <c:v>10.039999999999999</c:v>
                </c:pt>
                <c:pt idx="7169">
                  <c:v>9.66</c:v>
                </c:pt>
                <c:pt idx="7170">
                  <c:v>10.14</c:v>
                </c:pt>
                <c:pt idx="7171">
                  <c:v>9.9600000000000009</c:v>
                </c:pt>
                <c:pt idx="7172">
                  <c:v>10.039999999999999</c:v>
                </c:pt>
                <c:pt idx="7173">
                  <c:v>9.56</c:v>
                </c:pt>
                <c:pt idx="7174">
                  <c:v>10.06</c:v>
                </c:pt>
                <c:pt idx="7175">
                  <c:v>7.76</c:v>
                </c:pt>
                <c:pt idx="7176">
                  <c:v>11.24</c:v>
                </c:pt>
                <c:pt idx="7177">
                  <c:v>9.9</c:v>
                </c:pt>
                <c:pt idx="7178">
                  <c:v>9.8000000000000007</c:v>
                </c:pt>
                <c:pt idx="7179">
                  <c:v>9.74</c:v>
                </c:pt>
                <c:pt idx="7180">
                  <c:v>10</c:v>
                </c:pt>
                <c:pt idx="7181">
                  <c:v>9.7799999999999994</c:v>
                </c:pt>
                <c:pt idx="7182">
                  <c:v>8.02</c:v>
                </c:pt>
                <c:pt idx="7183">
                  <c:v>8.2799999999999994</c:v>
                </c:pt>
                <c:pt idx="7184">
                  <c:v>8.36</c:v>
                </c:pt>
                <c:pt idx="7185">
                  <c:v>6.42</c:v>
                </c:pt>
                <c:pt idx="7186">
                  <c:v>7.06</c:v>
                </c:pt>
                <c:pt idx="7187">
                  <c:v>8.7200000000000006</c:v>
                </c:pt>
                <c:pt idx="7188">
                  <c:v>9.98</c:v>
                </c:pt>
                <c:pt idx="7189">
                  <c:v>8.9600000000000009</c:v>
                </c:pt>
                <c:pt idx="7190">
                  <c:v>10.32</c:v>
                </c:pt>
                <c:pt idx="7191">
                  <c:v>8.9</c:v>
                </c:pt>
                <c:pt idx="7192">
                  <c:v>9.4</c:v>
                </c:pt>
                <c:pt idx="7193">
                  <c:v>8.9</c:v>
                </c:pt>
                <c:pt idx="7194">
                  <c:v>6.38</c:v>
                </c:pt>
                <c:pt idx="7195">
                  <c:v>7.1</c:v>
                </c:pt>
                <c:pt idx="7196">
                  <c:v>8.66</c:v>
                </c:pt>
                <c:pt idx="7197">
                  <c:v>7.9</c:v>
                </c:pt>
                <c:pt idx="7198">
                  <c:v>9.2799999999999994</c:v>
                </c:pt>
                <c:pt idx="7199">
                  <c:v>8.02</c:v>
                </c:pt>
                <c:pt idx="7200">
                  <c:v>9.5</c:v>
                </c:pt>
                <c:pt idx="7201">
                  <c:v>8.24</c:v>
                </c:pt>
                <c:pt idx="7202">
                  <c:v>8.7799999999999994</c:v>
                </c:pt>
                <c:pt idx="7203">
                  <c:v>8.74</c:v>
                </c:pt>
                <c:pt idx="7204">
                  <c:v>9.94</c:v>
                </c:pt>
                <c:pt idx="7205">
                  <c:v>9.9600000000000009</c:v>
                </c:pt>
                <c:pt idx="7206">
                  <c:v>9.9600000000000009</c:v>
                </c:pt>
                <c:pt idx="7207">
                  <c:v>10</c:v>
                </c:pt>
                <c:pt idx="7208">
                  <c:v>4.88</c:v>
                </c:pt>
                <c:pt idx="7209">
                  <c:v>2.2999999999999998</c:v>
                </c:pt>
                <c:pt idx="7210">
                  <c:v>2</c:v>
                </c:pt>
                <c:pt idx="7211">
                  <c:v>0.54</c:v>
                </c:pt>
                <c:pt idx="7212">
                  <c:v>0</c:v>
                </c:pt>
                <c:pt idx="7213">
                  <c:v>0.18</c:v>
                </c:pt>
                <c:pt idx="7214">
                  <c:v>0.74</c:v>
                </c:pt>
                <c:pt idx="7215">
                  <c:v>1.2</c:v>
                </c:pt>
                <c:pt idx="7216">
                  <c:v>0.1</c:v>
                </c:pt>
                <c:pt idx="7217">
                  <c:v>0.42</c:v>
                </c:pt>
                <c:pt idx="7218">
                  <c:v>0.84</c:v>
                </c:pt>
                <c:pt idx="7219">
                  <c:v>0.14000000000000001</c:v>
                </c:pt>
                <c:pt idx="7220">
                  <c:v>0</c:v>
                </c:pt>
                <c:pt idx="7221">
                  <c:v>0</c:v>
                </c:pt>
                <c:pt idx="7222">
                  <c:v>0</c:v>
                </c:pt>
                <c:pt idx="7223">
                  <c:v>0</c:v>
                </c:pt>
                <c:pt idx="7224">
                  <c:v>0</c:v>
                </c:pt>
                <c:pt idx="7225">
                  <c:v>0</c:v>
                </c:pt>
                <c:pt idx="7226">
                  <c:v>0</c:v>
                </c:pt>
                <c:pt idx="7227">
                  <c:v>0</c:v>
                </c:pt>
                <c:pt idx="7228">
                  <c:v>0</c:v>
                </c:pt>
                <c:pt idx="7229">
                  <c:v>0</c:v>
                </c:pt>
                <c:pt idx="7230">
                  <c:v>0</c:v>
                </c:pt>
                <c:pt idx="7231">
                  <c:v>0</c:v>
                </c:pt>
                <c:pt idx="7232">
                  <c:v>0</c:v>
                </c:pt>
                <c:pt idx="7233">
                  <c:v>0</c:v>
                </c:pt>
                <c:pt idx="7234">
                  <c:v>0</c:v>
                </c:pt>
                <c:pt idx="7235">
                  <c:v>0</c:v>
                </c:pt>
                <c:pt idx="7236">
                  <c:v>0</c:v>
                </c:pt>
                <c:pt idx="7237">
                  <c:v>0</c:v>
                </c:pt>
                <c:pt idx="7238">
                  <c:v>0</c:v>
                </c:pt>
                <c:pt idx="7239">
                  <c:v>0</c:v>
                </c:pt>
                <c:pt idx="7240">
                  <c:v>0</c:v>
                </c:pt>
                <c:pt idx="7241">
                  <c:v>0.1</c:v>
                </c:pt>
                <c:pt idx="7242">
                  <c:v>0.3</c:v>
                </c:pt>
                <c:pt idx="7243">
                  <c:v>0.52</c:v>
                </c:pt>
                <c:pt idx="7244">
                  <c:v>0.52</c:v>
                </c:pt>
                <c:pt idx="7245">
                  <c:v>0.56000000000000005</c:v>
                </c:pt>
                <c:pt idx="7246">
                  <c:v>0.14000000000000001</c:v>
                </c:pt>
                <c:pt idx="7247">
                  <c:v>0.28000000000000003</c:v>
                </c:pt>
                <c:pt idx="7248">
                  <c:v>0.4</c:v>
                </c:pt>
                <c:pt idx="7249">
                  <c:v>0.5</c:v>
                </c:pt>
                <c:pt idx="7250">
                  <c:v>0.7</c:v>
                </c:pt>
                <c:pt idx="7251">
                  <c:v>0.26</c:v>
                </c:pt>
                <c:pt idx="7252">
                  <c:v>0.28000000000000003</c:v>
                </c:pt>
                <c:pt idx="7253">
                  <c:v>0.22</c:v>
                </c:pt>
                <c:pt idx="7254">
                  <c:v>0.3</c:v>
                </c:pt>
                <c:pt idx="7255">
                  <c:v>0.12</c:v>
                </c:pt>
                <c:pt idx="7256">
                  <c:v>0</c:v>
                </c:pt>
                <c:pt idx="7257">
                  <c:v>0.02</c:v>
                </c:pt>
                <c:pt idx="7258">
                  <c:v>0</c:v>
                </c:pt>
                <c:pt idx="7259">
                  <c:v>0</c:v>
                </c:pt>
                <c:pt idx="7260">
                  <c:v>0.14000000000000001</c:v>
                </c:pt>
                <c:pt idx="7261">
                  <c:v>0.28000000000000003</c:v>
                </c:pt>
                <c:pt idx="7262">
                  <c:v>0.54</c:v>
                </c:pt>
                <c:pt idx="7263">
                  <c:v>0.3</c:v>
                </c:pt>
                <c:pt idx="7264">
                  <c:v>0.8</c:v>
                </c:pt>
                <c:pt idx="7265">
                  <c:v>1.08</c:v>
                </c:pt>
                <c:pt idx="7266">
                  <c:v>1.44</c:v>
                </c:pt>
                <c:pt idx="7267">
                  <c:v>0.88</c:v>
                </c:pt>
                <c:pt idx="7268">
                  <c:v>1.66</c:v>
                </c:pt>
                <c:pt idx="7269">
                  <c:v>2.08</c:v>
                </c:pt>
                <c:pt idx="7270">
                  <c:v>3.68</c:v>
                </c:pt>
                <c:pt idx="7271">
                  <c:v>3.2</c:v>
                </c:pt>
                <c:pt idx="7272">
                  <c:v>3.84</c:v>
                </c:pt>
                <c:pt idx="7273">
                  <c:v>1.92</c:v>
                </c:pt>
                <c:pt idx="7274">
                  <c:v>2.46</c:v>
                </c:pt>
                <c:pt idx="7275">
                  <c:v>2.5</c:v>
                </c:pt>
                <c:pt idx="7276">
                  <c:v>3.64</c:v>
                </c:pt>
                <c:pt idx="7277">
                  <c:v>2.72</c:v>
                </c:pt>
                <c:pt idx="7278">
                  <c:v>2.16</c:v>
                </c:pt>
                <c:pt idx="7279">
                  <c:v>1.06</c:v>
                </c:pt>
                <c:pt idx="7280">
                  <c:v>1.72</c:v>
                </c:pt>
                <c:pt idx="7281">
                  <c:v>2.1</c:v>
                </c:pt>
                <c:pt idx="7282">
                  <c:v>2.9</c:v>
                </c:pt>
                <c:pt idx="7283">
                  <c:v>5.74</c:v>
                </c:pt>
                <c:pt idx="7284">
                  <c:v>6.64</c:v>
                </c:pt>
                <c:pt idx="7285">
                  <c:v>7.4</c:v>
                </c:pt>
                <c:pt idx="7286">
                  <c:v>7.06</c:v>
                </c:pt>
                <c:pt idx="7287">
                  <c:v>5.98</c:v>
                </c:pt>
                <c:pt idx="7288">
                  <c:v>5.14</c:v>
                </c:pt>
                <c:pt idx="7289">
                  <c:v>7.1</c:v>
                </c:pt>
                <c:pt idx="7290">
                  <c:v>6.6</c:v>
                </c:pt>
                <c:pt idx="7291">
                  <c:v>8.1</c:v>
                </c:pt>
                <c:pt idx="7292">
                  <c:v>3.2</c:v>
                </c:pt>
                <c:pt idx="7293">
                  <c:v>2</c:v>
                </c:pt>
                <c:pt idx="7294">
                  <c:v>2.42</c:v>
                </c:pt>
                <c:pt idx="7295">
                  <c:v>4.26</c:v>
                </c:pt>
                <c:pt idx="7296">
                  <c:v>3.8</c:v>
                </c:pt>
                <c:pt idx="7297">
                  <c:v>6.06</c:v>
                </c:pt>
                <c:pt idx="7298">
                  <c:v>5.8</c:v>
                </c:pt>
                <c:pt idx="7299">
                  <c:v>5.64</c:v>
                </c:pt>
                <c:pt idx="7300">
                  <c:v>8.18</c:v>
                </c:pt>
                <c:pt idx="7301">
                  <c:v>7.86</c:v>
                </c:pt>
                <c:pt idx="7302">
                  <c:v>9</c:v>
                </c:pt>
                <c:pt idx="7303">
                  <c:v>8.2200000000000006</c:v>
                </c:pt>
                <c:pt idx="7304">
                  <c:v>7</c:v>
                </c:pt>
                <c:pt idx="7305">
                  <c:v>7.22</c:v>
                </c:pt>
                <c:pt idx="7306">
                  <c:v>4.28</c:v>
                </c:pt>
                <c:pt idx="7307">
                  <c:v>5.08</c:v>
                </c:pt>
                <c:pt idx="7308">
                  <c:v>5.36</c:v>
                </c:pt>
                <c:pt idx="7309">
                  <c:v>5.86</c:v>
                </c:pt>
                <c:pt idx="7310">
                  <c:v>6.38</c:v>
                </c:pt>
                <c:pt idx="7311">
                  <c:v>5.7</c:v>
                </c:pt>
                <c:pt idx="7312">
                  <c:v>6.52</c:v>
                </c:pt>
                <c:pt idx="7313">
                  <c:v>4.8600000000000003</c:v>
                </c:pt>
                <c:pt idx="7314">
                  <c:v>5.32</c:v>
                </c:pt>
                <c:pt idx="7315">
                  <c:v>6.92</c:v>
                </c:pt>
                <c:pt idx="7316">
                  <c:v>7.7</c:v>
                </c:pt>
                <c:pt idx="7317">
                  <c:v>8.64</c:v>
                </c:pt>
                <c:pt idx="7318">
                  <c:v>5.54</c:v>
                </c:pt>
                <c:pt idx="7319">
                  <c:v>8.6999999999999993</c:v>
                </c:pt>
                <c:pt idx="7320">
                  <c:v>8.52</c:v>
                </c:pt>
                <c:pt idx="7321">
                  <c:v>9.3800000000000008</c:v>
                </c:pt>
                <c:pt idx="7322">
                  <c:v>8.66</c:v>
                </c:pt>
                <c:pt idx="7323">
                  <c:v>9.4600000000000009</c:v>
                </c:pt>
                <c:pt idx="7324">
                  <c:v>9.42</c:v>
                </c:pt>
                <c:pt idx="7325">
                  <c:v>8.68</c:v>
                </c:pt>
                <c:pt idx="7326">
                  <c:v>7.4</c:v>
                </c:pt>
                <c:pt idx="7327">
                  <c:v>8.1999999999999993</c:v>
                </c:pt>
                <c:pt idx="7328">
                  <c:v>8.4600000000000009</c:v>
                </c:pt>
                <c:pt idx="7329">
                  <c:v>8.74</c:v>
                </c:pt>
                <c:pt idx="7330">
                  <c:v>8.6999999999999993</c:v>
                </c:pt>
                <c:pt idx="7331">
                  <c:v>9.52</c:v>
                </c:pt>
                <c:pt idx="7332">
                  <c:v>7.96</c:v>
                </c:pt>
                <c:pt idx="7333">
                  <c:v>7.88</c:v>
                </c:pt>
                <c:pt idx="7334">
                  <c:v>7.9</c:v>
                </c:pt>
                <c:pt idx="7335">
                  <c:v>8.1</c:v>
                </c:pt>
                <c:pt idx="7336">
                  <c:v>6.3</c:v>
                </c:pt>
                <c:pt idx="7337">
                  <c:v>3.18</c:v>
                </c:pt>
                <c:pt idx="7338">
                  <c:v>3.32</c:v>
                </c:pt>
                <c:pt idx="7339">
                  <c:v>2.62</c:v>
                </c:pt>
                <c:pt idx="7340">
                  <c:v>1.92</c:v>
                </c:pt>
                <c:pt idx="7341">
                  <c:v>2</c:v>
                </c:pt>
                <c:pt idx="7342">
                  <c:v>2.08</c:v>
                </c:pt>
                <c:pt idx="7343">
                  <c:v>1.1200000000000001</c:v>
                </c:pt>
                <c:pt idx="7344">
                  <c:v>1.1200000000000001</c:v>
                </c:pt>
                <c:pt idx="7345">
                  <c:v>1.08</c:v>
                </c:pt>
                <c:pt idx="7346">
                  <c:v>1.1000000000000001</c:v>
                </c:pt>
                <c:pt idx="7347">
                  <c:v>0.88</c:v>
                </c:pt>
                <c:pt idx="7348">
                  <c:v>0.08</c:v>
                </c:pt>
                <c:pt idx="7349">
                  <c:v>0.42</c:v>
                </c:pt>
                <c:pt idx="7350">
                  <c:v>0.6</c:v>
                </c:pt>
                <c:pt idx="7351">
                  <c:v>0.72</c:v>
                </c:pt>
                <c:pt idx="7352">
                  <c:v>0.82</c:v>
                </c:pt>
                <c:pt idx="7353">
                  <c:v>1.44</c:v>
                </c:pt>
                <c:pt idx="7354">
                  <c:v>0.62</c:v>
                </c:pt>
                <c:pt idx="7355">
                  <c:v>0.04</c:v>
                </c:pt>
                <c:pt idx="7356">
                  <c:v>0.02</c:v>
                </c:pt>
                <c:pt idx="7357">
                  <c:v>0.08</c:v>
                </c:pt>
                <c:pt idx="7358">
                  <c:v>0</c:v>
                </c:pt>
                <c:pt idx="7359">
                  <c:v>0.02</c:v>
                </c:pt>
                <c:pt idx="7360">
                  <c:v>0.02</c:v>
                </c:pt>
                <c:pt idx="7361">
                  <c:v>0</c:v>
                </c:pt>
                <c:pt idx="7362">
                  <c:v>0</c:v>
                </c:pt>
                <c:pt idx="7363">
                  <c:v>0</c:v>
                </c:pt>
                <c:pt idx="7364">
                  <c:v>0</c:v>
                </c:pt>
                <c:pt idx="7365">
                  <c:v>0</c:v>
                </c:pt>
                <c:pt idx="7366">
                  <c:v>0</c:v>
                </c:pt>
                <c:pt idx="7367">
                  <c:v>0</c:v>
                </c:pt>
                <c:pt idx="7368">
                  <c:v>0</c:v>
                </c:pt>
                <c:pt idx="7369">
                  <c:v>0</c:v>
                </c:pt>
                <c:pt idx="7370">
                  <c:v>0</c:v>
                </c:pt>
                <c:pt idx="7371">
                  <c:v>0</c:v>
                </c:pt>
                <c:pt idx="7372">
                  <c:v>0</c:v>
                </c:pt>
                <c:pt idx="7373">
                  <c:v>0</c:v>
                </c:pt>
                <c:pt idx="7374">
                  <c:v>0</c:v>
                </c:pt>
                <c:pt idx="7375">
                  <c:v>0</c:v>
                </c:pt>
                <c:pt idx="7376">
                  <c:v>0</c:v>
                </c:pt>
                <c:pt idx="7377">
                  <c:v>0</c:v>
                </c:pt>
                <c:pt idx="7378">
                  <c:v>0</c:v>
                </c:pt>
                <c:pt idx="7379">
                  <c:v>0</c:v>
                </c:pt>
                <c:pt idx="7380">
                  <c:v>0</c:v>
                </c:pt>
                <c:pt idx="7381">
                  <c:v>0.34</c:v>
                </c:pt>
                <c:pt idx="7382">
                  <c:v>0.24</c:v>
                </c:pt>
                <c:pt idx="7383">
                  <c:v>0.3</c:v>
                </c:pt>
                <c:pt idx="7384">
                  <c:v>0.3</c:v>
                </c:pt>
                <c:pt idx="7385">
                  <c:v>0.4</c:v>
                </c:pt>
                <c:pt idx="7386">
                  <c:v>0.82</c:v>
                </c:pt>
                <c:pt idx="7387">
                  <c:v>1.54</c:v>
                </c:pt>
                <c:pt idx="7388">
                  <c:v>0.74</c:v>
                </c:pt>
                <c:pt idx="7389">
                  <c:v>0.76</c:v>
                </c:pt>
                <c:pt idx="7390">
                  <c:v>1.1200000000000001</c:v>
                </c:pt>
                <c:pt idx="7391">
                  <c:v>1.52</c:v>
                </c:pt>
                <c:pt idx="7392">
                  <c:v>2.2400000000000002</c:v>
                </c:pt>
                <c:pt idx="7393">
                  <c:v>0.72</c:v>
                </c:pt>
                <c:pt idx="7394">
                  <c:v>0.04</c:v>
                </c:pt>
                <c:pt idx="7395">
                  <c:v>0.06</c:v>
                </c:pt>
                <c:pt idx="7396">
                  <c:v>0.98</c:v>
                </c:pt>
                <c:pt idx="7397">
                  <c:v>0.26</c:v>
                </c:pt>
                <c:pt idx="7398">
                  <c:v>0.08</c:v>
                </c:pt>
                <c:pt idx="7399">
                  <c:v>0</c:v>
                </c:pt>
                <c:pt idx="7400">
                  <c:v>0</c:v>
                </c:pt>
                <c:pt idx="7401">
                  <c:v>0</c:v>
                </c:pt>
                <c:pt idx="7402">
                  <c:v>0</c:v>
                </c:pt>
                <c:pt idx="7403">
                  <c:v>0</c:v>
                </c:pt>
                <c:pt idx="7404">
                  <c:v>0</c:v>
                </c:pt>
                <c:pt idx="7405">
                  <c:v>0</c:v>
                </c:pt>
                <c:pt idx="7406">
                  <c:v>0</c:v>
                </c:pt>
                <c:pt idx="7407">
                  <c:v>0</c:v>
                </c:pt>
                <c:pt idx="7408">
                  <c:v>0</c:v>
                </c:pt>
                <c:pt idx="7409">
                  <c:v>0</c:v>
                </c:pt>
                <c:pt idx="7410">
                  <c:v>0.02</c:v>
                </c:pt>
                <c:pt idx="7411">
                  <c:v>0.42</c:v>
                </c:pt>
                <c:pt idx="7412">
                  <c:v>1.06</c:v>
                </c:pt>
                <c:pt idx="7413">
                  <c:v>2.6</c:v>
                </c:pt>
                <c:pt idx="7414">
                  <c:v>1.56</c:v>
                </c:pt>
                <c:pt idx="7415">
                  <c:v>2.64</c:v>
                </c:pt>
                <c:pt idx="7416">
                  <c:v>3.64</c:v>
                </c:pt>
                <c:pt idx="7417">
                  <c:v>4.62</c:v>
                </c:pt>
                <c:pt idx="7418">
                  <c:v>4.32</c:v>
                </c:pt>
                <c:pt idx="7419">
                  <c:v>4.68</c:v>
                </c:pt>
                <c:pt idx="7420">
                  <c:v>3.44</c:v>
                </c:pt>
                <c:pt idx="7421">
                  <c:v>3.24</c:v>
                </c:pt>
                <c:pt idx="7422">
                  <c:v>3.04</c:v>
                </c:pt>
                <c:pt idx="7423">
                  <c:v>3.24</c:v>
                </c:pt>
                <c:pt idx="7424">
                  <c:v>4.5</c:v>
                </c:pt>
                <c:pt idx="7425">
                  <c:v>5.64</c:v>
                </c:pt>
                <c:pt idx="7426">
                  <c:v>7.02</c:v>
                </c:pt>
                <c:pt idx="7427">
                  <c:v>8.76</c:v>
                </c:pt>
                <c:pt idx="7428">
                  <c:v>8.34</c:v>
                </c:pt>
                <c:pt idx="7429">
                  <c:v>6.32</c:v>
                </c:pt>
                <c:pt idx="7430">
                  <c:v>8.48</c:v>
                </c:pt>
                <c:pt idx="7431">
                  <c:v>8.6999999999999993</c:v>
                </c:pt>
                <c:pt idx="7432">
                  <c:v>6.56</c:v>
                </c:pt>
                <c:pt idx="7433">
                  <c:v>7.18</c:v>
                </c:pt>
                <c:pt idx="7434">
                  <c:v>7.86</c:v>
                </c:pt>
                <c:pt idx="7435">
                  <c:v>7.46</c:v>
                </c:pt>
                <c:pt idx="7436">
                  <c:v>7.44</c:v>
                </c:pt>
                <c:pt idx="7437">
                  <c:v>7.8</c:v>
                </c:pt>
                <c:pt idx="7438">
                  <c:v>9.66</c:v>
                </c:pt>
                <c:pt idx="7439">
                  <c:v>10.220000000000001</c:v>
                </c:pt>
                <c:pt idx="7440">
                  <c:v>10</c:v>
                </c:pt>
                <c:pt idx="7441">
                  <c:v>9.2799999999999994</c:v>
                </c:pt>
                <c:pt idx="7442">
                  <c:v>8.2200000000000006</c:v>
                </c:pt>
                <c:pt idx="7443">
                  <c:v>1.34</c:v>
                </c:pt>
                <c:pt idx="7444">
                  <c:v>1.04</c:v>
                </c:pt>
                <c:pt idx="7445">
                  <c:v>0.26</c:v>
                </c:pt>
                <c:pt idx="7446">
                  <c:v>0.22</c:v>
                </c:pt>
                <c:pt idx="7447">
                  <c:v>0.48</c:v>
                </c:pt>
                <c:pt idx="7448">
                  <c:v>0.46</c:v>
                </c:pt>
                <c:pt idx="7449">
                  <c:v>0.04</c:v>
                </c:pt>
                <c:pt idx="7450">
                  <c:v>0.54</c:v>
                </c:pt>
                <c:pt idx="7451">
                  <c:v>0.36</c:v>
                </c:pt>
                <c:pt idx="7452">
                  <c:v>1.02</c:v>
                </c:pt>
                <c:pt idx="7453">
                  <c:v>2.2000000000000002</c:v>
                </c:pt>
                <c:pt idx="7454">
                  <c:v>2.52</c:v>
                </c:pt>
                <c:pt idx="7455">
                  <c:v>1.7</c:v>
                </c:pt>
                <c:pt idx="7456">
                  <c:v>1.9</c:v>
                </c:pt>
                <c:pt idx="7457">
                  <c:v>2.52</c:v>
                </c:pt>
                <c:pt idx="7458">
                  <c:v>3.42</c:v>
                </c:pt>
                <c:pt idx="7459">
                  <c:v>1.26</c:v>
                </c:pt>
                <c:pt idx="7460">
                  <c:v>3.8</c:v>
                </c:pt>
                <c:pt idx="7461">
                  <c:v>4.28</c:v>
                </c:pt>
                <c:pt idx="7462">
                  <c:v>6.54</c:v>
                </c:pt>
                <c:pt idx="7463">
                  <c:v>6.36</c:v>
                </c:pt>
                <c:pt idx="7464">
                  <c:v>5.04</c:v>
                </c:pt>
                <c:pt idx="7465">
                  <c:v>7.72</c:v>
                </c:pt>
                <c:pt idx="7466">
                  <c:v>7.68</c:v>
                </c:pt>
                <c:pt idx="7467">
                  <c:v>6.96</c:v>
                </c:pt>
                <c:pt idx="7468">
                  <c:v>7.3</c:v>
                </c:pt>
                <c:pt idx="7469">
                  <c:v>3.48</c:v>
                </c:pt>
                <c:pt idx="7470">
                  <c:v>2.3199999999999998</c:v>
                </c:pt>
                <c:pt idx="7471">
                  <c:v>1.32</c:v>
                </c:pt>
                <c:pt idx="7472">
                  <c:v>2.06</c:v>
                </c:pt>
                <c:pt idx="7473">
                  <c:v>1.2</c:v>
                </c:pt>
                <c:pt idx="7474">
                  <c:v>0.12</c:v>
                </c:pt>
                <c:pt idx="7475">
                  <c:v>0.26</c:v>
                </c:pt>
                <c:pt idx="7476">
                  <c:v>0.24</c:v>
                </c:pt>
                <c:pt idx="7477">
                  <c:v>0.1</c:v>
                </c:pt>
                <c:pt idx="7478">
                  <c:v>0.82</c:v>
                </c:pt>
                <c:pt idx="7479">
                  <c:v>0.98</c:v>
                </c:pt>
                <c:pt idx="7480">
                  <c:v>1.48</c:v>
                </c:pt>
                <c:pt idx="7481">
                  <c:v>1.52</c:v>
                </c:pt>
                <c:pt idx="7482">
                  <c:v>1.2</c:v>
                </c:pt>
                <c:pt idx="7483">
                  <c:v>1.1200000000000001</c:v>
                </c:pt>
                <c:pt idx="7484">
                  <c:v>0.22</c:v>
                </c:pt>
                <c:pt idx="7485">
                  <c:v>0.06</c:v>
                </c:pt>
                <c:pt idx="7486">
                  <c:v>0.1</c:v>
                </c:pt>
                <c:pt idx="7487">
                  <c:v>0.04</c:v>
                </c:pt>
                <c:pt idx="7488">
                  <c:v>0.04</c:v>
                </c:pt>
                <c:pt idx="7489">
                  <c:v>0.22</c:v>
                </c:pt>
                <c:pt idx="7490">
                  <c:v>1.02</c:v>
                </c:pt>
                <c:pt idx="7491">
                  <c:v>0.88</c:v>
                </c:pt>
                <c:pt idx="7492">
                  <c:v>1.02</c:v>
                </c:pt>
                <c:pt idx="7493">
                  <c:v>0.12</c:v>
                </c:pt>
                <c:pt idx="7494">
                  <c:v>0</c:v>
                </c:pt>
                <c:pt idx="7495">
                  <c:v>0</c:v>
                </c:pt>
                <c:pt idx="7496">
                  <c:v>0</c:v>
                </c:pt>
                <c:pt idx="7497">
                  <c:v>0.02</c:v>
                </c:pt>
                <c:pt idx="7498">
                  <c:v>0</c:v>
                </c:pt>
                <c:pt idx="7499">
                  <c:v>0</c:v>
                </c:pt>
                <c:pt idx="7500">
                  <c:v>0</c:v>
                </c:pt>
                <c:pt idx="7501">
                  <c:v>0</c:v>
                </c:pt>
                <c:pt idx="7502">
                  <c:v>0</c:v>
                </c:pt>
                <c:pt idx="7503">
                  <c:v>0</c:v>
                </c:pt>
                <c:pt idx="7504">
                  <c:v>0</c:v>
                </c:pt>
                <c:pt idx="7505">
                  <c:v>0</c:v>
                </c:pt>
                <c:pt idx="7506">
                  <c:v>0</c:v>
                </c:pt>
                <c:pt idx="7507">
                  <c:v>0</c:v>
                </c:pt>
                <c:pt idx="7508">
                  <c:v>0</c:v>
                </c:pt>
                <c:pt idx="7509">
                  <c:v>0</c:v>
                </c:pt>
                <c:pt idx="7510">
                  <c:v>0.28000000000000003</c:v>
                </c:pt>
                <c:pt idx="7511">
                  <c:v>0.34</c:v>
                </c:pt>
                <c:pt idx="7512">
                  <c:v>0</c:v>
                </c:pt>
                <c:pt idx="7513">
                  <c:v>0</c:v>
                </c:pt>
                <c:pt idx="7514">
                  <c:v>0</c:v>
                </c:pt>
                <c:pt idx="7515">
                  <c:v>0</c:v>
                </c:pt>
                <c:pt idx="7516">
                  <c:v>0.08</c:v>
                </c:pt>
                <c:pt idx="7517">
                  <c:v>0.3</c:v>
                </c:pt>
                <c:pt idx="7518">
                  <c:v>0</c:v>
                </c:pt>
                <c:pt idx="7519">
                  <c:v>0.12</c:v>
                </c:pt>
                <c:pt idx="7520">
                  <c:v>0.28000000000000003</c:v>
                </c:pt>
                <c:pt idx="7521">
                  <c:v>0.26</c:v>
                </c:pt>
                <c:pt idx="7522">
                  <c:v>0.94</c:v>
                </c:pt>
                <c:pt idx="7523">
                  <c:v>0.38</c:v>
                </c:pt>
                <c:pt idx="7524">
                  <c:v>0.3</c:v>
                </c:pt>
                <c:pt idx="7525">
                  <c:v>0</c:v>
                </c:pt>
                <c:pt idx="7526">
                  <c:v>0.2</c:v>
                </c:pt>
                <c:pt idx="7527">
                  <c:v>0.24</c:v>
                </c:pt>
                <c:pt idx="7528">
                  <c:v>0.57999999999999996</c:v>
                </c:pt>
                <c:pt idx="7529">
                  <c:v>1.98</c:v>
                </c:pt>
                <c:pt idx="7530">
                  <c:v>2.12</c:v>
                </c:pt>
                <c:pt idx="7531">
                  <c:v>2.02</c:v>
                </c:pt>
                <c:pt idx="7532">
                  <c:v>5.08</c:v>
                </c:pt>
                <c:pt idx="7533">
                  <c:v>4.28</c:v>
                </c:pt>
                <c:pt idx="7534">
                  <c:v>4.24</c:v>
                </c:pt>
                <c:pt idx="7535">
                  <c:v>4.3</c:v>
                </c:pt>
                <c:pt idx="7536">
                  <c:v>5.76</c:v>
                </c:pt>
                <c:pt idx="7537">
                  <c:v>3.28</c:v>
                </c:pt>
                <c:pt idx="7538">
                  <c:v>3.18</c:v>
                </c:pt>
                <c:pt idx="7539">
                  <c:v>2.3199999999999998</c:v>
                </c:pt>
                <c:pt idx="7540">
                  <c:v>3.08</c:v>
                </c:pt>
                <c:pt idx="7541">
                  <c:v>3.12</c:v>
                </c:pt>
                <c:pt idx="7542">
                  <c:v>1.1200000000000001</c:v>
                </c:pt>
                <c:pt idx="7543">
                  <c:v>4.3</c:v>
                </c:pt>
                <c:pt idx="7544">
                  <c:v>5.2</c:v>
                </c:pt>
                <c:pt idx="7545">
                  <c:v>4.68</c:v>
                </c:pt>
                <c:pt idx="7546">
                  <c:v>3.04</c:v>
                </c:pt>
                <c:pt idx="7547">
                  <c:v>4.5199999999999996</c:v>
                </c:pt>
                <c:pt idx="7548">
                  <c:v>6.86</c:v>
                </c:pt>
                <c:pt idx="7549">
                  <c:v>4.76</c:v>
                </c:pt>
                <c:pt idx="7550">
                  <c:v>4.1399999999999997</c:v>
                </c:pt>
                <c:pt idx="7551">
                  <c:v>5.0599999999999996</c:v>
                </c:pt>
                <c:pt idx="7552">
                  <c:v>8.9</c:v>
                </c:pt>
                <c:pt idx="7553">
                  <c:v>6.06</c:v>
                </c:pt>
                <c:pt idx="7554">
                  <c:v>6.32</c:v>
                </c:pt>
                <c:pt idx="7555">
                  <c:v>6.66</c:v>
                </c:pt>
                <c:pt idx="7556">
                  <c:v>6.94</c:v>
                </c:pt>
                <c:pt idx="7557">
                  <c:v>5.08</c:v>
                </c:pt>
                <c:pt idx="7558">
                  <c:v>5.68</c:v>
                </c:pt>
                <c:pt idx="7559">
                  <c:v>6.64</c:v>
                </c:pt>
                <c:pt idx="7560">
                  <c:v>3.9</c:v>
                </c:pt>
                <c:pt idx="7561">
                  <c:v>4.4800000000000004</c:v>
                </c:pt>
                <c:pt idx="7562">
                  <c:v>4.16</c:v>
                </c:pt>
                <c:pt idx="7563">
                  <c:v>2.62</c:v>
                </c:pt>
                <c:pt idx="7564">
                  <c:v>3.4</c:v>
                </c:pt>
                <c:pt idx="7565">
                  <c:v>4.76</c:v>
                </c:pt>
                <c:pt idx="7566">
                  <c:v>5.32</c:v>
                </c:pt>
                <c:pt idx="7567">
                  <c:v>5.2</c:v>
                </c:pt>
                <c:pt idx="7568">
                  <c:v>4.38</c:v>
                </c:pt>
                <c:pt idx="7569">
                  <c:v>3.34</c:v>
                </c:pt>
                <c:pt idx="7570">
                  <c:v>3.06</c:v>
                </c:pt>
                <c:pt idx="7571">
                  <c:v>1.58</c:v>
                </c:pt>
                <c:pt idx="7572">
                  <c:v>0.94</c:v>
                </c:pt>
                <c:pt idx="7573">
                  <c:v>1.72</c:v>
                </c:pt>
                <c:pt idx="7574">
                  <c:v>1.8</c:v>
                </c:pt>
                <c:pt idx="7575">
                  <c:v>2.12</c:v>
                </c:pt>
                <c:pt idx="7576">
                  <c:v>2.94</c:v>
                </c:pt>
                <c:pt idx="7577">
                  <c:v>5.44</c:v>
                </c:pt>
                <c:pt idx="7578">
                  <c:v>5.32</c:v>
                </c:pt>
                <c:pt idx="7579">
                  <c:v>5.2</c:v>
                </c:pt>
                <c:pt idx="7580">
                  <c:v>7.46</c:v>
                </c:pt>
                <c:pt idx="7581">
                  <c:v>5.12</c:v>
                </c:pt>
                <c:pt idx="7582">
                  <c:v>2.52</c:v>
                </c:pt>
                <c:pt idx="7583">
                  <c:v>1.82</c:v>
                </c:pt>
                <c:pt idx="7584">
                  <c:v>3.04</c:v>
                </c:pt>
                <c:pt idx="7585">
                  <c:v>2.34</c:v>
                </c:pt>
                <c:pt idx="7586">
                  <c:v>4</c:v>
                </c:pt>
                <c:pt idx="7587">
                  <c:v>3.64</c:v>
                </c:pt>
                <c:pt idx="7588">
                  <c:v>3.18</c:v>
                </c:pt>
                <c:pt idx="7589">
                  <c:v>3.1</c:v>
                </c:pt>
                <c:pt idx="7590">
                  <c:v>2.92</c:v>
                </c:pt>
                <c:pt idx="7591">
                  <c:v>3.14</c:v>
                </c:pt>
                <c:pt idx="7592">
                  <c:v>2.38</c:v>
                </c:pt>
                <c:pt idx="7593">
                  <c:v>4.66</c:v>
                </c:pt>
                <c:pt idx="7594">
                  <c:v>3.1</c:v>
                </c:pt>
                <c:pt idx="7595">
                  <c:v>6.26</c:v>
                </c:pt>
                <c:pt idx="7596">
                  <c:v>3.96</c:v>
                </c:pt>
                <c:pt idx="7597">
                  <c:v>6.64</c:v>
                </c:pt>
                <c:pt idx="7598">
                  <c:v>7.36</c:v>
                </c:pt>
                <c:pt idx="7599">
                  <c:v>8.4</c:v>
                </c:pt>
                <c:pt idx="7600">
                  <c:v>8.6999999999999993</c:v>
                </c:pt>
                <c:pt idx="7601">
                  <c:v>9.4600000000000009</c:v>
                </c:pt>
                <c:pt idx="7602">
                  <c:v>8.58</c:v>
                </c:pt>
                <c:pt idx="7603">
                  <c:v>3.84</c:v>
                </c:pt>
                <c:pt idx="7604">
                  <c:v>4.7</c:v>
                </c:pt>
                <c:pt idx="7605">
                  <c:v>4.18</c:v>
                </c:pt>
                <c:pt idx="7606">
                  <c:v>2.52</c:v>
                </c:pt>
                <c:pt idx="7607">
                  <c:v>1.72</c:v>
                </c:pt>
                <c:pt idx="7608">
                  <c:v>3.14</c:v>
                </c:pt>
                <c:pt idx="7609">
                  <c:v>3.16</c:v>
                </c:pt>
                <c:pt idx="7610">
                  <c:v>9.58</c:v>
                </c:pt>
                <c:pt idx="7611">
                  <c:v>8.16</c:v>
                </c:pt>
                <c:pt idx="7612">
                  <c:v>7.62</c:v>
                </c:pt>
                <c:pt idx="7613">
                  <c:v>10.68</c:v>
                </c:pt>
                <c:pt idx="7614">
                  <c:v>10.4</c:v>
                </c:pt>
                <c:pt idx="7615">
                  <c:v>9.26</c:v>
                </c:pt>
                <c:pt idx="7616">
                  <c:v>9.92</c:v>
                </c:pt>
                <c:pt idx="7617">
                  <c:v>9.56</c:v>
                </c:pt>
                <c:pt idx="7618">
                  <c:v>5.44</c:v>
                </c:pt>
                <c:pt idx="7619">
                  <c:v>3.28</c:v>
                </c:pt>
                <c:pt idx="7620">
                  <c:v>1.7</c:v>
                </c:pt>
                <c:pt idx="7621">
                  <c:v>1.18</c:v>
                </c:pt>
                <c:pt idx="7622">
                  <c:v>0.9</c:v>
                </c:pt>
                <c:pt idx="7623">
                  <c:v>0.38</c:v>
                </c:pt>
                <c:pt idx="7624">
                  <c:v>0.48</c:v>
                </c:pt>
                <c:pt idx="7625">
                  <c:v>0.76</c:v>
                </c:pt>
                <c:pt idx="7626">
                  <c:v>1.8</c:v>
                </c:pt>
                <c:pt idx="7627">
                  <c:v>1.46</c:v>
                </c:pt>
                <c:pt idx="7628">
                  <c:v>2.02</c:v>
                </c:pt>
                <c:pt idx="7629">
                  <c:v>2.04</c:v>
                </c:pt>
                <c:pt idx="7630">
                  <c:v>2.64</c:v>
                </c:pt>
                <c:pt idx="7631">
                  <c:v>0.6</c:v>
                </c:pt>
                <c:pt idx="7632">
                  <c:v>0.22</c:v>
                </c:pt>
                <c:pt idx="7633">
                  <c:v>0.8</c:v>
                </c:pt>
                <c:pt idx="7634">
                  <c:v>0.96</c:v>
                </c:pt>
                <c:pt idx="7635">
                  <c:v>0.57999999999999996</c:v>
                </c:pt>
                <c:pt idx="7636">
                  <c:v>3.74</c:v>
                </c:pt>
                <c:pt idx="7637">
                  <c:v>4.9000000000000004</c:v>
                </c:pt>
                <c:pt idx="7638">
                  <c:v>3.1</c:v>
                </c:pt>
                <c:pt idx="7639">
                  <c:v>1.04</c:v>
                </c:pt>
                <c:pt idx="7640">
                  <c:v>0.8</c:v>
                </c:pt>
                <c:pt idx="7641">
                  <c:v>0.88</c:v>
                </c:pt>
                <c:pt idx="7642">
                  <c:v>2.02</c:v>
                </c:pt>
                <c:pt idx="7643">
                  <c:v>1.24</c:v>
                </c:pt>
                <c:pt idx="7644">
                  <c:v>0.42</c:v>
                </c:pt>
                <c:pt idx="7645">
                  <c:v>0.14000000000000001</c:v>
                </c:pt>
                <c:pt idx="7646">
                  <c:v>0.38</c:v>
                </c:pt>
                <c:pt idx="7647">
                  <c:v>0.2</c:v>
                </c:pt>
                <c:pt idx="7648">
                  <c:v>0.18</c:v>
                </c:pt>
                <c:pt idx="7649">
                  <c:v>0.14000000000000001</c:v>
                </c:pt>
                <c:pt idx="7650">
                  <c:v>0.06</c:v>
                </c:pt>
                <c:pt idx="7651">
                  <c:v>0.26</c:v>
                </c:pt>
                <c:pt idx="7652">
                  <c:v>0.3</c:v>
                </c:pt>
                <c:pt idx="7653">
                  <c:v>0.02</c:v>
                </c:pt>
                <c:pt idx="7654">
                  <c:v>0</c:v>
                </c:pt>
                <c:pt idx="7655">
                  <c:v>0.24</c:v>
                </c:pt>
                <c:pt idx="7656">
                  <c:v>0.68</c:v>
                </c:pt>
                <c:pt idx="7657">
                  <c:v>0.57999999999999996</c:v>
                </c:pt>
                <c:pt idx="7658">
                  <c:v>0.04</c:v>
                </c:pt>
                <c:pt idx="7659">
                  <c:v>0</c:v>
                </c:pt>
                <c:pt idx="7660">
                  <c:v>0</c:v>
                </c:pt>
                <c:pt idx="7661">
                  <c:v>0.02</c:v>
                </c:pt>
                <c:pt idx="7662">
                  <c:v>0.22</c:v>
                </c:pt>
                <c:pt idx="7663">
                  <c:v>0.02</c:v>
                </c:pt>
                <c:pt idx="7664">
                  <c:v>0.06</c:v>
                </c:pt>
                <c:pt idx="7665">
                  <c:v>0</c:v>
                </c:pt>
                <c:pt idx="7666">
                  <c:v>0</c:v>
                </c:pt>
                <c:pt idx="7667">
                  <c:v>0</c:v>
                </c:pt>
                <c:pt idx="7668">
                  <c:v>0</c:v>
                </c:pt>
                <c:pt idx="7669">
                  <c:v>0</c:v>
                </c:pt>
                <c:pt idx="7670">
                  <c:v>0</c:v>
                </c:pt>
                <c:pt idx="7671">
                  <c:v>0</c:v>
                </c:pt>
                <c:pt idx="7672">
                  <c:v>0</c:v>
                </c:pt>
                <c:pt idx="7673">
                  <c:v>0</c:v>
                </c:pt>
                <c:pt idx="7674">
                  <c:v>0</c:v>
                </c:pt>
                <c:pt idx="7675">
                  <c:v>0</c:v>
                </c:pt>
                <c:pt idx="7676">
                  <c:v>0</c:v>
                </c:pt>
                <c:pt idx="7677">
                  <c:v>0</c:v>
                </c:pt>
                <c:pt idx="7678">
                  <c:v>0.28000000000000003</c:v>
                </c:pt>
                <c:pt idx="7679">
                  <c:v>0.5</c:v>
                </c:pt>
                <c:pt idx="7680">
                  <c:v>0.38</c:v>
                </c:pt>
                <c:pt idx="7681">
                  <c:v>0.68</c:v>
                </c:pt>
                <c:pt idx="7682">
                  <c:v>1.32</c:v>
                </c:pt>
                <c:pt idx="7683">
                  <c:v>1.22</c:v>
                </c:pt>
                <c:pt idx="7684">
                  <c:v>2.1800000000000002</c:v>
                </c:pt>
                <c:pt idx="7685">
                  <c:v>4.32</c:v>
                </c:pt>
                <c:pt idx="7686">
                  <c:v>4.78</c:v>
                </c:pt>
                <c:pt idx="7687">
                  <c:v>4.18</c:v>
                </c:pt>
                <c:pt idx="7688">
                  <c:v>2.96</c:v>
                </c:pt>
                <c:pt idx="7689">
                  <c:v>2.76</c:v>
                </c:pt>
                <c:pt idx="7690">
                  <c:v>2.82</c:v>
                </c:pt>
                <c:pt idx="7691">
                  <c:v>3.96</c:v>
                </c:pt>
                <c:pt idx="7692">
                  <c:v>3.6</c:v>
                </c:pt>
                <c:pt idx="7693">
                  <c:v>3.46</c:v>
                </c:pt>
                <c:pt idx="7694">
                  <c:v>3.88</c:v>
                </c:pt>
                <c:pt idx="7695">
                  <c:v>0.88</c:v>
                </c:pt>
                <c:pt idx="7696">
                  <c:v>1.58</c:v>
                </c:pt>
                <c:pt idx="7697">
                  <c:v>1.2</c:v>
                </c:pt>
                <c:pt idx="7698">
                  <c:v>0.54</c:v>
                </c:pt>
                <c:pt idx="7699">
                  <c:v>0.52</c:v>
                </c:pt>
                <c:pt idx="7700">
                  <c:v>1.1200000000000001</c:v>
                </c:pt>
                <c:pt idx="7701">
                  <c:v>0.6</c:v>
                </c:pt>
                <c:pt idx="7702">
                  <c:v>0.06</c:v>
                </c:pt>
                <c:pt idx="7703">
                  <c:v>0.16</c:v>
                </c:pt>
                <c:pt idx="7704">
                  <c:v>0.72</c:v>
                </c:pt>
                <c:pt idx="7705">
                  <c:v>0.04</c:v>
                </c:pt>
                <c:pt idx="7706">
                  <c:v>0.02</c:v>
                </c:pt>
                <c:pt idx="7707">
                  <c:v>0.04</c:v>
                </c:pt>
                <c:pt idx="7708">
                  <c:v>1.1200000000000001</c:v>
                </c:pt>
                <c:pt idx="7709">
                  <c:v>1.88</c:v>
                </c:pt>
                <c:pt idx="7710">
                  <c:v>0.96</c:v>
                </c:pt>
                <c:pt idx="7711">
                  <c:v>1.98</c:v>
                </c:pt>
                <c:pt idx="7712">
                  <c:v>1.44</c:v>
                </c:pt>
                <c:pt idx="7713">
                  <c:v>2.2599999999999998</c:v>
                </c:pt>
                <c:pt idx="7714">
                  <c:v>1.68</c:v>
                </c:pt>
                <c:pt idx="7715">
                  <c:v>0.3</c:v>
                </c:pt>
                <c:pt idx="7716">
                  <c:v>0.52</c:v>
                </c:pt>
                <c:pt idx="7717">
                  <c:v>0.68</c:v>
                </c:pt>
                <c:pt idx="7718">
                  <c:v>1.72</c:v>
                </c:pt>
                <c:pt idx="7719">
                  <c:v>0.82</c:v>
                </c:pt>
                <c:pt idx="7720">
                  <c:v>1.22</c:v>
                </c:pt>
                <c:pt idx="7721">
                  <c:v>1.86</c:v>
                </c:pt>
                <c:pt idx="7722">
                  <c:v>1.94</c:v>
                </c:pt>
                <c:pt idx="7723">
                  <c:v>2.04</c:v>
                </c:pt>
                <c:pt idx="7724">
                  <c:v>1.04</c:v>
                </c:pt>
                <c:pt idx="7725">
                  <c:v>0.12</c:v>
                </c:pt>
                <c:pt idx="7726">
                  <c:v>0.32</c:v>
                </c:pt>
                <c:pt idx="7727">
                  <c:v>0.1</c:v>
                </c:pt>
                <c:pt idx="7728">
                  <c:v>0.57999999999999996</c:v>
                </c:pt>
                <c:pt idx="7729">
                  <c:v>0.28000000000000003</c:v>
                </c:pt>
                <c:pt idx="7730">
                  <c:v>0.84</c:v>
                </c:pt>
                <c:pt idx="7731">
                  <c:v>0.84</c:v>
                </c:pt>
                <c:pt idx="7732">
                  <c:v>2.08</c:v>
                </c:pt>
                <c:pt idx="7733">
                  <c:v>1.26</c:v>
                </c:pt>
                <c:pt idx="7734">
                  <c:v>0.64</c:v>
                </c:pt>
                <c:pt idx="7735">
                  <c:v>0.7</c:v>
                </c:pt>
                <c:pt idx="7736">
                  <c:v>1.4</c:v>
                </c:pt>
                <c:pt idx="7737">
                  <c:v>3.2</c:v>
                </c:pt>
                <c:pt idx="7738">
                  <c:v>3.04</c:v>
                </c:pt>
                <c:pt idx="7739">
                  <c:v>2.1800000000000002</c:v>
                </c:pt>
                <c:pt idx="7740">
                  <c:v>4.76</c:v>
                </c:pt>
                <c:pt idx="7741">
                  <c:v>2.2200000000000002</c:v>
                </c:pt>
                <c:pt idx="7742">
                  <c:v>1.42</c:v>
                </c:pt>
                <c:pt idx="7743">
                  <c:v>2.68</c:v>
                </c:pt>
                <c:pt idx="7744">
                  <c:v>1.58</c:v>
                </c:pt>
                <c:pt idx="7745">
                  <c:v>2.42</c:v>
                </c:pt>
                <c:pt idx="7746">
                  <c:v>3.74</c:v>
                </c:pt>
                <c:pt idx="7747">
                  <c:v>3.64</c:v>
                </c:pt>
                <c:pt idx="7748">
                  <c:v>3.22</c:v>
                </c:pt>
                <c:pt idx="7749">
                  <c:v>2.1</c:v>
                </c:pt>
                <c:pt idx="7750">
                  <c:v>0.66</c:v>
                </c:pt>
                <c:pt idx="7751">
                  <c:v>0.7</c:v>
                </c:pt>
                <c:pt idx="7752">
                  <c:v>1</c:v>
                </c:pt>
                <c:pt idx="7753">
                  <c:v>1.26</c:v>
                </c:pt>
                <c:pt idx="7754">
                  <c:v>1.6</c:v>
                </c:pt>
                <c:pt idx="7755">
                  <c:v>1.1000000000000001</c:v>
                </c:pt>
                <c:pt idx="7756">
                  <c:v>0.62</c:v>
                </c:pt>
                <c:pt idx="7757">
                  <c:v>0.64</c:v>
                </c:pt>
                <c:pt idx="7758">
                  <c:v>1.26</c:v>
                </c:pt>
                <c:pt idx="7759">
                  <c:v>0.76</c:v>
                </c:pt>
                <c:pt idx="7760">
                  <c:v>0.82</c:v>
                </c:pt>
                <c:pt idx="7761">
                  <c:v>0.92</c:v>
                </c:pt>
                <c:pt idx="7762">
                  <c:v>1.54</c:v>
                </c:pt>
                <c:pt idx="7763">
                  <c:v>1.26</c:v>
                </c:pt>
                <c:pt idx="7764">
                  <c:v>0.9</c:v>
                </c:pt>
                <c:pt idx="7765">
                  <c:v>0.64</c:v>
                </c:pt>
                <c:pt idx="7766">
                  <c:v>0</c:v>
                </c:pt>
                <c:pt idx="7767">
                  <c:v>0.02</c:v>
                </c:pt>
                <c:pt idx="7768">
                  <c:v>0.02</c:v>
                </c:pt>
                <c:pt idx="7769">
                  <c:v>0.14000000000000001</c:v>
                </c:pt>
                <c:pt idx="7770">
                  <c:v>0.4</c:v>
                </c:pt>
                <c:pt idx="7771">
                  <c:v>0.18</c:v>
                </c:pt>
                <c:pt idx="7772">
                  <c:v>0.42</c:v>
                </c:pt>
                <c:pt idx="7773">
                  <c:v>0.56000000000000005</c:v>
                </c:pt>
                <c:pt idx="7774">
                  <c:v>0.78</c:v>
                </c:pt>
                <c:pt idx="7775">
                  <c:v>0.54</c:v>
                </c:pt>
                <c:pt idx="7776">
                  <c:v>0.56000000000000005</c:v>
                </c:pt>
                <c:pt idx="7777">
                  <c:v>0.42</c:v>
                </c:pt>
                <c:pt idx="7778">
                  <c:v>0.78</c:v>
                </c:pt>
                <c:pt idx="7779">
                  <c:v>0.5</c:v>
                </c:pt>
                <c:pt idx="7780">
                  <c:v>1.1000000000000001</c:v>
                </c:pt>
                <c:pt idx="7781">
                  <c:v>0.4</c:v>
                </c:pt>
                <c:pt idx="7782">
                  <c:v>0.72</c:v>
                </c:pt>
                <c:pt idx="7783">
                  <c:v>2.8</c:v>
                </c:pt>
                <c:pt idx="7784">
                  <c:v>2.92</c:v>
                </c:pt>
                <c:pt idx="7785">
                  <c:v>3.76</c:v>
                </c:pt>
                <c:pt idx="7786">
                  <c:v>4.78</c:v>
                </c:pt>
                <c:pt idx="7787">
                  <c:v>1.6</c:v>
                </c:pt>
                <c:pt idx="7788">
                  <c:v>3.94</c:v>
                </c:pt>
                <c:pt idx="7789">
                  <c:v>5.16</c:v>
                </c:pt>
                <c:pt idx="7790">
                  <c:v>5.14</c:v>
                </c:pt>
                <c:pt idx="7791">
                  <c:v>6.64</c:v>
                </c:pt>
                <c:pt idx="7792">
                  <c:v>4.0199999999999996</c:v>
                </c:pt>
                <c:pt idx="7793">
                  <c:v>4.4800000000000004</c:v>
                </c:pt>
                <c:pt idx="7794">
                  <c:v>6.92</c:v>
                </c:pt>
                <c:pt idx="7795">
                  <c:v>5.56</c:v>
                </c:pt>
                <c:pt idx="7796">
                  <c:v>6.06</c:v>
                </c:pt>
                <c:pt idx="7797">
                  <c:v>5.38</c:v>
                </c:pt>
                <c:pt idx="7798">
                  <c:v>3.18</c:v>
                </c:pt>
                <c:pt idx="7799">
                  <c:v>2.64</c:v>
                </c:pt>
                <c:pt idx="7800">
                  <c:v>3</c:v>
                </c:pt>
                <c:pt idx="7801">
                  <c:v>2.16</c:v>
                </c:pt>
                <c:pt idx="7802">
                  <c:v>1.86</c:v>
                </c:pt>
                <c:pt idx="7803">
                  <c:v>5.92</c:v>
                </c:pt>
                <c:pt idx="7804">
                  <c:v>5.12</c:v>
                </c:pt>
                <c:pt idx="7805">
                  <c:v>6.2</c:v>
                </c:pt>
                <c:pt idx="7806">
                  <c:v>3.62</c:v>
                </c:pt>
                <c:pt idx="7807">
                  <c:v>4.3</c:v>
                </c:pt>
                <c:pt idx="7808">
                  <c:v>3.7</c:v>
                </c:pt>
                <c:pt idx="7809">
                  <c:v>2.02</c:v>
                </c:pt>
                <c:pt idx="7810">
                  <c:v>1.48</c:v>
                </c:pt>
                <c:pt idx="7811">
                  <c:v>1.62</c:v>
                </c:pt>
                <c:pt idx="7812">
                  <c:v>1.5</c:v>
                </c:pt>
                <c:pt idx="7813">
                  <c:v>1.04</c:v>
                </c:pt>
                <c:pt idx="7814">
                  <c:v>1.7</c:v>
                </c:pt>
                <c:pt idx="7815">
                  <c:v>1.92</c:v>
                </c:pt>
                <c:pt idx="7816">
                  <c:v>1.6</c:v>
                </c:pt>
                <c:pt idx="7817">
                  <c:v>0.74</c:v>
                </c:pt>
                <c:pt idx="7818">
                  <c:v>1.2</c:v>
                </c:pt>
                <c:pt idx="7819">
                  <c:v>1</c:v>
                </c:pt>
                <c:pt idx="7820">
                  <c:v>1.1000000000000001</c:v>
                </c:pt>
                <c:pt idx="7821">
                  <c:v>0.24</c:v>
                </c:pt>
                <c:pt idx="7822">
                  <c:v>0</c:v>
                </c:pt>
                <c:pt idx="7823">
                  <c:v>0</c:v>
                </c:pt>
                <c:pt idx="7824">
                  <c:v>0.26</c:v>
                </c:pt>
                <c:pt idx="7825">
                  <c:v>0.32</c:v>
                </c:pt>
                <c:pt idx="7826">
                  <c:v>0.26</c:v>
                </c:pt>
                <c:pt idx="7827">
                  <c:v>0.38</c:v>
                </c:pt>
                <c:pt idx="7828">
                  <c:v>0.1</c:v>
                </c:pt>
                <c:pt idx="7829">
                  <c:v>0</c:v>
                </c:pt>
                <c:pt idx="7830">
                  <c:v>0.22</c:v>
                </c:pt>
                <c:pt idx="7831">
                  <c:v>0.02</c:v>
                </c:pt>
                <c:pt idx="7832">
                  <c:v>0</c:v>
                </c:pt>
                <c:pt idx="7833">
                  <c:v>0</c:v>
                </c:pt>
                <c:pt idx="7834">
                  <c:v>0.16</c:v>
                </c:pt>
                <c:pt idx="7835">
                  <c:v>0.84</c:v>
                </c:pt>
                <c:pt idx="7836">
                  <c:v>0.57999999999999996</c:v>
                </c:pt>
                <c:pt idx="7837">
                  <c:v>1.76</c:v>
                </c:pt>
                <c:pt idx="7838">
                  <c:v>2.14</c:v>
                </c:pt>
                <c:pt idx="7839">
                  <c:v>2.92</c:v>
                </c:pt>
                <c:pt idx="7840">
                  <c:v>1.54</c:v>
                </c:pt>
                <c:pt idx="7841">
                  <c:v>1.44</c:v>
                </c:pt>
                <c:pt idx="7842">
                  <c:v>1.88</c:v>
                </c:pt>
                <c:pt idx="7843">
                  <c:v>2.82</c:v>
                </c:pt>
                <c:pt idx="7844">
                  <c:v>2.64</c:v>
                </c:pt>
                <c:pt idx="7845">
                  <c:v>4</c:v>
                </c:pt>
                <c:pt idx="7846">
                  <c:v>2.38</c:v>
                </c:pt>
                <c:pt idx="7847">
                  <c:v>2.02</c:v>
                </c:pt>
                <c:pt idx="7848">
                  <c:v>3.44</c:v>
                </c:pt>
                <c:pt idx="7849">
                  <c:v>5.54</c:v>
                </c:pt>
                <c:pt idx="7850">
                  <c:v>6.94</c:v>
                </c:pt>
                <c:pt idx="7851">
                  <c:v>4.62</c:v>
                </c:pt>
                <c:pt idx="7852">
                  <c:v>4.5999999999999996</c:v>
                </c:pt>
                <c:pt idx="7853">
                  <c:v>4.24</c:v>
                </c:pt>
                <c:pt idx="7854">
                  <c:v>3.06</c:v>
                </c:pt>
                <c:pt idx="7855">
                  <c:v>2.94</c:v>
                </c:pt>
                <c:pt idx="7856">
                  <c:v>1.08</c:v>
                </c:pt>
                <c:pt idx="7857">
                  <c:v>0.46</c:v>
                </c:pt>
                <c:pt idx="7858">
                  <c:v>0.5</c:v>
                </c:pt>
                <c:pt idx="7859">
                  <c:v>0.9</c:v>
                </c:pt>
                <c:pt idx="7860">
                  <c:v>1.6</c:v>
                </c:pt>
                <c:pt idx="7861">
                  <c:v>2.1</c:v>
                </c:pt>
                <c:pt idx="7862">
                  <c:v>2.1</c:v>
                </c:pt>
                <c:pt idx="7863">
                  <c:v>1.68</c:v>
                </c:pt>
                <c:pt idx="7864">
                  <c:v>1.32</c:v>
                </c:pt>
                <c:pt idx="7865">
                  <c:v>1.98</c:v>
                </c:pt>
                <c:pt idx="7866">
                  <c:v>0.7</c:v>
                </c:pt>
                <c:pt idx="7867">
                  <c:v>0.38</c:v>
                </c:pt>
                <c:pt idx="7868">
                  <c:v>3</c:v>
                </c:pt>
                <c:pt idx="7869">
                  <c:v>2.82</c:v>
                </c:pt>
                <c:pt idx="7870">
                  <c:v>1.64</c:v>
                </c:pt>
                <c:pt idx="7871">
                  <c:v>0.64</c:v>
                </c:pt>
                <c:pt idx="7872">
                  <c:v>0.36</c:v>
                </c:pt>
                <c:pt idx="7873">
                  <c:v>0.04</c:v>
                </c:pt>
                <c:pt idx="7874">
                  <c:v>0</c:v>
                </c:pt>
                <c:pt idx="7875">
                  <c:v>0</c:v>
                </c:pt>
                <c:pt idx="7876">
                  <c:v>0</c:v>
                </c:pt>
                <c:pt idx="7877">
                  <c:v>0</c:v>
                </c:pt>
                <c:pt idx="7878">
                  <c:v>0</c:v>
                </c:pt>
                <c:pt idx="7879">
                  <c:v>0</c:v>
                </c:pt>
                <c:pt idx="7880">
                  <c:v>0</c:v>
                </c:pt>
                <c:pt idx="7881">
                  <c:v>0</c:v>
                </c:pt>
                <c:pt idx="7882">
                  <c:v>0.02</c:v>
                </c:pt>
                <c:pt idx="7883">
                  <c:v>0.04</c:v>
                </c:pt>
                <c:pt idx="7884">
                  <c:v>0</c:v>
                </c:pt>
                <c:pt idx="7885">
                  <c:v>0</c:v>
                </c:pt>
                <c:pt idx="7886">
                  <c:v>0</c:v>
                </c:pt>
                <c:pt idx="7887">
                  <c:v>0</c:v>
                </c:pt>
                <c:pt idx="7888">
                  <c:v>0</c:v>
                </c:pt>
                <c:pt idx="7889">
                  <c:v>0.1</c:v>
                </c:pt>
                <c:pt idx="7890">
                  <c:v>0.34</c:v>
                </c:pt>
                <c:pt idx="7891">
                  <c:v>0.38</c:v>
                </c:pt>
                <c:pt idx="7892">
                  <c:v>0.36</c:v>
                </c:pt>
                <c:pt idx="7893">
                  <c:v>0</c:v>
                </c:pt>
                <c:pt idx="7894">
                  <c:v>0</c:v>
                </c:pt>
                <c:pt idx="7895">
                  <c:v>0</c:v>
                </c:pt>
                <c:pt idx="7896">
                  <c:v>0</c:v>
                </c:pt>
                <c:pt idx="7897">
                  <c:v>0</c:v>
                </c:pt>
                <c:pt idx="7898">
                  <c:v>0.02</c:v>
                </c:pt>
                <c:pt idx="7899">
                  <c:v>0.22</c:v>
                </c:pt>
                <c:pt idx="7900">
                  <c:v>0.04</c:v>
                </c:pt>
                <c:pt idx="7901">
                  <c:v>0</c:v>
                </c:pt>
                <c:pt idx="7902">
                  <c:v>0.3</c:v>
                </c:pt>
                <c:pt idx="7903">
                  <c:v>0.04</c:v>
                </c:pt>
                <c:pt idx="7904">
                  <c:v>0</c:v>
                </c:pt>
                <c:pt idx="7905">
                  <c:v>0.02</c:v>
                </c:pt>
                <c:pt idx="7906">
                  <c:v>0</c:v>
                </c:pt>
                <c:pt idx="7907">
                  <c:v>0</c:v>
                </c:pt>
                <c:pt idx="7908">
                  <c:v>0</c:v>
                </c:pt>
                <c:pt idx="7909">
                  <c:v>0.06</c:v>
                </c:pt>
                <c:pt idx="7910">
                  <c:v>0.04</c:v>
                </c:pt>
                <c:pt idx="7911">
                  <c:v>0.04</c:v>
                </c:pt>
                <c:pt idx="7912">
                  <c:v>0.04</c:v>
                </c:pt>
                <c:pt idx="7913">
                  <c:v>0</c:v>
                </c:pt>
                <c:pt idx="7914">
                  <c:v>0</c:v>
                </c:pt>
                <c:pt idx="7915">
                  <c:v>0</c:v>
                </c:pt>
                <c:pt idx="7916">
                  <c:v>0</c:v>
                </c:pt>
                <c:pt idx="7917">
                  <c:v>0</c:v>
                </c:pt>
                <c:pt idx="7918">
                  <c:v>0</c:v>
                </c:pt>
                <c:pt idx="7919">
                  <c:v>0.2</c:v>
                </c:pt>
                <c:pt idx="7920">
                  <c:v>0.18</c:v>
                </c:pt>
                <c:pt idx="7921">
                  <c:v>0.16</c:v>
                </c:pt>
                <c:pt idx="7922">
                  <c:v>0.5</c:v>
                </c:pt>
                <c:pt idx="7923">
                  <c:v>0.14000000000000001</c:v>
                </c:pt>
                <c:pt idx="7924">
                  <c:v>0</c:v>
                </c:pt>
                <c:pt idx="7925">
                  <c:v>0</c:v>
                </c:pt>
                <c:pt idx="7926">
                  <c:v>0.12</c:v>
                </c:pt>
                <c:pt idx="7927">
                  <c:v>0.48</c:v>
                </c:pt>
                <c:pt idx="7928">
                  <c:v>0.52</c:v>
                </c:pt>
                <c:pt idx="7929">
                  <c:v>0.1</c:v>
                </c:pt>
                <c:pt idx="7930">
                  <c:v>0</c:v>
                </c:pt>
                <c:pt idx="7931">
                  <c:v>0.06</c:v>
                </c:pt>
                <c:pt idx="7932">
                  <c:v>0.02</c:v>
                </c:pt>
                <c:pt idx="7933">
                  <c:v>0.06</c:v>
                </c:pt>
                <c:pt idx="7934">
                  <c:v>0.42</c:v>
                </c:pt>
                <c:pt idx="7935">
                  <c:v>0.48</c:v>
                </c:pt>
                <c:pt idx="7936">
                  <c:v>0.8</c:v>
                </c:pt>
                <c:pt idx="7937">
                  <c:v>2.2400000000000002</c:v>
                </c:pt>
                <c:pt idx="7938">
                  <c:v>0.44</c:v>
                </c:pt>
                <c:pt idx="7939">
                  <c:v>1.04</c:v>
                </c:pt>
                <c:pt idx="7940">
                  <c:v>1.06</c:v>
                </c:pt>
                <c:pt idx="7941">
                  <c:v>0.98</c:v>
                </c:pt>
                <c:pt idx="7942">
                  <c:v>0</c:v>
                </c:pt>
                <c:pt idx="7943">
                  <c:v>0</c:v>
                </c:pt>
                <c:pt idx="7944">
                  <c:v>0.04</c:v>
                </c:pt>
                <c:pt idx="7945">
                  <c:v>1.02</c:v>
                </c:pt>
                <c:pt idx="7946">
                  <c:v>1.42</c:v>
                </c:pt>
                <c:pt idx="7947">
                  <c:v>0.84</c:v>
                </c:pt>
                <c:pt idx="7948">
                  <c:v>0.54</c:v>
                </c:pt>
                <c:pt idx="7949">
                  <c:v>0.32</c:v>
                </c:pt>
                <c:pt idx="7950">
                  <c:v>0.72</c:v>
                </c:pt>
                <c:pt idx="7951">
                  <c:v>0.42</c:v>
                </c:pt>
                <c:pt idx="7952">
                  <c:v>0.94</c:v>
                </c:pt>
                <c:pt idx="7953">
                  <c:v>0.68</c:v>
                </c:pt>
                <c:pt idx="7954">
                  <c:v>0.02</c:v>
                </c:pt>
                <c:pt idx="7955">
                  <c:v>0</c:v>
                </c:pt>
                <c:pt idx="7956">
                  <c:v>0.1</c:v>
                </c:pt>
                <c:pt idx="7957">
                  <c:v>0.48</c:v>
                </c:pt>
                <c:pt idx="7958">
                  <c:v>0.62</c:v>
                </c:pt>
                <c:pt idx="7959">
                  <c:v>0.36</c:v>
                </c:pt>
                <c:pt idx="7960">
                  <c:v>0.44</c:v>
                </c:pt>
                <c:pt idx="7961">
                  <c:v>1.02</c:v>
                </c:pt>
                <c:pt idx="7962">
                  <c:v>0.46</c:v>
                </c:pt>
                <c:pt idx="7963">
                  <c:v>0.48</c:v>
                </c:pt>
                <c:pt idx="7964">
                  <c:v>1.58</c:v>
                </c:pt>
                <c:pt idx="7965">
                  <c:v>1.34</c:v>
                </c:pt>
                <c:pt idx="7966">
                  <c:v>0.92</c:v>
                </c:pt>
                <c:pt idx="7967">
                  <c:v>0.18</c:v>
                </c:pt>
                <c:pt idx="7968">
                  <c:v>0.52</c:v>
                </c:pt>
                <c:pt idx="7969">
                  <c:v>0.6</c:v>
                </c:pt>
                <c:pt idx="7970">
                  <c:v>0.34</c:v>
                </c:pt>
                <c:pt idx="7971">
                  <c:v>0.12</c:v>
                </c:pt>
                <c:pt idx="7972">
                  <c:v>0.14000000000000001</c:v>
                </c:pt>
                <c:pt idx="7973">
                  <c:v>0.16</c:v>
                </c:pt>
                <c:pt idx="7974">
                  <c:v>0.06</c:v>
                </c:pt>
                <c:pt idx="7975">
                  <c:v>0</c:v>
                </c:pt>
                <c:pt idx="7976">
                  <c:v>0.08</c:v>
                </c:pt>
                <c:pt idx="7977">
                  <c:v>0.12</c:v>
                </c:pt>
                <c:pt idx="7978">
                  <c:v>0.06</c:v>
                </c:pt>
                <c:pt idx="7979">
                  <c:v>0.2</c:v>
                </c:pt>
                <c:pt idx="7980">
                  <c:v>0.24</c:v>
                </c:pt>
                <c:pt idx="7981">
                  <c:v>0.02</c:v>
                </c:pt>
                <c:pt idx="7982">
                  <c:v>0</c:v>
                </c:pt>
                <c:pt idx="7983">
                  <c:v>0.08</c:v>
                </c:pt>
                <c:pt idx="7984">
                  <c:v>0.34</c:v>
                </c:pt>
                <c:pt idx="7985">
                  <c:v>0.68</c:v>
                </c:pt>
                <c:pt idx="7986">
                  <c:v>0.56000000000000005</c:v>
                </c:pt>
                <c:pt idx="7987">
                  <c:v>0.76</c:v>
                </c:pt>
                <c:pt idx="7988">
                  <c:v>1.38</c:v>
                </c:pt>
                <c:pt idx="7989">
                  <c:v>2.34</c:v>
                </c:pt>
                <c:pt idx="7990">
                  <c:v>1.58</c:v>
                </c:pt>
                <c:pt idx="7991">
                  <c:v>5.4</c:v>
                </c:pt>
                <c:pt idx="7992">
                  <c:v>5.42</c:v>
                </c:pt>
                <c:pt idx="7993">
                  <c:v>3.7</c:v>
                </c:pt>
                <c:pt idx="7994">
                  <c:v>4.1399999999999997</c:v>
                </c:pt>
                <c:pt idx="7995">
                  <c:v>1.1000000000000001</c:v>
                </c:pt>
                <c:pt idx="7996">
                  <c:v>1.42</c:v>
                </c:pt>
                <c:pt idx="7997">
                  <c:v>1.18</c:v>
                </c:pt>
                <c:pt idx="7998">
                  <c:v>0.14000000000000001</c:v>
                </c:pt>
                <c:pt idx="7999">
                  <c:v>0.18</c:v>
                </c:pt>
                <c:pt idx="8000">
                  <c:v>0.1</c:v>
                </c:pt>
                <c:pt idx="8001">
                  <c:v>0.54</c:v>
                </c:pt>
                <c:pt idx="8002">
                  <c:v>0.46</c:v>
                </c:pt>
                <c:pt idx="8003">
                  <c:v>0</c:v>
                </c:pt>
                <c:pt idx="8004">
                  <c:v>0</c:v>
                </c:pt>
                <c:pt idx="8005">
                  <c:v>0</c:v>
                </c:pt>
                <c:pt idx="8006">
                  <c:v>0.16</c:v>
                </c:pt>
                <c:pt idx="8007">
                  <c:v>0</c:v>
                </c:pt>
                <c:pt idx="8008">
                  <c:v>0</c:v>
                </c:pt>
                <c:pt idx="8009">
                  <c:v>0</c:v>
                </c:pt>
                <c:pt idx="8010">
                  <c:v>0</c:v>
                </c:pt>
                <c:pt idx="8011">
                  <c:v>0</c:v>
                </c:pt>
                <c:pt idx="8012">
                  <c:v>0.14000000000000001</c:v>
                </c:pt>
                <c:pt idx="8013">
                  <c:v>0.24</c:v>
                </c:pt>
                <c:pt idx="8014">
                  <c:v>0.08</c:v>
                </c:pt>
                <c:pt idx="8015">
                  <c:v>0.02</c:v>
                </c:pt>
                <c:pt idx="8016">
                  <c:v>0</c:v>
                </c:pt>
                <c:pt idx="8017">
                  <c:v>0.08</c:v>
                </c:pt>
                <c:pt idx="8018">
                  <c:v>0</c:v>
                </c:pt>
                <c:pt idx="8019">
                  <c:v>0</c:v>
                </c:pt>
                <c:pt idx="8020">
                  <c:v>0.02</c:v>
                </c:pt>
                <c:pt idx="8021">
                  <c:v>0.12</c:v>
                </c:pt>
                <c:pt idx="8022">
                  <c:v>0.34</c:v>
                </c:pt>
                <c:pt idx="8023">
                  <c:v>0.56000000000000005</c:v>
                </c:pt>
                <c:pt idx="8024">
                  <c:v>0.76</c:v>
                </c:pt>
                <c:pt idx="8025">
                  <c:v>0.38</c:v>
                </c:pt>
                <c:pt idx="8026">
                  <c:v>2.88</c:v>
                </c:pt>
                <c:pt idx="8027">
                  <c:v>2.04</c:v>
                </c:pt>
                <c:pt idx="8028">
                  <c:v>3.52</c:v>
                </c:pt>
                <c:pt idx="8029">
                  <c:v>3.94</c:v>
                </c:pt>
                <c:pt idx="8030">
                  <c:v>2.9</c:v>
                </c:pt>
                <c:pt idx="8031">
                  <c:v>2.94</c:v>
                </c:pt>
                <c:pt idx="8032">
                  <c:v>2.5</c:v>
                </c:pt>
                <c:pt idx="8033">
                  <c:v>1.66</c:v>
                </c:pt>
                <c:pt idx="8034">
                  <c:v>3.32</c:v>
                </c:pt>
                <c:pt idx="8035">
                  <c:v>1.78</c:v>
                </c:pt>
                <c:pt idx="8036">
                  <c:v>1.02</c:v>
                </c:pt>
                <c:pt idx="8037">
                  <c:v>0.32</c:v>
                </c:pt>
                <c:pt idx="8038">
                  <c:v>0.74</c:v>
                </c:pt>
                <c:pt idx="8039">
                  <c:v>1.18</c:v>
                </c:pt>
                <c:pt idx="8040">
                  <c:v>0.4</c:v>
                </c:pt>
                <c:pt idx="8041">
                  <c:v>0.54</c:v>
                </c:pt>
                <c:pt idx="8042">
                  <c:v>0.34</c:v>
                </c:pt>
                <c:pt idx="8043">
                  <c:v>0</c:v>
                </c:pt>
                <c:pt idx="8044">
                  <c:v>0.16</c:v>
                </c:pt>
                <c:pt idx="8045">
                  <c:v>0.5</c:v>
                </c:pt>
                <c:pt idx="8046">
                  <c:v>0.02</c:v>
                </c:pt>
                <c:pt idx="8047">
                  <c:v>0.52</c:v>
                </c:pt>
                <c:pt idx="8048">
                  <c:v>0.14000000000000001</c:v>
                </c:pt>
                <c:pt idx="8049">
                  <c:v>0.12</c:v>
                </c:pt>
                <c:pt idx="8050">
                  <c:v>0.52</c:v>
                </c:pt>
                <c:pt idx="8051">
                  <c:v>0</c:v>
                </c:pt>
                <c:pt idx="8052">
                  <c:v>0</c:v>
                </c:pt>
                <c:pt idx="8053">
                  <c:v>0.08</c:v>
                </c:pt>
                <c:pt idx="8054">
                  <c:v>0.1</c:v>
                </c:pt>
                <c:pt idx="8055">
                  <c:v>0</c:v>
                </c:pt>
                <c:pt idx="8056">
                  <c:v>0</c:v>
                </c:pt>
                <c:pt idx="8057">
                  <c:v>0</c:v>
                </c:pt>
                <c:pt idx="8058">
                  <c:v>0</c:v>
                </c:pt>
                <c:pt idx="8059">
                  <c:v>0</c:v>
                </c:pt>
                <c:pt idx="8060">
                  <c:v>0</c:v>
                </c:pt>
                <c:pt idx="8061">
                  <c:v>0</c:v>
                </c:pt>
                <c:pt idx="8062">
                  <c:v>0</c:v>
                </c:pt>
                <c:pt idx="8063">
                  <c:v>0</c:v>
                </c:pt>
                <c:pt idx="8064">
                  <c:v>0</c:v>
                </c:pt>
                <c:pt idx="8065">
                  <c:v>0</c:v>
                </c:pt>
                <c:pt idx="8066">
                  <c:v>0</c:v>
                </c:pt>
                <c:pt idx="8067">
                  <c:v>0</c:v>
                </c:pt>
                <c:pt idx="8068">
                  <c:v>0</c:v>
                </c:pt>
                <c:pt idx="8069">
                  <c:v>0</c:v>
                </c:pt>
                <c:pt idx="8070">
                  <c:v>0</c:v>
                </c:pt>
                <c:pt idx="8071">
                  <c:v>0.04</c:v>
                </c:pt>
                <c:pt idx="8072">
                  <c:v>0</c:v>
                </c:pt>
                <c:pt idx="8073">
                  <c:v>0</c:v>
                </c:pt>
                <c:pt idx="8074">
                  <c:v>0</c:v>
                </c:pt>
                <c:pt idx="8075">
                  <c:v>0</c:v>
                </c:pt>
                <c:pt idx="8076">
                  <c:v>0</c:v>
                </c:pt>
                <c:pt idx="8077">
                  <c:v>0</c:v>
                </c:pt>
                <c:pt idx="8078">
                  <c:v>0</c:v>
                </c:pt>
                <c:pt idx="8079">
                  <c:v>0</c:v>
                </c:pt>
                <c:pt idx="8080">
                  <c:v>0.08</c:v>
                </c:pt>
                <c:pt idx="8081">
                  <c:v>0</c:v>
                </c:pt>
                <c:pt idx="8082">
                  <c:v>0</c:v>
                </c:pt>
                <c:pt idx="8083">
                  <c:v>0.04</c:v>
                </c:pt>
                <c:pt idx="8084">
                  <c:v>0.44</c:v>
                </c:pt>
                <c:pt idx="8085">
                  <c:v>1</c:v>
                </c:pt>
                <c:pt idx="8086">
                  <c:v>1</c:v>
                </c:pt>
                <c:pt idx="8087">
                  <c:v>0.72</c:v>
                </c:pt>
                <c:pt idx="8088">
                  <c:v>0.08</c:v>
                </c:pt>
                <c:pt idx="8089">
                  <c:v>0</c:v>
                </c:pt>
                <c:pt idx="8090">
                  <c:v>0</c:v>
                </c:pt>
                <c:pt idx="8091">
                  <c:v>0.02</c:v>
                </c:pt>
                <c:pt idx="8092">
                  <c:v>0.36</c:v>
                </c:pt>
                <c:pt idx="8093">
                  <c:v>0.82</c:v>
                </c:pt>
                <c:pt idx="8094">
                  <c:v>0.72</c:v>
                </c:pt>
                <c:pt idx="8095">
                  <c:v>0.56000000000000005</c:v>
                </c:pt>
                <c:pt idx="8096">
                  <c:v>0.46</c:v>
                </c:pt>
                <c:pt idx="8097">
                  <c:v>0.78</c:v>
                </c:pt>
                <c:pt idx="8098">
                  <c:v>1.86</c:v>
                </c:pt>
                <c:pt idx="8099">
                  <c:v>2.14</c:v>
                </c:pt>
                <c:pt idx="8100">
                  <c:v>1.3</c:v>
                </c:pt>
                <c:pt idx="8101">
                  <c:v>0.52</c:v>
                </c:pt>
                <c:pt idx="8102">
                  <c:v>0.04</c:v>
                </c:pt>
                <c:pt idx="8103">
                  <c:v>0.02</c:v>
                </c:pt>
                <c:pt idx="8104">
                  <c:v>0</c:v>
                </c:pt>
                <c:pt idx="8105">
                  <c:v>0</c:v>
                </c:pt>
                <c:pt idx="8106">
                  <c:v>0.06</c:v>
                </c:pt>
                <c:pt idx="8107">
                  <c:v>0.38</c:v>
                </c:pt>
                <c:pt idx="8108">
                  <c:v>0.6</c:v>
                </c:pt>
                <c:pt idx="8109">
                  <c:v>0.42</c:v>
                </c:pt>
                <c:pt idx="8110">
                  <c:v>0.7</c:v>
                </c:pt>
                <c:pt idx="8111">
                  <c:v>0.68</c:v>
                </c:pt>
                <c:pt idx="8112">
                  <c:v>0.66</c:v>
                </c:pt>
                <c:pt idx="8113">
                  <c:v>1.76</c:v>
                </c:pt>
                <c:pt idx="8114">
                  <c:v>5.0599999999999996</c:v>
                </c:pt>
                <c:pt idx="8115">
                  <c:v>1.46</c:v>
                </c:pt>
                <c:pt idx="8116">
                  <c:v>0.18</c:v>
                </c:pt>
                <c:pt idx="8117">
                  <c:v>0.7</c:v>
                </c:pt>
                <c:pt idx="8118">
                  <c:v>0.64</c:v>
                </c:pt>
                <c:pt idx="8119">
                  <c:v>1.34</c:v>
                </c:pt>
                <c:pt idx="8120">
                  <c:v>1.68</c:v>
                </c:pt>
                <c:pt idx="8121">
                  <c:v>0.56000000000000005</c:v>
                </c:pt>
                <c:pt idx="8122">
                  <c:v>1.08</c:v>
                </c:pt>
                <c:pt idx="8123">
                  <c:v>1.36</c:v>
                </c:pt>
                <c:pt idx="8124">
                  <c:v>0.14000000000000001</c:v>
                </c:pt>
                <c:pt idx="8125">
                  <c:v>0.64</c:v>
                </c:pt>
                <c:pt idx="8126">
                  <c:v>0.76</c:v>
                </c:pt>
                <c:pt idx="8127">
                  <c:v>0.84</c:v>
                </c:pt>
                <c:pt idx="8128">
                  <c:v>1.4</c:v>
                </c:pt>
                <c:pt idx="8129">
                  <c:v>0.14000000000000001</c:v>
                </c:pt>
                <c:pt idx="8130">
                  <c:v>1.26</c:v>
                </c:pt>
                <c:pt idx="8131">
                  <c:v>0.46</c:v>
                </c:pt>
                <c:pt idx="8132">
                  <c:v>0.32</c:v>
                </c:pt>
                <c:pt idx="8133">
                  <c:v>0.34</c:v>
                </c:pt>
                <c:pt idx="8134">
                  <c:v>0</c:v>
                </c:pt>
                <c:pt idx="8135">
                  <c:v>0</c:v>
                </c:pt>
                <c:pt idx="8136">
                  <c:v>0</c:v>
                </c:pt>
                <c:pt idx="8137">
                  <c:v>0</c:v>
                </c:pt>
                <c:pt idx="8138">
                  <c:v>0</c:v>
                </c:pt>
                <c:pt idx="8139">
                  <c:v>0</c:v>
                </c:pt>
                <c:pt idx="8140">
                  <c:v>0.02</c:v>
                </c:pt>
                <c:pt idx="8141">
                  <c:v>0.18</c:v>
                </c:pt>
                <c:pt idx="8142">
                  <c:v>0.66</c:v>
                </c:pt>
                <c:pt idx="8143">
                  <c:v>4.7</c:v>
                </c:pt>
                <c:pt idx="8144">
                  <c:v>7.16</c:v>
                </c:pt>
                <c:pt idx="8145">
                  <c:v>4.82</c:v>
                </c:pt>
                <c:pt idx="8146">
                  <c:v>7.78</c:v>
                </c:pt>
                <c:pt idx="8147">
                  <c:v>9.06</c:v>
                </c:pt>
                <c:pt idx="8148">
                  <c:v>9.3800000000000008</c:v>
                </c:pt>
                <c:pt idx="8149">
                  <c:v>9.18</c:v>
                </c:pt>
                <c:pt idx="8150">
                  <c:v>9.2200000000000006</c:v>
                </c:pt>
                <c:pt idx="8151">
                  <c:v>8.82</c:v>
                </c:pt>
                <c:pt idx="8152">
                  <c:v>10.1</c:v>
                </c:pt>
                <c:pt idx="8153">
                  <c:v>10.26</c:v>
                </c:pt>
                <c:pt idx="8154">
                  <c:v>9.8000000000000007</c:v>
                </c:pt>
                <c:pt idx="8155">
                  <c:v>10.199999999999999</c:v>
                </c:pt>
                <c:pt idx="8156">
                  <c:v>5.94</c:v>
                </c:pt>
                <c:pt idx="8157">
                  <c:v>5.62</c:v>
                </c:pt>
                <c:pt idx="8158">
                  <c:v>9.16</c:v>
                </c:pt>
                <c:pt idx="8159">
                  <c:v>7.1</c:v>
                </c:pt>
                <c:pt idx="8160">
                  <c:v>7.6</c:v>
                </c:pt>
                <c:pt idx="8161">
                  <c:v>8.0399999999999991</c:v>
                </c:pt>
                <c:pt idx="8162">
                  <c:v>9.44</c:v>
                </c:pt>
                <c:pt idx="8163">
                  <c:v>9.56</c:v>
                </c:pt>
                <c:pt idx="8164">
                  <c:v>8.7200000000000006</c:v>
                </c:pt>
                <c:pt idx="8165">
                  <c:v>9.0399999999999991</c:v>
                </c:pt>
                <c:pt idx="8166">
                  <c:v>8.48</c:v>
                </c:pt>
                <c:pt idx="8167">
                  <c:v>8.68</c:v>
                </c:pt>
                <c:pt idx="8168">
                  <c:v>9.18</c:v>
                </c:pt>
                <c:pt idx="8169">
                  <c:v>7.2</c:v>
                </c:pt>
                <c:pt idx="8170">
                  <c:v>7.06</c:v>
                </c:pt>
                <c:pt idx="8171">
                  <c:v>8.32</c:v>
                </c:pt>
                <c:pt idx="8172">
                  <c:v>9.84</c:v>
                </c:pt>
                <c:pt idx="8173">
                  <c:v>9.68</c:v>
                </c:pt>
                <c:pt idx="8174">
                  <c:v>9.26</c:v>
                </c:pt>
                <c:pt idx="8175">
                  <c:v>8.32</c:v>
                </c:pt>
                <c:pt idx="8176">
                  <c:v>9.02</c:v>
                </c:pt>
                <c:pt idx="8177">
                  <c:v>6.58</c:v>
                </c:pt>
                <c:pt idx="8178">
                  <c:v>5.94</c:v>
                </c:pt>
                <c:pt idx="8179">
                  <c:v>5.3</c:v>
                </c:pt>
                <c:pt idx="8180">
                  <c:v>6.06</c:v>
                </c:pt>
                <c:pt idx="8181">
                  <c:v>3.9</c:v>
                </c:pt>
                <c:pt idx="8182">
                  <c:v>3.58</c:v>
                </c:pt>
                <c:pt idx="8183">
                  <c:v>2.44</c:v>
                </c:pt>
                <c:pt idx="8184">
                  <c:v>8.82</c:v>
                </c:pt>
                <c:pt idx="8185">
                  <c:v>7.08</c:v>
                </c:pt>
                <c:pt idx="8186">
                  <c:v>6.54</c:v>
                </c:pt>
                <c:pt idx="8187">
                  <c:v>4.32</c:v>
                </c:pt>
                <c:pt idx="8188">
                  <c:v>3.86</c:v>
                </c:pt>
                <c:pt idx="8189">
                  <c:v>4.9000000000000004</c:v>
                </c:pt>
                <c:pt idx="8190">
                  <c:v>1.8</c:v>
                </c:pt>
                <c:pt idx="8191">
                  <c:v>8.76</c:v>
                </c:pt>
                <c:pt idx="8192">
                  <c:v>8.52</c:v>
                </c:pt>
                <c:pt idx="8193">
                  <c:v>0.22</c:v>
                </c:pt>
                <c:pt idx="8194">
                  <c:v>3.78</c:v>
                </c:pt>
                <c:pt idx="8195">
                  <c:v>0.38</c:v>
                </c:pt>
                <c:pt idx="8196">
                  <c:v>0.02</c:v>
                </c:pt>
                <c:pt idx="8197">
                  <c:v>1.7</c:v>
                </c:pt>
                <c:pt idx="8198">
                  <c:v>1.38</c:v>
                </c:pt>
                <c:pt idx="8199">
                  <c:v>0.92</c:v>
                </c:pt>
                <c:pt idx="8200">
                  <c:v>0.12</c:v>
                </c:pt>
                <c:pt idx="8201">
                  <c:v>0.52</c:v>
                </c:pt>
                <c:pt idx="8202">
                  <c:v>0.06</c:v>
                </c:pt>
                <c:pt idx="8203">
                  <c:v>0.14000000000000001</c:v>
                </c:pt>
                <c:pt idx="8204">
                  <c:v>0</c:v>
                </c:pt>
                <c:pt idx="8205">
                  <c:v>0</c:v>
                </c:pt>
                <c:pt idx="8206">
                  <c:v>0</c:v>
                </c:pt>
                <c:pt idx="8207">
                  <c:v>0</c:v>
                </c:pt>
                <c:pt idx="8208">
                  <c:v>0.14000000000000001</c:v>
                </c:pt>
                <c:pt idx="8209">
                  <c:v>0.57999999999999996</c:v>
                </c:pt>
                <c:pt idx="8210">
                  <c:v>1.82</c:v>
                </c:pt>
                <c:pt idx="8211">
                  <c:v>4.4800000000000004</c:v>
                </c:pt>
                <c:pt idx="8212">
                  <c:v>3.12</c:v>
                </c:pt>
                <c:pt idx="8213">
                  <c:v>5.46</c:v>
                </c:pt>
                <c:pt idx="8214">
                  <c:v>7.64</c:v>
                </c:pt>
                <c:pt idx="8215">
                  <c:v>6.32</c:v>
                </c:pt>
                <c:pt idx="8216">
                  <c:v>8.86</c:v>
                </c:pt>
                <c:pt idx="8217">
                  <c:v>8.64</c:v>
                </c:pt>
                <c:pt idx="8218">
                  <c:v>10.02</c:v>
                </c:pt>
                <c:pt idx="8219">
                  <c:v>10.06</c:v>
                </c:pt>
                <c:pt idx="8220">
                  <c:v>9.98</c:v>
                </c:pt>
                <c:pt idx="8221">
                  <c:v>10.14</c:v>
                </c:pt>
                <c:pt idx="8222">
                  <c:v>9.7200000000000006</c:v>
                </c:pt>
                <c:pt idx="8223">
                  <c:v>10.3</c:v>
                </c:pt>
                <c:pt idx="8224">
                  <c:v>9.9</c:v>
                </c:pt>
                <c:pt idx="8225">
                  <c:v>9.9600000000000009</c:v>
                </c:pt>
                <c:pt idx="8226">
                  <c:v>9.9600000000000009</c:v>
                </c:pt>
                <c:pt idx="8227">
                  <c:v>9.98</c:v>
                </c:pt>
                <c:pt idx="8228">
                  <c:v>9.76</c:v>
                </c:pt>
                <c:pt idx="8229">
                  <c:v>9.98</c:v>
                </c:pt>
                <c:pt idx="8230">
                  <c:v>10.14</c:v>
                </c:pt>
                <c:pt idx="8231">
                  <c:v>9.7200000000000006</c:v>
                </c:pt>
                <c:pt idx="8232">
                  <c:v>9.8000000000000007</c:v>
                </c:pt>
                <c:pt idx="8233">
                  <c:v>10.44</c:v>
                </c:pt>
                <c:pt idx="8234">
                  <c:v>9.16</c:v>
                </c:pt>
                <c:pt idx="8235">
                  <c:v>10.220000000000001</c:v>
                </c:pt>
                <c:pt idx="8236">
                  <c:v>9.76</c:v>
                </c:pt>
                <c:pt idx="8237">
                  <c:v>10.14</c:v>
                </c:pt>
                <c:pt idx="8238">
                  <c:v>9.2200000000000006</c:v>
                </c:pt>
                <c:pt idx="8239">
                  <c:v>9.8000000000000007</c:v>
                </c:pt>
                <c:pt idx="8240">
                  <c:v>10.220000000000001</c:v>
                </c:pt>
                <c:pt idx="8241">
                  <c:v>8.98</c:v>
                </c:pt>
                <c:pt idx="8242">
                  <c:v>7.12</c:v>
                </c:pt>
                <c:pt idx="8243">
                  <c:v>9.98</c:v>
                </c:pt>
                <c:pt idx="8244">
                  <c:v>10.06</c:v>
                </c:pt>
                <c:pt idx="8245">
                  <c:v>9.32</c:v>
                </c:pt>
                <c:pt idx="8246">
                  <c:v>10.14</c:v>
                </c:pt>
                <c:pt idx="8247">
                  <c:v>9.0399999999999991</c:v>
                </c:pt>
                <c:pt idx="8248">
                  <c:v>9.42</c:v>
                </c:pt>
                <c:pt idx="8249">
                  <c:v>9.4600000000000009</c:v>
                </c:pt>
                <c:pt idx="8250">
                  <c:v>10.039999999999999</c:v>
                </c:pt>
                <c:pt idx="8251">
                  <c:v>9.8800000000000008</c:v>
                </c:pt>
                <c:pt idx="8252">
                  <c:v>9.5399999999999991</c:v>
                </c:pt>
                <c:pt idx="8253">
                  <c:v>9.5</c:v>
                </c:pt>
                <c:pt idx="8254">
                  <c:v>9.4600000000000009</c:v>
                </c:pt>
                <c:pt idx="8255">
                  <c:v>9.6199999999999992</c:v>
                </c:pt>
                <c:pt idx="8256">
                  <c:v>9.8000000000000007</c:v>
                </c:pt>
                <c:pt idx="8257">
                  <c:v>9.92</c:v>
                </c:pt>
                <c:pt idx="8258">
                  <c:v>9.44</c:v>
                </c:pt>
                <c:pt idx="8259">
                  <c:v>10</c:v>
                </c:pt>
                <c:pt idx="8260">
                  <c:v>9.98</c:v>
                </c:pt>
                <c:pt idx="8261">
                  <c:v>9.94</c:v>
                </c:pt>
                <c:pt idx="8262">
                  <c:v>9.58</c:v>
                </c:pt>
                <c:pt idx="8263">
                  <c:v>9.1</c:v>
                </c:pt>
                <c:pt idx="8264">
                  <c:v>9.86</c:v>
                </c:pt>
                <c:pt idx="8265">
                  <c:v>10.18</c:v>
                </c:pt>
                <c:pt idx="8266">
                  <c:v>9.3800000000000008</c:v>
                </c:pt>
                <c:pt idx="8267">
                  <c:v>10.24</c:v>
                </c:pt>
                <c:pt idx="8268">
                  <c:v>9.42</c:v>
                </c:pt>
                <c:pt idx="8269">
                  <c:v>9.5</c:v>
                </c:pt>
                <c:pt idx="8270">
                  <c:v>9.7200000000000006</c:v>
                </c:pt>
                <c:pt idx="8271">
                  <c:v>9.92</c:v>
                </c:pt>
                <c:pt idx="8272">
                  <c:v>9.74</c:v>
                </c:pt>
                <c:pt idx="8273">
                  <c:v>7.2</c:v>
                </c:pt>
                <c:pt idx="8274">
                  <c:v>9.2200000000000006</c:v>
                </c:pt>
                <c:pt idx="8275">
                  <c:v>7.52</c:v>
                </c:pt>
                <c:pt idx="8276">
                  <c:v>8.82</c:v>
                </c:pt>
                <c:pt idx="8277">
                  <c:v>9.7200000000000006</c:v>
                </c:pt>
                <c:pt idx="8278">
                  <c:v>6.46</c:v>
                </c:pt>
                <c:pt idx="8279">
                  <c:v>6.36</c:v>
                </c:pt>
                <c:pt idx="8280">
                  <c:v>5.18</c:v>
                </c:pt>
                <c:pt idx="8281">
                  <c:v>1.72</c:v>
                </c:pt>
                <c:pt idx="8282">
                  <c:v>1.7</c:v>
                </c:pt>
                <c:pt idx="8283">
                  <c:v>0.44</c:v>
                </c:pt>
                <c:pt idx="8284">
                  <c:v>2.2999999999999998</c:v>
                </c:pt>
                <c:pt idx="8285">
                  <c:v>0.3</c:v>
                </c:pt>
                <c:pt idx="8286">
                  <c:v>1.1399999999999999</c:v>
                </c:pt>
                <c:pt idx="8287">
                  <c:v>1.96</c:v>
                </c:pt>
                <c:pt idx="8288">
                  <c:v>1.32</c:v>
                </c:pt>
                <c:pt idx="8289">
                  <c:v>3.58</c:v>
                </c:pt>
                <c:pt idx="8290">
                  <c:v>1.06</c:v>
                </c:pt>
                <c:pt idx="8291">
                  <c:v>1.04</c:v>
                </c:pt>
                <c:pt idx="8292">
                  <c:v>1.62</c:v>
                </c:pt>
                <c:pt idx="8293">
                  <c:v>2.56</c:v>
                </c:pt>
                <c:pt idx="8294">
                  <c:v>3.32</c:v>
                </c:pt>
                <c:pt idx="8295">
                  <c:v>2</c:v>
                </c:pt>
                <c:pt idx="8296">
                  <c:v>3.38</c:v>
                </c:pt>
                <c:pt idx="8297">
                  <c:v>2.54</c:v>
                </c:pt>
                <c:pt idx="8298">
                  <c:v>1.24</c:v>
                </c:pt>
                <c:pt idx="8299">
                  <c:v>0.64</c:v>
                </c:pt>
                <c:pt idx="8300">
                  <c:v>4.24</c:v>
                </c:pt>
                <c:pt idx="8301">
                  <c:v>0.6</c:v>
                </c:pt>
                <c:pt idx="8302">
                  <c:v>0.7</c:v>
                </c:pt>
                <c:pt idx="8303">
                  <c:v>0.64</c:v>
                </c:pt>
                <c:pt idx="8304">
                  <c:v>1.06</c:v>
                </c:pt>
                <c:pt idx="8305">
                  <c:v>1.42</c:v>
                </c:pt>
                <c:pt idx="8306">
                  <c:v>0</c:v>
                </c:pt>
                <c:pt idx="8307">
                  <c:v>0</c:v>
                </c:pt>
                <c:pt idx="8308">
                  <c:v>0</c:v>
                </c:pt>
                <c:pt idx="8309">
                  <c:v>0.14000000000000001</c:v>
                </c:pt>
                <c:pt idx="8310">
                  <c:v>0.32</c:v>
                </c:pt>
                <c:pt idx="8311">
                  <c:v>1.2</c:v>
                </c:pt>
                <c:pt idx="8312">
                  <c:v>3.28</c:v>
                </c:pt>
                <c:pt idx="8313">
                  <c:v>5.72</c:v>
                </c:pt>
                <c:pt idx="8314">
                  <c:v>4.92</c:v>
                </c:pt>
                <c:pt idx="8315">
                  <c:v>4.5199999999999996</c:v>
                </c:pt>
                <c:pt idx="8316">
                  <c:v>4.3</c:v>
                </c:pt>
                <c:pt idx="8317">
                  <c:v>5.0199999999999996</c:v>
                </c:pt>
                <c:pt idx="8318">
                  <c:v>7.68</c:v>
                </c:pt>
                <c:pt idx="8319">
                  <c:v>7.86</c:v>
                </c:pt>
                <c:pt idx="8320">
                  <c:v>9.4</c:v>
                </c:pt>
                <c:pt idx="8321">
                  <c:v>8.5</c:v>
                </c:pt>
                <c:pt idx="8322">
                  <c:v>10.82</c:v>
                </c:pt>
                <c:pt idx="8323">
                  <c:v>9.68</c:v>
                </c:pt>
                <c:pt idx="8324">
                  <c:v>9.48</c:v>
                </c:pt>
                <c:pt idx="8325">
                  <c:v>10.24</c:v>
                </c:pt>
                <c:pt idx="8326">
                  <c:v>10.039999999999999</c:v>
                </c:pt>
                <c:pt idx="8327">
                  <c:v>9.52</c:v>
                </c:pt>
                <c:pt idx="8328">
                  <c:v>9.94</c:v>
                </c:pt>
                <c:pt idx="8329">
                  <c:v>10.14</c:v>
                </c:pt>
                <c:pt idx="8330">
                  <c:v>10.119999999999999</c:v>
                </c:pt>
                <c:pt idx="8331">
                  <c:v>9.9</c:v>
                </c:pt>
                <c:pt idx="8332">
                  <c:v>9.82</c:v>
                </c:pt>
                <c:pt idx="8333">
                  <c:v>10.220000000000001</c:v>
                </c:pt>
                <c:pt idx="8334">
                  <c:v>9.92</c:v>
                </c:pt>
                <c:pt idx="8335">
                  <c:v>10.06</c:v>
                </c:pt>
                <c:pt idx="8336">
                  <c:v>9.9</c:v>
                </c:pt>
                <c:pt idx="8337">
                  <c:v>10.039999999999999</c:v>
                </c:pt>
                <c:pt idx="8338">
                  <c:v>9.98</c:v>
                </c:pt>
                <c:pt idx="8339">
                  <c:v>9.66</c:v>
                </c:pt>
                <c:pt idx="8340">
                  <c:v>9.7200000000000006</c:v>
                </c:pt>
                <c:pt idx="8341">
                  <c:v>8.2799999999999994</c:v>
                </c:pt>
                <c:pt idx="8342">
                  <c:v>6.4</c:v>
                </c:pt>
                <c:pt idx="8343">
                  <c:v>7</c:v>
                </c:pt>
                <c:pt idx="8344">
                  <c:v>5.7</c:v>
                </c:pt>
                <c:pt idx="8345">
                  <c:v>8.52</c:v>
                </c:pt>
                <c:pt idx="8346">
                  <c:v>9.58</c:v>
                </c:pt>
                <c:pt idx="8347">
                  <c:v>8.24</c:v>
                </c:pt>
                <c:pt idx="8348">
                  <c:v>9.1199999999999992</c:v>
                </c:pt>
                <c:pt idx="8349">
                  <c:v>7.86</c:v>
                </c:pt>
                <c:pt idx="8350">
                  <c:v>6.6</c:v>
                </c:pt>
                <c:pt idx="8351">
                  <c:v>5.28</c:v>
                </c:pt>
                <c:pt idx="8352">
                  <c:v>4.34</c:v>
                </c:pt>
                <c:pt idx="8353">
                  <c:v>6.16</c:v>
                </c:pt>
                <c:pt idx="8354">
                  <c:v>4.24</c:v>
                </c:pt>
                <c:pt idx="8355">
                  <c:v>4.58</c:v>
                </c:pt>
                <c:pt idx="8356">
                  <c:v>4.4400000000000004</c:v>
                </c:pt>
                <c:pt idx="8357">
                  <c:v>3.48</c:v>
                </c:pt>
                <c:pt idx="8358">
                  <c:v>3.9</c:v>
                </c:pt>
                <c:pt idx="8359">
                  <c:v>2.36</c:v>
                </c:pt>
                <c:pt idx="8360">
                  <c:v>1.52</c:v>
                </c:pt>
                <c:pt idx="8361">
                  <c:v>2.04</c:v>
                </c:pt>
                <c:pt idx="8362">
                  <c:v>2.66</c:v>
                </c:pt>
                <c:pt idx="8363">
                  <c:v>1.66</c:v>
                </c:pt>
                <c:pt idx="8364">
                  <c:v>1.44</c:v>
                </c:pt>
                <c:pt idx="8365">
                  <c:v>1.1200000000000001</c:v>
                </c:pt>
                <c:pt idx="8366">
                  <c:v>1.98</c:v>
                </c:pt>
                <c:pt idx="8367">
                  <c:v>2.64</c:v>
                </c:pt>
                <c:pt idx="8368">
                  <c:v>0.62</c:v>
                </c:pt>
                <c:pt idx="8369">
                  <c:v>1.84</c:v>
                </c:pt>
                <c:pt idx="8370">
                  <c:v>3.16</c:v>
                </c:pt>
                <c:pt idx="8371">
                  <c:v>4.26</c:v>
                </c:pt>
                <c:pt idx="8372">
                  <c:v>4.22</c:v>
                </c:pt>
                <c:pt idx="8373">
                  <c:v>3.88</c:v>
                </c:pt>
                <c:pt idx="8374">
                  <c:v>4.8600000000000003</c:v>
                </c:pt>
                <c:pt idx="8375">
                  <c:v>3.7</c:v>
                </c:pt>
                <c:pt idx="8376">
                  <c:v>4.9800000000000004</c:v>
                </c:pt>
                <c:pt idx="8377">
                  <c:v>3.96</c:v>
                </c:pt>
                <c:pt idx="8378">
                  <c:v>4.0199999999999996</c:v>
                </c:pt>
                <c:pt idx="8379">
                  <c:v>1.28</c:v>
                </c:pt>
                <c:pt idx="8380">
                  <c:v>2.94</c:v>
                </c:pt>
                <c:pt idx="8381">
                  <c:v>4.3600000000000003</c:v>
                </c:pt>
                <c:pt idx="8382">
                  <c:v>2.82</c:v>
                </c:pt>
                <c:pt idx="8383">
                  <c:v>0.92</c:v>
                </c:pt>
                <c:pt idx="8384">
                  <c:v>1.84</c:v>
                </c:pt>
                <c:pt idx="8385">
                  <c:v>0.18</c:v>
                </c:pt>
                <c:pt idx="8386">
                  <c:v>0.24</c:v>
                </c:pt>
                <c:pt idx="8387">
                  <c:v>0</c:v>
                </c:pt>
                <c:pt idx="8388">
                  <c:v>0.02</c:v>
                </c:pt>
                <c:pt idx="8389">
                  <c:v>0.78</c:v>
                </c:pt>
                <c:pt idx="8390">
                  <c:v>1.2</c:v>
                </c:pt>
                <c:pt idx="8391">
                  <c:v>1.1200000000000001</c:v>
                </c:pt>
                <c:pt idx="8392">
                  <c:v>0.64</c:v>
                </c:pt>
                <c:pt idx="8393">
                  <c:v>2.54</c:v>
                </c:pt>
                <c:pt idx="8394">
                  <c:v>3.62</c:v>
                </c:pt>
                <c:pt idx="8395">
                  <c:v>2.88</c:v>
                </c:pt>
                <c:pt idx="8396">
                  <c:v>2.82</c:v>
                </c:pt>
                <c:pt idx="8397">
                  <c:v>2.66</c:v>
                </c:pt>
                <c:pt idx="8398">
                  <c:v>8.48</c:v>
                </c:pt>
                <c:pt idx="8399">
                  <c:v>9.4</c:v>
                </c:pt>
                <c:pt idx="8400">
                  <c:v>4.16</c:v>
                </c:pt>
                <c:pt idx="8401">
                  <c:v>4.6399999999999997</c:v>
                </c:pt>
                <c:pt idx="8402">
                  <c:v>9.3800000000000008</c:v>
                </c:pt>
                <c:pt idx="8403">
                  <c:v>9.36</c:v>
                </c:pt>
                <c:pt idx="8404">
                  <c:v>9.58</c:v>
                </c:pt>
                <c:pt idx="8405">
                  <c:v>8.6999999999999993</c:v>
                </c:pt>
                <c:pt idx="8406">
                  <c:v>5.86</c:v>
                </c:pt>
                <c:pt idx="8407">
                  <c:v>1.28</c:v>
                </c:pt>
                <c:pt idx="8408">
                  <c:v>3.54</c:v>
                </c:pt>
                <c:pt idx="8409">
                  <c:v>3.68</c:v>
                </c:pt>
                <c:pt idx="8410">
                  <c:v>1.46</c:v>
                </c:pt>
                <c:pt idx="8411">
                  <c:v>1.96</c:v>
                </c:pt>
                <c:pt idx="8412">
                  <c:v>0.66</c:v>
                </c:pt>
                <c:pt idx="8413">
                  <c:v>0.88</c:v>
                </c:pt>
                <c:pt idx="8414">
                  <c:v>0.86</c:v>
                </c:pt>
                <c:pt idx="8415">
                  <c:v>0.64</c:v>
                </c:pt>
                <c:pt idx="8416">
                  <c:v>0.6</c:v>
                </c:pt>
                <c:pt idx="8417">
                  <c:v>0.44</c:v>
                </c:pt>
                <c:pt idx="8418">
                  <c:v>0.16</c:v>
                </c:pt>
                <c:pt idx="8419">
                  <c:v>0.2</c:v>
                </c:pt>
                <c:pt idx="8420">
                  <c:v>0.92</c:v>
                </c:pt>
                <c:pt idx="8421">
                  <c:v>1.5</c:v>
                </c:pt>
                <c:pt idx="8422">
                  <c:v>3.8</c:v>
                </c:pt>
                <c:pt idx="8423">
                  <c:v>3.08</c:v>
                </c:pt>
                <c:pt idx="8424">
                  <c:v>5.98</c:v>
                </c:pt>
                <c:pt idx="8425">
                  <c:v>3.76</c:v>
                </c:pt>
                <c:pt idx="8426">
                  <c:v>5.08</c:v>
                </c:pt>
                <c:pt idx="8427">
                  <c:v>9.3800000000000008</c:v>
                </c:pt>
                <c:pt idx="8428">
                  <c:v>9.8800000000000008</c:v>
                </c:pt>
                <c:pt idx="8429">
                  <c:v>7.24</c:v>
                </c:pt>
                <c:pt idx="8430">
                  <c:v>6.7</c:v>
                </c:pt>
                <c:pt idx="8431">
                  <c:v>9.34</c:v>
                </c:pt>
                <c:pt idx="8432">
                  <c:v>9.6999999999999993</c:v>
                </c:pt>
                <c:pt idx="8433">
                  <c:v>10</c:v>
                </c:pt>
                <c:pt idx="8434">
                  <c:v>9.82</c:v>
                </c:pt>
                <c:pt idx="8435">
                  <c:v>6</c:v>
                </c:pt>
                <c:pt idx="8436">
                  <c:v>1.76</c:v>
                </c:pt>
                <c:pt idx="8437">
                  <c:v>5.28</c:v>
                </c:pt>
                <c:pt idx="8438">
                  <c:v>7.14</c:v>
                </c:pt>
                <c:pt idx="8439">
                  <c:v>5.24</c:v>
                </c:pt>
                <c:pt idx="8440">
                  <c:v>4.5999999999999996</c:v>
                </c:pt>
                <c:pt idx="8441">
                  <c:v>6.02</c:v>
                </c:pt>
                <c:pt idx="8442">
                  <c:v>7.14</c:v>
                </c:pt>
                <c:pt idx="8443">
                  <c:v>5.64</c:v>
                </c:pt>
                <c:pt idx="8444">
                  <c:v>7.34</c:v>
                </c:pt>
                <c:pt idx="8445">
                  <c:v>6.98</c:v>
                </c:pt>
                <c:pt idx="8446">
                  <c:v>5.42</c:v>
                </c:pt>
                <c:pt idx="8447">
                  <c:v>8.16</c:v>
                </c:pt>
                <c:pt idx="8448">
                  <c:v>7.68</c:v>
                </c:pt>
                <c:pt idx="8449">
                  <c:v>7.84</c:v>
                </c:pt>
                <c:pt idx="8450">
                  <c:v>9.34</c:v>
                </c:pt>
                <c:pt idx="8451">
                  <c:v>9.3800000000000008</c:v>
                </c:pt>
                <c:pt idx="8452">
                  <c:v>9.34</c:v>
                </c:pt>
                <c:pt idx="8453">
                  <c:v>9.1199999999999992</c:v>
                </c:pt>
                <c:pt idx="8454">
                  <c:v>9.48</c:v>
                </c:pt>
                <c:pt idx="8455">
                  <c:v>9.18</c:v>
                </c:pt>
                <c:pt idx="8456">
                  <c:v>9.2799999999999994</c:v>
                </c:pt>
                <c:pt idx="8457">
                  <c:v>9.36</c:v>
                </c:pt>
                <c:pt idx="8458">
                  <c:v>8.06</c:v>
                </c:pt>
                <c:pt idx="8459">
                  <c:v>8.16</c:v>
                </c:pt>
                <c:pt idx="8460">
                  <c:v>6.86</c:v>
                </c:pt>
                <c:pt idx="8461">
                  <c:v>8.1</c:v>
                </c:pt>
                <c:pt idx="8462">
                  <c:v>8.6999999999999993</c:v>
                </c:pt>
                <c:pt idx="8463">
                  <c:v>9.92</c:v>
                </c:pt>
                <c:pt idx="8464">
                  <c:v>6.9</c:v>
                </c:pt>
                <c:pt idx="8465">
                  <c:v>9.82</c:v>
                </c:pt>
                <c:pt idx="8466">
                  <c:v>8.16</c:v>
                </c:pt>
                <c:pt idx="8467">
                  <c:v>10.02</c:v>
                </c:pt>
                <c:pt idx="8468">
                  <c:v>9.74</c:v>
                </c:pt>
                <c:pt idx="8469">
                  <c:v>9.84</c:v>
                </c:pt>
                <c:pt idx="8470">
                  <c:v>9.9600000000000009</c:v>
                </c:pt>
                <c:pt idx="8471">
                  <c:v>9.68</c:v>
                </c:pt>
                <c:pt idx="8472">
                  <c:v>10</c:v>
                </c:pt>
                <c:pt idx="8473">
                  <c:v>9.8000000000000007</c:v>
                </c:pt>
                <c:pt idx="8474">
                  <c:v>10.3</c:v>
                </c:pt>
                <c:pt idx="8475">
                  <c:v>9.8800000000000008</c:v>
                </c:pt>
                <c:pt idx="8476">
                  <c:v>9.6199999999999992</c:v>
                </c:pt>
                <c:pt idx="8477">
                  <c:v>8.26</c:v>
                </c:pt>
                <c:pt idx="8478">
                  <c:v>8.66</c:v>
                </c:pt>
                <c:pt idx="8479">
                  <c:v>9.92</c:v>
                </c:pt>
                <c:pt idx="8480">
                  <c:v>8.68</c:v>
                </c:pt>
                <c:pt idx="8481">
                  <c:v>4.26</c:v>
                </c:pt>
                <c:pt idx="8482">
                  <c:v>6.38</c:v>
                </c:pt>
                <c:pt idx="8483">
                  <c:v>5.42</c:v>
                </c:pt>
                <c:pt idx="8484">
                  <c:v>2.48</c:v>
                </c:pt>
                <c:pt idx="8485">
                  <c:v>4.42</c:v>
                </c:pt>
                <c:pt idx="8486">
                  <c:v>5.42</c:v>
                </c:pt>
                <c:pt idx="8487">
                  <c:v>4.5599999999999996</c:v>
                </c:pt>
                <c:pt idx="8488">
                  <c:v>1.38</c:v>
                </c:pt>
                <c:pt idx="8489">
                  <c:v>1.08</c:v>
                </c:pt>
                <c:pt idx="8490">
                  <c:v>3.42</c:v>
                </c:pt>
                <c:pt idx="8491">
                  <c:v>3.2</c:v>
                </c:pt>
                <c:pt idx="8492">
                  <c:v>6.9</c:v>
                </c:pt>
                <c:pt idx="8493">
                  <c:v>7.68</c:v>
                </c:pt>
                <c:pt idx="8494">
                  <c:v>8.56</c:v>
                </c:pt>
                <c:pt idx="8495">
                  <c:v>9.8800000000000008</c:v>
                </c:pt>
                <c:pt idx="8496">
                  <c:v>7.32</c:v>
                </c:pt>
                <c:pt idx="8497">
                  <c:v>8.4600000000000009</c:v>
                </c:pt>
                <c:pt idx="8498">
                  <c:v>7.96</c:v>
                </c:pt>
                <c:pt idx="8499">
                  <c:v>9.8000000000000007</c:v>
                </c:pt>
                <c:pt idx="8500">
                  <c:v>9.84</c:v>
                </c:pt>
                <c:pt idx="8501">
                  <c:v>10.199999999999999</c:v>
                </c:pt>
                <c:pt idx="8502">
                  <c:v>9.9600000000000009</c:v>
                </c:pt>
                <c:pt idx="8503">
                  <c:v>9.76</c:v>
                </c:pt>
                <c:pt idx="8504">
                  <c:v>9.6199999999999992</c:v>
                </c:pt>
                <c:pt idx="8505">
                  <c:v>10.3</c:v>
                </c:pt>
                <c:pt idx="8506">
                  <c:v>9.66</c:v>
                </c:pt>
                <c:pt idx="8507">
                  <c:v>9.48</c:v>
                </c:pt>
                <c:pt idx="8508">
                  <c:v>9.1199999999999992</c:v>
                </c:pt>
                <c:pt idx="8509">
                  <c:v>10.6</c:v>
                </c:pt>
                <c:pt idx="8510">
                  <c:v>9.9600000000000009</c:v>
                </c:pt>
                <c:pt idx="8511">
                  <c:v>9.82</c:v>
                </c:pt>
                <c:pt idx="8512">
                  <c:v>10.24</c:v>
                </c:pt>
                <c:pt idx="8513">
                  <c:v>9.74</c:v>
                </c:pt>
                <c:pt idx="8514">
                  <c:v>10.08</c:v>
                </c:pt>
                <c:pt idx="8515">
                  <c:v>8.68</c:v>
                </c:pt>
                <c:pt idx="8516">
                  <c:v>10.28</c:v>
                </c:pt>
                <c:pt idx="8517">
                  <c:v>9.74</c:v>
                </c:pt>
                <c:pt idx="8518">
                  <c:v>10.28</c:v>
                </c:pt>
                <c:pt idx="8519">
                  <c:v>9.4600000000000009</c:v>
                </c:pt>
                <c:pt idx="8520">
                  <c:v>9.08</c:v>
                </c:pt>
                <c:pt idx="8521">
                  <c:v>5.76</c:v>
                </c:pt>
                <c:pt idx="8522">
                  <c:v>5.5</c:v>
                </c:pt>
                <c:pt idx="8523">
                  <c:v>4.42</c:v>
                </c:pt>
                <c:pt idx="8524">
                  <c:v>2.54</c:v>
                </c:pt>
                <c:pt idx="8525">
                  <c:v>4.5999999999999996</c:v>
                </c:pt>
                <c:pt idx="8526">
                  <c:v>3.08</c:v>
                </c:pt>
                <c:pt idx="8527">
                  <c:v>1.18</c:v>
                </c:pt>
                <c:pt idx="8528">
                  <c:v>2.72</c:v>
                </c:pt>
                <c:pt idx="8529">
                  <c:v>0.96</c:v>
                </c:pt>
                <c:pt idx="8530">
                  <c:v>0.44</c:v>
                </c:pt>
                <c:pt idx="8531">
                  <c:v>1.1399999999999999</c:v>
                </c:pt>
                <c:pt idx="8532">
                  <c:v>2.66</c:v>
                </c:pt>
                <c:pt idx="8533">
                  <c:v>2.98</c:v>
                </c:pt>
                <c:pt idx="8534">
                  <c:v>3.16</c:v>
                </c:pt>
                <c:pt idx="8535">
                  <c:v>4.76</c:v>
                </c:pt>
                <c:pt idx="8536">
                  <c:v>4.0199999999999996</c:v>
                </c:pt>
                <c:pt idx="8537">
                  <c:v>2.6</c:v>
                </c:pt>
                <c:pt idx="8538">
                  <c:v>3.32</c:v>
                </c:pt>
                <c:pt idx="8539">
                  <c:v>3.82</c:v>
                </c:pt>
                <c:pt idx="8540">
                  <c:v>4.4000000000000004</c:v>
                </c:pt>
                <c:pt idx="8541">
                  <c:v>5.18</c:v>
                </c:pt>
                <c:pt idx="8542">
                  <c:v>5.44</c:v>
                </c:pt>
                <c:pt idx="8543">
                  <c:v>6.56</c:v>
                </c:pt>
                <c:pt idx="8544">
                  <c:v>3.66</c:v>
                </c:pt>
                <c:pt idx="8545">
                  <c:v>3.76</c:v>
                </c:pt>
                <c:pt idx="8546">
                  <c:v>3.64</c:v>
                </c:pt>
                <c:pt idx="8547">
                  <c:v>3.48</c:v>
                </c:pt>
                <c:pt idx="8548">
                  <c:v>3.68</c:v>
                </c:pt>
                <c:pt idx="8549">
                  <c:v>2.38</c:v>
                </c:pt>
                <c:pt idx="8550">
                  <c:v>0.78</c:v>
                </c:pt>
                <c:pt idx="8551">
                  <c:v>0.57999999999999996</c:v>
                </c:pt>
                <c:pt idx="8552">
                  <c:v>1.9</c:v>
                </c:pt>
                <c:pt idx="8553">
                  <c:v>2.96</c:v>
                </c:pt>
                <c:pt idx="8554">
                  <c:v>2.2200000000000002</c:v>
                </c:pt>
                <c:pt idx="8555">
                  <c:v>2.74</c:v>
                </c:pt>
                <c:pt idx="8556">
                  <c:v>2.36</c:v>
                </c:pt>
                <c:pt idx="8557">
                  <c:v>1.28</c:v>
                </c:pt>
                <c:pt idx="8558">
                  <c:v>0</c:v>
                </c:pt>
                <c:pt idx="8559">
                  <c:v>0</c:v>
                </c:pt>
                <c:pt idx="8560">
                  <c:v>0</c:v>
                </c:pt>
                <c:pt idx="8561">
                  <c:v>0</c:v>
                </c:pt>
                <c:pt idx="8562">
                  <c:v>0.1</c:v>
                </c:pt>
                <c:pt idx="8563">
                  <c:v>0.76</c:v>
                </c:pt>
                <c:pt idx="8564">
                  <c:v>1.34</c:v>
                </c:pt>
                <c:pt idx="8565">
                  <c:v>2.38</c:v>
                </c:pt>
                <c:pt idx="8566">
                  <c:v>2.5</c:v>
                </c:pt>
                <c:pt idx="8567">
                  <c:v>4.92</c:v>
                </c:pt>
                <c:pt idx="8568">
                  <c:v>7.3</c:v>
                </c:pt>
                <c:pt idx="8569">
                  <c:v>7</c:v>
                </c:pt>
                <c:pt idx="8570">
                  <c:v>6.22</c:v>
                </c:pt>
                <c:pt idx="8571">
                  <c:v>6.4</c:v>
                </c:pt>
                <c:pt idx="8572">
                  <c:v>6.6</c:v>
                </c:pt>
                <c:pt idx="8573">
                  <c:v>6.34</c:v>
                </c:pt>
                <c:pt idx="8574">
                  <c:v>6.1</c:v>
                </c:pt>
                <c:pt idx="8575">
                  <c:v>8.4</c:v>
                </c:pt>
                <c:pt idx="8576">
                  <c:v>9.42</c:v>
                </c:pt>
                <c:pt idx="8577">
                  <c:v>9.9</c:v>
                </c:pt>
                <c:pt idx="8578">
                  <c:v>6.8</c:v>
                </c:pt>
                <c:pt idx="8579">
                  <c:v>6.88</c:v>
                </c:pt>
                <c:pt idx="8580">
                  <c:v>8.68</c:v>
                </c:pt>
                <c:pt idx="8581">
                  <c:v>8.8000000000000007</c:v>
                </c:pt>
                <c:pt idx="8582">
                  <c:v>9.8800000000000008</c:v>
                </c:pt>
                <c:pt idx="8583">
                  <c:v>9.5399999999999991</c:v>
                </c:pt>
                <c:pt idx="8584">
                  <c:v>10.039999999999999</c:v>
                </c:pt>
                <c:pt idx="8585">
                  <c:v>9.8000000000000007</c:v>
                </c:pt>
                <c:pt idx="8586">
                  <c:v>9.3000000000000007</c:v>
                </c:pt>
                <c:pt idx="8587">
                  <c:v>7.62</c:v>
                </c:pt>
                <c:pt idx="8588">
                  <c:v>0.78</c:v>
                </c:pt>
                <c:pt idx="8589">
                  <c:v>3.66</c:v>
                </c:pt>
                <c:pt idx="8590">
                  <c:v>0.34</c:v>
                </c:pt>
                <c:pt idx="8591">
                  <c:v>0.82</c:v>
                </c:pt>
                <c:pt idx="8592">
                  <c:v>1.86</c:v>
                </c:pt>
                <c:pt idx="8593">
                  <c:v>5.72</c:v>
                </c:pt>
                <c:pt idx="8594">
                  <c:v>0.42</c:v>
                </c:pt>
                <c:pt idx="8595">
                  <c:v>1.36</c:v>
                </c:pt>
                <c:pt idx="8596">
                  <c:v>3.64</c:v>
                </c:pt>
                <c:pt idx="8597">
                  <c:v>2.02</c:v>
                </c:pt>
                <c:pt idx="8598">
                  <c:v>0.3</c:v>
                </c:pt>
                <c:pt idx="8599">
                  <c:v>0.24</c:v>
                </c:pt>
                <c:pt idx="8600">
                  <c:v>0.22</c:v>
                </c:pt>
                <c:pt idx="8601">
                  <c:v>0.22</c:v>
                </c:pt>
                <c:pt idx="8602">
                  <c:v>0.2</c:v>
                </c:pt>
                <c:pt idx="8603">
                  <c:v>0.26</c:v>
                </c:pt>
                <c:pt idx="8604">
                  <c:v>0</c:v>
                </c:pt>
                <c:pt idx="8605">
                  <c:v>0.02</c:v>
                </c:pt>
                <c:pt idx="8606">
                  <c:v>0</c:v>
                </c:pt>
                <c:pt idx="8607">
                  <c:v>0</c:v>
                </c:pt>
                <c:pt idx="8608">
                  <c:v>0</c:v>
                </c:pt>
                <c:pt idx="8609">
                  <c:v>0</c:v>
                </c:pt>
                <c:pt idx="8610">
                  <c:v>0</c:v>
                </c:pt>
                <c:pt idx="8611">
                  <c:v>0</c:v>
                </c:pt>
                <c:pt idx="8612">
                  <c:v>0</c:v>
                </c:pt>
                <c:pt idx="8613">
                  <c:v>0</c:v>
                </c:pt>
                <c:pt idx="8614">
                  <c:v>0</c:v>
                </c:pt>
                <c:pt idx="8615">
                  <c:v>0</c:v>
                </c:pt>
                <c:pt idx="8616">
                  <c:v>0</c:v>
                </c:pt>
                <c:pt idx="8617">
                  <c:v>0</c:v>
                </c:pt>
                <c:pt idx="8618">
                  <c:v>0</c:v>
                </c:pt>
                <c:pt idx="8619">
                  <c:v>0</c:v>
                </c:pt>
                <c:pt idx="8620">
                  <c:v>0</c:v>
                </c:pt>
                <c:pt idx="8621">
                  <c:v>0</c:v>
                </c:pt>
                <c:pt idx="8622">
                  <c:v>0</c:v>
                </c:pt>
                <c:pt idx="8623">
                  <c:v>0</c:v>
                </c:pt>
                <c:pt idx="8624">
                  <c:v>0.06</c:v>
                </c:pt>
                <c:pt idx="8625">
                  <c:v>0</c:v>
                </c:pt>
                <c:pt idx="8626">
                  <c:v>0.02</c:v>
                </c:pt>
                <c:pt idx="8627">
                  <c:v>0</c:v>
                </c:pt>
                <c:pt idx="8628">
                  <c:v>0.08</c:v>
                </c:pt>
                <c:pt idx="8629">
                  <c:v>0</c:v>
                </c:pt>
                <c:pt idx="8630">
                  <c:v>0.02</c:v>
                </c:pt>
                <c:pt idx="8631">
                  <c:v>0</c:v>
                </c:pt>
                <c:pt idx="8632">
                  <c:v>0</c:v>
                </c:pt>
                <c:pt idx="8633">
                  <c:v>0</c:v>
                </c:pt>
                <c:pt idx="8634">
                  <c:v>0</c:v>
                </c:pt>
                <c:pt idx="8635">
                  <c:v>0</c:v>
                </c:pt>
                <c:pt idx="8636">
                  <c:v>0</c:v>
                </c:pt>
                <c:pt idx="8637">
                  <c:v>0</c:v>
                </c:pt>
                <c:pt idx="8638">
                  <c:v>0</c:v>
                </c:pt>
                <c:pt idx="8639">
                  <c:v>0</c:v>
                </c:pt>
                <c:pt idx="8640">
                  <c:v>0</c:v>
                </c:pt>
                <c:pt idx="8641">
                  <c:v>0</c:v>
                </c:pt>
                <c:pt idx="8642">
                  <c:v>0</c:v>
                </c:pt>
                <c:pt idx="8643">
                  <c:v>0</c:v>
                </c:pt>
                <c:pt idx="8644">
                  <c:v>0</c:v>
                </c:pt>
                <c:pt idx="8645">
                  <c:v>0</c:v>
                </c:pt>
                <c:pt idx="8646">
                  <c:v>0</c:v>
                </c:pt>
                <c:pt idx="8647">
                  <c:v>0</c:v>
                </c:pt>
                <c:pt idx="8648">
                  <c:v>0</c:v>
                </c:pt>
                <c:pt idx="8649">
                  <c:v>0</c:v>
                </c:pt>
                <c:pt idx="8650">
                  <c:v>0.12</c:v>
                </c:pt>
                <c:pt idx="8651">
                  <c:v>0.04</c:v>
                </c:pt>
                <c:pt idx="8652">
                  <c:v>0</c:v>
                </c:pt>
                <c:pt idx="8653">
                  <c:v>0</c:v>
                </c:pt>
                <c:pt idx="8654">
                  <c:v>0.02</c:v>
                </c:pt>
                <c:pt idx="8655">
                  <c:v>0</c:v>
                </c:pt>
                <c:pt idx="8656">
                  <c:v>0.12</c:v>
                </c:pt>
                <c:pt idx="8657">
                  <c:v>0.3</c:v>
                </c:pt>
                <c:pt idx="8658">
                  <c:v>0.04</c:v>
                </c:pt>
                <c:pt idx="8659">
                  <c:v>0</c:v>
                </c:pt>
                <c:pt idx="8660">
                  <c:v>0.02</c:v>
                </c:pt>
                <c:pt idx="8661">
                  <c:v>0.4</c:v>
                </c:pt>
                <c:pt idx="8662">
                  <c:v>0.02</c:v>
                </c:pt>
                <c:pt idx="8663">
                  <c:v>0</c:v>
                </c:pt>
                <c:pt idx="8664">
                  <c:v>0.02</c:v>
                </c:pt>
                <c:pt idx="8665">
                  <c:v>0</c:v>
                </c:pt>
                <c:pt idx="8666">
                  <c:v>0</c:v>
                </c:pt>
                <c:pt idx="8667">
                  <c:v>0</c:v>
                </c:pt>
                <c:pt idx="8668">
                  <c:v>0</c:v>
                </c:pt>
                <c:pt idx="8669">
                  <c:v>0</c:v>
                </c:pt>
                <c:pt idx="8670">
                  <c:v>0</c:v>
                </c:pt>
                <c:pt idx="8671">
                  <c:v>0</c:v>
                </c:pt>
                <c:pt idx="8672">
                  <c:v>0</c:v>
                </c:pt>
                <c:pt idx="8673">
                  <c:v>0</c:v>
                </c:pt>
                <c:pt idx="8674">
                  <c:v>0</c:v>
                </c:pt>
                <c:pt idx="8675">
                  <c:v>0</c:v>
                </c:pt>
                <c:pt idx="8676">
                  <c:v>0</c:v>
                </c:pt>
                <c:pt idx="8677">
                  <c:v>0</c:v>
                </c:pt>
                <c:pt idx="8678">
                  <c:v>0</c:v>
                </c:pt>
                <c:pt idx="8679">
                  <c:v>0</c:v>
                </c:pt>
                <c:pt idx="8680">
                  <c:v>0</c:v>
                </c:pt>
                <c:pt idx="8681">
                  <c:v>0</c:v>
                </c:pt>
                <c:pt idx="8682">
                  <c:v>0</c:v>
                </c:pt>
                <c:pt idx="8683">
                  <c:v>0</c:v>
                </c:pt>
                <c:pt idx="8684">
                  <c:v>0</c:v>
                </c:pt>
                <c:pt idx="8685">
                  <c:v>0</c:v>
                </c:pt>
                <c:pt idx="8686">
                  <c:v>0</c:v>
                </c:pt>
                <c:pt idx="8687">
                  <c:v>0</c:v>
                </c:pt>
                <c:pt idx="8688">
                  <c:v>0</c:v>
                </c:pt>
                <c:pt idx="8689">
                  <c:v>0</c:v>
                </c:pt>
                <c:pt idx="8690">
                  <c:v>0</c:v>
                </c:pt>
                <c:pt idx="8691">
                  <c:v>0</c:v>
                </c:pt>
                <c:pt idx="8692">
                  <c:v>0</c:v>
                </c:pt>
                <c:pt idx="8693">
                  <c:v>0</c:v>
                </c:pt>
                <c:pt idx="8694">
                  <c:v>0</c:v>
                </c:pt>
                <c:pt idx="8695">
                  <c:v>0</c:v>
                </c:pt>
                <c:pt idx="8696">
                  <c:v>0</c:v>
                </c:pt>
                <c:pt idx="8697">
                  <c:v>0.02</c:v>
                </c:pt>
                <c:pt idx="8698">
                  <c:v>0.1</c:v>
                </c:pt>
                <c:pt idx="8699">
                  <c:v>0.26</c:v>
                </c:pt>
                <c:pt idx="8700">
                  <c:v>0.68</c:v>
                </c:pt>
                <c:pt idx="8701">
                  <c:v>0.8</c:v>
                </c:pt>
                <c:pt idx="8702">
                  <c:v>1.6</c:v>
                </c:pt>
                <c:pt idx="8703">
                  <c:v>2.16</c:v>
                </c:pt>
                <c:pt idx="8704">
                  <c:v>2.04</c:v>
                </c:pt>
                <c:pt idx="8705">
                  <c:v>2.2599999999999998</c:v>
                </c:pt>
                <c:pt idx="8706">
                  <c:v>1.48</c:v>
                </c:pt>
                <c:pt idx="8707">
                  <c:v>1.36</c:v>
                </c:pt>
                <c:pt idx="8708">
                  <c:v>1.42</c:v>
                </c:pt>
                <c:pt idx="8709">
                  <c:v>1.68</c:v>
                </c:pt>
                <c:pt idx="8710">
                  <c:v>1.86</c:v>
                </c:pt>
                <c:pt idx="8711">
                  <c:v>1.18</c:v>
                </c:pt>
                <c:pt idx="8712">
                  <c:v>0.4</c:v>
                </c:pt>
                <c:pt idx="8713">
                  <c:v>0.92</c:v>
                </c:pt>
                <c:pt idx="8714">
                  <c:v>2.5</c:v>
                </c:pt>
                <c:pt idx="8715">
                  <c:v>4.32</c:v>
                </c:pt>
                <c:pt idx="8716">
                  <c:v>3.76</c:v>
                </c:pt>
                <c:pt idx="8717">
                  <c:v>4.54</c:v>
                </c:pt>
                <c:pt idx="8718">
                  <c:v>2.96</c:v>
                </c:pt>
                <c:pt idx="8719">
                  <c:v>3.06</c:v>
                </c:pt>
                <c:pt idx="8720">
                  <c:v>2.54</c:v>
                </c:pt>
                <c:pt idx="8721">
                  <c:v>1.74</c:v>
                </c:pt>
                <c:pt idx="8722">
                  <c:v>1.1000000000000001</c:v>
                </c:pt>
                <c:pt idx="8723">
                  <c:v>3.16</c:v>
                </c:pt>
                <c:pt idx="8724">
                  <c:v>3.22</c:v>
                </c:pt>
                <c:pt idx="8725">
                  <c:v>4.3</c:v>
                </c:pt>
                <c:pt idx="8726">
                  <c:v>3.46</c:v>
                </c:pt>
                <c:pt idx="8727">
                  <c:v>1.48</c:v>
                </c:pt>
                <c:pt idx="8728">
                  <c:v>0.62</c:v>
                </c:pt>
                <c:pt idx="8729">
                  <c:v>1.58</c:v>
                </c:pt>
                <c:pt idx="8730">
                  <c:v>2.44</c:v>
                </c:pt>
                <c:pt idx="8731">
                  <c:v>3.84</c:v>
                </c:pt>
                <c:pt idx="8732">
                  <c:v>1.76</c:v>
                </c:pt>
                <c:pt idx="8733">
                  <c:v>2.82</c:v>
                </c:pt>
                <c:pt idx="8734">
                  <c:v>4</c:v>
                </c:pt>
                <c:pt idx="8735">
                  <c:v>4.4400000000000004</c:v>
                </c:pt>
                <c:pt idx="8736">
                  <c:v>4.28</c:v>
                </c:pt>
                <c:pt idx="8737">
                  <c:v>3.96</c:v>
                </c:pt>
                <c:pt idx="8738">
                  <c:v>6.54</c:v>
                </c:pt>
                <c:pt idx="8739">
                  <c:v>6.54</c:v>
                </c:pt>
                <c:pt idx="8740">
                  <c:v>4.92</c:v>
                </c:pt>
                <c:pt idx="8741">
                  <c:v>4.46</c:v>
                </c:pt>
                <c:pt idx="8742">
                  <c:v>4.8</c:v>
                </c:pt>
                <c:pt idx="8743">
                  <c:v>4.26</c:v>
                </c:pt>
                <c:pt idx="8744">
                  <c:v>3.26</c:v>
                </c:pt>
                <c:pt idx="8745">
                  <c:v>5.14</c:v>
                </c:pt>
                <c:pt idx="8746">
                  <c:v>5.82</c:v>
                </c:pt>
                <c:pt idx="8747">
                  <c:v>8.2200000000000006</c:v>
                </c:pt>
                <c:pt idx="8748">
                  <c:v>6.8</c:v>
                </c:pt>
                <c:pt idx="8749">
                  <c:v>6.38</c:v>
                </c:pt>
                <c:pt idx="8750">
                  <c:v>4.68</c:v>
                </c:pt>
                <c:pt idx="8751">
                  <c:v>3.06</c:v>
                </c:pt>
                <c:pt idx="8752">
                  <c:v>5.44</c:v>
                </c:pt>
                <c:pt idx="8753">
                  <c:v>7.56</c:v>
                </c:pt>
                <c:pt idx="8754">
                  <c:v>7.42</c:v>
                </c:pt>
                <c:pt idx="8755">
                  <c:v>8.5399999999999991</c:v>
                </c:pt>
                <c:pt idx="8756">
                  <c:v>8.44</c:v>
                </c:pt>
                <c:pt idx="8757">
                  <c:v>10.16</c:v>
                </c:pt>
                <c:pt idx="8758">
                  <c:v>9.4600000000000009</c:v>
                </c:pt>
                <c:pt idx="8759">
                  <c:v>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348544"/>
        <c:axId val="132358912"/>
      </c:areaChart>
      <c:catAx>
        <c:axId val="1323485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 b="0"/>
                </a:pPr>
                <a:r>
                  <a:rPr lang="es-ES" sz="1800" b="0" dirty="0" smtClean="0"/>
                  <a:t>HOURS</a:t>
                </a:r>
                <a:endParaRPr lang="es-ES" sz="1800" b="0" dirty="0"/>
              </a:p>
            </c:rich>
          </c:tx>
          <c:layout>
            <c:manualLayout>
              <c:xMode val="edge"/>
              <c:yMode val="edge"/>
              <c:x val="0.40474917156166579"/>
              <c:y val="0.94030020595413522"/>
            </c:manualLayout>
          </c:layout>
          <c:overlay val="0"/>
        </c:title>
        <c:majorTickMark val="out"/>
        <c:minorTickMark val="none"/>
        <c:tickLblPos val="nextTo"/>
        <c:txPr>
          <a:bodyPr rot="-5400000" vert="horz"/>
          <a:lstStyle/>
          <a:p>
            <a:pPr>
              <a:defRPr sz="1600" b="1"/>
            </a:pPr>
            <a:endParaRPr lang="en-US"/>
          </a:p>
        </c:txPr>
        <c:crossAx val="132358912"/>
        <c:crosses val="autoZero"/>
        <c:auto val="1"/>
        <c:lblAlgn val="ctr"/>
        <c:lblOffset val="100"/>
        <c:tickLblSkip val="720"/>
        <c:tickMarkSkip val="720"/>
        <c:noMultiLvlLbl val="0"/>
      </c:catAx>
      <c:valAx>
        <c:axId val="132358912"/>
        <c:scaling>
          <c:orientation val="minMax"/>
          <c:max val="35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 b="0"/>
                </a:pPr>
                <a:r>
                  <a:rPr lang="es-ES" sz="1800" b="0" baseline="0" dirty="0" smtClean="0"/>
                  <a:t>P</a:t>
                </a:r>
                <a:r>
                  <a:rPr lang="es-ES" sz="1800" b="0" dirty="0" smtClean="0"/>
                  <a:t>OWER</a:t>
                </a:r>
                <a:r>
                  <a:rPr lang="es-ES" sz="1800" b="0" baseline="0" dirty="0" smtClean="0"/>
                  <a:t> (</a:t>
                </a:r>
                <a:r>
                  <a:rPr lang="es-ES" sz="1800" b="0" dirty="0"/>
                  <a:t>MW)</a:t>
                </a:r>
                <a:r>
                  <a:rPr lang="es-ES" sz="1800" b="0" baseline="0" dirty="0"/>
                  <a:t> </a:t>
                </a:r>
                <a:endParaRPr lang="es-ES" sz="1800" b="0" dirty="0"/>
              </a:p>
            </c:rich>
          </c:tx>
          <c:layout>
            <c:manualLayout>
              <c:xMode val="edge"/>
              <c:yMode val="edge"/>
              <c:x val="3.455108651959045E-3"/>
              <c:y val="0.2745232081562572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132348544"/>
        <c:crosses val="autoZero"/>
        <c:crossBetween val="midCat"/>
        <c:majorUnit val="5"/>
      </c:valAx>
    </c:plotArea>
    <c:legend>
      <c:legendPos val="r"/>
      <c:layout>
        <c:manualLayout>
          <c:xMode val="edge"/>
          <c:yMode val="edge"/>
          <c:x val="0.77811425598827177"/>
          <c:y val="0.39890913945661305"/>
          <c:w val="0.21287673500271925"/>
          <c:h val="0.28709029267413144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206401073046199E-2"/>
          <c:y val="0.14517070124598738"/>
          <c:w val="0.74273264530120064"/>
          <c:h val="0.64522260925562758"/>
        </c:manualLayout>
      </c:layout>
      <c:lineChart>
        <c:grouping val="standard"/>
        <c:varyColors val="0"/>
        <c:ser>
          <c:idx val="0"/>
          <c:order val="0"/>
          <c:tx>
            <c:v>Demand</c:v>
          </c:tx>
          <c:spPr>
            <a:ln w="3175">
              <a:solidFill>
                <a:schemeClr val="tx1"/>
              </a:solidFill>
            </a:ln>
          </c:spPr>
          <c:marker>
            <c:symbol val="none"/>
          </c:marker>
          <c:val>
            <c:numRef>
              <c:f>Hoja1!$I$2:$I$8761</c:f>
              <c:numCache>
                <c:formatCode>General</c:formatCode>
                <c:ptCount val="8760"/>
                <c:pt idx="0">
                  <c:v>20.5863314119057</c:v>
                </c:pt>
                <c:pt idx="1">
                  <c:v>20.65327549686732</c:v>
                </c:pt>
                <c:pt idx="2">
                  <c:v>20.601273949510539</c:v>
                </c:pt>
                <c:pt idx="3">
                  <c:v>21.101034581854314</c:v>
                </c:pt>
                <c:pt idx="4">
                  <c:v>21.314319446768138</c:v>
                </c:pt>
                <c:pt idx="5">
                  <c:v>20.643442925835956</c:v>
                </c:pt>
                <c:pt idx="6">
                  <c:v>20.822640333925705</c:v>
                </c:pt>
                <c:pt idx="7">
                  <c:v>21.219242684924506</c:v>
                </c:pt>
                <c:pt idx="8">
                  <c:v>21.365471216968402</c:v>
                </c:pt>
                <c:pt idx="9">
                  <c:v>21.485384467672404</c:v>
                </c:pt>
                <c:pt idx="10">
                  <c:v>21.641244101386114</c:v>
                </c:pt>
                <c:pt idx="11">
                  <c:v>21.57230996628471</c:v>
                </c:pt>
                <c:pt idx="12">
                  <c:v>21.580627495532916</c:v>
                </c:pt>
                <c:pt idx="13">
                  <c:v>21.759792304735871</c:v>
                </c:pt>
                <c:pt idx="14">
                  <c:v>21.795202510866098</c:v>
                </c:pt>
                <c:pt idx="15">
                  <c:v>21.636840261552329</c:v>
                </c:pt>
                <c:pt idx="16">
                  <c:v>20.907000846465728</c:v>
                </c:pt>
                <c:pt idx="17">
                  <c:v>21.586723845116104</c:v>
                </c:pt>
                <c:pt idx="18">
                  <c:v>21.738857190528584</c:v>
                </c:pt>
                <c:pt idx="19">
                  <c:v>21.017785209981707</c:v>
                </c:pt>
                <c:pt idx="20">
                  <c:v>21.05722791471916</c:v>
                </c:pt>
                <c:pt idx="21">
                  <c:v>21.675661847906721</c:v>
                </c:pt>
                <c:pt idx="22">
                  <c:v>20.891469371533084</c:v>
                </c:pt>
                <c:pt idx="23">
                  <c:v>20.573201395192438</c:v>
                </c:pt>
                <c:pt idx="24">
                  <c:v>20.576568779592378</c:v>
                </c:pt>
                <c:pt idx="25">
                  <c:v>20.34185110966153</c:v>
                </c:pt>
                <c:pt idx="26">
                  <c:v>20.257093112441996</c:v>
                </c:pt>
                <c:pt idx="27">
                  <c:v>20.430860448107616</c:v>
                </c:pt>
                <c:pt idx="28">
                  <c:v>20.269466929991427</c:v>
                </c:pt>
                <c:pt idx="29">
                  <c:v>19.861415675091351</c:v>
                </c:pt>
                <c:pt idx="30">
                  <c:v>20.674505630573407</c:v>
                </c:pt>
                <c:pt idx="31">
                  <c:v>20.866193111087295</c:v>
                </c:pt>
                <c:pt idx="32">
                  <c:v>21.218075300524564</c:v>
                </c:pt>
                <c:pt idx="33">
                  <c:v>21.020780335331168</c:v>
                </c:pt>
                <c:pt idx="34">
                  <c:v>21.242555356235432</c:v>
                </c:pt>
                <c:pt idx="35">
                  <c:v>21.938867047085779</c:v>
                </c:pt>
                <c:pt idx="36">
                  <c:v>22.314178168279764</c:v>
                </c:pt>
                <c:pt idx="37">
                  <c:v>22.120347003922543</c:v>
                </c:pt>
                <c:pt idx="38">
                  <c:v>21.949424732324431</c:v>
                </c:pt>
                <c:pt idx="39">
                  <c:v>22.144224600023797</c:v>
                </c:pt>
                <c:pt idx="40">
                  <c:v>22.000235072160748</c:v>
                </c:pt>
                <c:pt idx="41">
                  <c:v>24.087010350842004</c:v>
                </c:pt>
                <c:pt idx="42">
                  <c:v>24.038202270056164</c:v>
                </c:pt>
                <c:pt idx="43">
                  <c:v>24.059418931620232</c:v>
                </c:pt>
                <c:pt idx="44">
                  <c:v>23.804502391214619</c:v>
                </c:pt>
                <c:pt idx="45">
                  <c:v>22.592602494203593</c:v>
                </c:pt>
                <c:pt idx="46">
                  <c:v>20.878394335321019</c:v>
                </c:pt>
                <c:pt idx="47">
                  <c:v>21.430484083267391</c:v>
                </c:pt>
                <c:pt idx="48">
                  <c:v>22.043394015059643</c:v>
                </c:pt>
                <c:pt idx="49">
                  <c:v>22.186006169664925</c:v>
                </c:pt>
                <c:pt idx="50">
                  <c:v>22.005161254611313</c:v>
                </c:pt>
                <c:pt idx="51">
                  <c:v>21.509867094414638</c:v>
                </c:pt>
                <c:pt idx="52">
                  <c:v>22.106396937069498</c:v>
                </c:pt>
                <c:pt idx="53">
                  <c:v>22.232286403650587</c:v>
                </c:pt>
                <c:pt idx="54">
                  <c:v>22.561068487237197</c:v>
                </c:pt>
                <c:pt idx="55">
                  <c:v>24.629456069537632</c:v>
                </c:pt>
                <c:pt idx="56">
                  <c:v>18.81761169402429</c:v>
                </c:pt>
                <c:pt idx="57">
                  <c:v>18.601925745153672</c:v>
                </c:pt>
                <c:pt idx="58">
                  <c:v>16.63835973756558</c:v>
                </c:pt>
                <c:pt idx="59">
                  <c:v>18.141847649914865</c:v>
                </c:pt>
                <c:pt idx="60">
                  <c:v>19.239526945248471</c:v>
                </c:pt>
                <c:pt idx="61">
                  <c:v>18.994735429912751</c:v>
                </c:pt>
                <c:pt idx="62">
                  <c:v>17.96982531703479</c:v>
                </c:pt>
                <c:pt idx="63">
                  <c:v>16.468984933933715</c:v>
                </c:pt>
                <c:pt idx="64">
                  <c:v>16.770723027267191</c:v>
                </c:pt>
                <c:pt idx="65">
                  <c:v>16.901796367108588</c:v>
                </c:pt>
                <c:pt idx="66">
                  <c:v>17.167160436762405</c:v>
                </c:pt>
                <c:pt idx="67">
                  <c:v>17.042340869901743</c:v>
                </c:pt>
                <c:pt idx="68">
                  <c:v>17.365120343459385</c:v>
                </c:pt>
                <c:pt idx="69">
                  <c:v>17.656585882474758</c:v>
                </c:pt>
                <c:pt idx="70">
                  <c:v>17.511223772438175</c:v>
                </c:pt>
                <c:pt idx="71">
                  <c:v>17.281081188859179</c:v>
                </c:pt>
                <c:pt idx="72">
                  <c:v>17.137696485506879</c:v>
                </c:pt>
                <c:pt idx="73">
                  <c:v>15.82285958152438</c:v>
                </c:pt>
                <c:pt idx="74">
                  <c:v>15.600018422738245</c:v>
                </c:pt>
                <c:pt idx="75">
                  <c:v>16.534992736165197</c:v>
                </c:pt>
                <c:pt idx="76">
                  <c:v>15.836526070384746</c:v>
                </c:pt>
                <c:pt idx="77">
                  <c:v>15.968908102426111</c:v>
                </c:pt>
                <c:pt idx="78">
                  <c:v>16.369401828077983</c:v>
                </c:pt>
                <c:pt idx="79">
                  <c:v>17.081298660991049</c:v>
                </c:pt>
                <c:pt idx="80">
                  <c:v>17.708392488327956</c:v>
                </c:pt>
                <c:pt idx="81">
                  <c:v>17.184789173531072</c:v>
                </c:pt>
                <c:pt idx="82">
                  <c:v>17.15733789358648</c:v>
                </c:pt>
                <c:pt idx="83">
                  <c:v>17.042830892186092</c:v>
                </c:pt>
                <c:pt idx="84">
                  <c:v>16.799491864315431</c:v>
                </c:pt>
                <c:pt idx="85">
                  <c:v>16.456304972931328</c:v>
                </c:pt>
                <c:pt idx="86">
                  <c:v>17.213034488297499</c:v>
                </c:pt>
                <c:pt idx="87">
                  <c:v>17.165327977152788</c:v>
                </c:pt>
                <c:pt idx="88">
                  <c:v>16.69537762336337</c:v>
                </c:pt>
                <c:pt idx="89">
                  <c:v>16.381734438106957</c:v>
                </c:pt>
                <c:pt idx="90">
                  <c:v>16.341451555094711</c:v>
                </c:pt>
                <c:pt idx="91">
                  <c:v>16.231409667901612</c:v>
                </c:pt>
                <c:pt idx="92">
                  <c:v>16.840102215293921</c:v>
                </c:pt>
                <c:pt idx="93">
                  <c:v>18.64447950649236</c:v>
                </c:pt>
                <c:pt idx="94">
                  <c:v>18.889711005114815</c:v>
                </c:pt>
                <c:pt idx="95">
                  <c:v>19.132908803180673</c:v>
                </c:pt>
                <c:pt idx="96">
                  <c:v>18.014964399210861</c:v>
                </c:pt>
                <c:pt idx="97">
                  <c:v>18.042214371355424</c:v>
                </c:pt>
                <c:pt idx="98">
                  <c:v>18.618839305933221</c:v>
                </c:pt>
                <c:pt idx="99">
                  <c:v>18.317567512043144</c:v>
                </c:pt>
                <c:pt idx="100">
                  <c:v>18.054975913141121</c:v>
                </c:pt>
                <c:pt idx="101">
                  <c:v>18.176414149917399</c:v>
                </c:pt>
                <c:pt idx="102">
                  <c:v>17.267098562116942</c:v>
                </c:pt>
                <c:pt idx="103">
                  <c:v>17.061188582995833</c:v>
                </c:pt>
                <c:pt idx="104">
                  <c:v>17.096372500824831</c:v>
                </c:pt>
                <c:pt idx="105">
                  <c:v>19.054389542729808</c:v>
                </c:pt>
                <c:pt idx="106">
                  <c:v>19.528311065042072</c:v>
                </c:pt>
                <c:pt idx="107">
                  <c:v>19.742517521881375</c:v>
                </c:pt>
                <c:pt idx="108">
                  <c:v>19.233611836612269</c:v>
                </c:pt>
                <c:pt idx="109">
                  <c:v>18.211821935435619</c:v>
                </c:pt>
                <c:pt idx="110">
                  <c:v>18.350332659676955</c:v>
                </c:pt>
                <c:pt idx="111">
                  <c:v>18.212250610922325</c:v>
                </c:pt>
                <c:pt idx="112">
                  <c:v>18.898028567789549</c:v>
                </c:pt>
                <c:pt idx="113">
                  <c:v>19.400431615174242</c:v>
                </c:pt>
                <c:pt idx="114">
                  <c:v>14.356560215324377</c:v>
                </c:pt>
                <c:pt idx="115">
                  <c:v>13.937781677709388</c:v>
                </c:pt>
                <c:pt idx="116">
                  <c:v>14.505693992470741</c:v>
                </c:pt>
                <c:pt idx="117">
                  <c:v>15.01943101475001</c:v>
                </c:pt>
                <c:pt idx="118">
                  <c:v>17.634920734840946</c:v>
                </c:pt>
                <c:pt idx="119">
                  <c:v>17.794731748778819</c:v>
                </c:pt>
                <c:pt idx="120">
                  <c:v>17.39685551894863</c:v>
                </c:pt>
                <c:pt idx="121">
                  <c:v>17.498667433997166</c:v>
                </c:pt>
                <c:pt idx="122">
                  <c:v>17.23277076545655</c:v>
                </c:pt>
                <c:pt idx="123">
                  <c:v>17.943931460487743</c:v>
                </c:pt>
                <c:pt idx="124">
                  <c:v>17.573102943751643</c:v>
                </c:pt>
                <c:pt idx="125">
                  <c:v>17.162460403335881</c:v>
                </c:pt>
                <c:pt idx="126">
                  <c:v>16.670569882413847</c:v>
                </c:pt>
                <c:pt idx="127">
                  <c:v>16.576073231991955</c:v>
                </c:pt>
                <c:pt idx="128">
                  <c:v>18.66925841596473</c:v>
                </c:pt>
                <c:pt idx="129">
                  <c:v>19.016918028799552</c:v>
                </c:pt>
                <c:pt idx="130">
                  <c:v>19.593092723820597</c:v>
                </c:pt>
                <c:pt idx="131">
                  <c:v>19.889105719660048</c:v>
                </c:pt>
                <c:pt idx="132">
                  <c:v>19.711027293466799</c:v>
                </c:pt>
                <c:pt idx="133">
                  <c:v>19.400197881191122</c:v>
                </c:pt>
                <c:pt idx="134">
                  <c:v>17.373057894991941</c:v>
                </c:pt>
                <c:pt idx="135">
                  <c:v>17.287563693037495</c:v>
                </c:pt>
                <c:pt idx="136">
                  <c:v>17.169704254311839</c:v>
                </c:pt>
                <c:pt idx="137">
                  <c:v>17.297523837885759</c:v>
                </c:pt>
                <c:pt idx="138">
                  <c:v>17.117646396369484</c:v>
                </c:pt>
                <c:pt idx="139">
                  <c:v>16.925482716691771</c:v>
                </c:pt>
                <c:pt idx="140">
                  <c:v>17.079682372689824</c:v>
                </c:pt>
                <c:pt idx="141">
                  <c:v>17.098347503610373</c:v>
                </c:pt>
                <c:pt idx="142">
                  <c:v>17.103539952077821</c:v>
                </c:pt>
                <c:pt idx="143">
                  <c:v>17.752207791952205</c:v>
                </c:pt>
                <c:pt idx="144">
                  <c:v>17.700659922867679</c:v>
                </c:pt>
                <c:pt idx="145">
                  <c:v>18.003919184724005</c:v>
                </c:pt>
                <c:pt idx="146">
                  <c:v>18.179365351866771</c:v>
                </c:pt>
                <c:pt idx="147">
                  <c:v>18.025326970242226</c:v>
                </c:pt>
                <c:pt idx="148">
                  <c:v>18.28150851343338</c:v>
                </c:pt>
                <c:pt idx="149">
                  <c:v>18.045662034309728</c:v>
                </c:pt>
                <c:pt idx="150">
                  <c:v>17.702896205597821</c:v>
                </c:pt>
                <c:pt idx="151">
                  <c:v>17.709065154067797</c:v>
                </c:pt>
                <c:pt idx="152">
                  <c:v>17.912188844887684</c:v>
                </c:pt>
                <c:pt idx="153">
                  <c:v>18.847868250237578</c:v>
                </c:pt>
                <c:pt idx="154">
                  <c:v>17.956496530126334</c:v>
                </c:pt>
                <c:pt idx="155">
                  <c:v>18.027120698654265</c:v>
                </c:pt>
                <c:pt idx="156">
                  <c:v>17.948042768287774</c:v>
                </c:pt>
                <c:pt idx="157">
                  <c:v>15.204217510637685</c:v>
                </c:pt>
                <c:pt idx="158">
                  <c:v>18.163050232088402</c:v>
                </c:pt>
                <c:pt idx="159">
                  <c:v>18.235869447970565</c:v>
                </c:pt>
                <c:pt idx="160">
                  <c:v>18.874986030184708</c:v>
                </c:pt>
                <c:pt idx="161">
                  <c:v>20.105611069258455</c:v>
                </c:pt>
                <c:pt idx="162">
                  <c:v>20.900775826966921</c:v>
                </c:pt>
                <c:pt idx="163">
                  <c:v>20.845600428634189</c:v>
                </c:pt>
                <c:pt idx="164">
                  <c:v>20.035217980115988</c:v>
                </c:pt>
                <c:pt idx="165">
                  <c:v>18.587949088660821</c:v>
                </c:pt>
                <c:pt idx="166">
                  <c:v>18.637355739082711</c:v>
                </c:pt>
                <c:pt idx="167">
                  <c:v>18.560641542699351</c:v>
                </c:pt>
                <c:pt idx="168">
                  <c:v>18.436425698679642</c:v>
                </c:pt>
                <c:pt idx="169">
                  <c:v>18.563066512058374</c:v>
                </c:pt>
                <c:pt idx="170">
                  <c:v>18.658165850504457</c:v>
                </c:pt>
                <c:pt idx="171">
                  <c:v>18.665040808721304</c:v>
                </c:pt>
                <c:pt idx="172">
                  <c:v>18.782452840762666</c:v>
                </c:pt>
                <c:pt idx="173">
                  <c:v>18.875138489794328</c:v>
                </c:pt>
                <c:pt idx="174">
                  <c:v>19.215704307364064</c:v>
                </c:pt>
                <c:pt idx="175">
                  <c:v>19.413160658352709</c:v>
                </c:pt>
                <c:pt idx="176">
                  <c:v>18.361534280964847</c:v>
                </c:pt>
                <c:pt idx="177">
                  <c:v>17.399419787857646</c:v>
                </c:pt>
                <c:pt idx="178">
                  <c:v>17.641142693154237</c:v>
                </c:pt>
                <c:pt idx="179">
                  <c:v>17.773918708472191</c:v>
                </c:pt>
                <c:pt idx="180">
                  <c:v>18.209509088711581</c:v>
                </c:pt>
                <c:pt idx="181">
                  <c:v>18.66186947452206</c:v>
                </c:pt>
                <c:pt idx="182">
                  <c:v>18.71969206086122</c:v>
                </c:pt>
                <c:pt idx="183">
                  <c:v>19.173678987026548</c:v>
                </c:pt>
                <c:pt idx="184">
                  <c:v>18.876138506507591</c:v>
                </c:pt>
                <c:pt idx="185">
                  <c:v>19.045725636042981</c:v>
                </c:pt>
                <c:pt idx="186">
                  <c:v>19.172057656942172</c:v>
                </c:pt>
                <c:pt idx="187">
                  <c:v>19.285597117952172</c:v>
                </c:pt>
                <c:pt idx="188">
                  <c:v>19.324661152774009</c:v>
                </c:pt>
                <c:pt idx="189">
                  <c:v>19.293622098453369</c:v>
                </c:pt>
                <c:pt idx="190">
                  <c:v>19.460064442475616</c:v>
                </c:pt>
                <c:pt idx="191">
                  <c:v>19.193295375607345</c:v>
                </c:pt>
                <c:pt idx="192">
                  <c:v>19.858060633308192</c:v>
                </c:pt>
                <c:pt idx="193">
                  <c:v>21.42866151223603</c:v>
                </c:pt>
                <c:pt idx="194">
                  <c:v>19.712101016307749</c:v>
                </c:pt>
                <c:pt idx="195">
                  <c:v>21.409102652903442</c:v>
                </c:pt>
                <c:pt idx="196">
                  <c:v>22.164977293619078</c:v>
                </c:pt>
                <c:pt idx="197">
                  <c:v>22.198141256016775</c:v>
                </c:pt>
                <c:pt idx="198">
                  <c:v>22.092491817291119</c:v>
                </c:pt>
                <c:pt idx="199">
                  <c:v>18.892920661315909</c:v>
                </c:pt>
                <c:pt idx="200">
                  <c:v>21.068564176671927</c:v>
                </c:pt>
                <c:pt idx="201">
                  <c:v>21.101134910649975</c:v>
                </c:pt>
                <c:pt idx="202">
                  <c:v>20.118781987183901</c:v>
                </c:pt>
                <c:pt idx="203">
                  <c:v>19.092512519146592</c:v>
                </c:pt>
                <c:pt idx="204">
                  <c:v>19.002847559524284</c:v>
                </c:pt>
                <c:pt idx="205">
                  <c:v>19.033628187651672</c:v>
                </c:pt>
                <c:pt idx="206">
                  <c:v>19.211516067878375</c:v>
                </c:pt>
                <c:pt idx="207">
                  <c:v>18.730100026059688</c:v>
                </c:pt>
                <c:pt idx="208">
                  <c:v>23.544190814596941</c:v>
                </c:pt>
                <c:pt idx="209">
                  <c:v>24.58638719906287</c:v>
                </c:pt>
                <c:pt idx="210">
                  <c:v>22.106038139018867</c:v>
                </c:pt>
                <c:pt idx="211">
                  <c:v>20.753018547012179</c:v>
                </c:pt>
                <c:pt idx="212">
                  <c:v>20.380274932782051</c:v>
                </c:pt>
                <c:pt idx="213">
                  <c:v>20.252128092943192</c:v>
                </c:pt>
                <c:pt idx="214">
                  <c:v>21.639511457930617</c:v>
                </c:pt>
                <c:pt idx="215">
                  <c:v>22.107986948211671</c:v>
                </c:pt>
                <c:pt idx="216">
                  <c:v>21.130419690490516</c:v>
                </c:pt>
                <c:pt idx="217">
                  <c:v>21.505746960708549</c:v>
                </c:pt>
                <c:pt idx="218">
                  <c:v>20.945683551203182</c:v>
                </c:pt>
                <c:pt idx="219">
                  <c:v>20.81807146902203</c:v>
                </c:pt>
                <c:pt idx="220">
                  <c:v>20.726262164002474</c:v>
                </c:pt>
                <c:pt idx="221">
                  <c:v>20.108820980121063</c:v>
                </c:pt>
                <c:pt idx="222">
                  <c:v>21.132068416117008</c:v>
                </c:pt>
                <c:pt idx="223">
                  <c:v>21.362548684934655</c:v>
                </c:pt>
                <c:pt idx="224">
                  <c:v>22.14022092732263</c:v>
                </c:pt>
                <c:pt idx="225">
                  <c:v>22.567062393924026</c:v>
                </c:pt>
                <c:pt idx="226">
                  <c:v>21.836465226745727</c:v>
                </c:pt>
                <c:pt idx="227">
                  <c:v>21.265856753172855</c:v>
                </c:pt>
                <c:pt idx="228">
                  <c:v>21.609065203055916</c:v>
                </c:pt>
                <c:pt idx="229">
                  <c:v>22.436255169680152</c:v>
                </c:pt>
                <c:pt idx="230">
                  <c:v>22.693065499779753</c:v>
                </c:pt>
                <c:pt idx="231">
                  <c:v>22.600343802003625</c:v>
                </c:pt>
                <c:pt idx="232">
                  <c:v>22.301225652959278</c:v>
                </c:pt>
                <c:pt idx="233">
                  <c:v>21.579061212802777</c:v>
                </c:pt>
                <c:pt idx="234">
                  <c:v>21.03335285065166</c:v>
                </c:pt>
                <c:pt idx="235">
                  <c:v>21.887971726748265</c:v>
                </c:pt>
                <c:pt idx="236">
                  <c:v>22.348177261598014</c:v>
                </c:pt>
                <c:pt idx="237">
                  <c:v>22.309924423154467</c:v>
                </c:pt>
                <c:pt idx="238">
                  <c:v>22.071675439852502</c:v>
                </c:pt>
                <c:pt idx="239">
                  <c:v>22.029868917565615</c:v>
                </c:pt>
                <c:pt idx="240">
                  <c:v>21.995755066589659</c:v>
                </c:pt>
                <c:pt idx="241">
                  <c:v>22.921446808985248</c:v>
                </c:pt>
                <c:pt idx="242">
                  <c:v>22.646162694762733</c:v>
                </c:pt>
                <c:pt idx="243">
                  <c:v>22.520719399490034</c:v>
                </c:pt>
                <c:pt idx="244">
                  <c:v>21.349871055406879</c:v>
                </c:pt>
                <c:pt idx="245">
                  <c:v>21.133754620851924</c:v>
                </c:pt>
                <c:pt idx="246">
                  <c:v>23.421362432972394</c:v>
                </c:pt>
                <c:pt idx="247">
                  <c:v>21.439865335356547</c:v>
                </c:pt>
                <c:pt idx="248">
                  <c:v>21.558528574918373</c:v>
                </c:pt>
                <c:pt idx="249">
                  <c:v>21.882910541512153</c:v>
                </c:pt>
                <c:pt idx="250">
                  <c:v>21.836456562401192</c:v>
                </c:pt>
                <c:pt idx="251">
                  <c:v>21.797680051256481</c:v>
                </c:pt>
                <c:pt idx="252">
                  <c:v>21.780387446798596</c:v>
                </c:pt>
                <c:pt idx="253">
                  <c:v>21.92245093148826</c:v>
                </c:pt>
                <c:pt idx="254">
                  <c:v>21.759137257381632</c:v>
                </c:pt>
                <c:pt idx="255">
                  <c:v>21.80284749693838</c:v>
                </c:pt>
                <c:pt idx="256">
                  <c:v>21.654966560995732</c:v>
                </c:pt>
                <c:pt idx="257">
                  <c:v>21.623206460716162</c:v>
                </c:pt>
                <c:pt idx="258">
                  <c:v>21.223756457905239</c:v>
                </c:pt>
                <c:pt idx="259">
                  <c:v>20.467896808832975</c:v>
                </c:pt>
                <c:pt idx="260">
                  <c:v>22.498779243499595</c:v>
                </c:pt>
                <c:pt idx="261">
                  <c:v>23.939243199022265</c:v>
                </c:pt>
                <c:pt idx="262">
                  <c:v>21.917526941235121</c:v>
                </c:pt>
                <c:pt idx="263">
                  <c:v>22.042520320074129</c:v>
                </c:pt>
                <c:pt idx="264">
                  <c:v>21.479306860428981</c:v>
                </c:pt>
                <c:pt idx="265">
                  <c:v>21.497134395248274</c:v>
                </c:pt>
                <c:pt idx="266">
                  <c:v>21.83652769749752</c:v>
                </c:pt>
                <c:pt idx="267">
                  <c:v>22.109633102806804</c:v>
                </c:pt>
                <c:pt idx="268">
                  <c:v>21.888738120900143</c:v>
                </c:pt>
                <c:pt idx="269">
                  <c:v>21.2909018896645</c:v>
                </c:pt>
                <c:pt idx="270">
                  <c:v>21.969594788035298</c:v>
                </c:pt>
                <c:pt idx="271">
                  <c:v>22.3791935666125</c:v>
                </c:pt>
                <c:pt idx="272">
                  <c:v>21.503504473243495</c:v>
                </c:pt>
                <c:pt idx="273">
                  <c:v>20.384096463425564</c:v>
                </c:pt>
                <c:pt idx="274">
                  <c:v>20.114444775386147</c:v>
                </c:pt>
                <c:pt idx="275">
                  <c:v>21.052852895220354</c:v>
                </c:pt>
                <c:pt idx="276">
                  <c:v>20.981947485745444</c:v>
                </c:pt>
                <c:pt idx="277">
                  <c:v>20.567206303269497</c:v>
                </c:pt>
                <c:pt idx="278">
                  <c:v>24.610345946973709</c:v>
                </c:pt>
                <c:pt idx="279">
                  <c:v>23.497190402336493</c:v>
                </c:pt>
                <c:pt idx="280">
                  <c:v>23.141590828499279</c:v>
                </c:pt>
                <c:pt idx="281">
                  <c:v>22.943187098681786</c:v>
                </c:pt>
                <c:pt idx="282">
                  <c:v>23.479054097322003</c:v>
                </c:pt>
                <c:pt idx="283">
                  <c:v>23.954863215735525</c:v>
                </c:pt>
                <c:pt idx="284">
                  <c:v>23.94796200264398</c:v>
                </c:pt>
                <c:pt idx="285">
                  <c:v>23.537233168355904</c:v>
                </c:pt>
                <c:pt idx="286">
                  <c:v>21.310040793565779</c:v>
                </c:pt>
                <c:pt idx="287">
                  <c:v>21.033096590205872</c:v>
                </c:pt>
                <c:pt idx="288">
                  <c:v>21.60841888132817</c:v>
                </c:pt>
                <c:pt idx="289">
                  <c:v>21.637711530354753</c:v>
                </c:pt>
                <c:pt idx="290">
                  <c:v>21.404302613905831</c:v>
                </c:pt>
                <c:pt idx="291">
                  <c:v>21.367587343708099</c:v>
                </c:pt>
                <c:pt idx="292">
                  <c:v>20.886468141728276</c:v>
                </c:pt>
                <c:pt idx="293">
                  <c:v>20.868813127800557</c:v>
                </c:pt>
                <c:pt idx="294">
                  <c:v>21.308128205821159</c:v>
                </c:pt>
                <c:pt idx="295">
                  <c:v>21.483773076306065</c:v>
                </c:pt>
                <c:pt idx="296">
                  <c:v>21.582593728123271</c:v>
                </c:pt>
                <c:pt idx="297">
                  <c:v>22.170069797797389</c:v>
                </c:pt>
                <c:pt idx="298">
                  <c:v>21.658865320048747</c:v>
                </c:pt>
                <c:pt idx="299">
                  <c:v>20.988131303294878</c:v>
                </c:pt>
                <c:pt idx="300">
                  <c:v>20.944598442566985</c:v>
                </c:pt>
                <c:pt idx="301">
                  <c:v>20.658349342272189</c:v>
                </c:pt>
                <c:pt idx="302">
                  <c:v>20.781947517766508</c:v>
                </c:pt>
                <c:pt idx="303">
                  <c:v>20.685611924445723</c:v>
                </c:pt>
                <c:pt idx="304">
                  <c:v>20.490013303264423</c:v>
                </c:pt>
                <c:pt idx="305">
                  <c:v>20.621446531684072</c:v>
                </c:pt>
                <c:pt idx="306">
                  <c:v>20.44707669741123</c:v>
                </c:pt>
                <c:pt idx="307">
                  <c:v>21.062960485750523</c:v>
                </c:pt>
                <c:pt idx="308">
                  <c:v>21.520945753188087</c:v>
                </c:pt>
                <c:pt idx="309">
                  <c:v>21.325078378524861</c:v>
                </c:pt>
                <c:pt idx="310">
                  <c:v>21.119142055391652</c:v>
                </c:pt>
                <c:pt idx="311">
                  <c:v>20.684478223889116</c:v>
                </c:pt>
                <c:pt idx="312">
                  <c:v>20.279533207150479</c:v>
                </c:pt>
                <c:pt idx="313">
                  <c:v>20.855059232255904</c:v>
                </c:pt>
                <c:pt idx="314">
                  <c:v>20.866260523342671</c:v>
                </c:pt>
                <c:pt idx="315">
                  <c:v>20.908134535880155</c:v>
                </c:pt>
                <c:pt idx="316">
                  <c:v>21.044172861793829</c:v>
                </c:pt>
                <c:pt idx="317">
                  <c:v>20.896589449528303</c:v>
                </c:pt>
                <c:pt idx="318">
                  <c:v>20.7045495539735</c:v>
                </c:pt>
                <c:pt idx="319">
                  <c:v>19.910117255874649</c:v>
                </c:pt>
                <c:pt idx="320">
                  <c:v>20.610780332520246</c:v>
                </c:pt>
                <c:pt idx="321">
                  <c:v>21.16837361946169</c:v>
                </c:pt>
                <c:pt idx="322">
                  <c:v>21.669924363227214</c:v>
                </c:pt>
                <c:pt idx="323">
                  <c:v>20.414982852006361</c:v>
                </c:pt>
                <c:pt idx="324">
                  <c:v>17.710244782311936</c:v>
                </c:pt>
                <c:pt idx="325">
                  <c:v>19.650858166722028</c:v>
                </c:pt>
                <c:pt idx="326">
                  <c:v>20.821464051195569</c:v>
                </c:pt>
                <c:pt idx="327">
                  <c:v>21.009667742015456</c:v>
                </c:pt>
                <c:pt idx="328">
                  <c:v>21.449896648727663</c:v>
                </c:pt>
                <c:pt idx="329">
                  <c:v>21.308704560975428</c:v>
                </c:pt>
                <c:pt idx="330">
                  <c:v>20.878475604123437</c:v>
                </c:pt>
                <c:pt idx="331">
                  <c:v>21.188600008042485</c:v>
                </c:pt>
                <c:pt idx="332">
                  <c:v>20.895627012203036</c:v>
                </c:pt>
                <c:pt idx="333">
                  <c:v>20.72998347737359</c:v>
                </c:pt>
                <c:pt idx="334">
                  <c:v>21.772431024791278</c:v>
                </c:pt>
                <c:pt idx="335">
                  <c:v>20.636014205780551</c:v>
                </c:pt>
                <c:pt idx="336">
                  <c:v>21.423836520592662</c:v>
                </c:pt>
                <c:pt idx="337">
                  <c:v>21.169628694671367</c:v>
                </c:pt>
                <c:pt idx="338">
                  <c:v>20.018302955046096</c:v>
                </c:pt>
                <c:pt idx="339">
                  <c:v>20.585765056751427</c:v>
                </c:pt>
                <c:pt idx="340">
                  <c:v>21.115385716950637</c:v>
                </c:pt>
                <c:pt idx="341">
                  <c:v>21.194546307485886</c:v>
                </c:pt>
                <c:pt idx="342">
                  <c:v>20.742282269853124</c:v>
                </c:pt>
                <c:pt idx="343">
                  <c:v>20.399160347828044</c:v>
                </c:pt>
                <c:pt idx="344">
                  <c:v>20.29249706926861</c:v>
                </c:pt>
                <c:pt idx="345">
                  <c:v>20.425232885432884</c:v>
                </c:pt>
                <c:pt idx="346">
                  <c:v>20.69457945369393</c:v>
                </c:pt>
                <c:pt idx="347">
                  <c:v>20.917005949530843</c:v>
                </c:pt>
                <c:pt idx="348">
                  <c:v>20.897707045629559</c:v>
                </c:pt>
                <c:pt idx="349">
                  <c:v>20.908405799111488</c:v>
                </c:pt>
                <c:pt idx="350">
                  <c:v>20.585083860373146</c:v>
                </c:pt>
                <c:pt idx="351">
                  <c:v>20.079559605467988</c:v>
                </c:pt>
                <c:pt idx="352">
                  <c:v>20.68605705536627</c:v>
                </c:pt>
                <c:pt idx="353">
                  <c:v>20.997645271263664</c:v>
                </c:pt>
                <c:pt idx="354">
                  <c:v>21.444277772681815</c:v>
                </c:pt>
                <c:pt idx="355">
                  <c:v>21.351290893845352</c:v>
                </c:pt>
                <c:pt idx="356">
                  <c:v>21.221043914729311</c:v>
                </c:pt>
                <c:pt idx="357">
                  <c:v>21.24091898993899</c:v>
                </c:pt>
                <c:pt idx="358">
                  <c:v>21.279396847881344</c:v>
                </c:pt>
                <c:pt idx="359">
                  <c:v>21.069181888259035</c:v>
                </c:pt>
                <c:pt idx="360">
                  <c:v>20.969687368752616</c:v>
                </c:pt>
                <c:pt idx="361">
                  <c:v>21.142787180741109</c:v>
                </c:pt>
                <c:pt idx="362">
                  <c:v>21.165494865979763</c:v>
                </c:pt>
                <c:pt idx="363">
                  <c:v>21.213812679353413</c:v>
                </c:pt>
                <c:pt idx="364">
                  <c:v>19.842967973139434</c:v>
                </c:pt>
                <c:pt idx="365">
                  <c:v>20.166148592935578</c:v>
                </c:pt>
                <c:pt idx="366">
                  <c:v>20.541577315801906</c:v>
                </c:pt>
                <c:pt idx="367">
                  <c:v>20.579666264271893</c:v>
                </c:pt>
                <c:pt idx="368">
                  <c:v>20.360848750331481</c:v>
                </c:pt>
                <c:pt idx="369">
                  <c:v>20.519157271233208</c:v>
                </c:pt>
                <c:pt idx="370">
                  <c:v>20.303808510774733</c:v>
                </c:pt>
                <c:pt idx="371">
                  <c:v>20.219171665364787</c:v>
                </c:pt>
                <c:pt idx="372">
                  <c:v>22.649880218439854</c:v>
                </c:pt>
                <c:pt idx="373">
                  <c:v>21.177223730883437</c:v>
                </c:pt>
                <c:pt idx="374">
                  <c:v>21.502610700262757</c:v>
                </c:pt>
                <c:pt idx="375">
                  <c:v>20.927049683513967</c:v>
                </c:pt>
                <c:pt idx="376">
                  <c:v>21.129867225309813</c:v>
                </c:pt>
                <c:pt idx="377">
                  <c:v>20.541583715524879</c:v>
                </c:pt>
                <c:pt idx="378">
                  <c:v>20.379112668160481</c:v>
                </c:pt>
                <c:pt idx="379">
                  <c:v>20.48427329212225</c:v>
                </c:pt>
                <c:pt idx="380">
                  <c:v>21.862415349309646</c:v>
                </c:pt>
                <c:pt idx="381">
                  <c:v>21.360857204430921</c:v>
                </c:pt>
                <c:pt idx="382">
                  <c:v>21.585688658484681</c:v>
                </c:pt>
                <c:pt idx="383">
                  <c:v>21.968431115334134</c:v>
                </c:pt>
                <c:pt idx="384">
                  <c:v>21.479011846501258</c:v>
                </c:pt>
                <c:pt idx="385">
                  <c:v>21.98828118218718</c:v>
                </c:pt>
                <c:pt idx="386">
                  <c:v>22.100340637626097</c:v>
                </c:pt>
                <c:pt idx="387">
                  <c:v>22.123425746262299</c:v>
                </c:pt>
                <c:pt idx="388">
                  <c:v>21.6826805791043</c:v>
                </c:pt>
                <c:pt idx="389">
                  <c:v>21.016531392432274</c:v>
                </c:pt>
                <c:pt idx="390">
                  <c:v>20.731011017763972</c:v>
                </c:pt>
                <c:pt idx="391">
                  <c:v>21.009671492711846</c:v>
                </c:pt>
                <c:pt idx="392">
                  <c:v>21.549308513636415</c:v>
                </c:pt>
                <c:pt idx="393">
                  <c:v>21.331403459305623</c:v>
                </c:pt>
                <c:pt idx="394">
                  <c:v>21.500945619481993</c:v>
                </c:pt>
                <c:pt idx="395">
                  <c:v>21.999561221184791</c:v>
                </c:pt>
                <c:pt idx="396">
                  <c:v>21.926154520623118</c:v>
                </c:pt>
                <c:pt idx="397">
                  <c:v>22.318314423154465</c:v>
                </c:pt>
                <c:pt idx="398">
                  <c:v>22.077609129266925</c:v>
                </c:pt>
                <c:pt idx="399">
                  <c:v>22.476725286672984</c:v>
                </c:pt>
                <c:pt idx="400">
                  <c:v>22.496553178041857</c:v>
                </c:pt>
                <c:pt idx="401">
                  <c:v>22.526935721217786</c:v>
                </c:pt>
                <c:pt idx="402">
                  <c:v>22.226700065209577</c:v>
                </c:pt>
                <c:pt idx="403">
                  <c:v>21.296199413341615</c:v>
                </c:pt>
                <c:pt idx="404">
                  <c:v>22.066844204476602</c:v>
                </c:pt>
                <c:pt idx="405">
                  <c:v>22.523561976092484</c:v>
                </c:pt>
                <c:pt idx="406">
                  <c:v>22.5100256265093</c:v>
                </c:pt>
                <c:pt idx="407">
                  <c:v>22.605347363283052</c:v>
                </c:pt>
                <c:pt idx="408">
                  <c:v>21.951177058227948</c:v>
                </c:pt>
                <c:pt idx="409">
                  <c:v>22.149089630664772</c:v>
                </c:pt>
                <c:pt idx="410">
                  <c:v>23.007937405091578</c:v>
                </c:pt>
                <c:pt idx="411">
                  <c:v>23.463533997042436</c:v>
                </c:pt>
                <c:pt idx="412">
                  <c:v>23.477144052753307</c:v>
                </c:pt>
                <c:pt idx="413">
                  <c:v>22.566884842391463</c:v>
                </c:pt>
                <c:pt idx="414">
                  <c:v>23.998433538858581</c:v>
                </c:pt>
                <c:pt idx="415">
                  <c:v>25.337257916378412</c:v>
                </c:pt>
                <c:pt idx="416">
                  <c:v>24.820382414955187</c:v>
                </c:pt>
                <c:pt idx="417">
                  <c:v>23.888252870328117</c:v>
                </c:pt>
                <c:pt idx="418">
                  <c:v>23.449455115425501</c:v>
                </c:pt>
                <c:pt idx="419">
                  <c:v>22.602584942671033</c:v>
                </c:pt>
                <c:pt idx="420">
                  <c:v>21.345287282426142</c:v>
                </c:pt>
                <c:pt idx="421">
                  <c:v>21.534138391072496</c:v>
                </c:pt>
                <c:pt idx="422">
                  <c:v>23.396864842442227</c:v>
                </c:pt>
                <c:pt idx="423">
                  <c:v>23.473347714312297</c:v>
                </c:pt>
                <c:pt idx="424">
                  <c:v>23.370838570854264</c:v>
                </c:pt>
                <c:pt idx="425">
                  <c:v>23.612466101507938</c:v>
                </c:pt>
                <c:pt idx="426">
                  <c:v>24.038336254738212</c:v>
                </c:pt>
                <c:pt idx="427">
                  <c:v>23.899961434393084</c:v>
                </c:pt>
                <c:pt idx="428">
                  <c:v>20.857791616833499</c:v>
                </c:pt>
                <c:pt idx="429">
                  <c:v>23.473916445509879</c:v>
                </c:pt>
                <c:pt idx="430">
                  <c:v>23.499494130748527</c:v>
                </c:pt>
                <c:pt idx="431">
                  <c:v>23.838648679515842</c:v>
                </c:pt>
                <c:pt idx="432">
                  <c:v>23.948003132169219</c:v>
                </c:pt>
                <c:pt idx="433">
                  <c:v>23.636083753320062</c:v>
                </c:pt>
                <c:pt idx="434">
                  <c:v>23.800837260294074</c:v>
                </c:pt>
                <c:pt idx="435">
                  <c:v>24.340795555592148</c:v>
                </c:pt>
                <c:pt idx="436">
                  <c:v>25.320607827241023</c:v>
                </c:pt>
                <c:pt idx="437">
                  <c:v>24.923870306324066</c:v>
                </c:pt>
                <c:pt idx="438">
                  <c:v>24.692188991547489</c:v>
                </c:pt>
                <c:pt idx="439">
                  <c:v>24.575543320231478</c:v>
                </c:pt>
                <c:pt idx="440">
                  <c:v>24.540196998503735</c:v>
                </c:pt>
                <c:pt idx="441">
                  <c:v>24.168823361989254</c:v>
                </c:pt>
                <c:pt idx="442">
                  <c:v>24.482019101563768</c:v>
                </c:pt>
                <c:pt idx="443">
                  <c:v>23.41164746361337</c:v>
                </c:pt>
                <c:pt idx="444">
                  <c:v>23.568949690642793</c:v>
                </c:pt>
                <c:pt idx="445">
                  <c:v>23.91831550821253</c:v>
                </c:pt>
                <c:pt idx="446">
                  <c:v>23.477922655815878</c:v>
                </c:pt>
                <c:pt idx="447">
                  <c:v>22.864871583356212</c:v>
                </c:pt>
                <c:pt idx="448">
                  <c:v>22.599751197545739</c:v>
                </c:pt>
                <c:pt idx="449">
                  <c:v>23.408988593138613</c:v>
                </c:pt>
                <c:pt idx="450">
                  <c:v>23.582558393984936</c:v>
                </c:pt>
                <c:pt idx="451">
                  <c:v>24.163766789562587</c:v>
                </c:pt>
                <c:pt idx="452">
                  <c:v>24.172474413519272</c:v>
                </c:pt>
                <c:pt idx="453">
                  <c:v>24.11465292744445</c:v>
                </c:pt>
                <c:pt idx="454">
                  <c:v>24.350064275647554</c:v>
                </c:pt>
                <c:pt idx="455">
                  <c:v>24.553429352262697</c:v>
                </c:pt>
                <c:pt idx="456">
                  <c:v>24.777519520800769</c:v>
                </c:pt>
                <c:pt idx="457">
                  <c:v>24.757338051439213</c:v>
                </c:pt>
                <c:pt idx="458">
                  <c:v>24.627407338340049</c:v>
                </c:pt>
                <c:pt idx="459">
                  <c:v>25.213118438655147</c:v>
                </c:pt>
                <c:pt idx="460">
                  <c:v>24.6078771879207</c:v>
                </c:pt>
                <c:pt idx="461">
                  <c:v>23.744333180903542</c:v>
                </c:pt>
                <c:pt idx="462">
                  <c:v>24.017279827159808</c:v>
                </c:pt>
                <c:pt idx="463">
                  <c:v>24.511419157274641</c:v>
                </c:pt>
                <c:pt idx="464">
                  <c:v>24.832493605762387</c:v>
                </c:pt>
                <c:pt idx="465">
                  <c:v>24.937216789613345</c:v>
                </c:pt>
                <c:pt idx="466">
                  <c:v>24.417542328577959</c:v>
                </c:pt>
                <c:pt idx="467">
                  <c:v>24.554833130814519</c:v>
                </c:pt>
                <c:pt idx="468">
                  <c:v>24.864057579302258</c:v>
                </c:pt>
                <c:pt idx="469">
                  <c:v>25.220538477652763</c:v>
                </c:pt>
                <c:pt idx="470">
                  <c:v>25.530439108591082</c:v>
                </c:pt>
                <c:pt idx="471">
                  <c:v>25.58488708909735</c:v>
                </c:pt>
                <c:pt idx="472">
                  <c:v>26.12646913509181</c:v>
                </c:pt>
                <c:pt idx="473">
                  <c:v>26.300174917829562</c:v>
                </c:pt>
                <c:pt idx="474">
                  <c:v>24.914985364820481</c:v>
                </c:pt>
                <c:pt idx="475">
                  <c:v>24.893796438634851</c:v>
                </c:pt>
                <c:pt idx="476">
                  <c:v>24.568050648920551</c:v>
                </c:pt>
                <c:pt idx="477">
                  <c:v>24.982124380143514</c:v>
                </c:pt>
                <c:pt idx="478">
                  <c:v>24.387179634982679</c:v>
                </c:pt>
                <c:pt idx="479">
                  <c:v>24.451169952534649</c:v>
                </c:pt>
                <c:pt idx="480">
                  <c:v>24.49788159459991</c:v>
                </c:pt>
                <c:pt idx="481">
                  <c:v>22.017800505426987</c:v>
                </c:pt>
                <c:pt idx="482">
                  <c:v>24.058125075073185</c:v>
                </c:pt>
                <c:pt idx="483">
                  <c:v>24.219347302102609</c:v>
                </c:pt>
                <c:pt idx="484">
                  <c:v>23.887255329937741</c:v>
                </c:pt>
                <c:pt idx="485">
                  <c:v>24.50051407092279</c:v>
                </c:pt>
                <c:pt idx="486">
                  <c:v>24.280532761717303</c:v>
                </c:pt>
                <c:pt idx="487">
                  <c:v>22.711055666912372</c:v>
                </c:pt>
                <c:pt idx="488">
                  <c:v>23.490891726849782</c:v>
                </c:pt>
                <c:pt idx="489">
                  <c:v>22.887299151602033</c:v>
                </c:pt>
                <c:pt idx="490">
                  <c:v>23.974310822978953</c:v>
                </c:pt>
                <c:pt idx="491">
                  <c:v>23.638235072262262</c:v>
                </c:pt>
                <c:pt idx="492">
                  <c:v>21.56987729090967</c:v>
                </c:pt>
                <c:pt idx="493">
                  <c:v>23.315415481711792</c:v>
                </c:pt>
                <c:pt idx="494">
                  <c:v>23.457011492864119</c:v>
                </c:pt>
                <c:pt idx="495">
                  <c:v>23.392847246340974</c:v>
                </c:pt>
                <c:pt idx="496">
                  <c:v>23.84956888007498</c:v>
                </c:pt>
                <c:pt idx="497">
                  <c:v>23.846340226872627</c:v>
                </c:pt>
                <c:pt idx="498">
                  <c:v>23.831542485923102</c:v>
                </c:pt>
                <c:pt idx="499">
                  <c:v>24.039653689277934</c:v>
                </c:pt>
                <c:pt idx="500">
                  <c:v>23.076503799243461</c:v>
                </c:pt>
                <c:pt idx="501">
                  <c:v>23.013039898127722</c:v>
                </c:pt>
                <c:pt idx="502">
                  <c:v>23.328489310403405</c:v>
                </c:pt>
                <c:pt idx="503">
                  <c:v>24.364549517989847</c:v>
                </c:pt>
                <c:pt idx="504">
                  <c:v>24.538979196272251</c:v>
                </c:pt>
                <c:pt idx="505">
                  <c:v>24.326110446955951</c:v>
                </c:pt>
                <c:pt idx="506">
                  <c:v>24.257538816032863</c:v>
                </c:pt>
                <c:pt idx="507">
                  <c:v>24.297582795143818</c:v>
                </c:pt>
                <c:pt idx="508">
                  <c:v>24.81184228682018</c:v>
                </c:pt>
                <c:pt idx="509">
                  <c:v>24.953616828610954</c:v>
                </c:pt>
                <c:pt idx="510">
                  <c:v>24.394212172587519</c:v>
                </c:pt>
                <c:pt idx="511">
                  <c:v>24.239431219931603</c:v>
                </c:pt>
                <c:pt idx="512">
                  <c:v>24.32093174918489</c:v>
                </c:pt>
                <c:pt idx="513">
                  <c:v>24.41083479375866</c:v>
                </c:pt>
                <c:pt idx="514">
                  <c:v>24.413531043062278</c:v>
                </c:pt>
                <c:pt idx="515">
                  <c:v>24.206299817423094</c:v>
                </c:pt>
                <c:pt idx="516">
                  <c:v>24.518904182344535</c:v>
                </c:pt>
                <c:pt idx="517">
                  <c:v>20.81897500686544</c:v>
                </c:pt>
                <c:pt idx="518">
                  <c:v>20.698432651701015</c:v>
                </c:pt>
                <c:pt idx="519">
                  <c:v>20.674728433033302</c:v>
                </c:pt>
                <c:pt idx="520">
                  <c:v>20.996930082075114</c:v>
                </c:pt>
                <c:pt idx="521">
                  <c:v>20.991395974829146</c:v>
                </c:pt>
                <c:pt idx="522">
                  <c:v>20.930559029139641</c:v>
                </c:pt>
                <c:pt idx="523">
                  <c:v>20.451822024928326</c:v>
                </c:pt>
                <c:pt idx="524">
                  <c:v>20.977513669804512</c:v>
                </c:pt>
                <c:pt idx="525">
                  <c:v>21.646377441430545</c:v>
                </c:pt>
                <c:pt idx="526">
                  <c:v>21.307533793773889</c:v>
                </c:pt>
                <c:pt idx="527">
                  <c:v>21.75869873251731</c:v>
                </c:pt>
                <c:pt idx="528">
                  <c:v>22.294162937282682</c:v>
                </c:pt>
                <c:pt idx="529">
                  <c:v>21.719029093232514</c:v>
                </c:pt>
                <c:pt idx="530">
                  <c:v>21.70769370047087</c:v>
                </c:pt>
                <c:pt idx="531">
                  <c:v>21.865703094627829</c:v>
                </c:pt>
                <c:pt idx="532">
                  <c:v>21.927686901035081</c:v>
                </c:pt>
                <c:pt idx="533">
                  <c:v>22.169105555642904</c:v>
                </c:pt>
                <c:pt idx="534">
                  <c:v>22.158047664274033</c:v>
                </c:pt>
                <c:pt idx="535">
                  <c:v>21.923938407988793</c:v>
                </c:pt>
                <c:pt idx="536">
                  <c:v>21.798936069537632</c:v>
                </c:pt>
                <c:pt idx="537">
                  <c:v>21.098315207373815</c:v>
                </c:pt>
                <c:pt idx="538">
                  <c:v>20.836444531866803</c:v>
                </c:pt>
                <c:pt idx="539">
                  <c:v>19.906237263003472</c:v>
                </c:pt>
                <c:pt idx="540">
                  <c:v>18.487879506644635</c:v>
                </c:pt>
                <c:pt idx="541">
                  <c:v>19.744078123711066</c:v>
                </c:pt>
                <c:pt idx="542">
                  <c:v>18.113294066503368</c:v>
                </c:pt>
                <c:pt idx="543">
                  <c:v>18.300744891024273</c:v>
                </c:pt>
                <c:pt idx="544">
                  <c:v>18.750046067929137</c:v>
                </c:pt>
                <c:pt idx="545">
                  <c:v>18.904489190498129</c:v>
                </c:pt>
                <c:pt idx="546">
                  <c:v>19.03491716543331</c:v>
                </c:pt>
                <c:pt idx="547">
                  <c:v>19.187787109722439</c:v>
                </c:pt>
                <c:pt idx="548">
                  <c:v>19.274824293563242</c:v>
                </c:pt>
                <c:pt idx="549">
                  <c:v>19.409073715575637</c:v>
                </c:pt>
                <c:pt idx="550">
                  <c:v>19.693856544282468</c:v>
                </c:pt>
                <c:pt idx="551">
                  <c:v>20.649837235148038</c:v>
                </c:pt>
                <c:pt idx="552">
                  <c:v>20.334685985768289</c:v>
                </c:pt>
                <c:pt idx="553">
                  <c:v>21.221401460690782</c:v>
                </c:pt>
                <c:pt idx="554">
                  <c:v>21.719074552644177</c:v>
                </c:pt>
                <c:pt idx="555">
                  <c:v>22.166888551279321</c:v>
                </c:pt>
                <c:pt idx="556">
                  <c:v>21.829443974656566</c:v>
                </c:pt>
                <c:pt idx="557">
                  <c:v>21.013836456499774</c:v>
                </c:pt>
                <c:pt idx="558">
                  <c:v>21.008577686304584</c:v>
                </c:pt>
                <c:pt idx="559">
                  <c:v>21.124674693276059</c:v>
                </c:pt>
                <c:pt idx="560">
                  <c:v>21.528442253190626</c:v>
                </c:pt>
                <c:pt idx="561">
                  <c:v>21.503867010848332</c:v>
                </c:pt>
                <c:pt idx="562">
                  <c:v>20.943644797721252</c:v>
                </c:pt>
                <c:pt idx="563">
                  <c:v>21.672143016429569</c:v>
                </c:pt>
                <c:pt idx="564">
                  <c:v>21.715950829803223</c:v>
                </c:pt>
                <c:pt idx="565">
                  <c:v>21.495046871571155</c:v>
                </c:pt>
                <c:pt idx="566">
                  <c:v>21.32024207908146</c:v>
                </c:pt>
                <c:pt idx="567">
                  <c:v>21.159374860408672</c:v>
                </c:pt>
                <c:pt idx="568">
                  <c:v>21.113913391047113</c:v>
                </c:pt>
                <c:pt idx="569">
                  <c:v>21.42792406655413</c:v>
                </c:pt>
                <c:pt idx="570">
                  <c:v>23.727824427421609</c:v>
                </c:pt>
                <c:pt idx="571">
                  <c:v>24.217943601546004</c:v>
                </c:pt>
                <c:pt idx="572">
                  <c:v>24.128706834131275</c:v>
                </c:pt>
                <c:pt idx="573">
                  <c:v>22.581417079157603</c:v>
                </c:pt>
                <c:pt idx="574">
                  <c:v>22.057417737900593</c:v>
                </c:pt>
                <c:pt idx="575">
                  <c:v>22.254261501144615</c:v>
                </c:pt>
                <c:pt idx="576">
                  <c:v>22.589459962169848</c:v>
                </c:pt>
                <c:pt idx="577">
                  <c:v>22.784207375830679</c:v>
                </c:pt>
                <c:pt idx="578">
                  <c:v>22.87883041483337</c:v>
                </c:pt>
                <c:pt idx="579">
                  <c:v>22.538350774143112</c:v>
                </c:pt>
                <c:pt idx="580">
                  <c:v>22.648107703119368</c:v>
                </c:pt>
                <c:pt idx="581">
                  <c:v>22.554074664116676</c:v>
                </c:pt>
                <c:pt idx="582">
                  <c:v>22.074861683585027</c:v>
                </c:pt>
                <c:pt idx="583">
                  <c:v>21.954398566587123</c:v>
                </c:pt>
                <c:pt idx="584">
                  <c:v>22.253482903653126</c:v>
                </c:pt>
                <c:pt idx="585">
                  <c:v>21.626476388292026</c:v>
                </c:pt>
                <c:pt idx="586">
                  <c:v>21.969061321464359</c:v>
                </c:pt>
                <c:pt idx="587">
                  <c:v>21.354461127831012</c:v>
                </c:pt>
                <c:pt idx="588">
                  <c:v>21.173064999685856</c:v>
                </c:pt>
                <c:pt idx="589">
                  <c:v>22.829142673883844</c:v>
                </c:pt>
                <c:pt idx="590">
                  <c:v>22.974314711496298</c:v>
                </c:pt>
                <c:pt idx="591">
                  <c:v>20.952931175159872</c:v>
                </c:pt>
                <c:pt idx="592">
                  <c:v>20.446099402148683</c:v>
                </c:pt>
                <c:pt idx="593">
                  <c:v>20.710960995479621</c:v>
                </c:pt>
                <c:pt idx="594">
                  <c:v>21.108070775447057</c:v>
                </c:pt>
                <c:pt idx="595">
                  <c:v>21.037131542851629</c:v>
                </c:pt>
                <c:pt idx="596">
                  <c:v>20.902060840894642</c:v>
                </c:pt>
                <c:pt idx="597">
                  <c:v>20.879428125015014</c:v>
                </c:pt>
                <c:pt idx="598">
                  <c:v>21.100818299124178</c:v>
                </c:pt>
                <c:pt idx="599">
                  <c:v>20.827336588800407</c:v>
                </c:pt>
                <c:pt idx="600">
                  <c:v>20.708993221103576</c:v>
                </c:pt>
                <c:pt idx="601">
                  <c:v>20.516115963433183</c:v>
                </c:pt>
                <c:pt idx="602">
                  <c:v>20.631957900766064</c:v>
                </c:pt>
                <c:pt idx="603">
                  <c:v>20.999935182126269</c:v>
                </c:pt>
                <c:pt idx="604">
                  <c:v>20.347513697406153</c:v>
                </c:pt>
                <c:pt idx="605">
                  <c:v>21.100710686309665</c:v>
                </c:pt>
                <c:pt idx="606">
                  <c:v>20.619812959262479</c:v>
                </c:pt>
                <c:pt idx="607">
                  <c:v>21.026795393827587</c:v>
                </c:pt>
                <c:pt idx="608">
                  <c:v>21.04849050803487</c:v>
                </c:pt>
                <c:pt idx="609">
                  <c:v>20.438735567885988</c:v>
                </c:pt>
                <c:pt idx="610">
                  <c:v>20.393626441141219</c:v>
                </c:pt>
                <c:pt idx="611">
                  <c:v>20.662516810238433</c:v>
                </c:pt>
                <c:pt idx="612">
                  <c:v>20.430384232230523</c:v>
                </c:pt>
                <c:pt idx="613">
                  <c:v>20.791356321388221</c:v>
                </c:pt>
                <c:pt idx="614">
                  <c:v>21.112093262912108</c:v>
                </c:pt>
                <c:pt idx="615">
                  <c:v>20.863616856212595</c:v>
                </c:pt>
                <c:pt idx="616">
                  <c:v>21.070475716950636</c:v>
                </c:pt>
                <c:pt idx="617">
                  <c:v>20.585287583214093</c:v>
                </c:pt>
                <c:pt idx="618">
                  <c:v>20.488508261481272</c:v>
                </c:pt>
                <c:pt idx="619">
                  <c:v>20.44367297457028</c:v>
                </c:pt>
                <c:pt idx="620">
                  <c:v>20.126841069258454</c:v>
                </c:pt>
                <c:pt idx="621">
                  <c:v>20.309902177904814</c:v>
                </c:pt>
                <c:pt idx="622">
                  <c:v>20.935857313041748</c:v>
                </c:pt>
                <c:pt idx="623">
                  <c:v>23.044241439913414</c:v>
                </c:pt>
                <c:pt idx="624">
                  <c:v>24.619064761737601</c:v>
                </c:pt>
                <c:pt idx="625">
                  <c:v>22.641585176656701</c:v>
                </c:pt>
                <c:pt idx="626">
                  <c:v>20.392616452283395</c:v>
                </c:pt>
                <c:pt idx="627">
                  <c:v>21.260481750387317</c:v>
                </c:pt>
                <c:pt idx="628">
                  <c:v>20.593230148674373</c:v>
                </c:pt>
                <c:pt idx="629">
                  <c:v>20.64041800661672</c:v>
                </c:pt>
                <c:pt idx="630">
                  <c:v>20.15940507622485</c:v>
                </c:pt>
                <c:pt idx="631">
                  <c:v>20.107230985692148</c:v>
                </c:pt>
                <c:pt idx="632">
                  <c:v>20.35979756509537</c:v>
                </c:pt>
                <c:pt idx="633">
                  <c:v>20.905429672371792</c:v>
                </c:pt>
                <c:pt idx="634">
                  <c:v>21.138226073500224</c:v>
                </c:pt>
                <c:pt idx="635">
                  <c:v>21.225655244813694</c:v>
                </c:pt>
                <c:pt idx="636">
                  <c:v>20.781588825566537</c:v>
                </c:pt>
                <c:pt idx="637">
                  <c:v>20.440906697411226</c:v>
                </c:pt>
                <c:pt idx="638">
                  <c:v>20.493765729447517</c:v>
                </c:pt>
                <c:pt idx="639">
                  <c:v>20.312240892389131</c:v>
                </c:pt>
                <c:pt idx="640">
                  <c:v>21.512727060988116</c:v>
                </c:pt>
                <c:pt idx="641">
                  <c:v>21.697075654313981</c:v>
                </c:pt>
                <c:pt idx="642">
                  <c:v>20.676620661214386</c:v>
                </c:pt>
                <c:pt idx="643">
                  <c:v>20.693018296313255</c:v>
                </c:pt>
                <c:pt idx="644">
                  <c:v>20.382252640305047</c:v>
                </c:pt>
                <c:pt idx="645">
                  <c:v>21.385125034517838</c:v>
                </c:pt>
                <c:pt idx="646">
                  <c:v>21.617841418933008</c:v>
                </c:pt>
                <c:pt idx="647">
                  <c:v>21.721749561000806</c:v>
                </c:pt>
                <c:pt idx="648">
                  <c:v>21.025532789369699</c:v>
                </c:pt>
                <c:pt idx="649">
                  <c:v>20.841336722506501</c:v>
                </c:pt>
                <c:pt idx="650">
                  <c:v>21.023034063743211</c:v>
                </c:pt>
                <c:pt idx="651">
                  <c:v>21.066945533104761</c:v>
                </c:pt>
                <c:pt idx="652">
                  <c:v>20.464606886828193</c:v>
                </c:pt>
                <c:pt idx="653">
                  <c:v>20.253321799070882</c:v>
                </c:pt>
                <c:pt idx="654">
                  <c:v>21.003675176555184</c:v>
                </c:pt>
                <c:pt idx="655">
                  <c:v>20.600882786558774</c:v>
                </c:pt>
                <c:pt idx="656">
                  <c:v>20.63259796204802</c:v>
                </c:pt>
                <c:pt idx="657">
                  <c:v>20.569215017753816</c:v>
                </c:pt>
                <c:pt idx="658">
                  <c:v>20.151531124969335</c:v>
                </c:pt>
                <c:pt idx="659">
                  <c:v>20.806735236431681</c:v>
                </c:pt>
                <c:pt idx="660">
                  <c:v>20.174785137506813</c:v>
                </c:pt>
                <c:pt idx="661">
                  <c:v>20.134981470376736</c:v>
                </c:pt>
                <c:pt idx="662">
                  <c:v>20.081453673716343</c:v>
                </c:pt>
                <c:pt idx="663">
                  <c:v>20.377306663984704</c:v>
                </c:pt>
                <c:pt idx="664">
                  <c:v>20.534540187671976</c:v>
                </c:pt>
                <c:pt idx="665">
                  <c:v>20.376368072064306</c:v>
                </c:pt>
                <c:pt idx="666">
                  <c:v>20.396698066493215</c:v>
                </c:pt>
                <c:pt idx="667">
                  <c:v>20.481462407724845</c:v>
                </c:pt>
                <c:pt idx="668">
                  <c:v>20.414589335295638</c:v>
                </c:pt>
                <c:pt idx="669">
                  <c:v>20.384744377078793</c:v>
                </c:pt>
                <c:pt idx="670">
                  <c:v>20.549042485720062</c:v>
                </c:pt>
                <c:pt idx="671">
                  <c:v>20.885101019169433</c:v>
                </c:pt>
                <c:pt idx="672">
                  <c:v>20.91697369605145</c:v>
                </c:pt>
                <c:pt idx="673">
                  <c:v>21.547131285226914</c:v>
                </c:pt>
                <c:pt idx="674">
                  <c:v>20.361180247548475</c:v>
                </c:pt>
                <c:pt idx="675">
                  <c:v>20.320425066488141</c:v>
                </c:pt>
                <c:pt idx="676">
                  <c:v>20.290778694620606</c:v>
                </c:pt>
                <c:pt idx="677">
                  <c:v>21.005874325584305</c:v>
                </c:pt>
                <c:pt idx="678">
                  <c:v>21.022191843690337</c:v>
                </c:pt>
                <c:pt idx="679">
                  <c:v>21.088708705813545</c:v>
                </c:pt>
                <c:pt idx="680">
                  <c:v>20.853247067913909</c:v>
                </c:pt>
                <c:pt idx="681">
                  <c:v>20.730005130581027</c:v>
                </c:pt>
                <c:pt idx="682">
                  <c:v>20.230558243362545</c:v>
                </c:pt>
                <c:pt idx="683">
                  <c:v>19.664669619370326</c:v>
                </c:pt>
                <c:pt idx="684">
                  <c:v>19.434269300412897</c:v>
                </c:pt>
                <c:pt idx="685">
                  <c:v>19.377252638848827</c:v>
                </c:pt>
                <c:pt idx="686">
                  <c:v>19.003476787852566</c:v>
                </c:pt>
                <c:pt idx="687">
                  <c:v>19.505268560863758</c:v>
                </c:pt>
                <c:pt idx="688">
                  <c:v>20.028667985687076</c:v>
                </c:pt>
                <c:pt idx="689">
                  <c:v>19.983454079000243</c:v>
                </c:pt>
                <c:pt idx="690">
                  <c:v>19.771740098483825</c:v>
                </c:pt>
                <c:pt idx="691">
                  <c:v>19.422860546930966</c:v>
                </c:pt>
                <c:pt idx="692">
                  <c:v>19.234448007920662</c:v>
                </c:pt>
                <c:pt idx="693">
                  <c:v>19.182312631872279</c:v>
                </c:pt>
                <c:pt idx="694">
                  <c:v>19.575238922984425</c:v>
                </c:pt>
                <c:pt idx="695">
                  <c:v>19.494843530222777</c:v>
                </c:pt>
                <c:pt idx="696">
                  <c:v>19.941575002395261</c:v>
                </c:pt>
                <c:pt idx="697">
                  <c:v>19.856955753086567</c:v>
                </c:pt>
                <c:pt idx="698">
                  <c:v>19.761752641659751</c:v>
                </c:pt>
                <c:pt idx="699">
                  <c:v>19.514574782311939</c:v>
                </c:pt>
                <c:pt idx="700">
                  <c:v>19.354409967537897</c:v>
                </c:pt>
                <c:pt idx="701">
                  <c:v>19.437493039967105</c:v>
                </c:pt>
                <c:pt idx="702">
                  <c:v>19.358131292051183</c:v>
                </c:pt>
                <c:pt idx="703">
                  <c:v>19.215693105414687</c:v>
                </c:pt>
                <c:pt idx="704">
                  <c:v>19.158670038556572</c:v>
                </c:pt>
                <c:pt idx="705">
                  <c:v>19.618294276748465</c:v>
                </c:pt>
                <c:pt idx="706">
                  <c:v>19.673187059481137</c:v>
                </c:pt>
                <c:pt idx="707">
                  <c:v>19.826870443891231</c:v>
                </c:pt>
                <c:pt idx="708">
                  <c:v>21.399881300534716</c:v>
                </c:pt>
                <c:pt idx="709">
                  <c:v>21.36506738270571</c:v>
                </c:pt>
                <c:pt idx="710">
                  <c:v>21.080521893830124</c:v>
                </c:pt>
                <c:pt idx="711">
                  <c:v>19.378816428542819</c:v>
                </c:pt>
                <c:pt idx="712">
                  <c:v>18.357171541293891</c:v>
                </c:pt>
                <c:pt idx="713">
                  <c:v>18.01483321397475</c:v>
                </c:pt>
                <c:pt idx="714">
                  <c:v>17.835694615077799</c:v>
                </c:pt>
                <c:pt idx="715">
                  <c:v>17.913369929844229</c:v>
                </c:pt>
                <c:pt idx="716">
                  <c:v>17.617711892221621</c:v>
                </c:pt>
                <c:pt idx="717">
                  <c:v>17.685172349050777</c:v>
                </c:pt>
                <c:pt idx="718">
                  <c:v>17.746452694458181</c:v>
                </c:pt>
                <c:pt idx="719">
                  <c:v>18.207969386688603</c:v>
                </c:pt>
                <c:pt idx="720">
                  <c:v>18.535098821248639</c:v>
                </c:pt>
                <c:pt idx="721">
                  <c:v>18.568571542699353</c:v>
                </c:pt>
                <c:pt idx="722">
                  <c:v>18.697108510673214</c:v>
                </c:pt>
                <c:pt idx="723">
                  <c:v>18.889405913191876</c:v>
                </c:pt>
                <c:pt idx="724">
                  <c:v>18.682786000923809</c:v>
                </c:pt>
                <c:pt idx="725">
                  <c:v>18.702597241870794</c:v>
                </c:pt>
                <c:pt idx="726">
                  <c:v>18.754592790622883</c:v>
                </c:pt>
                <c:pt idx="727">
                  <c:v>18.705323636022676</c:v>
                </c:pt>
                <c:pt idx="728">
                  <c:v>19.74224245781387</c:v>
                </c:pt>
                <c:pt idx="729">
                  <c:v>20.201086590155111</c:v>
                </c:pt>
                <c:pt idx="730">
                  <c:v>20.06567194808477</c:v>
                </c:pt>
                <c:pt idx="731">
                  <c:v>19.858186882611808</c:v>
                </c:pt>
                <c:pt idx="732">
                  <c:v>20.550687421652565</c:v>
                </c:pt>
                <c:pt idx="733">
                  <c:v>20.346571187656746</c:v>
                </c:pt>
                <c:pt idx="734">
                  <c:v>20.427962879861795</c:v>
                </c:pt>
                <c:pt idx="735">
                  <c:v>20.377491432784588</c:v>
                </c:pt>
                <c:pt idx="736">
                  <c:v>20.821157891029351</c:v>
                </c:pt>
                <c:pt idx="737">
                  <c:v>20.288298332499942</c:v>
                </c:pt>
                <c:pt idx="738">
                  <c:v>20.668653248959014</c:v>
                </c:pt>
                <c:pt idx="739">
                  <c:v>20.695182008012029</c:v>
                </c:pt>
                <c:pt idx="740">
                  <c:v>20.507807198809076</c:v>
                </c:pt>
                <c:pt idx="741">
                  <c:v>19.559118800420503</c:v>
                </c:pt>
                <c:pt idx="742">
                  <c:v>20.313898321357765</c:v>
                </c:pt>
                <c:pt idx="743">
                  <c:v>20.247453095728734</c:v>
                </c:pt>
                <c:pt idx="744">
                  <c:v>20.286433279574613</c:v>
                </c:pt>
                <c:pt idx="745">
                  <c:v>20.372343753117025</c:v>
                </c:pt>
                <c:pt idx="746">
                  <c:v>20.223577964808189</c:v>
                </c:pt>
                <c:pt idx="747">
                  <c:v>20.533288540035631</c:v>
                </c:pt>
                <c:pt idx="748">
                  <c:v>20.787375130581022</c:v>
                </c:pt>
                <c:pt idx="749">
                  <c:v>21.072640519177046</c:v>
                </c:pt>
                <c:pt idx="750">
                  <c:v>21.294741923091017</c:v>
                </c:pt>
                <c:pt idx="751">
                  <c:v>21.596863967680019</c:v>
                </c:pt>
                <c:pt idx="752">
                  <c:v>21.550046037313532</c:v>
                </c:pt>
                <c:pt idx="753">
                  <c:v>25.475005096053589</c:v>
                </c:pt>
                <c:pt idx="754">
                  <c:v>24.697834044472817</c:v>
                </c:pt>
                <c:pt idx="755">
                  <c:v>24.40511728122372</c:v>
                </c:pt>
                <c:pt idx="756">
                  <c:v>24.914742855071076</c:v>
                </c:pt>
                <c:pt idx="757">
                  <c:v>25.488955151764465</c:v>
                </c:pt>
                <c:pt idx="758">
                  <c:v>25.523410382964581</c:v>
                </c:pt>
                <c:pt idx="759">
                  <c:v>25.418025969308818</c:v>
                </c:pt>
                <c:pt idx="760">
                  <c:v>25.339516669860341</c:v>
                </c:pt>
                <c:pt idx="761">
                  <c:v>24.664070098788375</c:v>
                </c:pt>
                <c:pt idx="762">
                  <c:v>22.478000484446579</c:v>
                </c:pt>
                <c:pt idx="763">
                  <c:v>21.822250246244533</c:v>
                </c:pt>
                <c:pt idx="764">
                  <c:v>21.707986973256187</c:v>
                </c:pt>
                <c:pt idx="765">
                  <c:v>21.615525247624614</c:v>
                </c:pt>
                <c:pt idx="766">
                  <c:v>21.387381200255145</c:v>
                </c:pt>
                <c:pt idx="767">
                  <c:v>21.170232417512317</c:v>
                </c:pt>
                <c:pt idx="768">
                  <c:v>21.306354505264558</c:v>
                </c:pt>
                <c:pt idx="769">
                  <c:v>21.139278443972447</c:v>
                </c:pt>
                <c:pt idx="770">
                  <c:v>21.377219920310552</c:v>
                </c:pt>
                <c:pt idx="771">
                  <c:v>21.412060126440778</c:v>
                </c:pt>
                <c:pt idx="772">
                  <c:v>22.28111164599288</c:v>
                </c:pt>
                <c:pt idx="773">
                  <c:v>21.817991303345639</c:v>
                </c:pt>
                <c:pt idx="774">
                  <c:v>21.004886467641949</c:v>
                </c:pt>
                <c:pt idx="775">
                  <c:v>20.3179198018615</c:v>
                </c:pt>
                <c:pt idx="776">
                  <c:v>21.518288318648359</c:v>
                </c:pt>
                <c:pt idx="777">
                  <c:v>20.582952608283989</c:v>
                </c:pt>
                <c:pt idx="778">
                  <c:v>20.554046236416458</c:v>
                </c:pt>
                <c:pt idx="779">
                  <c:v>20.690064484334908</c:v>
                </c:pt>
                <c:pt idx="780">
                  <c:v>20.294359573446926</c:v>
                </c:pt>
                <c:pt idx="781">
                  <c:v>20.017115275378536</c:v>
                </c:pt>
                <c:pt idx="782">
                  <c:v>20.495396987107764</c:v>
                </c:pt>
                <c:pt idx="783">
                  <c:v>20.62338161246484</c:v>
                </c:pt>
                <c:pt idx="784">
                  <c:v>20.445544260085956</c:v>
                </c:pt>
                <c:pt idx="785">
                  <c:v>19.937964963397647</c:v>
                </c:pt>
                <c:pt idx="786">
                  <c:v>19.786178968958584</c:v>
                </c:pt>
                <c:pt idx="787">
                  <c:v>20.055099332484716</c:v>
                </c:pt>
                <c:pt idx="788">
                  <c:v>20.137273629147646</c:v>
                </c:pt>
                <c:pt idx="789">
                  <c:v>20.479498250339098</c:v>
                </c:pt>
                <c:pt idx="790">
                  <c:v>20.312118438350598</c:v>
                </c:pt>
                <c:pt idx="791">
                  <c:v>20.409447743370162</c:v>
                </c:pt>
                <c:pt idx="792">
                  <c:v>19.978712748915871</c:v>
                </c:pt>
                <c:pt idx="793">
                  <c:v>20.139258665359709</c:v>
                </c:pt>
                <c:pt idx="794">
                  <c:v>20.553157427223653</c:v>
                </c:pt>
                <c:pt idx="795">
                  <c:v>20.820375258716027</c:v>
                </c:pt>
                <c:pt idx="796">
                  <c:v>20.27610315143961</c:v>
                </c:pt>
                <c:pt idx="797">
                  <c:v>20.211848999624944</c:v>
                </c:pt>
                <c:pt idx="798">
                  <c:v>20.76497125732072</c:v>
                </c:pt>
                <c:pt idx="799">
                  <c:v>21.830082683569803</c:v>
                </c:pt>
                <c:pt idx="800">
                  <c:v>22.993859914840982</c:v>
                </c:pt>
                <c:pt idx="801">
                  <c:v>21.522805948176138</c:v>
                </c:pt>
                <c:pt idx="802">
                  <c:v>19.561365411946309</c:v>
                </c:pt>
                <c:pt idx="803">
                  <c:v>20.124335410540844</c:v>
                </c:pt>
                <c:pt idx="804">
                  <c:v>20.62344165146245</c:v>
                </c:pt>
                <c:pt idx="805">
                  <c:v>21.751760946796058</c:v>
                </c:pt>
                <c:pt idx="806">
                  <c:v>22.099366914785151</c:v>
                </c:pt>
                <c:pt idx="807">
                  <c:v>20.327068705762784</c:v>
                </c:pt>
                <c:pt idx="808">
                  <c:v>20.295633324143314</c:v>
                </c:pt>
                <c:pt idx="809">
                  <c:v>19.882267289301172</c:v>
                </c:pt>
                <c:pt idx="810">
                  <c:v>19.446391904870779</c:v>
                </c:pt>
                <c:pt idx="811">
                  <c:v>20.09036076841975</c:v>
                </c:pt>
                <c:pt idx="812">
                  <c:v>20.31232093138674</c:v>
                </c:pt>
                <c:pt idx="813">
                  <c:v>20.430469006601491</c:v>
                </c:pt>
                <c:pt idx="814">
                  <c:v>20.919308203010235</c:v>
                </c:pt>
                <c:pt idx="815">
                  <c:v>21.07525823784222</c:v>
                </c:pt>
                <c:pt idx="816">
                  <c:v>21.352133537300844</c:v>
                </c:pt>
                <c:pt idx="817">
                  <c:v>20.611517806057577</c:v>
                </c:pt>
                <c:pt idx="818">
                  <c:v>20.348483641695282</c:v>
                </c:pt>
                <c:pt idx="819">
                  <c:v>21.076264403579525</c:v>
                </c:pt>
                <c:pt idx="820">
                  <c:v>21.415295162652846</c:v>
                </c:pt>
                <c:pt idx="821">
                  <c:v>21.333699664040541</c:v>
                </c:pt>
                <c:pt idx="822">
                  <c:v>21.272469379915091</c:v>
                </c:pt>
                <c:pt idx="823">
                  <c:v>20.835949371533083</c:v>
                </c:pt>
                <c:pt idx="824">
                  <c:v>20.803785186291893</c:v>
                </c:pt>
                <c:pt idx="825">
                  <c:v>20.372518828326701</c:v>
                </c:pt>
                <c:pt idx="826">
                  <c:v>21.155208661244846</c:v>
                </c:pt>
                <c:pt idx="827">
                  <c:v>19.33719163756011</c:v>
                </c:pt>
                <c:pt idx="828">
                  <c:v>20.862889310251123</c:v>
                </c:pt>
                <c:pt idx="829">
                  <c:v>21.061681838119245</c:v>
                </c:pt>
                <c:pt idx="830">
                  <c:v>20.100767223853587</c:v>
                </c:pt>
                <c:pt idx="831">
                  <c:v>19.704178450847476</c:v>
                </c:pt>
                <c:pt idx="832">
                  <c:v>20.900589638945267</c:v>
                </c:pt>
                <c:pt idx="833">
                  <c:v>20.608512881267256</c:v>
                </c:pt>
                <c:pt idx="834">
                  <c:v>21.031511581849241</c:v>
                </c:pt>
                <c:pt idx="835">
                  <c:v>21.029939116668533</c:v>
                </c:pt>
                <c:pt idx="836">
                  <c:v>20.893898308860887</c:v>
                </c:pt>
                <c:pt idx="837">
                  <c:v>20.812718948130456</c:v>
                </c:pt>
                <c:pt idx="838">
                  <c:v>20.614872708563556</c:v>
                </c:pt>
                <c:pt idx="839">
                  <c:v>20.885053166798166</c:v>
                </c:pt>
                <c:pt idx="840">
                  <c:v>21.331339608329664</c:v>
                </c:pt>
                <c:pt idx="841">
                  <c:v>21.000952672376865</c:v>
                </c:pt>
                <c:pt idx="842">
                  <c:v>21.163766140353268</c:v>
                </c:pt>
                <c:pt idx="843">
                  <c:v>21.169482417512317</c:v>
                </c:pt>
                <c:pt idx="844">
                  <c:v>20.252949283750393</c:v>
                </c:pt>
                <c:pt idx="845">
                  <c:v>20.639950449513076</c:v>
                </c:pt>
                <c:pt idx="846">
                  <c:v>21.06674543282519</c:v>
                </c:pt>
                <c:pt idx="847">
                  <c:v>19.243866728077588</c:v>
                </c:pt>
                <c:pt idx="848">
                  <c:v>21.129225962078475</c:v>
                </c:pt>
                <c:pt idx="849">
                  <c:v>20.976437552598494</c:v>
                </c:pt>
                <c:pt idx="850">
                  <c:v>20.641280494081773</c:v>
                </c:pt>
                <c:pt idx="851">
                  <c:v>20.437453046994413</c:v>
                </c:pt>
                <c:pt idx="852">
                  <c:v>20.666195597146888</c:v>
                </c:pt>
                <c:pt idx="853">
                  <c:v>20.959362304685115</c:v>
                </c:pt>
                <c:pt idx="854">
                  <c:v>20.820324028911223</c:v>
                </c:pt>
                <c:pt idx="855">
                  <c:v>20.644211829737241</c:v>
                </c:pt>
                <c:pt idx="856">
                  <c:v>19.875535803226352</c:v>
                </c:pt>
                <c:pt idx="857">
                  <c:v>20.157778832492326</c:v>
                </c:pt>
                <c:pt idx="858">
                  <c:v>21.147972294948399</c:v>
                </c:pt>
                <c:pt idx="859">
                  <c:v>21.29915205122602</c:v>
                </c:pt>
                <c:pt idx="860">
                  <c:v>21.332480854847734</c:v>
                </c:pt>
                <c:pt idx="861">
                  <c:v>20.981281303294875</c:v>
                </c:pt>
                <c:pt idx="862">
                  <c:v>20.786341218323109</c:v>
                </c:pt>
                <c:pt idx="863">
                  <c:v>20.688128196033681</c:v>
                </c:pt>
                <c:pt idx="864">
                  <c:v>20.847807946740225</c:v>
                </c:pt>
                <c:pt idx="865">
                  <c:v>20.876835704403007</c:v>
                </c:pt>
                <c:pt idx="866">
                  <c:v>20.954564925856261</c:v>
                </c:pt>
                <c:pt idx="867">
                  <c:v>21.723281970470641</c:v>
                </c:pt>
                <c:pt idx="868">
                  <c:v>21.339156058192419</c:v>
                </c:pt>
                <c:pt idx="869">
                  <c:v>21.141674815839977</c:v>
                </c:pt>
                <c:pt idx="870">
                  <c:v>20.879640645906591</c:v>
                </c:pt>
                <c:pt idx="871">
                  <c:v>21.957027442632967</c:v>
                </c:pt>
                <c:pt idx="872">
                  <c:v>22.061265350715104</c:v>
                </c:pt>
                <c:pt idx="873">
                  <c:v>21.932502072155671</c:v>
                </c:pt>
                <c:pt idx="874">
                  <c:v>22.111656937069498</c:v>
                </c:pt>
                <c:pt idx="875">
                  <c:v>24.139461848059</c:v>
                </c:pt>
                <c:pt idx="876">
                  <c:v>21.502335747617003</c:v>
                </c:pt>
                <c:pt idx="877">
                  <c:v>21.944030870206298</c:v>
                </c:pt>
                <c:pt idx="878">
                  <c:v>22.017955133442705</c:v>
                </c:pt>
                <c:pt idx="879">
                  <c:v>21.722890952367145</c:v>
                </c:pt>
                <c:pt idx="880">
                  <c:v>21.771941320058897</c:v>
                </c:pt>
                <c:pt idx="881">
                  <c:v>21.84352397465657</c:v>
                </c:pt>
                <c:pt idx="882">
                  <c:v>21.132667203025463</c:v>
                </c:pt>
                <c:pt idx="883">
                  <c:v>20.196369960662864</c:v>
                </c:pt>
                <c:pt idx="884">
                  <c:v>20.309986293583549</c:v>
                </c:pt>
                <c:pt idx="885">
                  <c:v>21.791206010863558</c:v>
                </c:pt>
                <c:pt idx="886">
                  <c:v>22.69653538845953</c:v>
                </c:pt>
                <c:pt idx="887">
                  <c:v>21.75293228802261</c:v>
                </c:pt>
                <c:pt idx="888">
                  <c:v>21.128362189097746</c:v>
                </c:pt>
                <c:pt idx="889">
                  <c:v>21.327552118079069</c:v>
                </c:pt>
                <c:pt idx="890">
                  <c:v>21.282506903592214</c:v>
                </c:pt>
                <c:pt idx="891">
                  <c:v>21.561788452354453</c:v>
                </c:pt>
                <c:pt idx="892">
                  <c:v>21.570366210017237</c:v>
                </c:pt>
                <c:pt idx="893">
                  <c:v>21.057642950931228</c:v>
                </c:pt>
                <c:pt idx="894">
                  <c:v>20.884178130586101</c:v>
                </c:pt>
                <c:pt idx="895">
                  <c:v>21.157589924476177</c:v>
                </c:pt>
                <c:pt idx="896">
                  <c:v>20.523333453683776</c:v>
                </c:pt>
                <c:pt idx="897">
                  <c:v>21.143836090213483</c:v>
                </c:pt>
                <c:pt idx="898">
                  <c:v>22.357347189173883</c:v>
                </c:pt>
                <c:pt idx="899">
                  <c:v>22.113174477459879</c:v>
                </c:pt>
                <c:pt idx="900">
                  <c:v>19.98578059024647</c:v>
                </c:pt>
                <c:pt idx="901">
                  <c:v>20.453498232321891</c:v>
                </c:pt>
                <c:pt idx="902">
                  <c:v>21.07185812371107</c:v>
                </c:pt>
                <c:pt idx="903">
                  <c:v>21.08764564041164</c:v>
                </c:pt>
                <c:pt idx="904">
                  <c:v>21.387077555409416</c:v>
                </c:pt>
                <c:pt idx="905">
                  <c:v>21.126737247594161</c:v>
                </c:pt>
                <c:pt idx="906">
                  <c:v>21.326643392452578</c:v>
                </c:pt>
                <c:pt idx="907">
                  <c:v>20.922768431424807</c:v>
                </c:pt>
                <c:pt idx="908">
                  <c:v>21.058384242017997</c:v>
                </c:pt>
                <c:pt idx="909">
                  <c:v>20.141971108256069</c:v>
                </c:pt>
                <c:pt idx="910">
                  <c:v>20.474605634739035</c:v>
                </c:pt>
                <c:pt idx="911">
                  <c:v>20.739483583224242</c:v>
                </c:pt>
                <c:pt idx="912">
                  <c:v>20.998360101345504</c:v>
                </c:pt>
                <c:pt idx="913">
                  <c:v>21.161908599962889</c:v>
                </c:pt>
                <c:pt idx="914">
                  <c:v>20.915624597162115</c:v>
                </c:pt>
                <c:pt idx="915">
                  <c:v>20.668283104110746</c:v>
                </c:pt>
                <c:pt idx="916">
                  <c:v>21.055122995499925</c:v>
                </c:pt>
                <c:pt idx="917">
                  <c:v>20.669149381269797</c:v>
                </c:pt>
                <c:pt idx="918">
                  <c:v>20.994998815829824</c:v>
                </c:pt>
                <c:pt idx="919">
                  <c:v>21.203892684924504</c:v>
                </c:pt>
                <c:pt idx="920">
                  <c:v>20.639451707173322</c:v>
                </c:pt>
                <c:pt idx="921">
                  <c:v>20.091233328308935</c:v>
                </c:pt>
                <c:pt idx="922">
                  <c:v>19.326541236340315</c:v>
                </c:pt>
                <c:pt idx="923">
                  <c:v>21.473435636195255</c:v>
                </c:pt>
                <c:pt idx="924">
                  <c:v>20.727952208672686</c:v>
                </c:pt>
                <c:pt idx="925">
                  <c:v>21.496256456550533</c:v>
                </c:pt>
                <c:pt idx="926">
                  <c:v>21.136821098570113</c:v>
                </c:pt>
                <c:pt idx="927">
                  <c:v>21.645787729518577</c:v>
                </c:pt>
                <c:pt idx="928">
                  <c:v>20.70050456790122</c:v>
                </c:pt>
                <c:pt idx="929">
                  <c:v>20.237129384029963</c:v>
                </c:pt>
                <c:pt idx="930">
                  <c:v>20.54536986454892</c:v>
                </c:pt>
                <c:pt idx="931">
                  <c:v>20.102719655607771</c:v>
                </c:pt>
                <c:pt idx="932">
                  <c:v>20.535981055356121</c:v>
                </c:pt>
                <c:pt idx="933">
                  <c:v>19.930263477322832</c:v>
                </c:pt>
                <c:pt idx="934">
                  <c:v>19.346590012106592</c:v>
                </c:pt>
                <c:pt idx="935">
                  <c:v>20.165502549762191</c:v>
                </c:pt>
                <c:pt idx="936">
                  <c:v>19.6496782224329</c:v>
                </c:pt>
                <c:pt idx="937">
                  <c:v>20.178808921629724</c:v>
                </c:pt>
                <c:pt idx="938">
                  <c:v>20.216910251714101</c:v>
                </c:pt>
                <c:pt idx="939">
                  <c:v>20.270206868709469</c:v>
                </c:pt>
                <c:pt idx="940">
                  <c:v>19.775216353358527</c:v>
                </c:pt>
                <c:pt idx="941">
                  <c:v>19.737728673690963</c:v>
                </c:pt>
                <c:pt idx="942">
                  <c:v>20.7252097712459</c:v>
                </c:pt>
                <c:pt idx="943">
                  <c:v>20.359237425818186</c:v>
                </c:pt>
                <c:pt idx="944">
                  <c:v>20.489656936967979</c:v>
                </c:pt>
                <c:pt idx="945">
                  <c:v>20.302260741969778</c:v>
                </c:pt>
                <c:pt idx="946">
                  <c:v>19.877630778156462</c:v>
                </c:pt>
                <c:pt idx="947">
                  <c:v>19.496212094287742</c:v>
                </c:pt>
                <c:pt idx="948">
                  <c:v>19.082177094262367</c:v>
                </c:pt>
                <c:pt idx="949">
                  <c:v>20.315050886818039</c:v>
                </c:pt>
                <c:pt idx="950">
                  <c:v>20.917437095769344</c:v>
                </c:pt>
                <c:pt idx="951">
                  <c:v>21.029021459285321</c:v>
                </c:pt>
                <c:pt idx="952">
                  <c:v>22.068309329826068</c:v>
                </c:pt>
                <c:pt idx="953">
                  <c:v>22.712616913430445</c:v>
                </c:pt>
                <c:pt idx="954">
                  <c:v>21.658451736484977</c:v>
                </c:pt>
                <c:pt idx="955">
                  <c:v>21.106418276839829</c:v>
                </c:pt>
                <c:pt idx="956">
                  <c:v>20.836351558159425</c:v>
                </c:pt>
                <c:pt idx="957">
                  <c:v>20.70807756374067</c:v>
                </c:pt>
                <c:pt idx="958">
                  <c:v>21.642735281051142</c:v>
                </c:pt>
                <c:pt idx="959">
                  <c:v>21.587363822831755</c:v>
                </c:pt>
                <c:pt idx="960">
                  <c:v>21.578074885503945</c:v>
                </c:pt>
                <c:pt idx="961">
                  <c:v>19.657579312960529</c:v>
                </c:pt>
                <c:pt idx="962">
                  <c:v>20.056881803236504</c:v>
                </c:pt>
                <c:pt idx="963">
                  <c:v>19.57442261796994</c:v>
                </c:pt>
                <c:pt idx="964">
                  <c:v>19.761443737758466</c:v>
                </c:pt>
                <c:pt idx="965">
                  <c:v>19.700937176473971</c:v>
                </c:pt>
                <c:pt idx="966">
                  <c:v>19.55712627952893</c:v>
                </c:pt>
                <c:pt idx="967">
                  <c:v>19.628711800425581</c:v>
                </c:pt>
                <c:pt idx="968">
                  <c:v>19.820716754476802</c:v>
                </c:pt>
                <c:pt idx="969">
                  <c:v>20.01881793554729</c:v>
                </c:pt>
                <c:pt idx="970">
                  <c:v>19.895624707127638</c:v>
                </c:pt>
                <c:pt idx="971">
                  <c:v>20.360217403533841</c:v>
                </c:pt>
                <c:pt idx="972">
                  <c:v>19.808594083165875</c:v>
                </c:pt>
                <c:pt idx="973">
                  <c:v>19.120074846354058</c:v>
                </c:pt>
                <c:pt idx="974">
                  <c:v>18.993034021833154</c:v>
                </c:pt>
                <c:pt idx="975">
                  <c:v>19.765171417426028</c:v>
                </c:pt>
                <c:pt idx="976">
                  <c:v>20.077243417446329</c:v>
                </c:pt>
                <c:pt idx="977">
                  <c:v>20.08792702886554</c:v>
                </c:pt>
                <c:pt idx="978">
                  <c:v>19.80340905809598</c:v>
                </c:pt>
                <c:pt idx="979">
                  <c:v>19.593046636078512</c:v>
                </c:pt>
                <c:pt idx="980">
                  <c:v>19.895870928575818</c:v>
                </c:pt>
                <c:pt idx="981">
                  <c:v>19.987581435544751</c:v>
                </c:pt>
                <c:pt idx="982">
                  <c:v>20.194626411880321</c:v>
                </c:pt>
                <c:pt idx="983">
                  <c:v>19.867113143057598</c:v>
                </c:pt>
                <c:pt idx="984">
                  <c:v>19.733671060876446</c:v>
                </c:pt>
                <c:pt idx="985">
                  <c:v>20.482779374293244</c:v>
                </c:pt>
                <c:pt idx="986">
                  <c:v>20.659865580433625</c:v>
                </c:pt>
                <c:pt idx="987">
                  <c:v>19.108022331033567</c:v>
                </c:pt>
                <c:pt idx="988">
                  <c:v>19.745897427172892</c:v>
                </c:pt>
                <c:pt idx="989">
                  <c:v>19.333293751660804</c:v>
                </c:pt>
                <c:pt idx="990">
                  <c:v>19.246016989817171</c:v>
                </c:pt>
                <c:pt idx="991">
                  <c:v>18.804439229343465</c:v>
                </c:pt>
                <c:pt idx="992">
                  <c:v>18.922098551076285</c:v>
                </c:pt>
                <c:pt idx="993">
                  <c:v>19.203637946638704</c:v>
                </c:pt>
                <c:pt idx="994">
                  <c:v>19.360768799015045</c:v>
                </c:pt>
                <c:pt idx="995">
                  <c:v>19.288542182019675</c:v>
                </c:pt>
                <c:pt idx="996">
                  <c:v>18.218753338045651</c:v>
                </c:pt>
                <c:pt idx="997">
                  <c:v>20.07674820853056</c:v>
                </c:pt>
                <c:pt idx="998">
                  <c:v>19.892010822725158</c:v>
                </c:pt>
                <c:pt idx="999">
                  <c:v>19.191316532988019</c:v>
                </c:pt>
                <c:pt idx="1000">
                  <c:v>18.639122094236985</c:v>
                </c:pt>
                <c:pt idx="1001">
                  <c:v>19.471729668104651</c:v>
                </c:pt>
                <c:pt idx="1002">
                  <c:v>19.524897420196346</c:v>
                </c:pt>
                <c:pt idx="1003">
                  <c:v>19.445211871444254</c:v>
                </c:pt>
                <c:pt idx="1004">
                  <c:v>19.436286779521318</c:v>
                </c:pt>
                <c:pt idx="1005">
                  <c:v>19.418250435509222</c:v>
                </c:pt>
                <c:pt idx="1006">
                  <c:v>20.0256179299762</c:v>
                </c:pt>
                <c:pt idx="1007">
                  <c:v>19.955180038607327</c:v>
                </c:pt>
                <c:pt idx="1008">
                  <c:v>20.439070342256958</c:v>
                </c:pt>
                <c:pt idx="1009">
                  <c:v>20.000803967578506</c:v>
                </c:pt>
                <c:pt idx="1010">
                  <c:v>19.397477808766986</c:v>
                </c:pt>
                <c:pt idx="1011">
                  <c:v>19.574852656967547</c:v>
                </c:pt>
                <c:pt idx="1012">
                  <c:v>19.435834275343002</c:v>
                </c:pt>
                <c:pt idx="1013">
                  <c:v>18.427280612327788</c:v>
                </c:pt>
                <c:pt idx="1014">
                  <c:v>19.161347640228907</c:v>
                </c:pt>
                <c:pt idx="1015">
                  <c:v>18.815349324051944</c:v>
                </c:pt>
                <c:pt idx="1016">
                  <c:v>19.264925754441272</c:v>
                </c:pt>
                <c:pt idx="1017">
                  <c:v>19.239624535778638</c:v>
                </c:pt>
                <c:pt idx="1018">
                  <c:v>19.152343766968603</c:v>
                </c:pt>
                <c:pt idx="1019">
                  <c:v>18.667314470280292</c:v>
                </c:pt>
                <c:pt idx="1020">
                  <c:v>18.819415584497733</c:v>
                </c:pt>
                <c:pt idx="1021">
                  <c:v>18.906904716813596</c:v>
                </c:pt>
                <c:pt idx="1022">
                  <c:v>19.111529849139604</c:v>
                </c:pt>
                <c:pt idx="1023">
                  <c:v>19.045113159720099</c:v>
                </c:pt>
                <c:pt idx="1024">
                  <c:v>19.136097539949336</c:v>
                </c:pt>
                <c:pt idx="1025">
                  <c:v>18.797716702880798</c:v>
                </c:pt>
                <c:pt idx="1026">
                  <c:v>18.607410491169336</c:v>
                </c:pt>
                <c:pt idx="1027">
                  <c:v>18.180762914541504</c:v>
                </c:pt>
                <c:pt idx="1028">
                  <c:v>18.318747400621398</c:v>
                </c:pt>
                <c:pt idx="1029">
                  <c:v>18.173241562172777</c:v>
                </c:pt>
                <c:pt idx="1030">
                  <c:v>18.178823993926958</c:v>
                </c:pt>
                <c:pt idx="1031">
                  <c:v>18.091564872753271</c:v>
                </c:pt>
                <c:pt idx="1032">
                  <c:v>17.857183335133211</c:v>
                </c:pt>
                <c:pt idx="1033">
                  <c:v>18.229221824013877</c:v>
                </c:pt>
                <c:pt idx="1034">
                  <c:v>18.257630939616472</c:v>
                </c:pt>
                <c:pt idx="1035">
                  <c:v>18.514459872778655</c:v>
                </c:pt>
                <c:pt idx="1036">
                  <c:v>18.639148154123632</c:v>
                </c:pt>
                <c:pt idx="1037">
                  <c:v>18.300108652710559</c:v>
                </c:pt>
                <c:pt idx="1038">
                  <c:v>18.387144112325256</c:v>
                </c:pt>
                <c:pt idx="1039">
                  <c:v>18.84742965274609</c:v>
                </c:pt>
                <c:pt idx="1040">
                  <c:v>19.414174319911702</c:v>
                </c:pt>
                <c:pt idx="1041">
                  <c:v>19.527479890948136</c:v>
                </c:pt>
                <c:pt idx="1042">
                  <c:v>19.723272240541469</c:v>
                </c:pt>
                <c:pt idx="1043">
                  <c:v>19.696004833857184</c:v>
                </c:pt>
                <c:pt idx="1044">
                  <c:v>19.596582885382126</c:v>
                </c:pt>
                <c:pt idx="1045">
                  <c:v>19.659805757252194</c:v>
                </c:pt>
                <c:pt idx="1046">
                  <c:v>19.651074338030419</c:v>
                </c:pt>
                <c:pt idx="1047">
                  <c:v>19.590319012121821</c:v>
                </c:pt>
                <c:pt idx="1048">
                  <c:v>19.553493730781913</c:v>
                </c:pt>
                <c:pt idx="1049">
                  <c:v>19.621049285105094</c:v>
                </c:pt>
                <c:pt idx="1050">
                  <c:v>19.838041422997119</c:v>
                </c:pt>
                <c:pt idx="1051">
                  <c:v>19.66478792159419</c:v>
                </c:pt>
                <c:pt idx="1052">
                  <c:v>19.587988950839861</c:v>
                </c:pt>
                <c:pt idx="1053">
                  <c:v>19.754022480098222</c:v>
                </c:pt>
                <c:pt idx="1054">
                  <c:v>19.885574239156316</c:v>
                </c:pt>
                <c:pt idx="1055">
                  <c:v>19.63825448287869</c:v>
                </c:pt>
                <c:pt idx="1056">
                  <c:v>19.815907922999653</c:v>
                </c:pt>
                <c:pt idx="1057">
                  <c:v>19.621596669505035</c:v>
                </c:pt>
                <c:pt idx="1058">
                  <c:v>19.47788210542992</c:v>
                </c:pt>
                <c:pt idx="1059">
                  <c:v>19.225492915997727</c:v>
                </c:pt>
                <c:pt idx="1060">
                  <c:v>19.173573895103612</c:v>
                </c:pt>
                <c:pt idx="1061">
                  <c:v>19.074063427132284</c:v>
                </c:pt>
                <c:pt idx="1062">
                  <c:v>18.996760382558509</c:v>
                </c:pt>
                <c:pt idx="1063">
                  <c:v>19.060473337994893</c:v>
                </c:pt>
                <c:pt idx="1064">
                  <c:v>19.399659200133321</c:v>
                </c:pt>
                <c:pt idx="1065">
                  <c:v>20.232068031661235</c:v>
                </c:pt>
                <c:pt idx="1066">
                  <c:v>19.803849091522505</c:v>
                </c:pt>
                <c:pt idx="1067">
                  <c:v>19.910624734983074</c:v>
                </c:pt>
                <c:pt idx="1068">
                  <c:v>20.098328397947522</c:v>
                </c:pt>
                <c:pt idx="1069">
                  <c:v>20.12358355672351</c:v>
                </c:pt>
                <c:pt idx="1070">
                  <c:v>20.021552966188267</c:v>
                </c:pt>
                <c:pt idx="1071">
                  <c:v>19.958138803231428</c:v>
                </c:pt>
                <c:pt idx="1072">
                  <c:v>20.148805053940507</c:v>
                </c:pt>
                <c:pt idx="1073">
                  <c:v>20.170398955056243</c:v>
                </c:pt>
                <c:pt idx="1074">
                  <c:v>20.514740916078939</c:v>
                </c:pt>
                <c:pt idx="1075">
                  <c:v>20.432900202979777</c:v>
                </c:pt>
                <c:pt idx="1076">
                  <c:v>20.138597157000543</c:v>
                </c:pt>
                <c:pt idx="1077">
                  <c:v>20.476038033066693</c:v>
                </c:pt>
                <c:pt idx="1078">
                  <c:v>20.089720184911819</c:v>
                </c:pt>
                <c:pt idx="1079">
                  <c:v>21.277850620862075</c:v>
                </c:pt>
                <c:pt idx="1080">
                  <c:v>20.108959586045323</c:v>
                </c:pt>
                <c:pt idx="1081">
                  <c:v>21.504641991349526</c:v>
                </c:pt>
                <c:pt idx="1082">
                  <c:v>21.76880482005636</c:v>
                </c:pt>
                <c:pt idx="1083">
                  <c:v>23.027051334062758</c:v>
                </c:pt>
                <c:pt idx="1084">
                  <c:v>21.972588683579954</c:v>
                </c:pt>
                <c:pt idx="1085">
                  <c:v>21.8894243089218</c:v>
                </c:pt>
                <c:pt idx="1086">
                  <c:v>22.568852249075764</c:v>
                </c:pt>
                <c:pt idx="1087">
                  <c:v>22.732854515102787</c:v>
                </c:pt>
                <c:pt idx="1088">
                  <c:v>22.444291580545297</c:v>
                </c:pt>
                <c:pt idx="1089">
                  <c:v>21.271318278245289</c:v>
                </c:pt>
                <c:pt idx="1090">
                  <c:v>22.345278480260646</c:v>
                </c:pt>
                <c:pt idx="1091">
                  <c:v>22.731873090309922</c:v>
                </c:pt>
                <c:pt idx="1092">
                  <c:v>22.183979931503483</c:v>
                </c:pt>
                <c:pt idx="1093">
                  <c:v>22.494816856314113</c:v>
                </c:pt>
                <c:pt idx="1094">
                  <c:v>22.692024292259291</c:v>
                </c:pt>
                <c:pt idx="1095">
                  <c:v>22.258319035963908</c:v>
                </c:pt>
                <c:pt idx="1096">
                  <c:v>22.182997416182996</c:v>
                </c:pt>
                <c:pt idx="1097">
                  <c:v>22.204023804763789</c:v>
                </c:pt>
                <c:pt idx="1098">
                  <c:v>21.655314145954812</c:v>
                </c:pt>
                <c:pt idx="1099">
                  <c:v>22.109023175230934</c:v>
                </c:pt>
                <c:pt idx="1100">
                  <c:v>22.235501334012</c:v>
                </c:pt>
                <c:pt idx="1101">
                  <c:v>21.943560925917168</c:v>
                </c:pt>
                <c:pt idx="1102">
                  <c:v>16.632968077635393</c:v>
                </c:pt>
                <c:pt idx="1103">
                  <c:v>17.018127935598049</c:v>
                </c:pt>
                <c:pt idx="1104">
                  <c:v>17.668668168229008</c:v>
                </c:pt>
                <c:pt idx="1105">
                  <c:v>17.551391200255143</c:v>
                </c:pt>
                <c:pt idx="1106">
                  <c:v>17.829397902222283</c:v>
                </c:pt>
                <c:pt idx="1107">
                  <c:v>18.139709801963019</c:v>
                </c:pt>
                <c:pt idx="1108">
                  <c:v>18.183617570767975</c:v>
                </c:pt>
                <c:pt idx="1109">
                  <c:v>18.090797002517082</c:v>
                </c:pt>
                <c:pt idx="1110">
                  <c:v>18.565364907839054</c:v>
                </c:pt>
                <c:pt idx="1111">
                  <c:v>18.903090725408791</c:v>
                </c:pt>
                <c:pt idx="1112">
                  <c:v>18.981919958004219</c:v>
                </c:pt>
                <c:pt idx="1113">
                  <c:v>20.66770527844325</c:v>
                </c:pt>
                <c:pt idx="1114">
                  <c:v>21.297997887117518</c:v>
                </c:pt>
                <c:pt idx="1115">
                  <c:v>20.31780813636022</c:v>
                </c:pt>
                <c:pt idx="1116">
                  <c:v>20.704219251983126</c:v>
                </c:pt>
                <c:pt idx="1117">
                  <c:v>21.034323772895</c:v>
                </c:pt>
                <c:pt idx="1118">
                  <c:v>20.686246641954149</c:v>
                </c:pt>
                <c:pt idx="1119">
                  <c:v>21.174919633627972</c:v>
                </c:pt>
                <c:pt idx="1120">
                  <c:v>21.810672275728766</c:v>
                </c:pt>
                <c:pt idx="1121">
                  <c:v>20.704674254768666</c:v>
                </c:pt>
                <c:pt idx="1122">
                  <c:v>19.766231009584992</c:v>
                </c:pt>
                <c:pt idx="1123">
                  <c:v>19.360823527665652</c:v>
                </c:pt>
                <c:pt idx="1124">
                  <c:v>19.523942026283031</c:v>
                </c:pt>
                <c:pt idx="1125">
                  <c:v>20.217593772844243</c:v>
                </c:pt>
                <c:pt idx="1126">
                  <c:v>21.808738513890209</c:v>
                </c:pt>
                <c:pt idx="1127">
                  <c:v>19.794782434377858</c:v>
                </c:pt>
                <c:pt idx="1128">
                  <c:v>18.1019445707629</c:v>
                </c:pt>
                <c:pt idx="1129">
                  <c:v>18.850310402285729</c:v>
                </c:pt>
                <c:pt idx="1130">
                  <c:v>19.348765953848741</c:v>
                </c:pt>
                <c:pt idx="1131">
                  <c:v>19.391081212904297</c:v>
                </c:pt>
                <c:pt idx="1132">
                  <c:v>19.240134038800214</c:v>
                </c:pt>
                <c:pt idx="1133">
                  <c:v>19.61926510985441</c:v>
                </c:pt>
                <c:pt idx="1134">
                  <c:v>19.63439395247374</c:v>
                </c:pt>
                <c:pt idx="1135">
                  <c:v>19.741660859165641</c:v>
                </c:pt>
                <c:pt idx="1136">
                  <c:v>19.64656527698703</c:v>
                </c:pt>
                <c:pt idx="1137">
                  <c:v>19.841192718503297</c:v>
                </c:pt>
                <c:pt idx="1138">
                  <c:v>20.055840282583496</c:v>
                </c:pt>
                <c:pt idx="1139">
                  <c:v>20.152300873118737</c:v>
                </c:pt>
                <c:pt idx="1140">
                  <c:v>20.576477219941758</c:v>
                </c:pt>
                <c:pt idx="1141">
                  <c:v>19.673979194816027</c:v>
                </c:pt>
                <c:pt idx="1142">
                  <c:v>19.905803114050492</c:v>
                </c:pt>
                <c:pt idx="1143">
                  <c:v>19.026737732380258</c:v>
                </c:pt>
                <c:pt idx="1144">
                  <c:v>18.959511070816195</c:v>
                </c:pt>
                <c:pt idx="1145">
                  <c:v>18.578332487227048</c:v>
                </c:pt>
                <c:pt idx="1146">
                  <c:v>18.660346739321277</c:v>
                </c:pt>
                <c:pt idx="1147">
                  <c:v>17.759782476034115</c:v>
                </c:pt>
                <c:pt idx="1148">
                  <c:v>18.684916889740634</c:v>
                </c:pt>
                <c:pt idx="1149">
                  <c:v>18.417033999751844</c:v>
                </c:pt>
                <c:pt idx="1150">
                  <c:v>18.201362679404173</c:v>
                </c:pt>
                <c:pt idx="1151">
                  <c:v>18.819597714261537</c:v>
                </c:pt>
                <c:pt idx="1152">
                  <c:v>18.979644944076497</c:v>
                </c:pt>
                <c:pt idx="1153">
                  <c:v>18.840641593092929</c:v>
                </c:pt>
                <c:pt idx="1154">
                  <c:v>18.512698335412381</c:v>
                </c:pt>
                <c:pt idx="1155">
                  <c:v>19.084864338233455</c:v>
                </c:pt>
                <c:pt idx="1156">
                  <c:v>18.792297547128921</c:v>
                </c:pt>
                <c:pt idx="1157">
                  <c:v>18.788998776933731</c:v>
                </c:pt>
                <c:pt idx="1158">
                  <c:v>18.647606661326058</c:v>
                </c:pt>
                <c:pt idx="1159">
                  <c:v>18.202045183582491</c:v>
                </c:pt>
                <c:pt idx="1160">
                  <c:v>18.178157537341452</c:v>
                </c:pt>
                <c:pt idx="1161">
                  <c:v>18.428750321479587</c:v>
                </c:pt>
                <c:pt idx="1162">
                  <c:v>22.131172129272002</c:v>
                </c:pt>
                <c:pt idx="1163">
                  <c:v>22.374439754634153</c:v>
                </c:pt>
                <c:pt idx="1164">
                  <c:v>22.213949992785441</c:v>
                </c:pt>
                <c:pt idx="1165">
                  <c:v>20.991785822902816</c:v>
                </c:pt>
                <c:pt idx="1166">
                  <c:v>21.824875339623691</c:v>
                </c:pt>
                <c:pt idx="1167">
                  <c:v>22.063372350710033</c:v>
                </c:pt>
                <c:pt idx="1168">
                  <c:v>22.878132306192093</c:v>
                </c:pt>
                <c:pt idx="1169">
                  <c:v>22.90672387026213</c:v>
                </c:pt>
                <c:pt idx="1170">
                  <c:v>22.836364565242569</c:v>
                </c:pt>
                <c:pt idx="1171">
                  <c:v>22.856152189199257</c:v>
                </c:pt>
                <c:pt idx="1172">
                  <c:v>22.885522334047529</c:v>
                </c:pt>
                <c:pt idx="1173">
                  <c:v>22.92962892875855</c:v>
                </c:pt>
                <c:pt idx="1174">
                  <c:v>23.114817371665055</c:v>
                </c:pt>
                <c:pt idx="1175">
                  <c:v>23.056733325701046</c:v>
                </c:pt>
                <c:pt idx="1176">
                  <c:v>22.588278024836963</c:v>
                </c:pt>
                <c:pt idx="1177">
                  <c:v>23.245775758860695</c:v>
                </c:pt>
                <c:pt idx="1178">
                  <c:v>23.090486225426552</c:v>
                </c:pt>
                <c:pt idx="1179">
                  <c:v>22.936335144635638</c:v>
                </c:pt>
                <c:pt idx="1180">
                  <c:v>22.880352256052312</c:v>
                </c:pt>
                <c:pt idx="1181">
                  <c:v>22.361002747662685</c:v>
                </c:pt>
                <c:pt idx="1182">
                  <c:v>22.083056034553366</c:v>
                </c:pt>
                <c:pt idx="1183">
                  <c:v>22.543280289458526</c:v>
                </c:pt>
                <c:pt idx="1184">
                  <c:v>22.988915568038266</c:v>
                </c:pt>
                <c:pt idx="1185">
                  <c:v>22.708053696152966</c:v>
                </c:pt>
                <c:pt idx="1186">
                  <c:v>22.556115024831886</c:v>
                </c:pt>
                <c:pt idx="1187">
                  <c:v>22.683207268574563</c:v>
                </c:pt>
                <c:pt idx="1188">
                  <c:v>21.406090402285727</c:v>
                </c:pt>
                <c:pt idx="1189">
                  <c:v>18.843434352135795</c:v>
                </c:pt>
                <c:pt idx="1190">
                  <c:v>19.16094300252723</c:v>
                </c:pt>
                <c:pt idx="1191">
                  <c:v>19.420452480250496</c:v>
                </c:pt>
                <c:pt idx="1192">
                  <c:v>21.780315587460933</c:v>
                </c:pt>
                <c:pt idx="1193">
                  <c:v>22.552239109793504</c:v>
                </c:pt>
                <c:pt idx="1194">
                  <c:v>22.895226218450002</c:v>
                </c:pt>
                <c:pt idx="1195">
                  <c:v>21.416692123650158</c:v>
                </c:pt>
                <c:pt idx="1196">
                  <c:v>20.982795665405398</c:v>
                </c:pt>
                <c:pt idx="1197">
                  <c:v>20.750959197423917</c:v>
                </c:pt>
                <c:pt idx="1198">
                  <c:v>21.555994261542182</c:v>
                </c:pt>
                <c:pt idx="1199">
                  <c:v>21.928602728138497</c:v>
                </c:pt>
                <c:pt idx="1200">
                  <c:v>21.763457913364459</c:v>
                </c:pt>
                <c:pt idx="1201">
                  <c:v>22.152916580519911</c:v>
                </c:pt>
                <c:pt idx="1202">
                  <c:v>22.014800775497818</c:v>
                </c:pt>
                <c:pt idx="1203">
                  <c:v>22.267574828438374</c:v>
                </c:pt>
                <c:pt idx="1204">
                  <c:v>21.921830251815621</c:v>
                </c:pt>
                <c:pt idx="1205">
                  <c:v>22.032032049871322</c:v>
                </c:pt>
                <c:pt idx="1206">
                  <c:v>22.17155304709593</c:v>
                </c:pt>
                <c:pt idx="1207">
                  <c:v>21.986549300565173</c:v>
                </c:pt>
                <c:pt idx="1208">
                  <c:v>20.891314576384747</c:v>
                </c:pt>
                <c:pt idx="1209">
                  <c:v>19.410343179345805</c:v>
                </c:pt>
                <c:pt idx="1210">
                  <c:v>19.634115962078479</c:v>
                </c:pt>
                <c:pt idx="1211">
                  <c:v>20.891233860474664</c:v>
                </c:pt>
                <c:pt idx="1212">
                  <c:v>22.127399126557524</c:v>
                </c:pt>
                <c:pt idx="1213">
                  <c:v>21.561704524839499</c:v>
                </c:pt>
                <c:pt idx="1214">
                  <c:v>22.425358948231974</c:v>
                </c:pt>
                <c:pt idx="1215">
                  <c:v>22.197848840975855</c:v>
                </c:pt>
                <c:pt idx="1216">
                  <c:v>21.962071009483477</c:v>
                </c:pt>
                <c:pt idx="1217">
                  <c:v>22.509659566622648</c:v>
                </c:pt>
                <c:pt idx="1218">
                  <c:v>22.925336992831131</c:v>
                </c:pt>
                <c:pt idx="1219">
                  <c:v>23.362620863331262</c:v>
                </c:pt>
                <c:pt idx="1220">
                  <c:v>23.796909614053035</c:v>
                </c:pt>
                <c:pt idx="1221">
                  <c:v>22.815291204522289</c:v>
                </c:pt>
                <c:pt idx="1222">
                  <c:v>23.419208570854266</c:v>
                </c:pt>
                <c:pt idx="1223">
                  <c:v>23.335744419039603</c:v>
                </c:pt>
                <c:pt idx="1224">
                  <c:v>23.514721788131741</c:v>
                </c:pt>
                <c:pt idx="1225">
                  <c:v>23.501700474760625</c:v>
                </c:pt>
                <c:pt idx="1226">
                  <c:v>23.483362895372629</c:v>
                </c:pt>
                <c:pt idx="1227">
                  <c:v>22.863767721238084</c:v>
                </c:pt>
                <c:pt idx="1228">
                  <c:v>22.792204843796931</c:v>
                </c:pt>
                <c:pt idx="1229">
                  <c:v>22.925555612606964</c:v>
                </c:pt>
                <c:pt idx="1230">
                  <c:v>23.077086593118306</c:v>
                </c:pt>
                <c:pt idx="1231">
                  <c:v>24.044353767273162</c:v>
                </c:pt>
                <c:pt idx="1232">
                  <c:v>22.4062068020087</c:v>
                </c:pt>
                <c:pt idx="1233">
                  <c:v>20.509793126496614</c:v>
                </c:pt>
                <c:pt idx="1234">
                  <c:v>20.413262662690915</c:v>
                </c:pt>
                <c:pt idx="1235">
                  <c:v>20.292730774092352</c:v>
                </c:pt>
                <c:pt idx="1236">
                  <c:v>20.734507359066662</c:v>
                </c:pt>
                <c:pt idx="1237">
                  <c:v>21.446101886955095</c:v>
                </c:pt>
                <c:pt idx="1238">
                  <c:v>22.218341400865043</c:v>
                </c:pt>
                <c:pt idx="1239">
                  <c:v>22.018583981633117</c:v>
                </c:pt>
                <c:pt idx="1240">
                  <c:v>22.180773715626398</c:v>
                </c:pt>
                <c:pt idx="1241">
                  <c:v>21.744956111143132</c:v>
                </c:pt>
                <c:pt idx="1242">
                  <c:v>22.177543598633562</c:v>
                </c:pt>
                <c:pt idx="1243">
                  <c:v>21.280345534510221</c:v>
                </c:pt>
                <c:pt idx="1244">
                  <c:v>21.201468811664203</c:v>
                </c:pt>
                <c:pt idx="1245">
                  <c:v>20.757214718320572</c:v>
                </c:pt>
                <c:pt idx="1246">
                  <c:v>20.596326353409285</c:v>
                </c:pt>
                <c:pt idx="1247">
                  <c:v>20.950392911933616</c:v>
                </c:pt>
                <c:pt idx="1248">
                  <c:v>20.271393090157648</c:v>
                </c:pt>
                <c:pt idx="1249">
                  <c:v>20.399046352003822</c:v>
                </c:pt>
                <c:pt idx="1250">
                  <c:v>21.565351023385819</c:v>
                </c:pt>
                <c:pt idx="1251">
                  <c:v>21.664762804728255</c:v>
                </c:pt>
                <c:pt idx="1252">
                  <c:v>21.875366690536197</c:v>
                </c:pt>
                <c:pt idx="1253">
                  <c:v>21.957812144579805</c:v>
                </c:pt>
                <c:pt idx="1254">
                  <c:v>22.072523013669407</c:v>
                </c:pt>
                <c:pt idx="1255">
                  <c:v>22.004633881353548</c:v>
                </c:pt>
                <c:pt idx="1256">
                  <c:v>22.066370459351305</c:v>
                </c:pt>
                <c:pt idx="1257">
                  <c:v>21.838527870201222</c:v>
                </c:pt>
                <c:pt idx="1258">
                  <c:v>21.966858700293219</c:v>
                </c:pt>
                <c:pt idx="1259">
                  <c:v>22.585003607015569</c:v>
                </c:pt>
                <c:pt idx="1260">
                  <c:v>22.6200701125892</c:v>
                </c:pt>
                <c:pt idx="1261">
                  <c:v>22.657764035989292</c:v>
                </c:pt>
                <c:pt idx="1262">
                  <c:v>21.667672955147612</c:v>
                </c:pt>
                <c:pt idx="1263">
                  <c:v>21.754359833984079</c:v>
                </c:pt>
                <c:pt idx="1264">
                  <c:v>22.20563886883129</c:v>
                </c:pt>
                <c:pt idx="1265">
                  <c:v>22.363397295024537</c:v>
                </c:pt>
                <c:pt idx="1266">
                  <c:v>22.119008256011696</c:v>
                </c:pt>
                <c:pt idx="1267">
                  <c:v>21.643374023390894</c:v>
                </c:pt>
                <c:pt idx="1268">
                  <c:v>21.517375664050689</c:v>
                </c:pt>
                <c:pt idx="1269">
                  <c:v>21.2909695080501</c:v>
                </c:pt>
                <c:pt idx="1270">
                  <c:v>21.511679453744687</c:v>
                </c:pt>
                <c:pt idx="1271">
                  <c:v>21.446678963489017</c:v>
                </c:pt>
                <c:pt idx="1272">
                  <c:v>21.663760372974078</c:v>
                </c:pt>
                <c:pt idx="1273">
                  <c:v>22.285666704489294</c:v>
                </c:pt>
                <c:pt idx="1274">
                  <c:v>22.420563828453595</c:v>
                </c:pt>
                <c:pt idx="1275">
                  <c:v>22.093375489992287</c:v>
                </c:pt>
                <c:pt idx="1276">
                  <c:v>21.755394664065921</c:v>
                </c:pt>
                <c:pt idx="1277">
                  <c:v>21.590842626453469</c:v>
                </c:pt>
                <c:pt idx="1278">
                  <c:v>21.779514970475713</c:v>
                </c:pt>
                <c:pt idx="1279">
                  <c:v>22.549988403670888</c:v>
                </c:pt>
                <c:pt idx="1280">
                  <c:v>23.03832396637608</c:v>
                </c:pt>
                <c:pt idx="1281">
                  <c:v>24.523684204628879</c:v>
                </c:pt>
                <c:pt idx="1282">
                  <c:v>24.536995640563916</c:v>
                </c:pt>
                <c:pt idx="1283">
                  <c:v>24.45810255142144</c:v>
                </c:pt>
                <c:pt idx="1284">
                  <c:v>24.043568814627395</c:v>
                </c:pt>
                <c:pt idx="1285">
                  <c:v>25.05939487597027</c:v>
                </c:pt>
                <c:pt idx="1286">
                  <c:v>24.612039725525538</c:v>
                </c:pt>
                <c:pt idx="1287">
                  <c:v>24.195112232464016</c:v>
                </c:pt>
                <c:pt idx="1288">
                  <c:v>21.963299813105195</c:v>
                </c:pt>
                <c:pt idx="1289">
                  <c:v>21.251264237852372</c:v>
                </c:pt>
                <c:pt idx="1290">
                  <c:v>21.275390615290988</c:v>
                </c:pt>
                <c:pt idx="1291">
                  <c:v>21.665155403615053</c:v>
                </c:pt>
                <c:pt idx="1292">
                  <c:v>21.731362015039341</c:v>
                </c:pt>
                <c:pt idx="1293">
                  <c:v>21.613406176590715</c:v>
                </c:pt>
                <c:pt idx="1294">
                  <c:v>21.84894652340358</c:v>
                </c:pt>
                <c:pt idx="1295">
                  <c:v>22.358454545718384</c:v>
                </c:pt>
                <c:pt idx="1296">
                  <c:v>21.376442396633433</c:v>
                </c:pt>
                <c:pt idx="1297">
                  <c:v>20.8386390595522</c:v>
                </c:pt>
                <c:pt idx="1298">
                  <c:v>21.568364902217208</c:v>
                </c:pt>
                <c:pt idx="1299">
                  <c:v>21.204832640355807</c:v>
                </c:pt>
                <c:pt idx="1300">
                  <c:v>21.225402634784718</c:v>
                </c:pt>
                <c:pt idx="1301">
                  <c:v>21.283136842310252</c:v>
                </c:pt>
                <c:pt idx="1302">
                  <c:v>20.691006949515614</c:v>
                </c:pt>
                <c:pt idx="1303">
                  <c:v>20.916610829752464</c:v>
                </c:pt>
                <c:pt idx="1304">
                  <c:v>20.841895425848644</c:v>
                </c:pt>
                <c:pt idx="1305">
                  <c:v>20.650131896590288</c:v>
                </c:pt>
                <c:pt idx="1306">
                  <c:v>20.790095008017104</c:v>
                </c:pt>
                <c:pt idx="1307">
                  <c:v>20.712582141718126</c:v>
                </c:pt>
                <c:pt idx="1308">
                  <c:v>20.253578031661231</c:v>
                </c:pt>
                <c:pt idx="1309">
                  <c:v>20.564096230845369</c:v>
                </c:pt>
                <c:pt idx="1310">
                  <c:v>21.166767398013516</c:v>
                </c:pt>
                <c:pt idx="1311">
                  <c:v>20.559573670956176</c:v>
                </c:pt>
                <c:pt idx="1312">
                  <c:v>20.699319682108502</c:v>
                </c:pt>
                <c:pt idx="1313">
                  <c:v>21.393256292178084</c:v>
                </c:pt>
                <c:pt idx="1314">
                  <c:v>20.039846817164225</c:v>
                </c:pt>
                <c:pt idx="1315">
                  <c:v>20.410272813008749</c:v>
                </c:pt>
                <c:pt idx="1316">
                  <c:v>20.8112625874051</c:v>
                </c:pt>
                <c:pt idx="1317">
                  <c:v>21.26662172253188</c:v>
                </c:pt>
                <c:pt idx="1318">
                  <c:v>21.369219870170767</c:v>
                </c:pt>
                <c:pt idx="1319">
                  <c:v>20.949993696051454</c:v>
                </c:pt>
                <c:pt idx="1320">
                  <c:v>20.460079374293244</c:v>
                </c:pt>
                <c:pt idx="1321">
                  <c:v>20.787840021944824</c:v>
                </c:pt>
                <c:pt idx="1322">
                  <c:v>20.862139260111338</c:v>
                </c:pt>
                <c:pt idx="1323">
                  <c:v>21.208291326984689</c:v>
                </c:pt>
                <c:pt idx="1324">
                  <c:v>21.567998547062938</c:v>
                </c:pt>
                <c:pt idx="1325">
                  <c:v>21.69634673927052</c:v>
                </c:pt>
                <c:pt idx="1326">
                  <c:v>21.911943145970035</c:v>
                </c:pt>
                <c:pt idx="1327">
                  <c:v>23.476096523505099</c:v>
                </c:pt>
                <c:pt idx="1328">
                  <c:v>21.534734612520676</c:v>
                </c:pt>
                <c:pt idx="1329">
                  <c:v>20.638896654247993</c:v>
                </c:pt>
                <c:pt idx="1330">
                  <c:v>19.920131012142125</c:v>
                </c:pt>
                <c:pt idx="1331">
                  <c:v>18.532978488490379</c:v>
                </c:pt>
                <c:pt idx="1332">
                  <c:v>19.833376627798014</c:v>
                </c:pt>
                <c:pt idx="1333">
                  <c:v>20.616738992699151</c:v>
                </c:pt>
                <c:pt idx="1334">
                  <c:v>20.224930326949156</c:v>
                </c:pt>
                <c:pt idx="1335">
                  <c:v>20.251346629152717</c:v>
                </c:pt>
                <c:pt idx="1336">
                  <c:v>20.425461488495458</c:v>
                </c:pt>
                <c:pt idx="1337">
                  <c:v>20.915375659834307</c:v>
                </c:pt>
                <c:pt idx="1338">
                  <c:v>21.080763051210798</c:v>
                </c:pt>
                <c:pt idx="1339">
                  <c:v>21.365980854847738</c:v>
                </c:pt>
                <c:pt idx="1340">
                  <c:v>21.163683257341024</c:v>
                </c:pt>
                <c:pt idx="1341">
                  <c:v>21.111344838124324</c:v>
                </c:pt>
                <c:pt idx="1342">
                  <c:v>20.723848290742168</c:v>
                </c:pt>
                <c:pt idx="1343">
                  <c:v>20.423673981531604</c:v>
                </c:pt>
                <c:pt idx="1344">
                  <c:v>20.007563989862852</c:v>
                </c:pt>
                <c:pt idx="1345">
                  <c:v>20.542747260091033</c:v>
                </c:pt>
                <c:pt idx="1346">
                  <c:v>20.503394527498145</c:v>
                </c:pt>
                <c:pt idx="1347">
                  <c:v>20.686273137537267</c:v>
                </c:pt>
                <c:pt idx="1348">
                  <c:v>20.848301686294434</c:v>
                </c:pt>
                <c:pt idx="1349">
                  <c:v>20.531563531678998</c:v>
                </c:pt>
                <c:pt idx="1350">
                  <c:v>21.036915388256496</c:v>
                </c:pt>
                <c:pt idx="1351">
                  <c:v>21.687966928687484</c:v>
                </c:pt>
                <c:pt idx="1352">
                  <c:v>21.58164622115941</c:v>
                </c:pt>
                <c:pt idx="1353">
                  <c:v>21.830346473263798</c:v>
                </c:pt>
                <c:pt idx="1354">
                  <c:v>21.522054618091758</c:v>
                </c:pt>
                <c:pt idx="1355">
                  <c:v>21.582117478819654</c:v>
                </c:pt>
                <c:pt idx="1356">
                  <c:v>21.403155179366106</c:v>
                </c:pt>
                <c:pt idx="1357">
                  <c:v>21.443519097195107</c:v>
                </c:pt>
                <c:pt idx="1358">
                  <c:v>21.716214496933301</c:v>
                </c:pt>
                <c:pt idx="1359">
                  <c:v>21.623901586065625</c:v>
                </c:pt>
                <c:pt idx="1360">
                  <c:v>21.714198442617739</c:v>
                </c:pt>
                <c:pt idx="1361">
                  <c:v>21.840850452374756</c:v>
                </c:pt>
                <c:pt idx="1362">
                  <c:v>21.638334101386114</c:v>
                </c:pt>
                <c:pt idx="1363">
                  <c:v>21.502727005277244</c:v>
                </c:pt>
                <c:pt idx="1364">
                  <c:v>21.238285250384774</c:v>
                </c:pt>
                <c:pt idx="1365">
                  <c:v>21.742614541502004</c:v>
                </c:pt>
                <c:pt idx="1366">
                  <c:v>21.08894439800844</c:v>
                </c:pt>
                <c:pt idx="1367">
                  <c:v>20.226090235000839</c:v>
                </c:pt>
                <c:pt idx="1368">
                  <c:v>19.718894689008916</c:v>
                </c:pt>
                <c:pt idx="1369">
                  <c:v>19.719537248898099</c:v>
                </c:pt>
                <c:pt idx="1370">
                  <c:v>19.720779836642727</c:v>
                </c:pt>
                <c:pt idx="1371">
                  <c:v>19.660393191791922</c:v>
                </c:pt>
                <c:pt idx="1372">
                  <c:v>19.560056407663936</c:v>
                </c:pt>
                <c:pt idx="1373">
                  <c:v>19.625949268391832</c:v>
                </c:pt>
                <c:pt idx="1374">
                  <c:v>19.749607505168115</c:v>
                </c:pt>
                <c:pt idx="1375">
                  <c:v>20.75832114032789</c:v>
                </c:pt>
                <c:pt idx="1376">
                  <c:v>20.653128084611939</c:v>
                </c:pt>
                <c:pt idx="1377">
                  <c:v>20.730383410520542</c:v>
                </c:pt>
                <c:pt idx="1378">
                  <c:v>20.612776475973202</c:v>
                </c:pt>
                <c:pt idx="1379">
                  <c:v>20.618266576252772</c:v>
                </c:pt>
                <c:pt idx="1380">
                  <c:v>21.217172829874283</c:v>
                </c:pt>
                <c:pt idx="1381">
                  <c:v>23.147218162759437</c:v>
                </c:pt>
                <c:pt idx="1382">
                  <c:v>22.639261548524235</c:v>
                </c:pt>
                <c:pt idx="1383">
                  <c:v>20.822729092978722</c:v>
                </c:pt>
                <c:pt idx="1384">
                  <c:v>20.515237315801908</c:v>
                </c:pt>
                <c:pt idx="1385">
                  <c:v>20.183468888203198</c:v>
                </c:pt>
                <c:pt idx="1386">
                  <c:v>20.071515782347468</c:v>
                </c:pt>
                <c:pt idx="1387">
                  <c:v>20.249952945309378</c:v>
                </c:pt>
                <c:pt idx="1388">
                  <c:v>20.011644023289374</c:v>
                </c:pt>
                <c:pt idx="1389">
                  <c:v>19.776948773970531</c:v>
                </c:pt>
                <c:pt idx="1390">
                  <c:v>19.648277955020717</c:v>
                </c:pt>
                <c:pt idx="1391">
                  <c:v>19.553231243316862</c:v>
                </c:pt>
                <c:pt idx="1392">
                  <c:v>19.619117899309845</c:v>
                </c:pt>
                <c:pt idx="1393">
                  <c:v>20.308993301858958</c:v>
                </c:pt>
                <c:pt idx="1394">
                  <c:v>20.193520045583877</c:v>
                </c:pt>
                <c:pt idx="1395">
                  <c:v>20.200942711323719</c:v>
                </c:pt>
                <c:pt idx="1396">
                  <c:v>20.909735877106709</c:v>
                </c:pt>
                <c:pt idx="1397">
                  <c:v>21.15281851082549</c:v>
                </c:pt>
                <c:pt idx="1398">
                  <c:v>20.547587499647783</c:v>
                </c:pt>
                <c:pt idx="1399">
                  <c:v>21.972882406420904</c:v>
                </c:pt>
                <c:pt idx="1400">
                  <c:v>22.364079737920896</c:v>
                </c:pt>
                <c:pt idx="1401">
                  <c:v>22.78970985215356</c:v>
                </c:pt>
                <c:pt idx="1402">
                  <c:v>21.324514544262165</c:v>
                </c:pt>
                <c:pt idx="1403">
                  <c:v>21.355022307496039</c:v>
                </c:pt>
                <c:pt idx="1404">
                  <c:v>20.898207101340429</c:v>
                </c:pt>
                <c:pt idx="1405">
                  <c:v>21.758059744846687</c:v>
                </c:pt>
                <c:pt idx="1406">
                  <c:v>22.180127354901035</c:v>
                </c:pt>
                <c:pt idx="1407">
                  <c:v>22.373513644607723</c:v>
                </c:pt>
                <c:pt idx="1408">
                  <c:v>22.231477795016922</c:v>
                </c:pt>
                <c:pt idx="1409">
                  <c:v>22.542584602834719</c:v>
                </c:pt>
                <c:pt idx="1410">
                  <c:v>22.756547269980022</c:v>
                </c:pt>
                <c:pt idx="1411">
                  <c:v>22.736333235158195</c:v>
                </c:pt>
                <c:pt idx="1412">
                  <c:v>22.604787508131313</c:v>
                </c:pt>
                <c:pt idx="1413">
                  <c:v>22.090184243474219</c:v>
                </c:pt>
                <c:pt idx="1414">
                  <c:v>21.520575792185696</c:v>
                </c:pt>
                <c:pt idx="1415">
                  <c:v>22.51748578249974</c:v>
                </c:pt>
                <c:pt idx="1416">
                  <c:v>22.889704204527362</c:v>
                </c:pt>
                <c:pt idx="1417">
                  <c:v>22.041045194724667</c:v>
                </c:pt>
                <c:pt idx="1418">
                  <c:v>22.0925093576815</c:v>
                </c:pt>
                <c:pt idx="1419">
                  <c:v>22.498748091690011</c:v>
                </c:pt>
                <c:pt idx="1420">
                  <c:v>22.467874040154914</c:v>
                </c:pt>
                <c:pt idx="1421">
                  <c:v>22.526142009519013</c:v>
                </c:pt>
                <c:pt idx="1422">
                  <c:v>22.489671786675526</c:v>
                </c:pt>
                <c:pt idx="1423">
                  <c:v>22.366052225385953</c:v>
                </c:pt>
                <c:pt idx="1424">
                  <c:v>22.28775684376647</c:v>
                </c:pt>
                <c:pt idx="1425">
                  <c:v>21.994729996951069</c:v>
                </c:pt>
                <c:pt idx="1426">
                  <c:v>22.972037260243312</c:v>
                </c:pt>
                <c:pt idx="1427">
                  <c:v>22.35808717803171</c:v>
                </c:pt>
                <c:pt idx="1428">
                  <c:v>22.635886406461509</c:v>
                </c:pt>
                <c:pt idx="1429">
                  <c:v>22.777489802013775</c:v>
                </c:pt>
                <c:pt idx="1430">
                  <c:v>22.771855923182386</c:v>
                </c:pt>
                <c:pt idx="1431">
                  <c:v>22.825633825693433</c:v>
                </c:pt>
                <c:pt idx="1432">
                  <c:v>20.697850707290069</c:v>
                </c:pt>
                <c:pt idx="1433">
                  <c:v>21.66533206663534</c:v>
                </c:pt>
                <c:pt idx="1434">
                  <c:v>22.62610017944224</c:v>
                </c:pt>
                <c:pt idx="1435">
                  <c:v>22.122635824257518</c:v>
                </c:pt>
                <c:pt idx="1436">
                  <c:v>21.762810969080405</c:v>
                </c:pt>
                <c:pt idx="1437">
                  <c:v>20.387715261476195</c:v>
                </c:pt>
                <c:pt idx="1438">
                  <c:v>20.277120574837163</c:v>
                </c:pt>
                <c:pt idx="1439">
                  <c:v>21.095133246198849</c:v>
                </c:pt>
                <c:pt idx="1440">
                  <c:v>21.683411781053678</c:v>
                </c:pt>
                <c:pt idx="1441">
                  <c:v>21.899971860454361</c:v>
                </c:pt>
                <c:pt idx="1442">
                  <c:v>21.635342687735424</c:v>
                </c:pt>
                <c:pt idx="1443">
                  <c:v>21.630228942610128</c:v>
                </c:pt>
                <c:pt idx="1444">
                  <c:v>21.993311176616096</c:v>
                </c:pt>
                <c:pt idx="1445">
                  <c:v>21.694028186347733</c:v>
                </c:pt>
                <c:pt idx="1446">
                  <c:v>21.977307392493181</c:v>
                </c:pt>
                <c:pt idx="1447">
                  <c:v>22.600188849357867</c:v>
                </c:pt>
                <c:pt idx="1448">
                  <c:v>22.931865701744353</c:v>
                </c:pt>
                <c:pt idx="1449">
                  <c:v>22.786136134883698</c:v>
                </c:pt>
                <c:pt idx="1450">
                  <c:v>22.320848240703899</c:v>
                </c:pt>
                <c:pt idx="1451">
                  <c:v>22.107075651553817</c:v>
                </c:pt>
                <c:pt idx="1452">
                  <c:v>22.748897024852187</c:v>
                </c:pt>
                <c:pt idx="1453">
                  <c:v>23.034865095901313</c:v>
                </c:pt>
                <c:pt idx="1454">
                  <c:v>23.413109962220602</c:v>
                </c:pt>
                <c:pt idx="1455">
                  <c:v>22.913693125141908</c:v>
                </c:pt>
                <c:pt idx="1456">
                  <c:v>23.040658930164014</c:v>
                </c:pt>
                <c:pt idx="1457">
                  <c:v>23.101448040195521</c:v>
                </c:pt>
                <c:pt idx="1458">
                  <c:v>23.469620263059312</c:v>
                </c:pt>
                <c:pt idx="1459">
                  <c:v>23.449437586177293</c:v>
                </c:pt>
                <c:pt idx="1460">
                  <c:v>23.773520888426543</c:v>
                </c:pt>
                <c:pt idx="1461">
                  <c:v>23.193143572234352</c:v>
                </c:pt>
                <c:pt idx="1462">
                  <c:v>23.319148052743156</c:v>
                </c:pt>
                <c:pt idx="1463">
                  <c:v>23.363682176702387</c:v>
                </c:pt>
                <c:pt idx="1464">
                  <c:v>22.467225342383855</c:v>
                </c:pt>
                <c:pt idx="1465">
                  <c:v>22.878255400905655</c:v>
                </c:pt>
                <c:pt idx="1466">
                  <c:v>23.493182923228066</c:v>
                </c:pt>
                <c:pt idx="1467">
                  <c:v>23.529422945512415</c:v>
                </c:pt>
                <c:pt idx="1468">
                  <c:v>23.537035616823349</c:v>
                </c:pt>
                <c:pt idx="1469">
                  <c:v>23.07976284799301</c:v>
                </c:pt>
                <c:pt idx="1470">
                  <c:v>22.903436753274374</c:v>
                </c:pt>
                <c:pt idx="1471">
                  <c:v>22.3854598660559</c:v>
                </c:pt>
                <c:pt idx="1472">
                  <c:v>22.226391434291564</c:v>
                </c:pt>
                <c:pt idx="1473">
                  <c:v>22.636666311753022</c:v>
                </c:pt>
                <c:pt idx="1474">
                  <c:v>22.193768779693894</c:v>
                </c:pt>
                <c:pt idx="1475">
                  <c:v>21.793590034543218</c:v>
                </c:pt>
                <c:pt idx="1476">
                  <c:v>21.854234158502447</c:v>
                </c:pt>
                <c:pt idx="1477">
                  <c:v>22.384646093075165</c:v>
                </c:pt>
                <c:pt idx="1478">
                  <c:v>22.127732067990046</c:v>
                </c:pt>
                <c:pt idx="1479">
                  <c:v>21.966568527589512</c:v>
                </c:pt>
                <c:pt idx="1480">
                  <c:v>22.215341434291563</c:v>
                </c:pt>
                <c:pt idx="1481">
                  <c:v>22.167558618132368</c:v>
                </c:pt>
                <c:pt idx="1482">
                  <c:v>22.190552530390285</c:v>
                </c:pt>
                <c:pt idx="1483">
                  <c:v>21.768233517827419</c:v>
                </c:pt>
                <c:pt idx="1484">
                  <c:v>21.440485218363715</c:v>
                </c:pt>
                <c:pt idx="1485">
                  <c:v>21.981519846531711</c:v>
                </c:pt>
                <c:pt idx="1486">
                  <c:v>22.205982374399838</c:v>
                </c:pt>
                <c:pt idx="1487">
                  <c:v>22.194302435681799</c:v>
                </c:pt>
                <c:pt idx="1488">
                  <c:v>22.095798033168215</c:v>
                </c:pt>
                <c:pt idx="1489">
                  <c:v>21.424892691901054</c:v>
                </c:pt>
                <c:pt idx="1490">
                  <c:v>21.152917364586994</c:v>
                </c:pt>
                <c:pt idx="1491">
                  <c:v>21.467168006667478</c:v>
                </c:pt>
                <c:pt idx="1492">
                  <c:v>21.917400786639988</c:v>
                </c:pt>
                <c:pt idx="1493">
                  <c:v>22.293319292233917</c:v>
                </c:pt>
                <c:pt idx="1494">
                  <c:v>21.874154297779626</c:v>
                </c:pt>
                <c:pt idx="1495">
                  <c:v>21.672820478824733</c:v>
                </c:pt>
                <c:pt idx="1496">
                  <c:v>21.829513996940918</c:v>
                </c:pt>
                <c:pt idx="1497">
                  <c:v>21.450227934243344</c:v>
                </c:pt>
                <c:pt idx="1498">
                  <c:v>21.38690632560461</c:v>
                </c:pt>
                <c:pt idx="1499">
                  <c:v>21.310108306100723</c:v>
                </c:pt>
                <c:pt idx="1500">
                  <c:v>21.872201609755432</c:v>
                </c:pt>
                <c:pt idx="1501">
                  <c:v>22.098544338182695</c:v>
                </c:pt>
                <c:pt idx="1502">
                  <c:v>21.771651063788887</c:v>
                </c:pt>
                <c:pt idx="1503">
                  <c:v>21.541662197479756</c:v>
                </c:pt>
                <c:pt idx="1504">
                  <c:v>22.091125684980341</c:v>
                </c:pt>
                <c:pt idx="1505">
                  <c:v>21.859720452374756</c:v>
                </c:pt>
                <c:pt idx="1506">
                  <c:v>22.539584613976896</c:v>
                </c:pt>
                <c:pt idx="1507">
                  <c:v>22.657656478885638</c:v>
                </c:pt>
                <c:pt idx="1508">
                  <c:v>22.756379529030504</c:v>
                </c:pt>
                <c:pt idx="1509">
                  <c:v>23.314278008174458</c:v>
                </c:pt>
                <c:pt idx="1510">
                  <c:v>23.365162065280646</c:v>
                </c:pt>
                <c:pt idx="1511">
                  <c:v>23.324768214304687</c:v>
                </c:pt>
                <c:pt idx="1512">
                  <c:v>23.513119166960589</c:v>
                </c:pt>
                <c:pt idx="1513">
                  <c:v>23.363514524890256</c:v>
                </c:pt>
                <c:pt idx="1514">
                  <c:v>22.701886774153259</c:v>
                </c:pt>
                <c:pt idx="1515">
                  <c:v>21.619192676593254</c:v>
                </c:pt>
                <c:pt idx="1516">
                  <c:v>21.815300034543217</c:v>
                </c:pt>
                <c:pt idx="1517">
                  <c:v>22.969990966371</c:v>
                </c:pt>
                <c:pt idx="1518">
                  <c:v>22.521380801998546</c:v>
                </c:pt>
                <c:pt idx="1519">
                  <c:v>22.531020768572027</c:v>
                </c:pt>
                <c:pt idx="1520">
                  <c:v>22.589438620943291</c:v>
                </c:pt>
                <c:pt idx="1521">
                  <c:v>22.632673957994069</c:v>
                </c:pt>
                <c:pt idx="1522">
                  <c:v>22.729440664126834</c:v>
                </c:pt>
                <c:pt idx="1523">
                  <c:v>22.397819971906557</c:v>
                </c:pt>
                <c:pt idx="1524">
                  <c:v>22.30959572538341</c:v>
                </c:pt>
                <c:pt idx="1525">
                  <c:v>22.109575657124903</c:v>
                </c:pt>
                <c:pt idx="1526">
                  <c:v>21.851041604184349</c:v>
                </c:pt>
                <c:pt idx="1527">
                  <c:v>20.389321232326964</c:v>
                </c:pt>
                <c:pt idx="1528">
                  <c:v>20.434304058172117</c:v>
                </c:pt>
                <c:pt idx="1529">
                  <c:v>19.982364769865818</c:v>
                </c:pt>
                <c:pt idx="1530">
                  <c:v>21.400832608334742</c:v>
                </c:pt>
                <c:pt idx="1531">
                  <c:v>22.349285914800372</c:v>
                </c:pt>
                <c:pt idx="1532">
                  <c:v>22.228880187773495</c:v>
                </c:pt>
                <c:pt idx="1533">
                  <c:v>21.809319989974522</c:v>
                </c:pt>
                <c:pt idx="1534">
                  <c:v>22.106316797792314</c:v>
                </c:pt>
                <c:pt idx="1535">
                  <c:v>22.18669117245047</c:v>
                </c:pt>
                <c:pt idx="1536">
                  <c:v>22.460766544333229</c:v>
                </c:pt>
                <c:pt idx="1537">
                  <c:v>22.261752797802465</c:v>
                </c:pt>
                <c:pt idx="1538">
                  <c:v>22.590994847962556</c:v>
                </c:pt>
                <c:pt idx="1539">
                  <c:v>22.00350999695107</c:v>
                </c:pt>
                <c:pt idx="1540">
                  <c:v>22.12970200670809</c:v>
                </c:pt>
                <c:pt idx="1541">
                  <c:v>21.465234127836087</c:v>
                </c:pt>
                <c:pt idx="1542">
                  <c:v>20.561831150064602</c:v>
                </c:pt>
                <c:pt idx="1543">
                  <c:v>21.278296831168078</c:v>
                </c:pt>
                <c:pt idx="1544">
                  <c:v>23.08569411679543</c:v>
                </c:pt>
                <c:pt idx="1545">
                  <c:v>23.780865980349475</c:v>
                </c:pt>
                <c:pt idx="1546">
                  <c:v>22.153412173840699</c:v>
                </c:pt>
                <c:pt idx="1547">
                  <c:v>18.396150042925232</c:v>
                </c:pt>
                <c:pt idx="1548">
                  <c:v>18.967338381335782</c:v>
                </c:pt>
                <c:pt idx="1549">
                  <c:v>20.120132477439572</c:v>
                </c:pt>
                <c:pt idx="1550">
                  <c:v>21.571213694696748</c:v>
                </c:pt>
                <c:pt idx="1551">
                  <c:v>21.321157104151354</c:v>
                </c:pt>
                <c:pt idx="1552">
                  <c:v>21.824411476049338</c:v>
                </c:pt>
                <c:pt idx="1553">
                  <c:v>21.413807716970943</c:v>
                </c:pt>
                <c:pt idx="1554">
                  <c:v>20.117767324133162</c:v>
                </c:pt>
                <c:pt idx="1555">
                  <c:v>20.311073390996356</c:v>
                </c:pt>
                <c:pt idx="1556">
                  <c:v>21.599981296369091</c:v>
                </c:pt>
                <c:pt idx="1557">
                  <c:v>21.950680937059339</c:v>
                </c:pt>
                <c:pt idx="1558">
                  <c:v>21.623592654308901</c:v>
                </c:pt>
                <c:pt idx="1559">
                  <c:v>21.576274868790684</c:v>
                </c:pt>
                <c:pt idx="1560">
                  <c:v>22.087789307541719</c:v>
                </c:pt>
                <c:pt idx="1561">
                  <c:v>21.903639395273654</c:v>
                </c:pt>
                <c:pt idx="1562">
                  <c:v>22.389241179427014</c:v>
                </c:pt>
                <c:pt idx="1563">
                  <c:v>22.254467828443449</c:v>
                </c:pt>
                <c:pt idx="1564">
                  <c:v>22.488611703109214</c:v>
                </c:pt>
                <c:pt idx="1565">
                  <c:v>22.835581343799465</c:v>
                </c:pt>
                <c:pt idx="1566">
                  <c:v>22.706888037384594</c:v>
                </c:pt>
                <c:pt idx="1567">
                  <c:v>21.754904664065922</c:v>
                </c:pt>
                <c:pt idx="1568">
                  <c:v>21.689063261557411</c:v>
                </c:pt>
                <c:pt idx="1569">
                  <c:v>22.028433998346379</c:v>
                </c:pt>
                <c:pt idx="1570">
                  <c:v>23.054127828494209</c:v>
                </c:pt>
                <c:pt idx="1571">
                  <c:v>23.259930205942975</c:v>
                </c:pt>
                <c:pt idx="1572">
                  <c:v>23.407687480326633</c:v>
                </c:pt>
                <c:pt idx="1573">
                  <c:v>23.472067820162955</c:v>
                </c:pt>
                <c:pt idx="1574">
                  <c:v>23.578386062510326</c:v>
                </c:pt>
                <c:pt idx="1575">
                  <c:v>23.304538058314243</c:v>
                </c:pt>
                <c:pt idx="1576">
                  <c:v>23.205180166945372</c:v>
                </c:pt>
                <c:pt idx="1577">
                  <c:v>23.399961114030194</c:v>
                </c:pt>
                <c:pt idx="1578">
                  <c:v>23.915969409328266</c:v>
                </c:pt>
                <c:pt idx="1579">
                  <c:v>24.168953322991641</c:v>
                </c:pt>
                <c:pt idx="1580">
                  <c:v>23.405176055533776</c:v>
                </c:pt>
                <c:pt idx="1581">
                  <c:v>22.76235588975586</c:v>
                </c:pt>
                <c:pt idx="1582">
                  <c:v>23.276457802044231</c:v>
                </c:pt>
                <c:pt idx="1583">
                  <c:v>22.971473509546925</c:v>
                </c:pt>
                <c:pt idx="1584">
                  <c:v>22.731518226801562</c:v>
                </c:pt>
                <c:pt idx="1585">
                  <c:v>22.808833797838002</c:v>
                </c:pt>
                <c:pt idx="1586">
                  <c:v>22.693980608415959</c:v>
                </c:pt>
                <c:pt idx="1587">
                  <c:v>22.437481424554854</c:v>
                </c:pt>
                <c:pt idx="1588">
                  <c:v>22.357466031793201</c:v>
                </c:pt>
                <c:pt idx="1589">
                  <c:v>22.510528164114142</c:v>
                </c:pt>
                <c:pt idx="1590">
                  <c:v>22.155494828438371</c:v>
                </c:pt>
                <c:pt idx="1591">
                  <c:v>22.209730048496315</c:v>
                </c:pt>
                <c:pt idx="1592">
                  <c:v>24.241587597370224</c:v>
                </c:pt>
                <c:pt idx="1593">
                  <c:v>24.299817976204153</c:v>
                </c:pt>
                <c:pt idx="1594">
                  <c:v>23.198733717082614</c:v>
                </c:pt>
                <c:pt idx="1595">
                  <c:v>22.072865489992289</c:v>
                </c:pt>
                <c:pt idx="1596">
                  <c:v>22.039985306146409</c:v>
                </c:pt>
                <c:pt idx="1597">
                  <c:v>21.85538916685908</c:v>
                </c:pt>
                <c:pt idx="1598">
                  <c:v>22.331673343769012</c:v>
                </c:pt>
                <c:pt idx="1599">
                  <c:v>21.696438058212728</c:v>
                </c:pt>
                <c:pt idx="1600">
                  <c:v>22.401123666892069</c:v>
                </c:pt>
                <c:pt idx="1601">
                  <c:v>22.182568774122807</c:v>
                </c:pt>
                <c:pt idx="1602">
                  <c:v>22.310275708670147</c:v>
                </c:pt>
                <c:pt idx="1603">
                  <c:v>22.674245304791704</c:v>
                </c:pt>
                <c:pt idx="1604">
                  <c:v>22.795808689201795</c:v>
                </c:pt>
                <c:pt idx="1605">
                  <c:v>22.882550264414018</c:v>
                </c:pt>
                <c:pt idx="1606">
                  <c:v>22.490036661326059</c:v>
                </c:pt>
                <c:pt idx="1607">
                  <c:v>21.418650165438386</c:v>
                </c:pt>
                <c:pt idx="1608">
                  <c:v>21.438019097195109</c:v>
                </c:pt>
                <c:pt idx="1609">
                  <c:v>21.605063850687188</c:v>
                </c:pt>
                <c:pt idx="1610">
                  <c:v>22.12041201785026</c:v>
                </c:pt>
                <c:pt idx="1611">
                  <c:v>22.097210598628486</c:v>
                </c:pt>
                <c:pt idx="1612">
                  <c:v>22.149069636235865</c:v>
                </c:pt>
                <c:pt idx="1613">
                  <c:v>22.156507210052769</c:v>
                </c:pt>
                <c:pt idx="1614">
                  <c:v>22.147089686375651</c:v>
                </c:pt>
                <c:pt idx="1615">
                  <c:v>22.079240526204355</c:v>
                </c:pt>
                <c:pt idx="1616">
                  <c:v>22.084434388322482</c:v>
                </c:pt>
                <c:pt idx="1617">
                  <c:v>21.794183824237216</c:v>
                </c:pt>
                <c:pt idx="1618">
                  <c:v>20.742922314421822</c:v>
                </c:pt>
                <c:pt idx="1619">
                  <c:v>21.065735460680632</c:v>
                </c:pt>
                <c:pt idx="1620">
                  <c:v>20.717324668180787</c:v>
                </c:pt>
                <c:pt idx="1621">
                  <c:v>20.716290911913315</c:v>
                </c:pt>
                <c:pt idx="1622">
                  <c:v>20.68903955954459</c:v>
                </c:pt>
                <c:pt idx="1623">
                  <c:v>20.95072983393332</c:v>
                </c:pt>
                <c:pt idx="1624">
                  <c:v>21.190246346483494</c:v>
                </c:pt>
                <c:pt idx="1625">
                  <c:v>21.514638368788145</c:v>
                </c:pt>
                <c:pt idx="1626">
                  <c:v>21.614776438431811</c:v>
                </c:pt>
                <c:pt idx="1627">
                  <c:v>21.113765772661516</c:v>
                </c:pt>
                <c:pt idx="1628">
                  <c:v>21.30680319189344</c:v>
                </c:pt>
                <c:pt idx="1629">
                  <c:v>21.641555370188534</c:v>
                </c:pt>
                <c:pt idx="1630">
                  <c:v>21.652025308906573</c:v>
                </c:pt>
                <c:pt idx="1631">
                  <c:v>21.070623106921666</c:v>
                </c:pt>
                <c:pt idx="1632">
                  <c:v>21.231356552613722</c:v>
                </c:pt>
                <c:pt idx="1633">
                  <c:v>20.352696179300121</c:v>
                </c:pt>
                <c:pt idx="1634">
                  <c:v>21.139057203025462</c:v>
                </c:pt>
                <c:pt idx="1635">
                  <c:v>21.102784453719313</c:v>
                </c:pt>
                <c:pt idx="1636">
                  <c:v>21.467770466277095</c:v>
                </c:pt>
                <c:pt idx="1637">
                  <c:v>21.333470888274263</c:v>
                </c:pt>
                <c:pt idx="1638">
                  <c:v>21.384025090228711</c:v>
                </c:pt>
                <c:pt idx="1639">
                  <c:v>21.614040161272762</c:v>
                </c:pt>
                <c:pt idx="1640">
                  <c:v>21.805713930087869</c:v>
                </c:pt>
                <c:pt idx="1641">
                  <c:v>21.89890066407607</c:v>
                </c:pt>
                <c:pt idx="1642">
                  <c:v>24.377670764507915</c:v>
                </c:pt>
                <c:pt idx="1643">
                  <c:v>22.165493336792466</c:v>
                </c:pt>
                <c:pt idx="1644">
                  <c:v>23.803280944137413</c:v>
                </c:pt>
                <c:pt idx="1645">
                  <c:v>23.360090746338436</c:v>
                </c:pt>
                <c:pt idx="1646">
                  <c:v>21.493846877142239</c:v>
                </c:pt>
                <c:pt idx="1647">
                  <c:v>21.963966079122066</c:v>
                </c:pt>
                <c:pt idx="1648">
                  <c:v>21.024101648702281</c:v>
                </c:pt>
                <c:pt idx="1649">
                  <c:v>21.088118254555479</c:v>
                </c:pt>
                <c:pt idx="1650">
                  <c:v>21.250690425874026</c:v>
                </c:pt>
                <c:pt idx="1651">
                  <c:v>20.726353421662715</c:v>
                </c:pt>
                <c:pt idx="1652">
                  <c:v>20.92107957766331</c:v>
                </c:pt>
                <c:pt idx="1653">
                  <c:v>20.984393645911666</c:v>
                </c:pt>
                <c:pt idx="1654">
                  <c:v>20.964482338111637</c:v>
                </c:pt>
                <c:pt idx="1655">
                  <c:v>21.257434271278893</c:v>
                </c:pt>
                <c:pt idx="1656">
                  <c:v>21.229061455119695</c:v>
                </c:pt>
                <c:pt idx="1657">
                  <c:v>21.164898527538757</c:v>
                </c:pt>
                <c:pt idx="1658">
                  <c:v>21.131197175170026</c:v>
                </c:pt>
                <c:pt idx="1659">
                  <c:v>20.431760509389573</c:v>
                </c:pt>
                <c:pt idx="1660">
                  <c:v>20.722107122219317</c:v>
                </c:pt>
                <c:pt idx="1661">
                  <c:v>20.968991158446613</c:v>
                </c:pt>
                <c:pt idx="1662">
                  <c:v>21.158091137567723</c:v>
                </c:pt>
                <c:pt idx="1663">
                  <c:v>21.024806534494996</c:v>
                </c:pt>
                <c:pt idx="1664">
                  <c:v>20.921302187692284</c:v>
                </c:pt>
                <c:pt idx="1665">
                  <c:v>19.825732925785196</c:v>
                </c:pt>
                <c:pt idx="1666">
                  <c:v>19.599177799030272</c:v>
                </c:pt>
                <c:pt idx="1667">
                  <c:v>19.850068006565962</c:v>
                </c:pt>
                <c:pt idx="1668">
                  <c:v>19.984248814373604</c:v>
                </c:pt>
                <c:pt idx="1669">
                  <c:v>18.645285623596862</c:v>
                </c:pt>
                <c:pt idx="1670">
                  <c:v>18.52043854977234</c:v>
                </c:pt>
                <c:pt idx="1671">
                  <c:v>19.263239923019956</c:v>
                </c:pt>
                <c:pt idx="1672">
                  <c:v>19.285697140236522</c:v>
                </c:pt>
                <c:pt idx="1673">
                  <c:v>18.983277817098237</c:v>
                </c:pt>
                <c:pt idx="1674">
                  <c:v>18.865983358873777</c:v>
                </c:pt>
                <c:pt idx="1675">
                  <c:v>18.818131822659172</c:v>
                </c:pt>
                <c:pt idx="1676">
                  <c:v>19.869449414645558</c:v>
                </c:pt>
                <c:pt idx="1677">
                  <c:v>19.739592340821041</c:v>
                </c:pt>
                <c:pt idx="1678">
                  <c:v>20.405533669550717</c:v>
                </c:pt>
                <c:pt idx="1679">
                  <c:v>20.227350324138236</c:v>
                </c:pt>
                <c:pt idx="1680">
                  <c:v>19.967753867298931</c:v>
                </c:pt>
                <c:pt idx="1681">
                  <c:v>20.266788109656453</c:v>
                </c:pt>
                <c:pt idx="1682">
                  <c:v>20.785432492696614</c:v>
                </c:pt>
                <c:pt idx="1683">
                  <c:v>21.090550652883135</c:v>
                </c:pt>
                <c:pt idx="1684">
                  <c:v>21.218428984367904</c:v>
                </c:pt>
                <c:pt idx="1685">
                  <c:v>21.413521372958851</c:v>
                </c:pt>
                <c:pt idx="1686">
                  <c:v>20.98902013477203</c:v>
                </c:pt>
                <c:pt idx="1687">
                  <c:v>20.870312988523377</c:v>
                </c:pt>
                <c:pt idx="1688">
                  <c:v>21.045000385470953</c:v>
                </c:pt>
                <c:pt idx="1689">
                  <c:v>21.04662532140345</c:v>
                </c:pt>
                <c:pt idx="1690">
                  <c:v>21.284708044259627</c:v>
                </c:pt>
                <c:pt idx="1691">
                  <c:v>21.084846918900013</c:v>
                </c:pt>
                <c:pt idx="1692">
                  <c:v>19.178255393827584</c:v>
                </c:pt>
                <c:pt idx="1693">
                  <c:v>20.681268218318031</c:v>
                </c:pt>
                <c:pt idx="1694">
                  <c:v>20.937774781007992</c:v>
                </c:pt>
                <c:pt idx="1695">
                  <c:v>21.113074665420619</c:v>
                </c:pt>
                <c:pt idx="1696">
                  <c:v>20.820162882672719</c:v>
                </c:pt>
                <c:pt idx="1697">
                  <c:v>21.06744435343974</c:v>
                </c:pt>
                <c:pt idx="1698">
                  <c:v>21.144854726702583</c:v>
                </c:pt>
                <c:pt idx="1699">
                  <c:v>21.01802656792152</c:v>
                </c:pt>
                <c:pt idx="1700">
                  <c:v>21.381714722536955</c:v>
                </c:pt>
                <c:pt idx="1701">
                  <c:v>21.661024095815023</c:v>
                </c:pt>
                <c:pt idx="1702">
                  <c:v>21.436886576303532</c:v>
                </c:pt>
                <c:pt idx="1703">
                  <c:v>21.164812283806228</c:v>
                </c:pt>
                <c:pt idx="1704">
                  <c:v>21.331157176575488</c:v>
                </c:pt>
                <c:pt idx="1705">
                  <c:v>21.051809116668533</c:v>
                </c:pt>
                <c:pt idx="1706">
                  <c:v>20.921129672371794</c:v>
                </c:pt>
                <c:pt idx="1707">
                  <c:v>21.010255154270837</c:v>
                </c:pt>
                <c:pt idx="1708">
                  <c:v>21.461834211402397</c:v>
                </c:pt>
                <c:pt idx="1709">
                  <c:v>21.242168856232897</c:v>
                </c:pt>
                <c:pt idx="1710">
                  <c:v>21.579865063778737</c:v>
                </c:pt>
                <c:pt idx="1711">
                  <c:v>20.965486267082813</c:v>
                </c:pt>
                <c:pt idx="1712">
                  <c:v>20.878564446742761</c:v>
                </c:pt>
                <c:pt idx="1713">
                  <c:v>18.846035386800274</c:v>
                </c:pt>
                <c:pt idx="1714">
                  <c:v>19.934952459219335</c:v>
                </c:pt>
                <c:pt idx="1715">
                  <c:v>19.81212293692737</c:v>
                </c:pt>
                <c:pt idx="1716">
                  <c:v>19.505233474511908</c:v>
                </c:pt>
                <c:pt idx="1717">
                  <c:v>20.178571442521299</c:v>
                </c:pt>
                <c:pt idx="1718">
                  <c:v>20.587818835303249</c:v>
                </c:pt>
                <c:pt idx="1719">
                  <c:v>20.302989679297578</c:v>
                </c:pt>
                <c:pt idx="1720">
                  <c:v>20.284290853391518</c:v>
                </c:pt>
                <c:pt idx="1721">
                  <c:v>20.0266780191136</c:v>
                </c:pt>
                <c:pt idx="1722">
                  <c:v>19.865940811582988</c:v>
                </c:pt>
                <c:pt idx="1723">
                  <c:v>20.043578141677514</c:v>
                </c:pt>
                <c:pt idx="1724">
                  <c:v>19.972715102674826</c:v>
                </c:pt>
                <c:pt idx="1725">
                  <c:v>20.116254719675272</c:v>
                </c:pt>
                <c:pt idx="1726">
                  <c:v>20.074724351983516</c:v>
                </c:pt>
                <c:pt idx="1727">
                  <c:v>19.945848569245769</c:v>
                </c:pt>
                <c:pt idx="1728">
                  <c:v>20.036542949475006</c:v>
                </c:pt>
                <c:pt idx="1729">
                  <c:v>20.158917429983813</c:v>
                </c:pt>
                <c:pt idx="1730">
                  <c:v>20.470163102705282</c:v>
                </c:pt>
                <c:pt idx="1731">
                  <c:v>20.430360353399134</c:v>
                </c:pt>
                <c:pt idx="1732">
                  <c:v>19.877631952250397</c:v>
                </c:pt>
                <c:pt idx="1733">
                  <c:v>19.660119429953362</c:v>
                </c:pt>
                <c:pt idx="1734">
                  <c:v>19.871570750301029</c:v>
                </c:pt>
                <c:pt idx="1735">
                  <c:v>20.149830062297138</c:v>
                </c:pt>
                <c:pt idx="1736">
                  <c:v>22.057160219794557</c:v>
                </c:pt>
                <c:pt idx="1737">
                  <c:v>22.39292742873063</c:v>
                </c:pt>
                <c:pt idx="1738">
                  <c:v>22.048172868821137</c:v>
                </c:pt>
                <c:pt idx="1739">
                  <c:v>22.023357676618634</c:v>
                </c:pt>
                <c:pt idx="1740">
                  <c:v>22.265029119530215</c:v>
                </c:pt>
                <c:pt idx="1741">
                  <c:v>22.140483353505726</c:v>
                </c:pt>
                <c:pt idx="1742">
                  <c:v>21.71699947186341</c:v>
                </c:pt>
                <c:pt idx="1743">
                  <c:v>21.879278020620578</c:v>
                </c:pt>
                <c:pt idx="1744">
                  <c:v>21.841452817275893</c:v>
                </c:pt>
                <c:pt idx="1745">
                  <c:v>21.481583126445855</c:v>
                </c:pt>
                <c:pt idx="1746">
                  <c:v>21.68862560974528</c:v>
                </c:pt>
                <c:pt idx="1747">
                  <c:v>21.581626159877455</c:v>
                </c:pt>
                <c:pt idx="1748">
                  <c:v>20.995501275439441</c:v>
                </c:pt>
                <c:pt idx="1749">
                  <c:v>20.492549966284709</c:v>
                </c:pt>
                <c:pt idx="1750">
                  <c:v>21.453300159867304</c:v>
                </c:pt>
                <c:pt idx="1751">
                  <c:v>21.567412253190625</c:v>
                </c:pt>
                <c:pt idx="1752">
                  <c:v>21.526644562380891</c:v>
                </c:pt>
                <c:pt idx="1753">
                  <c:v>21.189916218348486</c:v>
                </c:pt>
                <c:pt idx="1754">
                  <c:v>21.221098978796814</c:v>
                </c:pt>
                <c:pt idx="1755">
                  <c:v>21.197437487150911</c:v>
                </c:pt>
                <c:pt idx="1756">
                  <c:v>21.454869203045764</c:v>
                </c:pt>
                <c:pt idx="1757">
                  <c:v>21.271935573507839</c:v>
                </c:pt>
                <c:pt idx="1758">
                  <c:v>21.648992905007827</c:v>
                </c:pt>
                <c:pt idx="1759">
                  <c:v>20.694660347929563</c:v>
                </c:pt>
                <c:pt idx="1760">
                  <c:v>20.289006707198698</c:v>
                </c:pt>
                <c:pt idx="1761">
                  <c:v>20.174694091547885</c:v>
                </c:pt>
                <c:pt idx="1762">
                  <c:v>21.162488605533969</c:v>
                </c:pt>
                <c:pt idx="1763">
                  <c:v>21.756168520612963</c:v>
                </c:pt>
                <c:pt idx="1764">
                  <c:v>21.533005898036354</c:v>
                </c:pt>
                <c:pt idx="1765">
                  <c:v>21.695344335371775</c:v>
                </c:pt>
                <c:pt idx="1766">
                  <c:v>21.563371073525602</c:v>
                </c:pt>
                <c:pt idx="1767">
                  <c:v>21.632375325619837</c:v>
                </c:pt>
                <c:pt idx="1768">
                  <c:v>22.006568867425827</c:v>
                </c:pt>
                <c:pt idx="1769">
                  <c:v>21.841566127856389</c:v>
                </c:pt>
                <c:pt idx="1770">
                  <c:v>21.240907916124627</c:v>
                </c:pt>
                <c:pt idx="1771">
                  <c:v>21.197302735064287</c:v>
                </c:pt>
                <c:pt idx="1772">
                  <c:v>20.129743626438238</c:v>
                </c:pt>
                <c:pt idx="1773">
                  <c:v>21.860481715606088</c:v>
                </c:pt>
                <c:pt idx="1774">
                  <c:v>21.243335411946308</c:v>
                </c:pt>
                <c:pt idx="1775">
                  <c:v>20.81415778517869</c:v>
                </c:pt>
                <c:pt idx="1776">
                  <c:v>21.061801676557721</c:v>
                </c:pt>
                <c:pt idx="1777">
                  <c:v>21.411411350674499</c:v>
                </c:pt>
                <c:pt idx="1778">
                  <c:v>21.419037655688985</c:v>
                </c:pt>
                <c:pt idx="1779">
                  <c:v>21.373931083262317</c:v>
                </c:pt>
                <c:pt idx="1780">
                  <c:v>21.340429719751409</c:v>
                </c:pt>
                <c:pt idx="1781">
                  <c:v>21.424692792180618</c:v>
                </c:pt>
                <c:pt idx="1782">
                  <c:v>21.178111293558164</c:v>
                </c:pt>
                <c:pt idx="1783">
                  <c:v>21.269860542866851</c:v>
                </c:pt>
                <c:pt idx="1784">
                  <c:v>21.220246441191975</c:v>
                </c:pt>
                <c:pt idx="1785">
                  <c:v>21.129137169598938</c:v>
                </c:pt>
                <c:pt idx="1786">
                  <c:v>21.651632877152391</c:v>
                </c:pt>
                <c:pt idx="1787">
                  <c:v>21.741992176600863</c:v>
                </c:pt>
                <c:pt idx="1788">
                  <c:v>21.885345522013349</c:v>
                </c:pt>
                <c:pt idx="1789">
                  <c:v>21.818792622287841</c:v>
                </c:pt>
                <c:pt idx="1790">
                  <c:v>21.38125867379248</c:v>
                </c:pt>
                <c:pt idx="1791">
                  <c:v>21.374587416132236</c:v>
                </c:pt>
                <c:pt idx="1792">
                  <c:v>21.874574258782015</c:v>
                </c:pt>
                <c:pt idx="1793">
                  <c:v>21.658706744841609</c:v>
                </c:pt>
                <c:pt idx="1794">
                  <c:v>21.494616904997674</c:v>
                </c:pt>
                <c:pt idx="1795">
                  <c:v>21.334375946770678</c:v>
                </c:pt>
                <c:pt idx="1796">
                  <c:v>21.23542285205712</c:v>
                </c:pt>
                <c:pt idx="1797">
                  <c:v>21.968207331211225</c:v>
                </c:pt>
                <c:pt idx="1798">
                  <c:v>22.510846917596069</c:v>
                </c:pt>
                <c:pt idx="1799">
                  <c:v>22.424493845166861</c:v>
                </c:pt>
                <c:pt idx="1800">
                  <c:v>22.193003676628784</c:v>
                </c:pt>
                <c:pt idx="1801">
                  <c:v>21.292874404984985</c:v>
                </c:pt>
                <c:pt idx="1802">
                  <c:v>21.40899759440703</c:v>
                </c:pt>
                <c:pt idx="1803">
                  <c:v>18.408957700308441</c:v>
                </c:pt>
                <c:pt idx="1804">
                  <c:v>18.575374969121015</c:v>
                </c:pt>
                <c:pt idx="1805">
                  <c:v>18.239014159907907</c:v>
                </c:pt>
                <c:pt idx="1806">
                  <c:v>18.189532606980045</c:v>
                </c:pt>
                <c:pt idx="1807">
                  <c:v>18.230482857678965</c:v>
                </c:pt>
                <c:pt idx="1808">
                  <c:v>18.043135460731389</c:v>
                </c:pt>
                <c:pt idx="1809">
                  <c:v>17.674241952351917</c:v>
                </c:pt>
                <c:pt idx="1810">
                  <c:v>17.600417750397469</c:v>
                </c:pt>
                <c:pt idx="1811">
                  <c:v>17.521474767105655</c:v>
                </c:pt>
                <c:pt idx="1812">
                  <c:v>18.880340586131609</c:v>
                </c:pt>
                <c:pt idx="1813">
                  <c:v>17.416141622252312</c:v>
                </c:pt>
                <c:pt idx="1814">
                  <c:v>17.01164414590405</c:v>
                </c:pt>
                <c:pt idx="1815">
                  <c:v>17.052253144513816</c:v>
                </c:pt>
                <c:pt idx="1816">
                  <c:v>17.071590762899422</c:v>
                </c:pt>
                <c:pt idx="1817">
                  <c:v>16.718281099924813</c:v>
                </c:pt>
                <c:pt idx="1818">
                  <c:v>17.204110324188996</c:v>
                </c:pt>
                <c:pt idx="1819">
                  <c:v>17.203769072099835</c:v>
                </c:pt>
                <c:pt idx="1820">
                  <c:v>16.964437606903903</c:v>
                </c:pt>
                <c:pt idx="1821">
                  <c:v>16.032250650021457</c:v>
                </c:pt>
                <c:pt idx="1822">
                  <c:v>16.764122630568334</c:v>
                </c:pt>
                <c:pt idx="1823">
                  <c:v>17.168847608309363</c:v>
                </c:pt>
                <c:pt idx="1824">
                  <c:v>17.465054421698245</c:v>
                </c:pt>
                <c:pt idx="1825">
                  <c:v>16.675510838083721</c:v>
                </c:pt>
                <c:pt idx="1826">
                  <c:v>16.348591336670644</c:v>
                </c:pt>
                <c:pt idx="1827">
                  <c:v>17.352099980187049</c:v>
                </c:pt>
                <c:pt idx="1828">
                  <c:v>17.58233138967211</c:v>
                </c:pt>
                <c:pt idx="1829">
                  <c:v>17.008117874316085</c:v>
                </c:pt>
                <c:pt idx="1830">
                  <c:v>16.945554991303844</c:v>
                </c:pt>
                <c:pt idx="1831">
                  <c:v>16.868887021939745</c:v>
                </c:pt>
                <c:pt idx="1832">
                  <c:v>17.495539608329668</c:v>
                </c:pt>
                <c:pt idx="1833">
                  <c:v>17.204110324188996</c:v>
                </c:pt>
                <c:pt idx="1834">
                  <c:v>17.302845928651955</c:v>
                </c:pt>
                <c:pt idx="1835">
                  <c:v>17.220262923075794</c:v>
                </c:pt>
                <c:pt idx="1836">
                  <c:v>21.109104228115655</c:v>
                </c:pt>
                <c:pt idx="1837">
                  <c:v>21.630315247624612</c:v>
                </c:pt>
                <c:pt idx="1838">
                  <c:v>21.645595364617446</c:v>
                </c:pt>
                <c:pt idx="1839">
                  <c:v>20.975319973210503</c:v>
                </c:pt>
                <c:pt idx="1840">
                  <c:v>21.340987260141794</c:v>
                </c:pt>
                <c:pt idx="1841">
                  <c:v>21.20424160553905</c:v>
                </c:pt>
                <c:pt idx="1842">
                  <c:v>20.899145670976484</c:v>
                </c:pt>
                <c:pt idx="1843">
                  <c:v>20.552122368727236</c:v>
                </c:pt>
                <c:pt idx="1844">
                  <c:v>20.411614003815949</c:v>
                </c:pt>
                <c:pt idx="1845">
                  <c:v>20.206395315781606</c:v>
                </c:pt>
                <c:pt idx="1846">
                  <c:v>20.538680988503074</c:v>
                </c:pt>
                <c:pt idx="1847">
                  <c:v>21.080044448148218</c:v>
                </c:pt>
                <c:pt idx="1848">
                  <c:v>20.588426331124939</c:v>
                </c:pt>
                <c:pt idx="1849">
                  <c:v>21.073291793550549</c:v>
                </c:pt>
                <c:pt idx="1850">
                  <c:v>20.935109728082661</c:v>
                </c:pt>
                <c:pt idx="1851">
                  <c:v>20.413664014958126</c:v>
                </c:pt>
                <c:pt idx="1852">
                  <c:v>19.891974612419155</c:v>
                </c:pt>
                <c:pt idx="1853">
                  <c:v>20.711659604113283</c:v>
                </c:pt>
                <c:pt idx="1854">
                  <c:v>20.506189663989783</c:v>
                </c:pt>
                <c:pt idx="1855">
                  <c:v>20.240016846425121</c:v>
                </c:pt>
                <c:pt idx="1856">
                  <c:v>20.284748438350597</c:v>
                </c:pt>
                <c:pt idx="1857">
                  <c:v>20.519049836693483</c:v>
                </c:pt>
                <c:pt idx="1858">
                  <c:v>21.888830641791724</c:v>
                </c:pt>
                <c:pt idx="1859">
                  <c:v>20.445253002425712</c:v>
                </c:pt>
                <c:pt idx="1860">
                  <c:v>21.63790289386565</c:v>
                </c:pt>
                <c:pt idx="1861">
                  <c:v>20.02454912635449</c:v>
                </c:pt>
                <c:pt idx="1862">
                  <c:v>19.542914977299986</c:v>
                </c:pt>
                <c:pt idx="1863">
                  <c:v>19.361946333834343</c:v>
                </c:pt>
                <c:pt idx="1864">
                  <c:v>19.35813247171621</c:v>
                </c:pt>
                <c:pt idx="1865">
                  <c:v>18.350242793383046</c:v>
                </c:pt>
                <c:pt idx="1866">
                  <c:v>18.841850810126765</c:v>
                </c:pt>
                <c:pt idx="1867">
                  <c:v>19.55296634081089</c:v>
                </c:pt>
                <c:pt idx="1868">
                  <c:v>19.899308329689017</c:v>
                </c:pt>
                <c:pt idx="1869">
                  <c:v>19.942859927185587</c:v>
                </c:pt>
                <c:pt idx="1870">
                  <c:v>20.134632315776528</c:v>
                </c:pt>
                <c:pt idx="1871">
                  <c:v>19.932749810192753</c:v>
                </c:pt>
                <c:pt idx="1872">
                  <c:v>20.566353615245305</c:v>
                </c:pt>
                <c:pt idx="1873">
                  <c:v>20.063346878446179</c:v>
                </c:pt>
                <c:pt idx="1874">
                  <c:v>19.61796922939422</c:v>
                </c:pt>
                <c:pt idx="1875">
                  <c:v>20.768122481554443</c:v>
                </c:pt>
                <c:pt idx="1876">
                  <c:v>20.801236326959312</c:v>
                </c:pt>
                <c:pt idx="1877">
                  <c:v>20.556194923045336</c:v>
                </c:pt>
                <c:pt idx="1878">
                  <c:v>19.723628328283553</c:v>
                </c:pt>
                <c:pt idx="1879">
                  <c:v>20.361241282365235</c:v>
                </c:pt>
                <c:pt idx="1880">
                  <c:v>20.736151101330275</c:v>
                </c:pt>
                <c:pt idx="1881">
                  <c:v>20.792286449523228</c:v>
                </c:pt>
                <c:pt idx="1882">
                  <c:v>21.244525272669126</c:v>
                </c:pt>
                <c:pt idx="1883">
                  <c:v>21.403927599978118</c:v>
                </c:pt>
                <c:pt idx="1884">
                  <c:v>21.594851285226913</c:v>
                </c:pt>
                <c:pt idx="1885">
                  <c:v>20.686212002440943</c:v>
                </c:pt>
                <c:pt idx="1886">
                  <c:v>18.948916319881242</c:v>
                </c:pt>
                <c:pt idx="1887">
                  <c:v>20.17338255533328</c:v>
                </c:pt>
                <c:pt idx="1888">
                  <c:v>23.892257951108881</c:v>
                </c:pt>
                <c:pt idx="1889">
                  <c:v>21.239279162642692</c:v>
                </c:pt>
                <c:pt idx="1890">
                  <c:v>21.030037942574594</c:v>
                </c:pt>
                <c:pt idx="1891">
                  <c:v>20.538376147279056</c:v>
                </c:pt>
                <c:pt idx="1892">
                  <c:v>19.198447551193031</c:v>
                </c:pt>
                <c:pt idx="1893">
                  <c:v>21.540058134802482</c:v>
                </c:pt>
                <c:pt idx="1894">
                  <c:v>21.632237562385964</c:v>
                </c:pt>
                <c:pt idx="1895">
                  <c:v>21.329894365987371</c:v>
                </c:pt>
                <c:pt idx="1896">
                  <c:v>21.183314893835199</c:v>
                </c:pt>
                <c:pt idx="1897">
                  <c:v>20.130063445301769</c:v>
                </c:pt>
                <c:pt idx="1898">
                  <c:v>19.889994478713064</c:v>
                </c:pt>
                <c:pt idx="1899">
                  <c:v>20.847011530303988</c:v>
                </c:pt>
                <c:pt idx="1900">
                  <c:v>21.366137226715271</c:v>
                </c:pt>
                <c:pt idx="1901">
                  <c:v>21.862046540116843</c:v>
                </c:pt>
                <c:pt idx="1902">
                  <c:v>21.712956906403139</c:v>
                </c:pt>
                <c:pt idx="1903">
                  <c:v>21.724858308911646</c:v>
                </c:pt>
                <c:pt idx="1904">
                  <c:v>22.085503041524845</c:v>
                </c:pt>
                <c:pt idx="1905">
                  <c:v>21.220832657069071</c:v>
                </c:pt>
                <c:pt idx="1906">
                  <c:v>21.288140609719903</c:v>
                </c:pt>
                <c:pt idx="1907">
                  <c:v>21.561038424499021</c:v>
                </c:pt>
                <c:pt idx="1908">
                  <c:v>21.192681198849684</c:v>
                </c:pt>
                <c:pt idx="1909">
                  <c:v>21.205713781023217</c:v>
                </c:pt>
                <c:pt idx="1910">
                  <c:v>21.397623776857596</c:v>
                </c:pt>
                <c:pt idx="1911">
                  <c:v>21.262599145929432</c:v>
                </c:pt>
                <c:pt idx="1912">
                  <c:v>21.593452531744983</c:v>
                </c:pt>
                <c:pt idx="1913">
                  <c:v>21.829445198890287</c:v>
                </c:pt>
                <c:pt idx="1914">
                  <c:v>21.687056661275303</c:v>
                </c:pt>
                <c:pt idx="1915">
                  <c:v>20.855584190472747</c:v>
                </c:pt>
                <c:pt idx="1916">
                  <c:v>20.65005038266003</c:v>
                </c:pt>
                <c:pt idx="1917">
                  <c:v>19.937862225233673</c:v>
                </c:pt>
                <c:pt idx="1918">
                  <c:v>19.692721995413638</c:v>
                </c:pt>
                <c:pt idx="1919">
                  <c:v>19.702319519090754</c:v>
                </c:pt>
                <c:pt idx="1920">
                  <c:v>19.86881181297322</c:v>
                </c:pt>
                <c:pt idx="1921">
                  <c:v>19.854019219657509</c:v>
                </c:pt>
                <c:pt idx="1922">
                  <c:v>20.105557012152275</c:v>
                </c:pt>
                <c:pt idx="1923">
                  <c:v>20.025966521896603</c:v>
                </c:pt>
                <c:pt idx="1924">
                  <c:v>19.945379810192755</c:v>
                </c:pt>
                <c:pt idx="1925">
                  <c:v>19.862640627737107</c:v>
                </c:pt>
                <c:pt idx="1926">
                  <c:v>19.91106838539989</c:v>
                </c:pt>
                <c:pt idx="1927">
                  <c:v>19.972401335265182</c:v>
                </c:pt>
                <c:pt idx="1928">
                  <c:v>19.856279353363604</c:v>
                </c:pt>
                <c:pt idx="1929">
                  <c:v>19.811042758652579</c:v>
                </c:pt>
                <c:pt idx="1930">
                  <c:v>19.725164661153478</c:v>
                </c:pt>
                <c:pt idx="1931">
                  <c:v>19.855410638879281</c:v>
                </c:pt>
                <c:pt idx="1932">
                  <c:v>20.149314842239193</c:v>
                </c:pt>
                <c:pt idx="1933">
                  <c:v>20.350532328324164</c:v>
                </c:pt>
                <c:pt idx="1934">
                  <c:v>19.988641301838658</c:v>
                </c:pt>
                <c:pt idx="1935">
                  <c:v>20.667209258705881</c:v>
                </c:pt>
                <c:pt idx="1936">
                  <c:v>20.190117641685131</c:v>
                </c:pt>
                <c:pt idx="1937">
                  <c:v>19.842483042778024</c:v>
                </c:pt>
                <c:pt idx="1938">
                  <c:v>19.622494048333888</c:v>
                </c:pt>
                <c:pt idx="1939">
                  <c:v>19.683823163936484</c:v>
                </c:pt>
                <c:pt idx="1940">
                  <c:v>20.163571169538027</c:v>
                </c:pt>
                <c:pt idx="1941">
                  <c:v>19.606052757247117</c:v>
                </c:pt>
                <c:pt idx="1942">
                  <c:v>20.475394282370306</c:v>
                </c:pt>
                <c:pt idx="1943">
                  <c:v>20.619390248953938</c:v>
                </c:pt>
                <c:pt idx="1944">
                  <c:v>20.364846090162725</c:v>
                </c:pt>
                <c:pt idx="1945">
                  <c:v>20.379424899355527</c:v>
                </c:pt>
                <c:pt idx="1946">
                  <c:v>20.363009857572372</c:v>
                </c:pt>
                <c:pt idx="1947">
                  <c:v>20.257967998234712</c:v>
                </c:pt>
                <c:pt idx="1948">
                  <c:v>20.554603459254864</c:v>
                </c:pt>
                <c:pt idx="1949">
                  <c:v>20.459334237801613</c:v>
                </c:pt>
                <c:pt idx="1950">
                  <c:v>20.137215882627036</c:v>
                </c:pt>
                <c:pt idx="1951">
                  <c:v>20.259938109656453</c:v>
                </c:pt>
                <c:pt idx="1952">
                  <c:v>20.366887392391664</c:v>
                </c:pt>
                <c:pt idx="1953">
                  <c:v>20.561248640315196</c:v>
                </c:pt>
                <c:pt idx="1954">
                  <c:v>20.670918045614329</c:v>
                </c:pt>
                <c:pt idx="1955">
                  <c:v>20.728953393807281</c:v>
                </c:pt>
                <c:pt idx="1956">
                  <c:v>20.813158803282189</c:v>
                </c:pt>
                <c:pt idx="1957">
                  <c:v>20.115967106860762</c:v>
                </c:pt>
                <c:pt idx="1958">
                  <c:v>20.385404943924222</c:v>
                </c:pt>
                <c:pt idx="1959">
                  <c:v>20.385346235010992</c:v>
                </c:pt>
                <c:pt idx="1960">
                  <c:v>20.396723881252033</c:v>
                </c:pt>
                <c:pt idx="1961">
                  <c:v>20.340793580413322</c:v>
                </c:pt>
                <c:pt idx="1962">
                  <c:v>20.279480641690203</c:v>
                </c:pt>
                <c:pt idx="1963">
                  <c:v>20.421635322758153</c:v>
                </c:pt>
                <c:pt idx="1964">
                  <c:v>20.287984414670937</c:v>
                </c:pt>
                <c:pt idx="1965">
                  <c:v>20.359742372892864</c:v>
                </c:pt>
                <c:pt idx="1966">
                  <c:v>20.049604179279818</c:v>
                </c:pt>
                <c:pt idx="1967">
                  <c:v>20.010788914653173</c:v>
                </c:pt>
                <c:pt idx="1968">
                  <c:v>19.76821245781387</c:v>
                </c:pt>
                <c:pt idx="1969">
                  <c:v>18.848108044107349</c:v>
                </c:pt>
                <c:pt idx="1970">
                  <c:v>19.500923285094942</c:v>
                </c:pt>
                <c:pt idx="1971">
                  <c:v>19.662972985661693</c:v>
                </c:pt>
                <c:pt idx="1972">
                  <c:v>19.978232492645859</c:v>
                </c:pt>
                <c:pt idx="1973">
                  <c:v>20.104554613824618</c:v>
                </c:pt>
                <c:pt idx="1974">
                  <c:v>20.402372640305046</c:v>
                </c:pt>
                <c:pt idx="1975">
                  <c:v>20.457505384040111</c:v>
                </c:pt>
                <c:pt idx="1976">
                  <c:v>20.235544024694835</c:v>
                </c:pt>
                <c:pt idx="1977">
                  <c:v>20.029975358944839</c:v>
                </c:pt>
                <c:pt idx="1978">
                  <c:v>20.394757576237541</c:v>
                </c:pt>
                <c:pt idx="1979">
                  <c:v>20.923162109697063</c:v>
                </c:pt>
                <c:pt idx="1980">
                  <c:v>20.57145737708387</c:v>
                </c:pt>
                <c:pt idx="1981">
                  <c:v>20.438139296298029</c:v>
                </c:pt>
                <c:pt idx="1982">
                  <c:v>19.853121645840606</c:v>
                </c:pt>
                <c:pt idx="1983">
                  <c:v>20.254670318567147</c:v>
                </c:pt>
                <c:pt idx="1984">
                  <c:v>20.324464643085513</c:v>
                </c:pt>
                <c:pt idx="1985">
                  <c:v>20.405922696015921</c:v>
                </c:pt>
                <c:pt idx="1986">
                  <c:v>20.504283314406596</c:v>
                </c:pt>
                <c:pt idx="1987">
                  <c:v>20.485255634739033</c:v>
                </c:pt>
                <c:pt idx="1988">
                  <c:v>20.448148772615827</c:v>
                </c:pt>
                <c:pt idx="1989">
                  <c:v>20.148434970424955</c:v>
                </c:pt>
                <c:pt idx="1990">
                  <c:v>21.230363853447354</c:v>
                </c:pt>
                <c:pt idx="1991">
                  <c:v>21.281999285206613</c:v>
                </c:pt>
                <c:pt idx="1992">
                  <c:v>21.654630211412549</c:v>
                </c:pt>
                <c:pt idx="1993">
                  <c:v>22.370567116749751</c:v>
                </c:pt>
                <c:pt idx="1994">
                  <c:v>21.448920338142095</c:v>
                </c:pt>
                <c:pt idx="1995">
                  <c:v>21.867881570757824</c:v>
                </c:pt>
                <c:pt idx="1996">
                  <c:v>21.491739197474676</c:v>
                </c:pt>
                <c:pt idx="1997">
                  <c:v>21.312508200250072</c:v>
                </c:pt>
                <c:pt idx="1998">
                  <c:v>21.442686464881785</c:v>
                </c:pt>
                <c:pt idx="1999">
                  <c:v>21.372489948165988</c:v>
                </c:pt>
                <c:pt idx="2000">
                  <c:v>21.304118127825937</c:v>
                </c:pt>
                <c:pt idx="2001">
                  <c:v>21.657856611135518</c:v>
                </c:pt>
                <c:pt idx="2002">
                  <c:v>21.981634877172695</c:v>
                </c:pt>
                <c:pt idx="2003">
                  <c:v>22.255762764375945</c:v>
                </c:pt>
                <c:pt idx="2004">
                  <c:v>22.660787680835014</c:v>
                </c:pt>
                <c:pt idx="2005">
                  <c:v>22.660174030418197</c:v>
                </c:pt>
                <c:pt idx="2006">
                  <c:v>22.13267089811249</c:v>
                </c:pt>
                <c:pt idx="2007">
                  <c:v>22.651788700343968</c:v>
                </c:pt>
                <c:pt idx="2008">
                  <c:v>22.996099792277061</c:v>
                </c:pt>
                <c:pt idx="2009">
                  <c:v>22.192516041529917</c:v>
                </c:pt>
                <c:pt idx="2010">
                  <c:v>22.092320448209133</c:v>
                </c:pt>
                <c:pt idx="2011">
                  <c:v>22.389477334022146</c:v>
                </c:pt>
                <c:pt idx="2012">
                  <c:v>22.106331678013941</c:v>
                </c:pt>
                <c:pt idx="2013">
                  <c:v>22.452266143214949</c:v>
                </c:pt>
                <c:pt idx="2014">
                  <c:v>22.343659364658052</c:v>
                </c:pt>
                <c:pt idx="2015">
                  <c:v>22.197988462141925</c:v>
                </c:pt>
                <c:pt idx="2016">
                  <c:v>22.214114867435978</c:v>
                </c:pt>
                <c:pt idx="2017">
                  <c:v>22.153789430105636</c:v>
                </c:pt>
                <c:pt idx="2018">
                  <c:v>22.472269003942845</c:v>
                </c:pt>
                <c:pt idx="2019">
                  <c:v>22.924075423189997</c:v>
                </c:pt>
                <c:pt idx="2020">
                  <c:v>21.621675052636565</c:v>
                </c:pt>
                <c:pt idx="2021">
                  <c:v>20.663131835308327</c:v>
                </c:pt>
                <c:pt idx="2022">
                  <c:v>20.126789716889729</c:v>
                </c:pt>
                <c:pt idx="2023">
                  <c:v>20.444285339471413</c:v>
                </c:pt>
                <c:pt idx="2024">
                  <c:v>20.803983872920782</c:v>
                </c:pt>
                <c:pt idx="2025">
                  <c:v>20.923040707188548</c:v>
                </c:pt>
                <c:pt idx="2026">
                  <c:v>21.05579666820109</c:v>
                </c:pt>
                <c:pt idx="2027">
                  <c:v>21.18283366403039</c:v>
                </c:pt>
                <c:pt idx="2028">
                  <c:v>21.345150982982744</c:v>
                </c:pt>
                <c:pt idx="2029">
                  <c:v>19.606198754547865</c:v>
                </c:pt>
                <c:pt idx="2030">
                  <c:v>21.542480872966461</c:v>
                </c:pt>
                <c:pt idx="2031">
                  <c:v>22.149755796402086</c:v>
                </c:pt>
                <c:pt idx="2032">
                  <c:v>21.846341476049339</c:v>
                </c:pt>
                <c:pt idx="2033">
                  <c:v>21.426108712790089</c:v>
                </c:pt>
                <c:pt idx="2034">
                  <c:v>21.567474896646118</c:v>
                </c:pt>
                <c:pt idx="2035">
                  <c:v>22.081800281076518</c:v>
                </c:pt>
                <c:pt idx="2036">
                  <c:v>22.272183960754226</c:v>
                </c:pt>
                <c:pt idx="2037">
                  <c:v>21.867682872986766</c:v>
                </c:pt>
                <c:pt idx="2038">
                  <c:v>21.618779921716008</c:v>
                </c:pt>
                <c:pt idx="2039">
                  <c:v>21.618721301940177</c:v>
                </c:pt>
                <c:pt idx="2040">
                  <c:v>21.386739797746632</c:v>
                </c:pt>
                <c:pt idx="2041">
                  <c:v>21.581507283831606</c:v>
                </c:pt>
                <c:pt idx="2042">
                  <c:v>21.878630480230193</c:v>
                </c:pt>
                <c:pt idx="2043">
                  <c:v>21.923856969090558</c:v>
                </c:pt>
                <c:pt idx="2044">
                  <c:v>21.639051340937787</c:v>
                </c:pt>
                <c:pt idx="2045">
                  <c:v>21.964490987199131</c:v>
                </c:pt>
                <c:pt idx="2046">
                  <c:v>21.411726247609391</c:v>
                </c:pt>
                <c:pt idx="2047">
                  <c:v>20.934550863178991</c:v>
                </c:pt>
                <c:pt idx="2048">
                  <c:v>21.149042261521878</c:v>
                </c:pt>
                <c:pt idx="2049">
                  <c:v>21.202113758738868</c:v>
                </c:pt>
                <c:pt idx="2050">
                  <c:v>21.112674693276059</c:v>
                </c:pt>
                <c:pt idx="2051">
                  <c:v>20.857480606908979</c:v>
                </c:pt>
                <c:pt idx="2052">
                  <c:v>20.491120721090887</c:v>
                </c:pt>
                <c:pt idx="2053">
                  <c:v>20.721672253139872</c:v>
                </c:pt>
                <c:pt idx="2054">
                  <c:v>20.916221981562057</c:v>
                </c:pt>
                <c:pt idx="2055">
                  <c:v>20.828378953701545</c:v>
                </c:pt>
                <c:pt idx="2056">
                  <c:v>20.690385786563851</c:v>
                </c:pt>
                <c:pt idx="2057">
                  <c:v>20.637046592966033</c:v>
                </c:pt>
                <c:pt idx="2058">
                  <c:v>20.68060939241197</c:v>
                </c:pt>
                <c:pt idx="2059">
                  <c:v>20.535202246163315</c:v>
                </c:pt>
                <c:pt idx="2060">
                  <c:v>20.795364857597754</c:v>
                </c:pt>
                <c:pt idx="2061">
                  <c:v>20.920133194653602</c:v>
                </c:pt>
                <c:pt idx="2062">
                  <c:v>20.298484514950509</c:v>
                </c:pt>
                <c:pt idx="2063">
                  <c:v>20.743868457874786</c:v>
                </c:pt>
                <c:pt idx="2064">
                  <c:v>19.049821773924851</c:v>
                </c:pt>
                <c:pt idx="2065">
                  <c:v>20.515535796300561</c:v>
                </c:pt>
                <c:pt idx="2066">
                  <c:v>20.65231533530579</c:v>
                </c:pt>
                <c:pt idx="2067">
                  <c:v>20.52802818348605</c:v>
                </c:pt>
                <c:pt idx="2068">
                  <c:v>20.449244131950955</c:v>
                </c:pt>
                <c:pt idx="2069">
                  <c:v>20.484719413290854</c:v>
                </c:pt>
                <c:pt idx="2070">
                  <c:v>20.803488870135237</c:v>
                </c:pt>
                <c:pt idx="2071">
                  <c:v>21.317151878522324</c:v>
                </c:pt>
                <c:pt idx="2072">
                  <c:v>21.727682003897161</c:v>
                </c:pt>
                <c:pt idx="2073">
                  <c:v>20.845560753213466</c:v>
                </c:pt>
                <c:pt idx="2074">
                  <c:v>22.148818378575619</c:v>
                </c:pt>
                <c:pt idx="2075">
                  <c:v>22.312311807554412</c:v>
                </c:pt>
                <c:pt idx="2076">
                  <c:v>22.708705488637584</c:v>
                </c:pt>
                <c:pt idx="2077">
                  <c:v>22.549495726788873</c:v>
                </c:pt>
                <c:pt idx="2078">
                  <c:v>22.915879290879218</c:v>
                </c:pt>
                <c:pt idx="2079">
                  <c:v>22.406379871626989</c:v>
                </c:pt>
                <c:pt idx="2080">
                  <c:v>21.757278587466008</c:v>
                </c:pt>
                <c:pt idx="2081">
                  <c:v>21.424291545662548</c:v>
                </c:pt>
                <c:pt idx="2082">
                  <c:v>20.4929395247126</c:v>
                </c:pt>
                <c:pt idx="2083">
                  <c:v>19.6603256235461</c:v>
                </c:pt>
                <c:pt idx="2084">
                  <c:v>20.575232374298324</c:v>
                </c:pt>
                <c:pt idx="2085">
                  <c:v>20.446635378469026</c:v>
                </c:pt>
                <c:pt idx="2086">
                  <c:v>20.47885048710522</c:v>
                </c:pt>
                <c:pt idx="2087">
                  <c:v>20.308939473167356</c:v>
                </c:pt>
                <c:pt idx="2088">
                  <c:v>20.300928198793848</c:v>
                </c:pt>
                <c:pt idx="2089">
                  <c:v>20.357584726651822</c:v>
                </c:pt>
                <c:pt idx="2090">
                  <c:v>20.040189092927964</c:v>
                </c:pt>
                <c:pt idx="2091">
                  <c:v>19.985146271197678</c:v>
                </c:pt>
                <c:pt idx="2092">
                  <c:v>20.479858038637779</c:v>
                </c:pt>
                <c:pt idx="2093">
                  <c:v>20.542158395187361</c:v>
                </c:pt>
                <c:pt idx="2094">
                  <c:v>20.622858985722608</c:v>
                </c:pt>
                <c:pt idx="2095">
                  <c:v>21.005744953711698</c:v>
                </c:pt>
                <c:pt idx="2096">
                  <c:v>20.362566084591638</c:v>
                </c:pt>
                <c:pt idx="2097">
                  <c:v>20.792612548407487</c:v>
                </c:pt>
                <c:pt idx="2098">
                  <c:v>19.169729611089831</c:v>
                </c:pt>
                <c:pt idx="2099">
                  <c:v>21.11380459856758</c:v>
                </c:pt>
                <c:pt idx="2100">
                  <c:v>23.367112120991514</c:v>
                </c:pt>
                <c:pt idx="2101">
                  <c:v>23.606498577830813</c:v>
                </c:pt>
                <c:pt idx="2102">
                  <c:v>23.475669044396671</c:v>
                </c:pt>
                <c:pt idx="2103">
                  <c:v>23.313319421825142</c:v>
                </c:pt>
                <c:pt idx="2104">
                  <c:v>21.4515029760265</c:v>
                </c:pt>
                <c:pt idx="2105">
                  <c:v>21.678374290803077</c:v>
                </c:pt>
                <c:pt idx="2106">
                  <c:v>21.589443783834145</c:v>
                </c:pt>
                <c:pt idx="2107">
                  <c:v>21.358472290782775</c:v>
                </c:pt>
                <c:pt idx="2108">
                  <c:v>20.736678524727829</c:v>
                </c:pt>
                <c:pt idx="2109">
                  <c:v>20.307255833892714</c:v>
                </c:pt>
                <c:pt idx="2110">
                  <c:v>20.971361180730959</c:v>
                </c:pt>
                <c:pt idx="2111">
                  <c:v>20.981635065133439</c:v>
                </c:pt>
                <c:pt idx="2112">
                  <c:v>21.253195395233043</c:v>
                </c:pt>
                <c:pt idx="2113">
                  <c:v>21.619540116704062</c:v>
                </c:pt>
                <c:pt idx="2114">
                  <c:v>21.748659672422548</c:v>
                </c:pt>
                <c:pt idx="2115">
                  <c:v>21.619091313082354</c:v>
                </c:pt>
                <c:pt idx="2116">
                  <c:v>21.506179431460339</c:v>
                </c:pt>
                <c:pt idx="2117">
                  <c:v>21.741733317268281</c:v>
                </c:pt>
                <c:pt idx="2118">
                  <c:v>23.070287795067685</c:v>
                </c:pt>
                <c:pt idx="2119">
                  <c:v>24.157235743603646</c:v>
                </c:pt>
                <c:pt idx="2120">
                  <c:v>24.383099640553766</c:v>
                </c:pt>
                <c:pt idx="2121">
                  <c:v>24.727916949769408</c:v>
                </c:pt>
                <c:pt idx="2122">
                  <c:v>25.069789923324507</c:v>
                </c:pt>
                <c:pt idx="2123">
                  <c:v>23.988048368940422</c:v>
                </c:pt>
                <c:pt idx="2124">
                  <c:v>24.118882983155324</c:v>
                </c:pt>
                <c:pt idx="2125">
                  <c:v>23.263492721263464</c:v>
                </c:pt>
                <c:pt idx="2126">
                  <c:v>22.963134683640863</c:v>
                </c:pt>
                <c:pt idx="2127">
                  <c:v>22.79949742039938</c:v>
                </c:pt>
                <c:pt idx="2128">
                  <c:v>22.523834485841888</c:v>
                </c:pt>
                <c:pt idx="2129">
                  <c:v>22.489579327065904</c:v>
                </c:pt>
                <c:pt idx="2130">
                  <c:v>22.267116782484518</c:v>
                </c:pt>
                <c:pt idx="2131">
                  <c:v>22.459999243499599</c:v>
                </c:pt>
                <c:pt idx="2132">
                  <c:v>22.647296412032595</c:v>
                </c:pt>
                <c:pt idx="2133">
                  <c:v>23.883121534672654</c:v>
                </c:pt>
                <c:pt idx="2134">
                  <c:v>22.221738740696289</c:v>
                </c:pt>
                <c:pt idx="2135">
                  <c:v>21.367102396633431</c:v>
                </c:pt>
                <c:pt idx="2136">
                  <c:v>22.160827098631025</c:v>
                </c:pt>
                <c:pt idx="2137">
                  <c:v>21.807730028972131</c:v>
                </c:pt>
                <c:pt idx="2138">
                  <c:v>22.016932584695692</c:v>
                </c:pt>
                <c:pt idx="2139">
                  <c:v>22.016119985808896</c:v>
                </c:pt>
                <c:pt idx="2140">
                  <c:v>22.255275307551869</c:v>
                </c:pt>
                <c:pt idx="2141">
                  <c:v>22.325745797807546</c:v>
                </c:pt>
                <c:pt idx="2142">
                  <c:v>22.012573831213761</c:v>
                </c:pt>
                <c:pt idx="2143">
                  <c:v>22.484129243499591</c:v>
                </c:pt>
                <c:pt idx="2144">
                  <c:v>23.055019052727925</c:v>
                </c:pt>
                <c:pt idx="2145">
                  <c:v>23.192308497024673</c:v>
                </c:pt>
                <c:pt idx="2146">
                  <c:v>23.011735551325</c:v>
                </c:pt>
                <c:pt idx="2147">
                  <c:v>22.875672896727334</c:v>
                </c:pt>
                <c:pt idx="2148">
                  <c:v>22.152165852112958</c:v>
                </c:pt>
                <c:pt idx="2149">
                  <c:v>21.75598971142016</c:v>
                </c:pt>
                <c:pt idx="2150">
                  <c:v>21.705353133422399</c:v>
                </c:pt>
                <c:pt idx="2151">
                  <c:v>22.647270263008551</c:v>
                </c:pt>
                <c:pt idx="2152">
                  <c:v>23.102868040195521</c:v>
                </c:pt>
                <c:pt idx="2153">
                  <c:v>23.234317568058572</c:v>
                </c:pt>
                <c:pt idx="2154">
                  <c:v>22.804927453825901</c:v>
                </c:pt>
                <c:pt idx="2155">
                  <c:v>22.598075042950608</c:v>
                </c:pt>
                <c:pt idx="2156">
                  <c:v>22.521183077762291</c:v>
                </c:pt>
                <c:pt idx="2157">
                  <c:v>23.234633722653705</c:v>
                </c:pt>
                <c:pt idx="2158">
                  <c:v>25.041857279869014</c:v>
                </c:pt>
                <c:pt idx="2159">
                  <c:v>23.144895703149821</c:v>
                </c:pt>
                <c:pt idx="2160">
                  <c:v>23.559218327131891</c:v>
                </c:pt>
                <c:pt idx="2161">
                  <c:v>23.194897322930736</c:v>
                </c:pt>
                <c:pt idx="2162">
                  <c:v>22.41979881452588</c:v>
                </c:pt>
                <c:pt idx="2163">
                  <c:v>22.379427356306497</c:v>
                </c:pt>
                <c:pt idx="2164">
                  <c:v>22.390814857699272</c:v>
                </c:pt>
                <c:pt idx="2165">
                  <c:v>22.076552907818755</c:v>
                </c:pt>
                <c:pt idx="2166">
                  <c:v>21.742752265738261</c:v>
                </c:pt>
                <c:pt idx="2167">
                  <c:v>22.059186608375352</c:v>
                </c:pt>
                <c:pt idx="2168">
                  <c:v>22.075809134838014</c:v>
                </c:pt>
                <c:pt idx="2169">
                  <c:v>22.450511469123551</c:v>
                </c:pt>
                <c:pt idx="2170">
                  <c:v>22.146003448214209</c:v>
                </c:pt>
                <c:pt idx="2171">
                  <c:v>21.585901806148946</c:v>
                </c:pt>
                <c:pt idx="2172">
                  <c:v>21.190718173850851</c:v>
                </c:pt>
                <c:pt idx="2173">
                  <c:v>19.506554843746173</c:v>
                </c:pt>
                <c:pt idx="2174">
                  <c:v>20.346711729508428</c:v>
                </c:pt>
                <c:pt idx="2175">
                  <c:v>20.049740925866409</c:v>
                </c:pt>
                <c:pt idx="2176">
                  <c:v>20.874026274110118</c:v>
                </c:pt>
                <c:pt idx="2177">
                  <c:v>21.582943217039467</c:v>
                </c:pt>
                <c:pt idx="2178">
                  <c:v>21.787496373034983</c:v>
                </c:pt>
                <c:pt idx="2179">
                  <c:v>21.770781548524234</c:v>
                </c:pt>
                <c:pt idx="2180">
                  <c:v>22.082536799248537</c:v>
                </c:pt>
                <c:pt idx="2181">
                  <c:v>21.851931995616674</c:v>
                </c:pt>
                <c:pt idx="2182">
                  <c:v>24.806805415011027</c:v>
                </c:pt>
                <c:pt idx="2183">
                  <c:v>23.525350928880371</c:v>
                </c:pt>
                <c:pt idx="2184">
                  <c:v>22.170740637676857</c:v>
                </c:pt>
                <c:pt idx="2185">
                  <c:v>21.429124423154466</c:v>
                </c:pt>
                <c:pt idx="2186">
                  <c:v>21.90647502904827</c:v>
                </c:pt>
                <c:pt idx="2187">
                  <c:v>22.259249515128165</c:v>
                </c:pt>
                <c:pt idx="2188">
                  <c:v>21.083072345138941</c:v>
                </c:pt>
                <c:pt idx="2189">
                  <c:v>21.145956508095782</c:v>
                </c:pt>
                <c:pt idx="2190">
                  <c:v>20.393289140358341</c:v>
                </c:pt>
                <c:pt idx="2191">
                  <c:v>19.976423189082514</c:v>
                </c:pt>
                <c:pt idx="2192">
                  <c:v>20.708169015034262</c:v>
                </c:pt>
                <c:pt idx="2193">
                  <c:v>20.059489583285153</c:v>
                </c:pt>
                <c:pt idx="2194">
                  <c:v>19.932298969060103</c:v>
                </c:pt>
                <c:pt idx="2195">
                  <c:v>20.191693793570856</c:v>
                </c:pt>
                <c:pt idx="2196">
                  <c:v>19.981884598567575</c:v>
                </c:pt>
                <c:pt idx="2197">
                  <c:v>21.791534108362658</c:v>
                </c:pt>
                <c:pt idx="2198">
                  <c:v>22.660811910644902</c:v>
                </c:pt>
                <c:pt idx="2199">
                  <c:v>22.633014347970171</c:v>
                </c:pt>
                <c:pt idx="2200">
                  <c:v>22.2592782407039</c:v>
                </c:pt>
                <c:pt idx="2201">
                  <c:v>22.020670593057403</c:v>
                </c:pt>
                <c:pt idx="2202">
                  <c:v>23.194182804829772</c:v>
                </c:pt>
                <c:pt idx="2203">
                  <c:v>21.616580495537992</c:v>
                </c:pt>
                <c:pt idx="2204">
                  <c:v>22.521857379996305</c:v>
                </c:pt>
                <c:pt idx="2205">
                  <c:v>24.744999637793597</c:v>
                </c:pt>
                <c:pt idx="2206">
                  <c:v>22.848086914835907</c:v>
                </c:pt>
                <c:pt idx="2207">
                  <c:v>22.575472627909683</c:v>
                </c:pt>
                <c:pt idx="2208">
                  <c:v>23.177747517918785</c:v>
                </c:pt>
                <c:pt idx="2209">
                  <c:v>23.08217577000287</c:v>
                </c:pt>
                <c:pt idx="2210">
                  <c:v>23.114916015130699</c:v>
                </c:pt>
                <c:pt idx="2211">
                  <c:v>22.745124843796933</c:v>
                </c:pt>
                <c:pt idx="2212">
                  <c:v>23.964564790947737</c:v>
                </c:pt>
                <c:pt idx="2213">
                  <c:v>23.910380700415036</c:v>
                </c:pt>
                <c:pt idx="2214">
                  <c:v>22.693632077777519</c:v>
                </c:pt>
                <c:pt idx="2215">
                  <c:v>21.950264988594437</c:v>
                </c:pt>
                <c:pt idx="2216">
                  <c:v>21.846868182182103</c:v>
                </c:pt>
                <c:pt idx="2217">
                  <c:v>23.912480906545266</c:v>
                </c:pt>
                <c:pt idx="2218">
                  <c:v>22.352148886950012</c:v>
                </c:pt>
                <c:pt idx="2219">
                  <c:v>21.797125366022907</c:v>
                </c:pt>
                <c:pt idx="2220">
                  <c:v>21.637264474648958</c:v>
                </c:pt>
                <c:pt idx="2221">
                  <c:v>21.569271496928227</c:v>
                </c:pt>
                <c:pt idx="2222">
                  <c:v>21.187165428659569</c:v>
                </c:pt>
                <c:pt idx="2223">
                  <c:v>22.614935538777367</c:v>
                </c:pt>
                <c:pt idx="2224">
                  <c:v>23.378055159994197</c:v>
                </c:pt>
                <c:pt idx="2225">
                  <c:v>21.753514988645197</c:v>
                </c:pt>
                <c:pt idx="2226">
                  <c:v>24.085223913526885</c:v>
                </c:pt>
                <c:pt idx="2227">
                  <c:v>23.996557595964763</c:v>
                </c:pt>
                <c:pt idx="2228">
                  <c:v>22.280889704494374</c:v>
                </c:pt>
                <c:pt idx="2229">
                  <c:v>21.903276151546201</c:v>
                </c:pt>
                <c:pt idx="2230">
                  <c:v>21.805190396663885</c:v>
                </c:pt>
                <c:pt idx="2231">
                  <c:v>22.206951567997656</c:v>
                </c:pt>
                <c:pt idx="2232">
                  <c:v>22.427622843776625</c:v>
                </c:pt>
                <c:pt idx="2233">
                  <c:v>22.441761920381612</c:v>
                </c:pt>
                <c:pt idx="2234">
                  <c:v>22.074128283867136</c:v>
                </c:pt>
                <c:pt idx="2235">
                  <c:v>22.152867549889088</c:v>
                </c:pt>
                <c:pt idx="2236">
                  <c:v>22.298850795022002</c:v>
                </c:pt>
                <c:pt idx="2237">
                  <c:v>22.183067722592789</c:v>
                </c:pt>
                <c:pt idx="2238">
                  <c:v>21.676629744846686</c:v>
                </c:pt>
                <c:pt idx="2239">
                  <c:v>21.539065002496777</c:v>
                </c:pt>
                <c:pt idx="2240">
                  <c:v>20.712277562335203</c:v>
                </c:pt>
                <c:pt idx="2241">
                  <c:v>23.352404920437454</c:v>
                </c:pt>
                <c:pt idx="2242">
                  <c:v>23.839257906540183</c:v>
                </c:pt>
                <c:pt idx="2243">
                  <c:v>22.605919116770053</c:v>
                </c:pt>
                <c:pt idx="2244">
                  <c:v>21.530687606954665</c:v>
                </c:pt>
                <c:pt idx="2245">
                  <c:v>21.259113375739314</c:v>
                </c:pt>
                <c:pt idx="2246">
                  <c:v>23.039751790891902</c:v>
                </c:pt>
                <c:pt idx="2247">
                  <c:v>21.519881246229303</c:v>
                </c:pt>
                <c:pt idx="2248">
                  <c:v>21.138082762919723</c:v>
                </c:pt>
                <c:pt idx="2249">
                  <c:v>21.334088868780533</c:v>
                </c:pt>
                <c:pt idx="2250">
                  <c:v>21.556157712805323</c:v>
                </c:pt>
                <c:pt idx="2251">
                  <c:v>20.908752432820119</c:v>
                </c:pt>
                <c:pt idx="2252">
                  <c:v>20.013371992653472</c:v>
                </c:pt>
                <c:pt idx="2253">
                  <c:v>19.738455335255029</c:v>
                </c:pt>
                <c:pt idx="2254">
                  <c:v>20.004449410479936</c:v>
                </c:pt>
                <c:pt idx="2255">
                  <c:v>20.228078243362546</c:v>
                </c:pt>
                <c:pt idx="2256">
                  <c:v>20.419478183486053</c:v>
                </c:pt>
                <c:pt idx="2257">
                  <c:v>20.25686220576025</c:v>
                </c:pt>
                <c:pt idx="2258">
                  <c:v>20.394044287941398</c:v>
                </c:pt>
                <c:pt idx="2259">
                  <c:v>20.18364423082506</c:v>
                </c:pt>
                <c:pt idx="2260">
                  <c:v>20.132583935557438</c:v>
                </c:pt>
                <c:pt idx="2261">
                  <c:v>20.000665604072676</c:v>
                </c:pt>
                <c:pt idx="2262">
                  <c:v>20.208243118013083</c:v>
                </c:pt>
                <c:pt idx="2263">
                  <c:v>20.260674682083124</c:v>
                </c:pt>
                <c:pt idx="2264">
                  <c:v>20.594257989903458</c:v>
                </c:pt>
                <c:pt idx="2265">
                  <c:v>20.666469715535026</c:v>
                </c:pt>
                <c:pt idx="2266">
                  <c:v>19.860230984286687</c:v>
                </c:pt>
                <c:pt idx="2267">
                  <c:v>19.456838544150493</c:v>
                </c:pt>
                <c:pt idx="2268">
                  <c:v>19.991978102679901</c:v>
                </c:pt>
                <c:pt idx="2269">
                  <c:v>20.260944754507257</c:v>
                </c:pt>
                <c:pt idx="2270">
                  <c:v>20.150537870099708</c:v>
                </c:pt>
                <c:pt idx="2271">
                  <c:v>20.279871109661531</c:v>
                </c:pt>
                <c:pt idx="2272">
                  <c:v>20.133240335280412</c:v>
                </c:pt>
                <c:pt idx="2273">
                  <c:v>20.590094289346858</c:v>
                </c:pt>
                <c:pt idx="2274">
                  <c:v>21.47516471280024</c:v>
                </c:pt>
                <c:pt idx="2275">
                  <c:v>20.664586003836252</c:v>
                </c:pt>
                <c:pt idx="2276">
                  <c:v>21.4250194481736</c:v>
                </c:pt>
                <c:pt idx="2277">
                  <c:v>21.085234793555628</c:v>
                </c:pt>
                <c:pt idx="2278">
                  <c:v>20.925261191873133</c:v>
                </c:pt>
                <c:pt idx="2279">
                  <c:v>21.257862112507983</c:v>
                </c:pt>
                <c:pt idx="2280">
                  <c:v>21.439204361821751</c:v>
                </c:pt>
                <c:pt idx="2281">
                  <c:v>21.433535463491555</c:v>
                </c:pt>
                <c:pt idx="2282">
                  <c:v>21.048842016394044</c:v>
                </c:pt>
                <c:pt idx="2283">
                  <c:v>21.470197099985729</c:v>
                </c:pt>
                <c:pt idx="2284">
                  <c:v>21.333161216968406</c:v>
                </c:pt>
                <c:pt idx="2285">
                  <c:v>21.167892696066676</c:v>
                </c:pt>
                <c:pt idx="2286">
                  <c:v>21.141236223919574</c:v>
                </c:pt>
                <c:pt idx="2287">
                  <c:v>21.966929810395783</c:v>
                </c:pt>
                <c:pt idx="2288">
                  <c:v>19.749345828524664</c:v>
                </c:pt>
                <c:pt idx="2289">
                  <c:v>19.891799101513012</c:v>
                </c:pt>
                <c:pt idx="2290">
                  <c:v>20.082245168376208</c:v>
                </c:pt>
                <c:pt idx="2291">
                  <c:v>20.250376098747768</c:v>
                </c:pt>
                <c:pt idx="2292">
                  <c:v>17.492072863199294</c:v>
                </c:pt>
                <c:pt idx="2293">
                  <c:v>16.448457624971866</c:v>
                </c:pt>
                <c:pt idx="2294">
                  <c:v>17.734312898031277</c:v>
                </c:pt>
                <c:pt idx="2295">
                  <c:v>17.288260067918984</c:v>
                </c:pt>
                <c:pt idx="2296">
                  <c:v>17.259404792150168</c:v>
                </c:pt>
                <c:pt idx="2297">
                  <c:v>17.509693725312346</c:v>
                </c:pt>
                <c:pt idx="2298">
                  <c:v>17.66817584649111</c:v>
                </c:pt>
                <c:pt idx="2299">
                  <c:v>17.409420413326387</c:v>
                </c:pt>
                <c:pt idx="2300">
                  <c:v>17.497015850656734</c:v>
                </c:pt>
                <c:pt idx="2301">
                  <c:v>18.241447808919265</c:v>
                </c:pt>
                <c:pt idx="2302">
                  <c:v>20.008498527691032</c:v>
                </c:pt>
                <c:pt idx="2303">
                  <c:v>19.960948137714926</c:v>
                </c:pt>
                <c:pt idx="2304">
                  <c:v>19.405704639072166</c:v>
                </c:pt>
                <c:pt idx="2305">
                  <c:v>18.919250311742875</c:v>
                </c:pt>
                <c:pt idx="2306">
                  <c:v>18.380811916165229</c:v>
                </c:pt>
                <c:pt idx="2307">
                  <c:v>17.499602672376867</c:v>
                </c:pt>
                <c:pt idx="2308">
                  <c:v>17.865783565156278</c:v>
                </c:pt>
                <c:pt idx="2309">
                  <c:v>17.786496730888512</c:v>
                </c:pt>
                <c:pt idx="2310">
                  <c:v>17.574626584634782</c:v>
                </c:pt>
                <c:pt idx="2311">
                  <c:v>17.857809469052487</c:v>
                </c:pt>
                <c:pt idx="2312">
                  <c:v>18.485666963519471</c:v>
                </c:pt>
                <c:pt idx="2313">
                  <c:v>18.623683959348767</c:v>
                </c:pt>
                <c:pt idx="2314">
                  <c:v>18.415062583290233</c:v>
                </c:pt>
                <c:pt idx="2315">
                  <c:v>18.396909872981691</c:v>
                </c:pt>
                <c:pt idx="2316">
                  <c:v>18.75297695378276</c:v>
                </c:pt>
                <c:pt idx="2317">
                  <c:v>18.353956911974226</c:v>
                </c:pt>
                <c:pt idx="2318">
                  <c:v>17.541533088802947</c:v>
                </c:pt>
                <c:pt idx="2319">
                  <c:v>18.454409828412995</c:v>
                </c:pt>
                <c:pt idx="2320">
                  <c:v>18.584186774102506</c:v>
                </c:pt>
                <c:pt idx="2321">
                  <c:v>18.737757615336673</c:v>
                </c:pt>
                <c:pt idx="2322">
                  <c:v>18.443685715595937</c:v>
                </c:pt>
                <c:pt idx="2323">
                  <c:v>18.674710781068903</c:v>
                </c:pt>
                <c:pt idx="2324">
                  <c:v>18.754798672437776</c:v>
                </c:pt>
                <c:pt idx="2325">
                  <c:v>18.898958205871914</c:v>
                </c:pt>
                <c:pt idx="2326">
                  <c:v>18.973274811725112</c:v>
                </c:pt>
                <c:pt idx="2327">
                  <c:v>18.903158033168207</c:v>
                </c:pt>
                <c:pt idx="2328">
                  <c:v>18.723459333991695</c:v>
                </c:pt>
                <c:pt idx="2329">
                  <c:v>18.64834752479382</c:v>
                </c:pt>
                <c:pt idx="2330">
                  <c:v>18.637424859053969</c:v>
                </c:pt>
                <c:pt idx="2331">
                  <c:v>18.384688212797709</c:v>
                </c:pt>
                <c:pt idx="2332">
                  <c:v>18.482932464891938</c:v>
                </c:pt>
                <c:pt idx="2333">
                  <c:v>18.232965835348931</c:v>
                </c:pt>
                <c:pt idx="2334">
                  <c:v>18.040650808873579</c:v>
                </c:pt>
                <c:pt idx="2335">
                  <c:v>18.577220244839072</c:v>
                </c:pt>
                <c:pt idx="2336">
                  <c:v>18.35010750526963</c:v>
                </c:pt>
                <c:pt idx="2337">
                  <c:v>18.327816019194813</c:v>
                </c:pt>
                <c:pt idx="2338">
                  <c:v>18.364708645937043</c:v>
                </c:pt>
                <c:pt idx="2339">
                  <c:v>18.620798864614905</c:v>
                </c:pt>
                <c:pt idx="2340">
                  <c:v>18.692726705843999</c:v>
                </c:pt>
                <c:pt idx="2341">
                  <c:v>18.745781931473029</c:v>
                </c:pt>
                <c:pt idx="2342">
                  <c:v>19.319805346549483</c:v>
                </c:pt>
                <c:pt idx="2343">
                  <c:v>19.518792715641624</c:v>
                </c:pt>
                <c:pt idx="2344">
                  <c:v>19.415771985829199</c:v>
                </c:pt>
                <c:pt idx="2345">
                  <c:v>19.006885633435093</c:v>
                </c:pt>
                <c:pt idx="2346">
                  <c:v>18.964069022010808</c:v>
                </c:pt>
                <c:pt idx="2347">
                  <c:v>19.084103407811138</c:v>
                </c:pt>
                <c:pt idx="2348">
                  <c:v>18.625394250400003</c:v>
                </c:pt>
                <c:pt idx="2349">
                  <c:v>19.003405215603554</c:v>
                </c:pt>
                <c:pt idx="2350">
                  <c:v>18.86102674484161</c:v>
                </c:pt>
                <c:pt idx="2351">
                  <c:v>18.716383260151947</c:v>
                </c:pt>
                <c:pt idx="2352">
                  <c:v>18.526011995515155</c:v>
                </c:pt>
                <c:pt idx="2353">
                  <c:v>18.524466886878947</c:v>
                </c:pt>
                <c:pt idx="2354">
                  <c:v>18.519489257351175</c:v>
                </c:pt>
                <c:pt idx="2355">
                  <c:v>18.35209563338433</c:v>
                </c:pt>
                <c:pt idx="2356">
                  <c:v>18.764934311681966</c:v>
                </c:pt>
                <c:pt idx="2357">
                  <c:v>18.35105292864688</c:v>
                </c:pt>
                <c:pt idx="2358">
                  <c:v>18.111293861778606</c:v>
                </c:pt>
                <c:pt idx="2359">
                  <c:v>18.262757190477824</c:v>
                </c:pt>
                <c:pt idx="2360">
                  <c:v>18.798302870175842</c:v>
                </c:pt>
                <c:pt idx="2361">
                  <c:v>18.914148480209889</c:v>
                </c:pt>
                <c:pt idx="2362">
                  <c:v>18.555998689100281</c:v>
                </c:pt>
                <c:pt idx="2363">
                  <c:v>18.366276177945416</c:v>
                </c:pt>
                <c:pt idx="2364">
                  <c:v>18.346159705798314</c:v>
                </c:pt>
                <c:pt idx="2365">
                  <c:v>18.248900261501571</c:v>
                </c:pt>
                <c:pt idx="2366">
                  <c:v>18.095685474582965</c:v>
                </c:pt>
                <c:pt idx="2367">
                  <c:v>18.199577261496501</c:v>
                </c:pt>
                <c:pt idx="2368">
                  <c:v>18.194288379879563</c:v>
                </c:pt>
                <c:pt idx="2369">
                  <c:v>18.179364439766214</c:v>
                </c:pt>
                <c:pt idx="2370">
                  <c:v>18.303032604118357</c:v>
                </c:pt>
                <c:pt idx="2371">
                  <c:v>17.86006728654101</c:v>
                </c:pt>
                <c:pt idx="2372">
                  <c:v>17.315184627726957</c:v>
                </c:pt>
                <c:pt idx="2373">
                  <c:v>17.689672924379735</c:v>
                </c:pt>
                <c:pt idx="2374">
                  <c:v>18.350261722430361</c:v>
                </c:pt>
                <c:pt idx="2375">
                  <c:v>18.212817124928723</c:v>
                </c:pt>
                <c:pt idx="2376">
                  <c:v>18.158011721024902</c:v>
                </c:pt>
                <c:pt idx="2377">
                  <c:v>18.537609007956195</c:v>
                </c:pt>
                <c:pt idx="2378">
                  <c:v>18.552336592915275</c:v>
                </c:pt>
                <c:pt idx="2379">
                  <c:v>18.6910186862386</c:v>
                </c:pt>
                <c:pt idx="2380">
                  <c:v>18.697043666739795</c:v>
                </c:pt>
                <c:pt idx="2381">
                  <c:v>18.692401045568648</c:v>
                </c:pt>
                <c:pt idx="2382">
                  <c:v>18.824139304629277</c:v>
                </c:pt>
                <c:pt idx="2383">
                  <c:v>18.914164858952454</c:v>
                </c:pt>
                <c:pt idx="2384">
                  <c:v>19.219216636129264</c:v>
                </c:pt>
                <c:pt idx="2385">
                  <c:v>19.254988083206481</c:v>
                </c:pt>
                <c:pt idx="2386">
                  <c:v>19.009835326923778</c:v>
                </c:pt>
                <c:pt idx="2387">
                  <c:v>20.397994974641339</c:v>
                </c:pt>
                <c:pt idx="2388">
                  <c:v>19.833566567921519</c:v>
                </c:pt>
                <c:pt idx="2389">
                  <c:v>19.085514353388984</c:v>
                </c:pt>
                <c:pt idx="2390">
                  <c:v>17.789399169568483</c:v>
                </c:pt>
                <c:pt idx="2391">
                  <c:v>19.433743971794886</c:v>
                </c:pt>
                <c:pt idx="2392">
                  <c:v>19.331778244768007</c:v>
                </c:pt>
                <c:pt idx="2393">
                  <c:v>19.246623959247255</c:v>
                </c:pt>
                <c:pt idx="2394">
                  <c:v>19.35056451635597</c:v>
                </c:pt>
                <c:pt idx="2395">
                  <c:v>19.47966655953951</c:v>
                </c:pt>
                <c:pt idx="2396">
                  <c:v>19.475467750346706</c:v>
                </c:pt>
                <c:pt idx="2397">
                  <c:v>19.168544570661382</c:v>
                </c:pt>
                <c:pt idx="2398">
                  <c:v>18.941600612429305</c:v>
                </c:pt>
                <c:pt idx="2399">
                  <c:v>18.535308094297896</c:v>
                </c:pt>
                <c:pt idx="2400">
                  <c:v>18.383693463369731</c:v>
                </c:pt>
                <c:pt idx="2401">
                  <c:v>18.41534477116976</c:v>
                </c:pt>
                <c:pt idx="2402">
                  <c:v>18.527884232179769</c:v>
                </c:pt>
                <c:pt idx="2403">
                  <c:v>18.781430700161241</c:v>
                </c:pt>
                <c:pt idx="2404">
                  <c:v>18.852439810192752</c:v>
                </c:pt>
                <c:pt idx="2405">
                  <c:v>18.686105034416318</c:v>
                </c:pt>
                <c:pt idx="2406">
                  <c:v>18.673606141657213</c:v>
                </c:pt>
                <c:pt idx="2407">
                  <c:v>19.05782593833791</c:v>
                </c:pt>
                <c:pt idx="2408">
                  <c:v>19.864913328359698</c:v>
                </c:pt>
                <c:pt idx="2409">
                  <c:v>20.086387130601324</c:v>
                </c:pt>
                <c:pt idx="2410">
                  <c:v>20.128959930047262</c:v>
                </c:pt>
                <c:pt idx="2411">
                  <c:v>20.232508021975278</c:v>
                </c:pt>
                <c:pt idx="2412">
                  <c:v>20.292864594401951</c:v>
                </c:pt>
                <c:pt idx="2413">
                  <c:v>20.149478666815931</c:v>
                </c:pt>
                <c:pt idx="2414">
                  <c:v>20.313300860418828</c:v>
                </c:pt>
                <c:pt idx="2415">
                  <c:v>20.49565196349409</c:v>
                </c:pt>
                <c:pt idx="2416">
                  <c:v>20.563636026171359</c:v>
                </c:pt>
                <c:pt idx="2417">
                  <c:v>20.311359435625963</c:v>
                </c:pt>
                <c:pt idx="2418">
                  <c:v>20.987168577729296</c:v>
                </c:pt>
                <c:pt idx="2419">
                  <c:v>20.369597215573098</c:v>
                </c:pt>
                <c:pt idx="2420">
                  <c:v>21.042296290823383</c:v>
                </c:pt>
                <c:pt idx="2421">
                  <c:v>21.280705262983169</c:v>
                </c:pt>
                <c:pt idx="2422">
                  <c:v>20.929968031762751</c:v>
                </c:pt>
                <c:pt idx="2423">
                  <c:v>20.969395711430316</c:v>
                </c:pt>
                <c:pt idx="2424">
                  <c:v>21.187157065204506</c:v>
                </c:pt>
                <c:pt idx="2425">
                  <c:v>21.013325900847278</c:v>
                </c:pt>
                <c:pt idx="2426">
                  <c:v>21.14155793845973</c:v>
                </c:pt>
                <c:pt idx="2427">
                  <c:v>21.462844818701658</c:v>
                </c:pt>
                <c:pt idx="2428">
                  <c:v>21.805790669697917</c:v>
                </c:pt>
                <c:pt idx="2429">
                  <c:v>21.214093253226157</c:v>
                </c:pt>
                <c:pt idx="2430">
                  <c:v>21.771419133483317</c:v>
                </c:pt>
                <c:pt idx="2431">
                  <c:v>21.346315145990342</c:v>
                </c:pt>
                <c:pt idx="2432">
                  <c:v>19.942564023340132</c:v>
                </c:pt>
                <c:pt idx="2433">
                  <c:v>20.764826544282471</c:v>
                </c:pt>
                <c:pt idx="2434">
                  <c:v>21.467070845161782</c:v>
                </c:pt>
                <c:pt idx="2435">
                  <c:v>21.280842996956146</c:v>
                </c:pt>
                <c:pt idx="2436">
                  <c:v>20.854522125106378</c:v>
                </c:pt>
                <c:pt idx="2437">
                  <c:v>21.768120678029174</c:v>
                </c:pt>
                <c:pt idx="2438">
                  <c:v>22.16891067662371</c:v>
                </c:pt>
                <c:pt idx="2439">
                  <c:v>22.374517027612349</c:v>
                </c:pt>
                <c:pt idx="2440">
                  <c:v>22.980081878623839</c:v>
                </c:pt>
                <c:pt idx="2441">
                  <c:v>23.09349631456395</c:v>
                </c:pt>
                <c:pt idx="2442">
                  <c:v>22.963363102857564</c:v>
                </c:pt>
                <c:pt idx="2443">
                  <c:v>23.422375737981806</c:v>
                </c:pt>
                <c:pt idx="2444">
                  <c:v>23.47634872127362</c:v>
                </c:pt>
                <c:pt idx="2445">
                  <c:v>22.978119424585312</c:v>
                </c:pt>
                <c:pt idx="2446">
                  <c:v>21.836994937049191</c:v>
                </c:pt>
                <c:pt idx="2447">
                  <c:v>22.404207077752137</c:v>
                </c:pt>
                <c:pt idx="2448">
                  <c:v>22.994648283917897</c:v>
                </c:pt>
                <c:pt idx="2449">
                  <c:v>22.777874437107567</c:v>
                </c:pt>
                <c:pt idx="2450">
                  <c:v>22.607425860494967</c:v>
                </c:pt>
                <c:pt idx="2451">
                  <c:v>22.762104420394301</c:v>
                </c:pt>
                <c:pt idx="2452">
                  <c:v>22.7736493563268</c:v>
                </c:pt>
                <c:pt idx="2453">
                  <c:v>23.277598742152509</c:v>
                </c:pt>
                <c:pt idx="2454">
                  <c:v>22.533905409236901</c:v>
                </c:pt>
                <c:pt idx="2455">
                  <c:v>22.673839962169843</c:v>
                </c:pt>
                <c:pt idx="2456">
                  <c:v>22.80289329644015</c:v>
                </c:pt>
                <c:pt idx="2457">
                  <c:v>22.052762484416121</c:v>
                </c:pt>
                <c:pt idx="2458">
                  <c:v>21.364822879912552</c:v>
                </c:pt>
                <c:pt idx="2459">
                  <c:v>20.704853810233359</c:v>
                </c:pt>
                <c:pt idx="2460">
                  <c:v>21.11443139243227</c:v>
                </c:pt>
                <c:pt idx="2461">
                  <c:v>21.768927818655975</c:v>
                </c:pt>
                <c:pt idx="2462">
                  <c:v>21.733590077706456</c:v>
                </c:pt>
                <c:pt idx="2463">
                  <c:v>21.765601535925843</c:v>
                </c:pt>
                <c:pt idx="2464">
                  <c:v>21.534212680758881</c:v>
                </c:pt>
                <c:pt idx="2465">
                  <c:v>21.767750367402989</c:v>
                </c:pt>
                <c:pt idx="2466">
                  <c:v>21.684621079096686</c:v>
                </c:pt>
                <c:pt idx="2467">
                  <c:v>21.785512882723477</c:v>
                </c:pt>
                <c:pt idx="2468">
                  <c:v>22.240570687765882</c:v>
                </c:pt>
                <c:pt idx="2469">
                  <c:v>22.203687932888641</c:v>
                </c:pt>
                <c:pt idx="2470">
                  <c:v>22.106598633440168</c:v>
                </c:pt>
                <c:pt idx="2471">
                  <c:v>21.362469051220948</c:v>
                </c:pt>
                <c:pt idx="2472">
                  <c:v>24.604136469250449</c:v>
                </c:pt>
                <c:pt idx="2473">
                  <c:v>22.026629417558002</c:v>
                </c:pt>
                <c:pt idx="2474">
                  <c:v>21.637729515026646</c:v>
                </c:pt>
                <c:pt idx="2475">
                  <c:v>21.916142410586527</c:v>
                </c:pt>
                <c:pt idx="2476">
                  <c:v>21.836668247629689</c:v>
                </c:pt>
                <c:pt idx="2477">
                  <c:v>22.229726881358623</c:v>
                </c:pt>
                <c:pt idx="2478">
                  <c:v>22.212514271329653</c:v>
                </c:pt>
                <c:pt idx="2479">
                  <c:v>22.270659658520213</c:v>
                </c:pt>
                <c:pt idx="2480">
                  <c:v>22.425743076356831</c:v>
                </c:pt>
                <c:pt idx="2481">
                  <c:v>22.459162035968983</c:v>
                </c:pt>
                <c:pt idx="2482">
                  <c:v>22.428454384156858</c:v>
                </c:pt>
                <c:pt idx="2483">
                  <c:v>22.132898689151038</c:v>
                </c:pt>
                <c:pt idx="2484">
                  <c:v>21.094215014993654</c:v>
                </c:pt>
                <c:pt idx="2485">
                  <c:v>22.575697751853689</c:v>
                </c:pt>
                <c:pt idx="2486">
                  <c:v>24.126057256128448</c:v>
                </c:pt>
                <c:pt idx="2487">
                  <c:v>22.323598746267372</c:v>
                </c:pt>
                <c:pt idx="2488">
                  <c:v>22.016830602794116</c:v>
                </c:pt>
                <c:pt idx="2489">
                  <c:v>22.254683281081594</c:v>
                </c:pt>
                <c:pt idx="2490">
                  <c:v>22.335866381366234</c:v>
                </c:pt>
                <c:pt idx="2491">
                  <c:v>22.260473353505724</c:v>
                </c:pt>
                <c:pt idx="2492">
                  <c:v>22.096907342353401</c:v>
                </c:pt>
                <c:pt idx="2493">
                  <c:v>22.062663513661793</c:v>
                </c:pt>
                <c:pt idx="2494">
                  <c:v>22.181345356286194</c:v>
                </c:pt>
                <c:pt idx="2495">
                  <c:v>22.139203820071589</c:v>
                </c:pt>
                <c:pt idx="2496">
                  <c:v>22.453121957973764</c:v>
                </c:pt>
                <c:pt idx="2497">
                  <c:v>21.736421407790832</c:v>
                </c:pt>
                <c:pt idx="2498">
                  <c:v>21.289401042859243</c:v>
                </c:pt>
                <c:pt idx="2499">
                  <c:v>21.557467711399855</c:v>
                </c:pt>
                <c:pt idx="2500">
                  <c:v>21.635230806113412</c:v>
                </c:pt>
                <c:pt idx="2501">
                  <c:v>21.952636462121625</c:v>
                </c:pt>
                <c:pt idx="2502">
                  <c:v>21.923830006687783</c:v>
                </c:pt>
                <c:pt idx="2503">
                  <c:v>21.394237871555923</c:v>
                </c:pt>
                <c:pt idx="2504">
                  <c:v>19.069267601383572</c:v>
                </c:pt>
                <c:pt idx="2505">
                  <c:v>20.275947701663146</c:v>
                </c:pt>
                <c:pt idx="2506">
                  <c:v>20.501091279655824</c:v>
                </c:pt>
                <c:pt idx="2507">
                  <c:v>22.184143058238107</c:v>
                </c:pt>
                <c:pt idx="2508">
                  <c:v>22.3043763089421</c:v>
                </c:pt>
                <c:pt idx="2509">
                  <c:v>22.107425105587271</c:v>
                </c:pt>
                <c:pt idx="2510">
                  <c:v>21.077075120844309</c:v>
                </c:pt>
                <c:pt idx="2511">
                  <c:v>22.094926307536642</c:v>
                </c:pt>
                <c:pt idx="2512">
                  <c:v>23.387329249121443</c:v>
                </c:pt>
                <c:pt idx="2513">
                  <c:v>22.410129526219578</c:v>
                </c:pt>
                <c:pt idx="2514">
                  <c:v>22.441263371624448</c:v>
                </c:pt>
                <c:pt idx="2515">
                  <c:v>22.336467795016926</c:v>
                </c:pt>
                <c:pt idx="2516">
                  <c:v>22.170311783864594</c:v>
                </c:pt>
                <c:pt idx="2517">
                  <c:v>21.939295460731387</c:v>
                </c:pt>
                <c:pt idx="2518">
                  <c:v>22.235512134843091</c:v>
                </c:pt>
                <c:pt idx="2519">
                  <c:v>22.421987083323227</c:v>
                </c:pt>
                <c:pt idx="2520">
                  <c:v>22.5536540902947</c:v>
                </c:pt>
                <c:pt idx="2521">
                  <c:v>22.617889594478086</c:v>
                </c:pt>
                <c:pt idx="2522">
                  <c:v>22.523317696142819</c:v>
                </c:pt>
                <c:pt idx="2523">
                  <c:v>21.26254993004726</c:v>
                </c:pt>
                <c:pt idx="2524">
                  <c:v>21.497131361816674</c:v>
                </c:pt>
                <c:pt idx="2525">
                  <c:v>22.171354265758563</c:v>
                </c:pt>
                <c:pt idx="2526">
                  <c:v>22.639298292249148</c:v>
                </c:pt>
                <c:pt idx="2527">
                  <c:v>22.671793607015573</c:v>
                </c:pt>
                <c:pt idx="2528">
                  <c:v>22.496161223995717</c:v>
                </c:pt>
                <c:pt idx="2529">
                  <c:v>23.544390168350827</c:v>
                </c:pt>
                <c:pt idx="2530">
                  <c:v>23.011290637676854</c:v>
                </c:pt>
                <c:pt idx="2531">
                  <c:v>22.739155221225396</c:v>
                </c:pt>
                <c:pt idx="2532">
                  <c:v>22.927186463577844</c:v>
                </c:pt>
                <c:pt idx="2533">
                  <c:v>22.82728704713654</c:v>
                </c:pt>
                <c:pt idx="2534">
                  <c:v>22.26983239668419</c:v>
                </c:pt>
                <c:pt idx="2535">
                  <c:v>21.879376189138348</c:v>
                </c:pt>
                <c:pt idx="2536">
                  <c:v>21.403819558189884</c:v>
                </c:pt>
                <c:pt idx="2537">
                  <c:v>22.395881980258114</c:v>
                </c:pt>
                <c:pt idx="2538">
                  <c:v>22.684364898102341</c:v>
                </c:pt>
                <c:pt idx="2539">
                  <c:v>22.281409937074571</c:v>
                </c:pt>
                <c:pt idx="2540">
                  <c:v>22.524457679429553</c:v>
                </c:pt>
                <c:pt idx="2541">
                  <c:v>22.357446693347121</c:v>
                </c:pt>
                <c:pt idx="2542">
                  <c:v>21.439409764320111</c:v>
                </c:pt>
                <c:pt idx="2543">
                  <c:v>21.776870551248866</c:v>
                </c:pt>
                <c:pt idx="2544">
                  <c:v>21.659631157091908</c:v>
                </c:pt>
                <c:pt idx="2545">
                  <c:v>21.904157602789038</c:v>
                </c:pt>
                <c:pt idx="2546">
                  <c:v>21.811694530359826</c:v>
                </c:pt>
                <c:pt idx="2547">
                  <c:v>21.627815953747223</c:v>
                </c:pt>
                <c:pt idx="2548">
                  <c:v>21.28144999690031</c:v>
                </c:pt>
                <c:pt idx="2549">
                  <c:v>21.05367606095259</c:v>
                </c:pt>
                <c:pt idx="2550">
                  <c:v>21.375583069329519</c:v>
                </c:pt>
                <c:pt idx="2551">
                  <c:v>22.667136005343227</c:v>
                </c:pt>
                <c:pt idx="2552">
                  <c:v>22.860830953823363</c:v>
                </c:pt>
                <c:pt idx="2553">
                  <c:v>21.889806105572038</c:v>
                </c:pt>
                <c:pt idx="2554">
                  <c:v>22.110563797787243</c:v>
                </c:pt>
                <c:pt idx="2555">
                  <c:v>22.642634441273188</c:v>
                </c:pt>
                <c:pt idx="2556">
                  <c:v>22.684565966345616</c:v>
                </c:pt>
                <c:pt idx="2557">
                  <c:v>22.541733800598163</c:v>
                </c:pt>
                <c:pt idx="2558">
                  <c:v>22.624640512302015</c:v>
                </c:pt>
                <c:pt idx="2559">
                  <c:v>22.816911726799024</c:v>
                </c:pt>
                <c:pt idx="2560">
                  <c:v>22.748661303396396</c:v>
                </c:pt>
                <c:pt idx="2561">
                  <c:v>21.769496477429424</c:v>
                </c:pt>
                <c:pt idx="2562">
                  <c:v>21.602334278255444</c:v>
                </c:pt>
                <c:pt idx="2563">
                  <c:v>21.759941552639098</c:v>
                </c:pt>
                <c:pt idx="2564">
                  <c:v>22.171152801968095</c:v>
                </c:pt>
                <c:pt idx="2565">
                  <c:v>22.328565112563819</c:v>
                </c:pt>
                <c:pt idx="2566">
                  <c:v>22.340829981643271</c:v>
                </c:pt>
                <c:pt idx="2567">
                  <c:v>22.282188528994972</c:v>
                </c:pt>
                <c:pt idx="2568">
                  <c:v>22.29198235211549</c:v>
                </c:pt>
                <c:pt idx="2569">
                  <c:v>22.106546129261854</c:v>
                </c:pt>
                <c:pt idx="2570">
                  <c:v>22.188901583305462</c:v>
                </c:pt>
                <c:pt idx="2571">
                  <c:v>21.299506179350878</c:v>
                </c:pt>
                <c:pt idx="2572">
                  <c:v>22.105146106977504</c:v>
                </c:pt>
                <c:pt idx="2573">
                  <c:v>22.954040002572917</c:v>
                </c:pt>
                <c:pt idx="2574">
                  <c:v>23.873313192045718</c:v>
                </c:pt>
                <c:pt idx="2575">
                  <c:v>22.179177804753639</c:v>
                </c:pt>
                <c:pt idx="2576">
                  <c:v>21.925251208637157</c:v>
                </c:pt>
                <c:pt idx="2577">
                  <c:v>22.528779882769157</c:v>
                </c:pt>
                <c:pt idx="2578">
                  <c:v>22.650700607010499</c:v>
                </c:pt>
                <c:pt idx="2579">
                  <c:v>23.083689614002274</c:v>
                </c:pt>
                <c:pt idx="2580">
                  <c:v>23.23891559172808</c:v>
                </c:pt>
                <c:pt idx="2581">
                  <c:v>23.168438790886828</c:v>
                </c:pt>
                <c:pt idx="2582">
                  <c:v>23.290944584766756</c:v>
                </c:pt>
                <c:pt idx="2583">
                  <c:v>22.263658334006919</c:v>
                </c:pt>
                <c:pt idx="2584">
                  <c:v>21.725043811689577</c:v>
                </c:pt>
                <c:pt idx="2585">
                  <c:v>21.675337166838773</c:v>
                </c:pt>
                <c:pt idx="2586">
                  <c:v>21.713686198875063</c:v>
                </c:pt>
                <c:pt idx="2587">
                  <c:v>21.883699778273208</c:v>
                </c:pt>
                <c:pt idx="2588">
                  <c:v>21.232211955112081</c:v>
                </c:pt>
                <c:pt idx="2589">
                  <c:v>20.701867588785177</c:v>
                </c:pt>
                <c:pt idx="2590">
                  <c:v>20.97595922111373</c:v>
                </c:pt>
                <c:pt idx="2591">
                  <c:v>21.137278994104619</c:v>
                </c:pt>
                <c:pt idx="2592">
                  <c:v>21.146481526138366</c:v>
                </c:pt>
                <c:pt idx="2593">
                  <c:v>21.253987147314589</c:v>
                </c:pt>
                <c:pt idx="2594">
                  <c:v>20.883377333920631</c:v>
                </c:pt>
                <c:pt idx="2595">
                  <c:v>20.83664450104817</c:v>
                </c:pt>
                <c:pt idx="2596">
                  <c:v>21.011225659834309</c:v>
                </c:pt>
                <c:pt idx="2597">
                  <c:v>20.970971658438998</c:v>
                </c:pt>
                <c:pt idx="2598">
                  <c:v>21.347857631999172</c:v>
                </c:pt>
                <c:pt idx="2599">
                  <c:v>21.517983598582802</c:v>
                </c:pt>
                <c:pt idx="2600">
                  <c:v>21.841490879943013</c:v>
                </c:pt>
                <c:pt idx="2601">
                  <c:v>21.312630002471398</c:v>
                </c:pt>
                <c:pt idx="2602">
                  <c:v>20.312953840848959</c:v>
                </c:pt>
                <c:pt idx="2603">
                  <c:v>21.282254676562797</c:v>
                </c:pt>
                <c:pt idx="2604">
                  <c:v>21.554717761539639</c:v>
                </c:pt>
                <c:pt idx="2605">
                  <c:v>21.64351323229651</c:v>
                </c:pt>
                <c:pt idx="2606">
                  <c:v>21.556798974631189</c:v>
                </c:pt>
                <c:pt idx="2607">
                  <c:v>21.544639002486626</c:v>
                </c:pt>
                <c:pt idx="2608">
                  <c:v>21.598765574913298</c:v>
                </c:pt>
                <c:pt idx="2609">
                  <c:v>21.333501332555777</c:v>
                </c:pt>
                <c:pt idx="2610">
                  <c:v>21.278703608319518</c:v>
                </c:pt>
                <c:pt idx="2611">
                  <c:v>21.627533171014552</c:v>
                </c:pt>
                <c:pt idx="2612">
                  <c:v>21.583521723937341</c:v>
                </c:pt>
                <c:pt idx="2613">
                  <c:v>21.959732750422848</c:v>
                </c:pt>
                <c:pt idx="2614">
                  <c:v>21.763407813084886</c:v>
                </c:pt>
                <c:pt idx="2615">
                  <c:v>21.519251155686444</c:v>
                </c:pt>
                <c:pt idx="2616">
                  <c:v>21.437892062368199</c:v>
                </c:pt>
                <c:pt idx="2617">
                  <c:v>21.091577424463487</c:v>
                </c:pt>
                <c:pt idx="2618">
                  <c:v>21.279427236451983</c:v>
                </c:pt>
                <c:pt idx="2619">
                  <c:v>21.322520047040097</c:v>
                </c:pt>
                <c:pt idx="2620">
                  <c:v>21.614479420318165</c:v>
                </c:pt>
                <c:pt idx="2621">
                  <c:v>21.447437098580266</c:v>
                </c:pt>
                <c:pt idx="2622">
                  <c:v>21.49153473925022</c:v>
                </c:pt>
                <c:pt idx="2623">
                  <c:v>21.429858222534413</c:v>
                </c:pt>
                <c:pt idx="2624">
                  <c:v>21.865213350694802</c:v>
                </c:pt>
                <c:pt idx="2625">
                  <c:v>21.940276289417916</c:v>
                </c:pt>
                <c:pt idx="2626">
                  <c:v>22.518422331236604</c:v>
                </c:pt>
                <c:pt idx="2627">
                  <c:v>22.05459951783757</c:v>
                </c:pt>
                <c:pt idx="2628">
                  <c:v>21.989495421733778</c:v>
                </c:pt>
                <c:pt idx="2629">
                  <c:v>22.057795861849666</c:v>
                </c:pt>
                <c:pt idx="2630">
                  <c:v>21.903727352090115</c:v>
                </c:pt>
                <c:pt idx="2631">
                  <c:v>22.28428454988401</c:v>
                </c:pt>
                <c:pt idx="2632">
                  <c:v>21.773457879937933</c:v>
                </c:pt>
                <c:pt idx="2633">
                  <c:v>21.488017443987673</c:v>
                </c:pt>
                <c:pt idx="2634">
                  <c:v>21.776707902222284</c:v>
                </c:pt>
                <c:pt idx="2635">
                  <c:v>21.912478671032318</c:v>
                </c:pt>
                <c:pt idx="2636">
                  <c:v>21.554327767110731</c:v>
                </c:pt>
                <c:pt idx="2637">
                  <c:v>20.354756701576857</c:v>
                </c:pt>
                <c:pt idx="2638">
                  <c:v>20.333915343637038</c:v>
                </c:pt>
                <c:pt idx="2639">
                  <c:v>20.342507881241875</c:v>
                </c:pt>
                <c:pt idx="2640">
                  <c:v>21.191010552603569</c:v>
                </c:pt>
                <c:pt idx="2641">
                  <c:v>21.051717173764562</c:v>
                </c:pt>
                <c:pt idx="2642">
                  <c:v>20.866133527513377</c:v>
                </c:pt>
                <c:pt idx="2643">
                  <c:v>20.867399782388073</c:v>
                </c:pt>
                <c:pt idx="2644">
                  <c:v>20.882663588795335</c:v>
                </c:pt>
                <c:pt idx="2645">
                  <c:v>21.046448308860885</c:v>
                </c:pt>
                <c:pt idx="2646">
                  <c:v>21.239689495502461</c:v>
                </c:pt>
                <c:pt idx="2647">
                  <c:v>21.289023602748429</c:v>
                </c:pt>
                <c:pt idx="2648">
                  <c:v>21.481397315852664</c:v>
                </c:pt>
                <c:pt idx="2649">
                  <c:v>21.163746562350433</c:v>
                </c:pt>
                <c:pt idx="2650">
                  <c:v>20.921585097154502</c:v>
                </c:pt>
                <c:pt idx="2651">
                  <c:v>21.246834654278448</c:v>
                </c:pt>
                <c:pt idx="2652">
                  <c:v>21.409070559580115</c:v>
                </c:pt>
                <c:pt idx="2653">
                  <c:v>21.269347258736335</c:v>
                </c:pt>
                <c:pt idx="2654">
                  <c:v>20.484078750331481</c:v>
                </c:pt>
                <c:pt idx="2655">
                  <c:v>21.090919856217671</c:v>
                </c:pt>
                <c:pt idx="2656">
                  <c:v>20.218339638894513</c:v>
                </c:pt>
                <c:pt idx="2657">
                  <c:v>19.718400253068804</c:v>
                </c:pt>
                <c:pt idx="2658">
                  <c:v>19.384349449426786</c:v>
                </c:pt>
                <c:pt idx="2659">
                  <c:v>19.876240037201867</c:v>
                </c:pt>
                <c:pt idx="2660">
                  <c:v>20.500723714119417</c:v>
                </c:pt>
                <c:pt idx="2661">
                  <c:v>20.252522287921092</c:v>
                </c:pt>
                <c:pt idx="2662">
                  <c:v>20.401928243362544</c:v>
                </c:pt>
                <c:pt idx="2663">
                  <c:v>20.404510714114341</c:v>
                </c:pt>
                <c:pt idx="2664">
                  <c:v>20.845637083221707</c:v>
                </c:pt>
                <c:pt idx="2665">
                  <c:v>21.524848852067272</c:v>
                </c:pt>
                <c:pt idx="2666">
                  <c:v>20.853198552583269</c:v>
                </c:pt>
                <c:pt idx="2667">
                  <c:v>20.200945754492032</c:v>
                </c:pt>
                <c:pt idx="2668">
                  <c:v>20.405110702972159</c:v>
                </c:pt>
                <c:pt idx="2669">
                  <c:v>20.032228435539675</c:v>
                </c:pt>
                <c:pt idx="2670">
                  <c:v>20.025314539995023</c:v>
                </c:pt>
                <c:pt idx="2671">
                  <c:v>19.813608378423343</c:v>
                </c:pt>
                <c:pt idx="2672">
                  <c:v>20.029324601276983</c:v>
                </c:pt>
                <c:pt idx="2673">
                  <c:v>20.052652292086716</c:v>
                </c:pt>
                <c:pt idx="2674">
                  <c:v>20.31082393555744</c:v>
                </c:pt>
                <c:pt idx="2675">
                  <c:v>20.394858120798627</c:v>
                </c:pt>
                <c:pt idx="2676">
                  <c:v>20.133661624961714</c:v>
                </c:pt>
                <c:pt idx="2677">
                  <c:v>16.967203913273089</c:v>
                </c:pt>
                <c:pt idx="2678">
                  <c:v>18.064150246143015</c:v>
                </c:pt>
                <c:pt idx="2679">
                  <c:v>18.432332286566389</c:v>
                </c:pt>
                <c:pt idx="2680">
                  <c:v>20.34702277260568</c:v>
                </c:pt>
                <c:pt idx="2681">
                  <c:v>19.951999052524894</c:v>
                </c:pt>
                <c:pt idx="2682">
                  <c:v>20.382479172328647</c:v>
                </c:pt>
                <c:pt idx="2683">
                  <c:v>20.274526094328351</c:v>
                </c:pt>
                <c:pt idx="2684">
                  <c:v>20.348920379849108</c:v>
                </c:pt>
                <c:pt idx="2685">
                  <c:v>20.235337112431846</c:v>
                </c:pt>
                <c:pt idx="2686">
                  <c:v>20.641545891009045</c:v>
                </c:pt>
                <c:pt idx="2687">
                  <c:v>20.537412779582226</c:v>
                </c:pt>
                <c:pt idx="2688">
                  <c:v>20.335562817174377</c:v>
                </c:pt>
                <c:pt idx="2689">
                  <c:v>20.324391509374344</c:v>
                </c:pt>
                <c:pt idx="2690">
                  <c:v>20.03972214723845</c:v>
                </c:pt>
                <c:pt idx="2691">
                  <c:v>20.085081262841051</c:v>
                </c:pt>
                <c:pt idx="2692">
                  <c:v>20.578714349223354</c:v>
                </c:pt>
                <c:pt idx="2693">
                  <c:v>20.716803966223797</c:v>
                </c:pt>
                <c:pt idx="2694">
                  <c:v>22.165649023416272</c:v>
                </c:pt>
                <c:pt idx="2695">
                  <c:v>22.3022173270456</c:v>
                </c:pt>
                <c:pt idx="2696">
                  <c:v>22.466923321484664</c:v>
                </c:pt>
                <c:pt idx="2697">
                  <c:v>20.544879145878674</c:v>
                </c:pt>
                <c:pt idx="2698">
                  <c:v>20.379269322747998</c:v>
                </c:pt>
                <c:pt idx="2699">
                  <c:v>20.649782201594618</c:v>
                </c:pt>
                <c:pt idx="2700">
                  <c:v>21.042469599947662</c:v>
                </c:pt>
                <c:pt idx="2701">
                  <c:v>20.964974218328184</c:v>
                </c:pt>
                <c:pt idx="2702">
                  <c:v>20.891315008017102</c:v>
                </c:pt>
                <c:pt idx="2703">
                  <c:v>21.170074164022775</c:v>
                </c:pt>
                <c:pt idx="2704">
                  <c:v>21.296584966259331</c:v>
                </c:pt>
                <c:pt idx="2705">
                  <c:v>20.049345981501144</c:v>
                </c:pt>
                <c:pt idx="2706">
                  <c:v>20.192154324128083</c:v>
                </c:pt>
                <c:pt idx="2707">
                  <c:v>20.14704037287256</c:v>
                </c:pt>
                <c:pt idx="2708">
                  <c:v>19.968633143057598</c:v>
                </c:pt>
                <c:pt idx="2709">
                  <c:v>20.416708321357767</c:v>
                </c:pt>
                <c:pt idx="2710">
                  <c:v>20.779028001045631</c:v>
                </c:pt>
                <c:pt idx="2711">
                  <c:v>20.527192779582226</c:v>
                </c:pt>
                <c:pt idx="2712">
                  <c:v>20.357979216897345</c:v>
                </c:pt>
                <c:pt idx="2713">
                  <c:v>20.442157197403617</c:v>
                </c:pt>
                <c:pt idx="2714">
                  <c:v>20.696956202989931</c:v>
                </c:pt>
                <c:pt idx="2715">
                  <c:v>20.909496326959314</c:v>
                </c:pt>
                <c:pt idx="2716">
                  <c:v>20.655556097139275</c:v>
                </c:pt>
                <c:pt idx="2717">
                  <c:v>20.828740778207219</c:v>
                </c:pt>
                <c:pt idx="2718">
                  <c:v>20.974161725292042</c:v>
                </c:pt>
                <c:pt idx="2719">
                  <c:v>20.440685889603586</c:v>
                </c:pt>
                <c:pt idx="2720">
                  <c:v>19.850558668119877</c:v>
                </c:pt>
                <c:pt idx="2721">
                  <c:v>21.111640095774419</c:v>
                </c:pt>
                <c:pt idx="2722">
                  <c:v>19.799250810177522</c:v>
                </c:pt>
                <c:pt idx="2723">
                  <c:v>21.088934903571911</c:v>
                </c:pt>
                <c:pt idx="2724">
                  <c:v>21.808819310301885</c:v>
                </c:pt>
                <c:pt idx="2725">
                  <c:v>21.795649198880138</c:v>
                </c:pt>
                <c:pt idx="2726">
                  <c:v>21.67535480193764</c:v>
                </c:pt>
                <c:pt idx="2727">
                  <c:v>21.036008403569369</c:v>
                </c:pt>
                <c:pt idx="2728">
                  <c:v>20.582496814404056</c:v>
                </c:pt>
                <c:pt idx="2729">
                  <c:v>20.942684056766655</c:v>
                </c:pt>
                <c:pt idx="2730">
                  <c:v>20.759546542826246</c:v>
                </c:pt>
                <c:pt idx="2731">
                  <c:v>20.173878091537727</c:v>
                </c:pt>
                <c:pt idx="2732">
                  <c:v>20.151279098499053</c:v>
                </c:pt>
                <c:pt idx="2733">
                  <c:v>20.20627452468722</c:v>
                </c:pt>
                <c:pt idx="2734">
                  <c:v>20.435682172333724</c:v>
                </c:pt>
                <c:pt idx="2735">
                  <c:v>20.477791315791755</c:v>
                </c:pt>
                <c:pt idx="2736">
                  <c:v>20.430788377068637</c:v>
                </c:pt>
                <c:pt idx="2737">
                  <c:v>20.297575070653764</c:v>
                </c:pt>
                <c:pt idx="2738">
                  <c:v>20.339624074834621</c:v>
                </c:pt>
                <c:pt idx="2739">
                  <c:v>20.37731682414077</c:v>
                </c:pt>
                <c:pt idx="2740">
                  <c:v>20.236732131930651</c:v>
                </c:pt>
                <c:pt idx="2741">
                  <c:v>19.494510023248768</c:v>
                </c:pt>
                <c:pt idx="2742">
                  <c:v>19.250848658332405</c:v>
                </c:pt>
                <c:pt idx="2743">
                  <c:v>20.507359957851943</c:v>
                </c:pt>
                <c:pt idx="2744">
                  <c:v>21.091513612485141</c:v>
                </c:pt>
                <c:pt idx="2745">
                  <c:v>21.315581265702725</c:v>
                </c:pt>
                <c:pt idx="2746">
                  <c:v>21.218528131991558</c:v>
                </c:pt>
                <c:pt idx="2747">
                  <c:v>19.799796964772657</c:v>
                </c:pt>
                <c:pt idx="2748">
                  <c:v>19.17213698284062</c:v>
                </c:pt>
                <c:pt idx="2749">
                  <c:v>18.780752105379161</c:v>
                </c:pt>
                <c:pt idx="2750">
                  <c:v>19.801324393741293</c:v>
                </c:pt>
                <c:pt idx="2751">
                  <c:v>19.329680350537451</c:v>
                </c:pt>
                <c:pt idx="2752">
                  <c:v>19.552218053894823</c:v>
                </c:pt>
                <c:pt idx="2753">
                  <c:v>19.380839399287005</c:v>
                </c:pt>
                <c:pt idx="2754">
                  <c:v>19.335275392320604</c:v>
                </c:pt>
                <c:pt idx="2755">
                  <c:v>19.735362885382123</c:v>
                </c:pt>
                <c:pt idx="2756">
                  <c:v>18.760802083094813</c:v>
                </c:pt>
                <c:pt idx="2757">
                  <c:v>19.465826278123469</c:v>
                </c:pt>
                <c:pt idx="2758">
                  <c:v>19.97714303720694</c:v>
                </c:pt>
                <c:pt idx="2759">
                  <c:v>20.518533847825505</c:v>
                </c:pt>
                <c:pt idx="2760">
                  <c:v>20.497323725261587</c:v>
                </c:pt>
                <c:pt idx="2761">
                  <c:v>20.671886191847754</c:v>
                </c:pt>
                <c:pt idx="2762">
                  <c:v>20.767701645891364</c:v>
                </c:pt>
                <c:pt idx="2763">
                  <c:v>20.866207228069975</c:v>
                </c:pt>
                <c:pt idx="2764">
                  <c:v>21.233228287982005</c:v>
                </c:pt>
                <c:pt idx="2765">
                  <c:v>20.548587804652119</c:v>
                </c:pt>
                <c:pt idx="2766">
                  <c:v>20.455549740579542</c:v>
                </c:pt>
                <c:pt idx="2767">
                  <c:v>20.711771322768307</c:v>
                </c:pt>
                <c:pt idx="2768">
                  <c:v>20.469044877071177</c:v>
                </c:pt>
                <c:pt idx="2769">
                  <c:v>21.387869190498133</c:v>
                </c:pt>
                <c:pt idx="2770">
                  <c:v>21.692442381325634</c:v>
                </c:pt>
                <c:pt idx="2771">
                  <c:v>23.253651863316037</c:v>
                </c:pt>
                <c:pt idx="2772">
                  <c:v>24.028491685092014</c:v>
                </c:pt>
                <c:pt idx="2773">
                  <c:v>23.887649547199985</c:v>
                </c:pt>
                <c:pt idx="2774">
                  <c:v>23.685179534652345</c:v>
                </c:pt>
                <c:pt idx="2775">
                  <c:v>23.776020047192372</c:v>
                </c:pt>
                <c:pt idx="2776">
                  <c:v>23.988688930214764</c:v>
                </c:pt>
                <c:pt idx="2777">
                  <c:v>23.893619641908469</c:v>
                </c:pt>
                <c:pt idx="2778">
                  <c:v>23.785773853599633</c:v>
                </c:pt>
                <c:pt idx="2779">
                  <c:v>22.438806971901482</c:v>
                </c:pt>
                <c:pt idx="2780">
                  <c:v>21.940718810309495</c:v>
                </c:pt>
                <c:pt idx="2781">
                  <c:v>23.654053168355905</c:v>
                </c:pt>
                <c:pt idx="2782">
                  <c:v>22.418249308947178</c:v>
                </c:pt>
                <c:pt idx="2783">
                  <c:v>23.959112446925491</c:v>
                </c:pt>
                <c:pt idx="2784">
                  <c:v>22.775646462172379</c:v>
                </c:pt>
                <c:pt idx="2785">
                  <c:v>21.494209875741856</c:v>
                </c:pt>
                <c:pt idx="2786">
                  <c:v>21.002299388246346</c:v>
                </c:pt>
                <c:pt idx="2787">
                  <c:v>24.214074073682958</c:v>
                </c:pt>
                <c:pt idx="2788">
                  <c:v>21.394700398018589</c:v>
                </c:pt>
                <c:pt idx="2789">
                  <c:v>21.756642732304126</c:v>
                </c:pt>
                <c:pt idx="2790">
                  <c:v>22.103908583300385</c:v>
                </c:pt>
                <c:pt idx="2791">
                  <c:v>24.171566204598424</c:v>
                </c:pt>
                <c:pt idx="2792">
                  <c:v>24.283978125218049</c:v>
                </c:pt>
                <c:pt idx="2793">
                  <c:v>23.707355873093359</c:v>
                </c:pt>
                <c:pt idx="2794">
                  <c:v>22.676477056873249</c:v>
                </c:pt>
                <c:pt idx="2795">
                  <c:v>22.217824293614004</c:v>
                </c:pt>
                <c:pt idx="2796">
                  <c:v>21.941526345128793</c:v>
                </c:pt>
                <c:pt idx="2797">
                  <c:v>22.033529406415827</c:v>
                </c:pt>
                <c:pt idx="2798">
                  <c:v>22.67070570450452</c:v>
                </c:pt>
                <c:pt idx="2799">
                  <c:v>22.720233634871011</c:v>
                </c:pt>
                <c:pt idx="2800">
                  <c:v>22.936423686416255</c:v>
                </c:pt>
                <c:pt idx="2801">
                  <c:v>22.89130452067387</c:v>
                </c:pt>
                <c:pt idx="2802">
                  <c:v>22.782955182227788</c:v>
                </c:pt>
                <c:pt idx="2803">
                  <c:v>22.592929171075458</c:v>
                </c:pt>
                <c:pt idx="2804">
                  <c:v>22.290521022031111</c:v>
                </c:pt>
                <c:pt idx="2805">
                  <c:v>22.178596714226011</c:v>
                </c:pt>
                <c:pt idx="2806">
                  <c:v>22.517906210067991</c:v>
                </c:pt>
                <c:pt idx="2807">
                  <c:v>22.356053854903575</c:v>
                </c:pt>
                <c:pt idx="2808">
                  <c:v>23.485665771408328</c:v>
                </c:pt>
                <c:pt idx="2809">
                  <c:v>21.83643953314537</c:v>
                </c:pt>
                <c:pt idx="2810">
                  <c:v>21.640353321433903</c:v>
                </c:pt>
                <c:pt idx="2811">
                  <c:v>21.935586356270964</c:v>
                </c:pt>
                <c:pt idx="2812">
                  <c:v>21.907758659890142</c:v>
                </c:pt>
                <c:pt idx="2813">
                  <c:v>21.95360512089507</c:v>
                </c:pt>
                <c:pt idx="2814">
                  <c:v>22.109801037338912</c:v>
                </c:pt>
                <c:pt idx="2815">
                  <c:v>23.0916658577348</c:v>
                </c:pt>
                <c:pt idx="2816">
                  <c:v>23.826069151652796</c:v>
                </c:pt>
                <c:pt idx="2817">
                  <c:v>25.409768850915604</c:v>
                </c:pt>
                <c:pt idx="2818">
                  <c:v>25.009403806321526</c:v>
                </c:pt>
                <c:pt idx="2819">
                  <c:v>23.350911268615171</c:v>
                </c:pt>
                <c:pt idx="2820">
                  <c:v>23.478815882830073</c:v>
                </c:pt>
                <c:pt idx="2821">
                  <c:v>22.226965579129683</c:v>
                </c:pt>
                <c:pt idx="2822">
                  <c:v>22.780254047131461</c:v>
                </c:pt>
                <c:pt idx="2823">
                  <c:v>23.173855040190443</c:v>
                </c:pt>
                <c:pt idx="2824">
                  <c:v>22.862538204517211</c:v>
                </c:pt>
                <c:pt idx="2825">
                  <c:v>22.044689512266483</c:v>
                </c:pt>
                <c:pt idx="2826">
                  <c:v>21.668445864609833</c:v>
                </c:pt>
                <c:pt idx="2827">
                  <c:v>21.389075606934359</c:v>
                </c:pt>
                <c:pt idx="2828">
                  <c:v>21.734473828402841</c:v>
                </c:pt>
                <c:pt idx="2829">
                  <c:v>21.683079854862967</c:v>
                </c:pt>
                <c:pt idx="2830">
                  <c:v>21.719464969070252</c:v>
                </c:pt>
                <c:pt idx="2831">
                  <c:v>21.45496089384535</c:v>
                </c:pt>
                <c:pt idx="2832">
                  <c:v>21.297785038683468</c:v>
                </c:pt>
                <c:pt idx="2833">
                  <c:v>20.729343949510536</c:v>
                </c:pt>
                <c:pt idx="2834">
                  <c:v>20.832940750351778</c:v>
                </c:pt>
                <c:pt idx="2835">
                  <c:v>20.4434472475434</c:v>
                </c:pt>
                <c:pt idx="2836">
                  <c:v>20.26060357900786</c:v>
                </c:pt>
                <c:pt idx="2837">
                  <c:v>20.342182833887637</c:v>
                </c:pt>
                <c:pt idx="2838">
                  <c:v>17.645997715514724</c:v>
                </c:pt>
                <c:pt idx="2839">
                  <c:v>20.705970009397188</c:v>
                </c:pt>
                <c:pt idx="2840">
                  <c:v>20.714908774021289</c:v>
                </c:pt>
                <c:pt idx="2841">
                  <c:v>20.963664095764265</c:v>
                </c:pt>
                <c:pt idx="2842">
                  <c:v>21.376960425874024</c:v>
                </c:pt>
                <c:pt idx="2843">
                  <c:v>22.456642086108769</c:v>
                </c:pt>
                <c:pt idx="2844">
                  <c:v>21.909769945405824</c:v>
                </c:pt>
                <c:pt idx="2845">
                  <c:v>22.490837139034099</c:v>
                </c:pt>
                <c:pt idx="2846">
                  <c:v>22.186381572163281</c:v>
                </c:pt>
                <c:pt idx="2847">
                  <c:v>21.712933794976315</c:v>
                </c:pt>
                <c:pt idx="2848">
                  <c:v>21.517553754573246</c:v>
                </c:pt>
                <c:pt idx="2849">
                  <c:v>21.669838407785758</c:v>
                </c:pt>
                <c:pt idx="2850">
                  <c:v>21.467188372953775</c:v>
                </c:pt>
                <c:pt idx="2851">
                  <c:v>21.740718881328167</c:v>
                </c:pt>
                <c:pt idx="2852">
                  <c:v>21.735911363222137</c:v>
                </c:pt>
                <c:pt idx="2853">
                  <c:v>21.885441203066065</c:v>
                </c:pt>
                <c:pt idx="2854">
                  <c:v>22.301879909219135</c:v>
                </c:pt>
                <c:pt idx="2855">
                  <c:v>22.72132238278185</c:v>
                </c:pt>
                <c:pt idx="2856">
                  <c:v>22.301834867435982</c:v>
                </c:pt>
                <c:pt idx="2857">
                  <c:v>22.067334682184644</c:v>
                </c:pt>
                <c:pt idx="2858">
                  <c:v>22.362956437077113</c:v>
                </c:pt>
                <c:pt idx="2859">
                  <c:v>21.380711700247527</c:v>
                </c:pt>
                <c:pt idx="2860">
                  <c:v>21.554312781038448</c:v>
                </c:pt>
                <c:pt idx="2861">
                  <c:v>21.531625062373276</c:v>
                </c:pt>
                <c:pt idx="2862">
                  <c:v>21.421260637575333</c:v>
                </c:pt>
                <c:pt idx="2863">
                  <c:v>21.47072718771766</c:v>
                </c:pt>
                <c:pt idx="2864">
                  <c:v>21.734627573528137</c:v>
                </c:pt>
                <c:pt idx="2865">
                  <c:v>21.638845781043525</c:v>
                </c:pt>
                <c:pt idx="2866">
                  <c:v>21.485424767105656</c:v>
                </c:pt>
                <c:pt idx="2867">
                  <c:v>21.910174959333542</c:v>
                </c:pt>
                <c:pt idx="2868">
                  <c:v>22.167017676618634</c:v>
                </c:pt>
                <c:pt idx="2869">
                  <c:v>22.221900587486314</c:v>
                </c:pt>
                <c:pt idx="2870">
                  <c:v>22.348471395293956</c:v>
                </c:pt>
                <c:pt idx="2871">
                  <c:v>22.680892215649237</c:v>
                </c:pt>
                <c:pt idx="2872">
                  <c:v>21.375146703033074</c:v>
                </c:pt>
                <c:pt idx="2873">
                  <c:v>21.871587118104451</c:v>
                </c:pt>
                <c:pt idx="2874">
                  <c:v>21.634071902212135</c:v>
                </c:pt>
                <c:pt idx="2875">
                  <c:v>21.968325343738556</c:v>
                </c:pt>
                <c:pt idx="2876">
                  <c:v>22.071849690541271</c:v>
                </c:pt>
                <c:pt idx="2877">
                  <c:v>22.034439523408654</c:v>
                </c:pt>
                <c:pt idx="2878">
                  <c:v>21.714690072135365</c:v>
                </c:pt>
                <c:pt idx="2879">
                  <c:v>20.99564931582221</c:v>
                </c:pt>
                <c:pt idx="2880">
                  <c:v>21.160111553993801</c:v>
                </c:pt>
                <c:pt idx="2881">
                  <c:v>21.424519513621188</c:v>
                </c:pt>
                <c:pt idx="2882">
                  <c:v>20.976895470417343</c:v>
                </c:pt>
                <c:pt idx="2883">
                  <c:v>20.795955613860148</c:v>
                </c:pt>
                <c:pt idx="2884">
                  <c:v>21.201889350654195</c:v>
                </c:pt>
                <c:pt idx="2885">
                  <c:v>21.017091925851187</c:v>
                </c:pt>
                <c:pt idx="2886">
                  <c:v>20.41241194391915</c:v>
                </c:pt>
                <c:pt idx="2887">
                  <c:v>20.026899659773395</c:v>
                </c:pt>
                <c:pt idx="2888">
                  <c:v>20.205935732207681</c:v>
                </c:pt>
                <c:pt idx="2889">
                  <c:v>21.001901847855962</c:v>
                </c:pt>
                <c:pt idx="2890">
                  <c:v>22.617981775533348</c:v>
                </c:pt>
                <c:pt idx="2891">
                  <c:v>22.959851332657291</c:v>
                </c:pt>
                <c:pt idx="2892">
                  <c:v>21.648287795067681</c:v>
                </c:pt>
                <c:pt idx="2893">
                  <c:v>20.684207402229895</c:v>
                </c:pt>
                <c:pt idx="2894">
                  <c:v>20.941678948130455</c:v>
                </c:pt>
                <c:pt idx="2895">
                  <c:v>21.55104017658056</c:v>
                </c:pt>
                <c:pt idx="2896">
                  <c:v>21.617115619481993</c:v>
                </c:pt>
                <c:pt idx="2897">
                  <c:v>21.492053698862371</c:v>
                </c:pt>
                <c:pt idx="2898">
                  <c:v>20.94022900941242</c:v>
                </c:pt>
                <c:pt idx="2899">
                  <c:v>21.140656423073256</c:v>
                </c:pt>
                <c:pt idx="2900">
                  <c:v>18.725302645926895</c:v>
                </c:pt>
                <c:pt idx="2901">
                  <c:v>21.821384736490053</c:v>
                </c:pt>
                <c:pt idx="2902">
                  <c:v>21.395550453729463</c:v>
                </c:pt>
                <c:pt idx="2903">
                  <c:v>21.428631995515151</c:v>
                </c:pt>
                <c:pt idx="2904">
                  <c:v>21.440927042869394</c:v>
                </c:pt>
                <c:pt idx="2905">
                  <c:v>20.958014073479916</c:v>
                </c:pt>
                <c:pt idx="2906">
                  <c:v>21.161064097169728</c:v>
                </c:pt>
                <c:pt idx="2907">
                  <c:v>21.36008905122095</c:v>
                </c:pt>
                <c:pt idx="2908">
                  <c:v>21.073780996885084</c:v>
                </c:pt>
                <c:pt idx="2909">
                  <c:v>20.147960118058766</c:v>
                </c:pt>
                <c:pt idx="2910">
                  <c:v>17.432452182121196</c:v>
                </c:pt>
                <c:pt idx="2911">
                  <c:v>17.418142413295932</c:v>
                </c:pt>
                <c:pt idx="2912">
                  <c:v>16.872904393741294</c:v>
                </c:pt>
                <c:pt idx="2913">
                  <c:v>17.532671251698872</c:v>
                </c:pt>
                <c:pt idx="2914">
                  <c:v>17.434468494010712</c:v>
                </c:pt>
                <c:pt idx="2915">
                  <c:v>18.031658067847921</c:v>
                </c:pt>
                <c:pt idx="2916">
                  <c:v>19.16330654975204</c:v>
                </c:pt>
                <c:pt idx="2917">
                  <c:v>19.100263694595228</c:v>
                </c:pt>
                <c:pt idx="2918">
                  <c:v>19.855067338035497</c:v>
                </c:pt>
                <c:pt idx="2919">
                  <c:v>19.810798361710077</c:v>
                </c:pt>
                <c:pt idx="2920">
                  <c:v>19.922246576202014</c:v>
                </c:pt>
                <c:pt idx="2921">
                  <c:v>19.96582304277803</c:v>
                </c:pt>
                <c:pt idx="2922">
                  <c:v>20.62463452192706</c:v>
                </c:pt>
                <c:pt idx="2923">
                  <c:v>17.571458963438253</c:v>
                </c:pt>
                <c:pt idx="2924">
                  <c:v>19.155338498277857</c:v>
                </c:pt>
                <c:pt idx="2925">
                  <c:v>19.145131831142699</c:v>
                </c:pt>
                <c:pt idx="2926">
                  <c:v>19.101446198824306</c:v>
                </c:pt>
                <c:pt idx="2927">
                  <c:v>19.156261251749633</c:v>
                </c:pt>
                <c:pt idx="2928">
                  <c:v>19.468134125025166</c:v>
                </c:pt>
                <c:pt idx="2929">
                  <c:v>19.754059313062047</c:v>
                </c:pt>
                <c:pt idx="2930">
                  <c:v>19.674594754558015</c:v>
                </c:pt>
                <c:pt idx="2931">
                  <c:v>20.043267962098785</c:v>
                </c:pt>
                <c:pt idx="2932">
                  <c:v>19.930936992729606</c:v>
                </c:pt>
                <c:pt idx="2933">
                  <c:v>20.154131796361476</c:v>
                </c:pt>
                <c:pt idx="2934">
                  <c:v>20.66249829360385</c:v>
                </c:pt>
                <c:pt idx="2935">
                  <c:v>21.634325222630856</c:v>
                </c:pt>
                <c:pt idx="2936">
                  <c:v>20.986263409216598</c:v>
                </c:pt>
                <c:pt idx="2937">
                  <c:v>20.869546173830553</c:v>
                </c:pt>
                <c:pt idx="2938">
                  <c:v>20.59472039525842</c:v>
                </c:pt>
                <c:pt idx="2939">
                  <c:v>19.148610442638049</c:v>
                </c:pt>
                <c:pt idx="2940">
                  <c:v>20.21505552763519</c:v>
                </c:pt>
                <c:pt idx="2941">
                  <c:v>20.251014356301422</c:v>
                </c:pt>
                <c:pt idx="2942">
                  <c:v>24.3109992228745</c:v>
                </c:pt>
                <c:pt idx="2943">
                  <c:v>25.188162572452608</c:v>
                </c:pt>
                <c:pt idx="2944">
                  <c:v>24.612392052936038</c:v>
                </c:pt>
                <c:pt idx="2945">
                  <c:v>25.890012462436328</c:v>
                </c:pt>
                <c:pt idx="2946">
                  <c:v>26.334848476348821</c:v>
                </c:pt>
                <c:pt idx="2947">
                  <c:v>26.762297062698135</c:v>
                </c:pt>
                <c:pt idx="2948">
                  <c:v>26.764910930387348</c:v>
                </c:pt>
                <c:pt idx="2949">
                  <c:v>26.986213469397647</c:v>
                </c:pt>
                <c:pt idx="2950">
                  <c:v>25.693535603022529</c:v>
                </c:pt>
                <c:pt idx="2951">
                  <c:v>26.298426564060449</c:v>
                </c:pt>
                <c:pt idx="2952">
                  <c:v>25.992738537580017</c:v>
                </c:pt>
                <c:pt idx="2953">
                  <c:v>25.984651142037904</c:v>
                </c:pt>
                <c:pt idx="2954">
                  <c:v>26.415877533429619</c:v>
                </c:pt>
                <c:pt idx="2955">
                  <c:v>26.425676420617641</c:v>
                </c:pt>
                <c:pt idx="2956">
                  <c:v>25.981027402483694</c:v>
                </c:pt>
                <c:pt idx="2957">
                  <c:v>25.934244575182319</c:v>
                </c:pt>
                <c:pt idx="2958">
                  <c:v>26.099694281320161</c:v>
                </c:pt>
                <c:pt idx="2959">
                  <c:v>26.483087878837026</c:v>
                </c:pt>
                <c:pt idx="2960">
                  <c:v>27.122680559935425</c:v>
                </c:pt>
                <c:pt idx="2961">
                  <c:v>26.933523101705891</c:v>
                </c:pt>
                <c:pt idx="2962">
                  <c:v>26.774010880247562</c:v>
                </c:pt>
                <c:pt idx="2963">
                  <c:v>25.535677059836448</c:v>
                </c:pt>
                <c:pt idx="2964">
                  <c:v>26.790597235401833</c:v>
                </c:pt>
                <c:pt idx="2965">
                  <c:v>26.535641863519078</c:v>
                </c:pt>
                <c:pt idx="2966">
                  <c:v>26.412398774376602</c:v>
                </c:pt>
                <c:pt idx="2967">
                  <c:v>24.818481545865591</c:v>
                </c:pt>
                <c:pt idx="2968">
                  <c:v>25.630455190762078</c:v>
                </c:pt>
                <c:pt idx="2969">
                  <c:v>23.730819880059752</c:v>
                </c:pt>
                <c:pt idx="2970">
                  <c:v>22.408181651563964</c:v>
                </c:pt>
                <c:pt idx="2971">
                  <c:v>21.770067896651199</c:v>
                </c:pt>
                <c:pt idx="2972">
                  <c:v>21.531297650117899</c:v>
                </c:pt>
                <c:pt idx="2973">
                  <c:v>23.245895491448508</c:v>
                </c:pt>
                <c:pt idx="2974">
                  <c:v>21.101555014993654</c:v>
                </c:pt>
                <c:pt idx="2975">
                  <c:v>21.11518633393586</c:v>
                </c:pt>
                <c:pt idx="2976">
                  <c:v>20.495877592950805</c:v>
                </c:pt>
                <c:pt idx="2977">
                  <c:v>19.961076754476803</c:v>
                </c:pt>
                <c:pt idx="2978">
                  <c:v>21.056253573487531</c:v>
                </c:pt>
                <c:pt idx="2979">
                  <c:v>20.893314946735146</c:v>
                </c:pt>
                <c:pt idx="2980">
                  <c:v>23.688559651645182</c:v>
                </c:pt>
                <c:pt idx="2981">
                  <c:v>22.154078950992137</c:v>
                </c:pt>
                <c:pt idx="2982">
                  <c:v>20.867267272638674</c:v>
                </c:pt>
                <c:pt idx="2983">
                  <c:v>20.996279388246343</c:v>
                </c:pt>
                <c:pt idx="2984">
                  <c:v>20.7750141834962</c:v>
                </c:pt>
                <c:pt idx="2985">
                  <c:v>21.132027652878062</c:v>
                </c:pt>
                <c:pt idx="2986">
                  <c:v>21.139461487140753</c:v>
                </c:pt>
                <c:pt idx="2987">
                  <c:v>20.691416286556237</c:v>
                </c:pt>
                <c:pt idx="2988">
                  <c:v>21.858599527574281</c:v>
                </c:pt>
                <c:pt idx="2989">
                  <c:v>20.410749584589102</c:v>
                </c:pt>
                <c:pt idx="2990">
                  <c:v>20.213879611039076</c:v>
                </c:pt>
                <c:pt idx="2991">
                  <c:v>20.760197973190195</c:v>
                </c:pt>
                <c:pt idx="2992">
                  <c:v>22.822230430141165</c:v>
                </c:pt>
                <c:pt idx="2993">
                  <c:v>20.519921410500238</c:v>
                </c:pt>
                <c:pt idx="2994">
                  <c:v>21.910314981617887</c:v>
                </c:pt>
                <c:pt idx="2995">
                  <c:v>21.948423913374612</c:v>
                </c:pt>
                <c:pt idx="2996">
                  <c:v>21.110396317222595</c:v>
                </c:pt>
                <c:pt idx="2997">
                  <c:v>21.006438236436757</c:v>
                </c:pt>
                <c:pt idx="2998">
                  <c:v>21.056877134766953</c:v>
                </c:pt>
                <c:pt idx="2999">
                  <c:v>21.407226875736779</c:v>
                </c:pt>
                <c:pt idx="3000">
                  <c:v>21.427297120864615</c:v>
                </c:pt>
                <c:pt idx="3001">
                  <c:v>21.654904701658065</c:v>
                </c:pt>
                <c:pt idx="3002">
                  <c:v>21.246034587425402</c:v>
                </c:pt>
                <c:pt idx="3003">
                  <c:v>20.606471950895695</c:v>
                </c:pt>
                <c:pt idx="3004">
                  <c:v>20.606114494071623</c:v>
                </c:pt>
                <c:pt idx="3005">
                  <c:v>20.385474414670938</c:v>
                </c:pt>
                <c:pt idx="3006">
                  <c:v>21.101538670981558</c:v>
                </c:pt>
                <c:pt idx="3007">
                  <c:v>21.220284414721696</c:v>
                </c:pt>
                <c:pt idx="3008">
                  <c:v>21.534158840925098</c:v>
                </c:pt>
                <c:pt idx="3009">
                  <c:v>21.641654551238712</c:v>
                </c:pt>
                <c:pt idx="3010">
                  <c:v>21.174092917504705</c:v>
                </c:pt>
                <c:pt idx="3011">
                  <c:v>19.678679437031423</c:v>
                </c:pt>
                <c:pt idx="3012">
                  <c:v>19.372746318628057</c:v>
                </c:pt>
                <c:pt idx="3013">
                  <c:v>18.737999964828489</c:v>
                </c:pt>
                <c:pt idx="3014">
                  <c:v>18.943729988518303</c:v>
                </c:pt>
                <c:pt idx="3015">
                  <c:v>18.948456243393004</c:v>
                </c:pt>
                <c:pt idx="3016">
                  <c:v>19.628384906332073</c:v>
                </c:pt>
                <c:pt idx="3017">
                  <c:v>19.214493010756968</c:v>
                </c:pt>
                <c:pt idx="3018">
                  <c:v>20.352152856171987</c:v>
                </c:pt>
                <c:pt idx="3019">
                  <c:v>20.315610262856275</c:v>
                </c:pt>
                <c:pt idx="3020">
                  <c:v>20.526377615235155</c:v>
                </c:pt>
                <c:pt idx="3021">
                  <c:v>20.432954620801162</c:v>
                </c:pt>
                <c:pt idx="3022">
                  <c:v>20.565945528888378</c:v>
                </c:pt>
                <c:pt idx="3023">
                  <c:v>20.232833345022197</c:v>
                </c:pt>
                <c:pt idx="3024">
                  <c:v>20.464443513560276</c:v>
                </c:pt>
                <c:pt idx="3025">
                  <c:v>20.723540042823711</c:v>
                </c:pt>
                <c:pt idx="3026">
                  <c:v>21.279634765700195</c:v>
                </c:pt>
                <c:pt idx="3027">
                  <c:v>20.677394945329684</c:v>
                </c:pt>
                <c:pt idx="3028">
                  <c:v>20.656795957862094</c:v>
                </c:pt>
                <c:pt idx="3029">
                  <c:v>20.469478544201255</c:v>
                </c:pt>
                <c:pt idx="3030">
                  <c:v>20.268847312990985</c:v>
                </c:pt>
                <c:pt idx="3031">
                  <c:v>20.437130914673478</c:v>
                </c:pt>
                <c:pt idx="3032">
                  <c:v>20.522838967603878</c:v>
                </c:pt>
                <c:pt idx="3033">
                  <c:v>20.490414910497698</c:v>
                </c:pt>
                <c:pt idx="3034">
                  <c:v>20.617095885437958</c:v>
                </c:pt>
                <c:pt idx="3035">
                  <c:v>20.790950683498735</c:v>
                </c:pt>
                <c:pt idx="3036">
                  <c:v>21.131515271263662</c:v>
                </c:pt>
                <c:pt idx="3037">
                  <c:v>21.026325927246493</c:v>
                </c:pt>
                <c:pt idx="3038">
                  <c:v>21.293737437011121</c:v>
                </c:pt>
                <c:pt idx="3039">
                  <c:v>21.610039437031425</c:v>
                </c:pt>
                <c:pt idx="3040">
                  <c:v>21.489316197469602</c:v>
                </c:pt>
                <c:pt idx="3041">
                  <c:v>20.861027278209757</c:v>
                </c:pt>
                <c:pt idx="3042">
                  <c:v>20.389529495451708</c:v>
                </c:pt>
                <c:pt idx="3043">
                  <c:v>20.76396292026487</c:v>
                </c:pt>
                <c:pt idx="3044">
                  <c:v>20.359224264251587</c:v>
                </c:pt>
                <c:pt idx="3045">
                  <c:v>19.097304066401851</c:v>
                </c:pt>
                <c:pt idx="3046">
                  <c:v>19.065025051078823</c:v>
                </c:pt>
                <c:pt idx="3047">
                  <c:v>19.104744071972938</c:v>
                </c:pt>
                <c:pt idx="3048">
                  <c:v>19.461703701521017</c:v>
                </c:pt>
                <c:pt idx="3049">
                  <c:v>20.432822127765021</c:v>
                </c:pt>
                <c:pt idx="3050">
                  <c:v>19.351501708477265</c:v>
                </c:pt>
                <c:pt idx="3051">
                  <c:v>19.364019237725472</c:v>
                </c:pt>
                <c:pt idx="3052">
                  <c:v>19.47821378508733</c:v>
                </c:pt>
                <c:pt idx="3053">
                  <c:v>19.149151684787451</c:v>
                </c:pt>
                <c:pt idx="3054">
                  <c:v>19.314929048308507</c:v>
                </c:pt>
                <c:pt idx="3055">
                  <c:v>19.170871896488766</c:v>
                </c:pt>
                <c:pt idx="3056">
                  <c:v>18.192237170801363</c:v>
                </c:pt>
                <c:pt idx="3057">
                  <c:v>18.262167672199212</c:v>
                </c:pt>
                <c:pt idx="3058">
                  <c:v>17.247053251617658</c:v>
                </c:pt>
                <c:pt idx="3059">
                  <c:v>20.884797608360124</c:v>
                </c:pt>
                <c:pt idx="3060">
                  <c:v>19.38647088536182</c:v>
                </c:pt>
                <c:pt idx="3061">
                  <c:v>19.278756371426489</c:v>
                </c:pt>
                <c:pt idx="3062">
                  <c:v>19.6033770915022</c:v>
                </c:pt>
                <c:pt idx="3063">
                  <c:v>19.551396790663489</c:v>
                </c:pt>
                <c:pt idx="3064">
                  <c:v>19.436067301798051</c:v>
                </c:pt>
                <c:pt idx="3065">
                  <c:v>18.656493785036567</c:v>
                </c:pt>
                <c:pt idx="3066">
                  <c:v>18.737563073342869</c:v>
                </c:pt>
                <c:pt idx="3067">
                  <c:v>18.636536110940092</c:v>
                </c:pt>
                <c:pt idx="3068">
                  <c:v>18.279620170806439</c:v>
                </c:pt>
                <c:pt idx="3069">
                  <c:v>18.324643053818686</c:v>
                </c:pt>
                <c:pt idx="3070">
                  <c:v>18.478676538508346</c:v>
                </c:pt>
                <c:pt idx="3071">
                  <c:v>18.482866499510735</c:v>
                </c:pt>
                <c:pt idx="3072">
                  <c:v>18.637139778070175</c:v>
                </c:pt>
                <c:pt idx="3073">
                  <c:v>18.647402421525666</c:v>
                </c:pt>
                <c:pt idx="3074">
                  <c:v>18.295819057994461</c:v>
                </c:pt>
                <c:pt idx="3075">
                  <c:v>18.143330631801213</c:v>
                </c:pt>
                <c:pt idx="3076">
                  <c:v>18.314746676380061</c:v>
                </c:pt>
                <c:pt idx="3077">
                  <c:v>18.341514289194581</c:v>
                </c:pt>
                <c:pt idx="3078">
                  <c:v>18.735251726545226</c:v>
                </c:pt>
                <c:pt idx="3079">
                  <c:v>19.964271746120168</c:v>
                </c:pt>
                <c:pt idx="3080">
                  <c:v>20.425137007986649</c:v>
                </c:pt>
                <c:pt idx="3081">
                  <c:v>19.585832208571166</c:v>
                </c:pt>
                <c:pt idx="3082">
                  <c:v>20.716506464831028</c:v>
                </c:pt>
                <c:pt idx="3083">
                  <c:v>20.881626115257998</c:v>
                </c:pt>
                <c:pt idx="3084">
                  <c:v>20.868568602723052</c:v>
                </c:pt>
                <c:pt idx="3085">
                  <c:v>20.758050449513082</c:v>
                </c:pt>
                <c:pt idx="3086">
                  <c:v>21.094715037278004</c:v>
                </c:pt>
                <c:pt idx="3087">
                  <c:v>21.501212379920169</c:v>
                </c:pt>
                <c:pt idx="3088">
                  <c:v>21.116902566526214</c:v>
                </c:pt>
                <c:pt idx="3089">
                  <c:v>20.742601528898529</c:v>
                </c:pt>
                <c:pt idx="3090">
                  <c:v>20.64218469463076</c:v>
                </c:pt>
                <c:pt idx="3091">
                  <c:v>19.874140003775345</c:v>
                </c:pt>
                <c:pt idx="3092">
                  <c:v>20.199660673711264</c:v>
                </c:pt>
                <c:pt idx="3093">
                  <c:v>20.721006409120157</c:v>
                </c:pt>
                <c:pt idx="3094">
                  <c:v>20.909851313031592</c:v>
                </c:pt>
                <c:pt idx="3095">
                  <c:v>21.174544191878208</c:v>
                </c:pt>
                <c:pt idx="3096">
                  <c:v>21.402964304705417</c:v>
                </c:pt>
                <c:pt idx="3097">
                  <c:v>20.286378776781458</c:v>
                </c:pt>
                <c:pt idx="3098">
                  <c:v>20.697568785163465</c:v>
                </c:pt>
                <c:pt idx="3099">
                  <c:v>20.834850861773532</c:v>
                </c:pt>
                <c:pt idx="3100">
                  <c:v>20.669971111066989</c:v>
                </c:pt>
                <c:pt idx="3101">
                  <c:v>20.751681506614183</c:v>
                </c:pt>
                <c:pt idx="3102">
                  <c:v>20.64951719323799</c:v>
                </c:pt>
                <c:pt idx="3103">
                  <c:v>20.998638102730663</c:v>
                </c:pt>
                <c:pt idx="3104">
                  <c:v>20.500543853396596</c:v>
                </c:pt>
                <c:pt idx="3105">
                  <c:v>19.574072094287743</c:v>
                </c:pt>
                <c:pt idx="3106">
                  <c:v>19.495502967542969</c:v>
                </c:pt>
                <c:pt idx="3107">
                  <c:v>19.406891052494437</c:v>
                </c:pt>
                <c:pt idx="3108">
                  <c:v>19.302854134660361</c:v>
                </c:pt>
                <c:pt idx="3109">
                  <c:v>19.111313104009231</c:v>
                </c:pt>
                <c:pt idx="3110">
                  <c:v>19.287802815718155</c:v>
                </c:pt>
                <c:pt idx="3111">
                  <c:v>19.198257122117798</c:v>
                </c:pt>
                <c:pt idx="3112">
                  <c:v>19.199529693149159</c:v>
                </c:pt>
                <c:pt idx="3113">
                  <c:v>19.908113893748908</c:v>
                </c:pt>
                <c:pt idx="3114">
                  <c:v>20.381842950880465</c:v>
                </c:pt>
                <c:pt idx="3115">
                  <c:v>21.8992849760468</c:v>
                </c:pt>
                <c:pt idx="3116">
                  <c:v>22.000464219784405</c:v>
                </c:pt>
                <c:pt idx="3117">
                  <c:v>20.9873192768246</c:v>
                </c:pt>
                <c:pt idx="3118">
                  <c:v>20.81385326010119</c:v>
                </c:pt>
                <c:pt idx="3119">
                  <c:v>21.285404826982155</c:v>
                </c:pt>
                <c:pt idx="3120">
                  <c:v>21.432640760139257</c:v>
                </c:pt>
                <c:pt idx="3121">
                  <c:v>20.701042602712896</c:v>
                </c:pt>
                <c:pt idx="3122">
                  <c:v>20.045099771195144</c:v>
                </c:pt>
                <c:pt idx="3123">
                  <c:v>20.2857787154995</c:v>
                </c:pt>
                <c:pt idx="3124">
                  <c:v>20.104535169527878</c:v>
                </c:pt>
                <c:pt idx="3125">
                  <c:v>20.29718512079355</c:v>
                </c:pt>
                <c:pt idx="3126">
                  <c:v>20.648325913293391</c:v>
                </c:pt>
                <c:pt idx="3127">
                  <c:v>22.87798215020165</c:v>
                </c:pt>
                <c:pt idx="3128">
                  <c:v>22.965998861905501</c:v>
                </c:pt>
                <c:pt idx="3129">
                  <c:v>22.705459912030054</c:v>
                </c:pt>
                <c:pt idx="3130">
                  <c:v>21.748735169629391</c:v>
                </c:pt>
                <c:pt idx="3131">
                  <c:v>22.715483679439703</c:v>
                </c:pt>
                <c:pt idx="3132">
                  <c:v>22.365007672453</c:v>
                </c:pt>
                <c:pt idx="3133">
                  <c:v>21.213081904972295</c:v>
                </c:pt>
                <c:pt idx="3134">
                  <c:v>20.724582708563553</c:v>
                </c:pt>
                <c:pt idx="3135">
                  <c:v>19.69274649680133</c:v>
                </c:pt>
                <c:pt idx="3136">
                  <c:v>20.25829618903683</c:v>
                </c:pt>
                <c:pt idx="3137">
                  <c:v>20.107906427188119</c:v>
                </c:pt>
                <c:pt idx="3138">
                  <c:v>19.996994595705893</c:v>
                </c:pt>
                <c:pt idx="3139">
                  <c:v>20.451726084591638</c:v>
                </c:pt>
                <c:pt idx="3140">
                  <c:v>20.319772716894807</c:v>
                </c:pt>
                <c:pt idx="3141">
                  <c:v>20.241656066472913</c:v>
                </c:pt>
                <c:pt idx="3142">
                  <c:v>20.505431410500236</c:v>
                </c:pt>
                <c:pt idx="3143">
                  <c:v>20.480193691835062</c:v>
                </c:pt>
                <c:pt idx="3144">
                  <c:v>20.117959053930353</c:v>
                </c:pt>
                <c:pt idx="3145">
                  <c:v>20.380711949490234</c:v>
                </c:pt>
                <c:pt idx="3146">
                  <c:v>20.842262180715728</c:v>
                </c:pt>
                <c:pt idx="3147">
                  <c:v>20.930445208576245</c:v>
                </c:pt>
                <c:pt idx="3148">
                  <c:v>20.793835647286674</c:v>
                </c:pt>
                <c:pt idx="3149">
                  <c:v>20.709766381264718</c:v>
                </c:pt>
                <c:pt idx="3150">
                  <c:v>20.795716865949306</c:v>
                </c:pt>
                <c:pt idx="3151">
                  <c:v>20.183563099894364</c:v>
                </c:pt>
                <c:pt idx="3152">
                  <c:v>20.030035964787881</c:v>
                </c:pt>
                <c:pt idx="3153">
                  <c:v>20.092578819944691</c:v>
                </c:pt>
                <c:pt idx="3154">
                  <c:v>20.034665909077013</c:v>
                </c:pt>
                <c:pt idx="3155">
                  <c:v>20.466309885427808</c:v>
                </c:pt>
                <c:pt idx="3156">
                  <c:v>20.650598584604325</c:v>
                </c:pt>
                <c:pt idx="3157">
                  <c:v>20.871141134756805</c:v>
                </c:pt>
                <c:pt idx="3158">
                  <c:v>20.507181388215894</c:v>
                </c:pt>
                <c:pt idx="3159">
                  <c:v>20.219142148643911</c:v>
                </c:pt>
                <c:pt idx="3160">
                  <c:v>20.334849077620166</c:v>
                </c:pt>
                <c:pt idx="3161">
                  <c:v>20.470039957851942</c:v>
                </c:pt>
                <c:pt idx="3162">
                  <c:v>20.843686020549509</c:v>
                </c:pt>
                <c:pt idx="3163">
                  <c:v>20.902271218323108</c:v>
                </c:pt>
                <c:pt idx="3164">
                  <c:v>20.805798201604777</c:v>
                </c:pt>
                <c:pt idx="3165">
                  <c:v>20.925123917489479</c:v>
                </c:pt>
                <c:pt idx="3166">
                  <c:v>21.032075799111489</c:v>
                </c:pt>
                <c:pt idx="3167">
                  <c:v>21.126408899396129</c:v>
                </c:pt>
                <c:pt idx="3168">
                  <c:v>21.065329744795928</c:v>
                </c:pt>
                <c:pt idx="3169">
                  <c:v>21.321391332555777</c:v>
                </c:pt>
                <c:pt idx="3170">
                  <c:v>21.502161211397322</c:v>
                </c:pt>
                <c:pt idx="3171">
                  <c:v>21.1391452991191</c:v>
                </c:pt>
                <c:pt idx="3172">
                  <c:v>21.09013492028517</c:v>
                </c:pt>
                <c:pt idx="3173">
                  <c:v>21.142372817225137</c:v>
                </c:pt>
                <c:pt idx="3174">
                  <c:v>20.904435002446021</c:v>
                </c:pt>
                <c:pt idx="3175">
                  <c:v>21.154124069314292</c:v>
                </c:pt>
                <c:pt idx="3176">
                  <c:v>20.992150690475285</c:v>
                </c:pt>
                <c:pt idx="3177">
                  <c:v>21.433903414736928</c:v>
                </c:pt>
                <c:pt idx="3178">
                  <c:v>21.04023953033445</c:v>
                </c:pt>
                <c:pt idx="3179">
                  <c:v>21.515780120869692</c:v>
                </c:pt>
                <c:pt idx="3180">
                  <c:v>21.569491690510819</c:v>
                </c:pt>
                <c:pt idx="3181">
                  <c:v>21.697326260157023</c:v>
                </c:pt>
                <c:pt idx="3182">
                  <c:v>21.495102569337135</c:v>
                </c:pt>
                <c:pt idx="3183">
                  <c:v>21.421454538691076</c:v>
                </c:pt>
                <c:pt idx="3184">
                  <c:v>21.003358225294583</c:v>
                </c:pt>
                <c:pt idx="3185">
                  <c:v>21.040707240617607</c:v>
                </c:pt>
                <c:pt idx="3186">
                  <c:v>21.525590159867299</c:v>
                </c:pt>
                <c:pt idx="3187">
                  <c:v>21.627292019204965</c:v>
                </c:pt>
                <c:pt idx="3188">
                  <c:v>21.575680471848184</c:v>
                </c:pt>
                <c:pt idx="3189">
                  <c:v>21.760129165453613</c:v>
                </c:pt>
                <c:pt idx="3190">
                  <c:v>21.755660244839074</c:v>
                </c:pt>
                <c:pt idx="3191">
                  <c:v>21.472076113903295</c:v>
                </c:pt>
                <c:pt idx="3192">
                  <c:v>22.215811867430908</c:v>
                </c:pt>
                <c:pt idx="3193">
                  <c:v>22.425639403655662</c:v>
                </c:pt>
                <c:pt idx="3194">
                  <c:v>22.109719963524544</c:v>
                </c:pt>
                <c:pt idx="3195">
                  <c:v>22.205768055452562</c:v>
                </c:pt>
                <c:pt idx="3196">
                  <c:v>21.979776634825328</c:v>
                </c:pt>
                <c:pt idx="3197">
                  <c:v>21.828329471863412</c:v>
                </c:pt>
                <c:pt idx="3198">
                  <c:v>21.578171612515597</c:v>
                </c:pt>
                <c:pt idx="3199">
                  <c:v>21.806370384116249</c:v>
                </c:pt>
                <c:pt idx="3200">
                  <c:v>21.766568987178829</c:v>
                </c:pt>
                <c:pt idx="3201">
                  <c:v>22.314173687770957</c:v>
                </c:pt>
                <c:pt idx="3202">
                  <c:v>22.31721491200468</c:v>
                </c:pt>
                <c:pt idx="3203">
                  <c:v>22.385935190559042</c:v>
                </c:pt>
                <c:pt idx="3204">
                  <c:v>22.439390683600259</c:v>
                </c:pt>
                <c:pt idx="3205">
                  <c:v>22.22560435489596</c:v>
                </c:pt>
                <c:pt idx="3206">
                  <c:v>21.980457859059047</c:v>
                </c:pt>
                <c:pt idx="3207">
                  <c:v>21.879437207241846</c:v>
                </c:pt>
                <c:pt idx="3208">
                  <c:v>20.833542002440943</c:v>
                </c:pt>
                <c:pt idx="3209">
                  <c:v>21.530526375744394</c:v>
                </c:pt>
                <c:pt idx="3210">
                  <c:v>21.52638498994914</c:v>
                </c:pt>
                <c:pt idx="3211">
                  <c:v>21.645875797756783</c:v>
                </c:pt>
                <c:pt idx="3212">
                  <c:v>21.755972793586082</c:v>
                </c:pt>
                <c:pt idx="3213">
                  <c:v>21.651789671017092</c:v>
                </c:pt>
                <c:pt idx="3214">
                  <c:v>21.502117365992447</c:v>
                </c:pt>
                <c:pt idx="3215">
                  <c:v>21.67272595931831</c:v>
                </c:pt>
                <c:pt idx="3216">
                  <c:v>21.863778364622519</c:v>
                </c:pt>
                <c:pt idx="3217">
                  <c:v>21.902103540111767</c:v>
                </c:pt>
                <c:pt idx="3218">
                  <c:v>21.870174608355047</c:v>
                </c:pt>
                <c:pt idx="3219">
                  <c:v>22.088339690541275</c:v>
                </c:pt>
                <c:pt idx="3220">
                  <c:v>21.955386389697491</c:v>
                </c:pt>
                <c:pt idx="3221">
                  <c:v>20.292055042798331</c:v>
                </c:pt>
                <c:pt idx="3222">
                  <c:v>20.466193558128968</c:v>
                </c:pt>
                <c:pt idx="3223">
                  <c:v>20.947762732253366</c:v>
                </c:pt>
                <c:pt idx="3224">
                  <c:v>22.345912708665072</c:v>
                </c:pt>
                <c:pt idx="3225">
                  <c:v>23.589206540218363</c:v>
                </c:pt>
                <c:pt idx="3226">
                  <c:v>24.345293640543613</c:v>
                </c:pt>
                <c:pt idx="3227">
                  <c:v>21.606051863214521</c:v>
                </c:pt>
                <c:pt idx="3228">
                  <c:v>21.250065806088038</c:v>
                </c:pt>
                <c:pt idx="3229">
                  <c:v>21.164835393827584</c:v>
                </c:pt>
                <c:pt idx="3230">
                  <c:v>21.142220240622684</c:v>
                </c:pt>
                <c:pt idx="3231">
                  <c:v>21.140962716945563</c:v>
                </c:pt>
                <c:pt idx="3232">
                  <c:v>21.012279360390909</c:v>
                </c:pt>
                <c:pt idx="3233">
                  <c:v>20.64216737151278</c:v>
                </c:pt>
                <c:pt idx="3234">
                  <c:v>20.573579218302807</c:v>
                </c:pt>
                <c:pt idx="3235">
                  <c:v>20.63863965841869</c:v>
                </c:pt>
                <c:pt idx="3236">
                  <c:v>21.082074836718864</c:v>
                </c:pt>
                <c:pt idx="3237">
                  <c:v>21.022004474598194</c:v>
                </c:pt>
                <c:pt idx="3238">
                  <c:v>20.878436137542348</c:v>
                </c:pt>
                <c:pt idx="3239">
                  <c:v>21.169070379899868</c:v>
                </c:pt>
                <c:pt idx="3240">
                  <c:v>21.205009462075939</c:v>
                </c:pt>
                <c:pt idx="3241">
                  <c:v>21.125533913323853</c:v>
                </c:pt>
                <c:pt idx="3242">
                  <c:v>21.531647611120288</c:v>
                </c:pt>
                <c:pt idx="3243">
                  <c:v>21.685833622272614</c:v>
                </c:pt>
                <c:pt idx="3244">
                  <c:v>21.909362366017827</c:v>
                </c:pt>
                <c:pt idx="3245">
                  <c:v>22.064692105582196</c:v>
                </c:pt>
                <c:pt idx="3246">
                  <c:v>22.349673888330098</c:v>
                </c:pt>
                <c:pt idx="3247">
                  <c:v>22.076502189148506</c:v>
                </c:pt>
                <c:pt idx="3248">
                  <c:v>20.822679487120453</c:v>
                </c:pt>
                <c:pt idx="3249">
                  <c:v>21.476366097190031</c:v>
                </c:pt>
                <c:pt idx="3250">
                  <c:v>22.281123498353992</c:v>
                </c:pt>
                <c:pt idx="3251">
                  <c:v>22.831838126521994</c:v>
                </c:pt>
                <c:pt idx="3252">
                  <c:v>22.994202768592331</c:v>
                </c:pt>
                <c:pt idx="3253">
                  <c:v>23.054458127927454</c:v>
                </c:pt>
                <c:pt idx="3254">
                  <c:v>23.064227020686566</c:v>
                </c:pt>
                <c:pt idx="3255">
                  <c:v>23.450226912075742</c:v>
                </c:pt>
                <c:pt idx="3256">
                  <c:v>23.282253310393251</c:v>
                </c:pt>
                <c:pt idx="3257">
                  <c:v>22.493009771347417</c:v>
                </c:pt>
                <c:pt idx="3258">
                  <c:v>22.491753499759451</c:v>
                </c:pt>
                <c:pt idx="3259">
                  <c:v>22.611164212858615</c:v>
                </c:pt>
                <c:pt idx="3260">
                  <c:v>21.915781286632374</c:v>
                </c:pt>
                <c:pt idx="3261">
                  <c:v>21.784204318658514</c:v>
                </c:pt>
                <c:pt idx="3262">
                  <c:v>21.317171326984688</c:v>
                </c:pt>
                <c:pt idx="3263">
                  <c:v>21.742658942610127</c:v>
                </c:pt>
                <c:pt idx="3264">
                  <c:v>21.894344942620279</c:v>
                </c:pt>
                <c:pt idx="3265">
                  <c:v>21.469894705823695</c:v>
                </c:pt>
                <c:pt idx="3266">
                  <c:v>21.418004427269334</c:v>
                </c:pt>
                <c:pt idx="3267">
                  <c:v>21.127547613880456</c:v>
                </c:pt>
                <c:pt idx="3268">
                  <c:v>21.336228889659417</c:v>
                </c:pt>
                <c:pt idx="3269">
                  <c:v>21.359670314452284</c:v>
                </c:pt>
                <c:pt idx="3270">
                  <c:v>22.281865969105784</c:v>
                </c:pt>
                <c:pt idx="3271">
                  <c:v>24.570118611308096</c:v>
                </c:pt>
                <c:pt idx="3272">
                  <c:v>24.450909189295704</c:v>
                </c:pt>
                <c:pt idx="3273">
                  <c:v>22.852695622343671</c:v>
                </c:pt>
                <c:pt idx="3274">
                  <c:v>23.311529810395786</c:v>
                </c:pt>
                <c:pt idx="3275">
                  <c:v>23.709659712927138</c:v>
                </c:pt>
                <c:pt idx="3276">
                  <c:v>24.073461952504189</c:v>
                </c:pt>
                <c:pt idx="3277">
                  <c:v>23.528699861941032</c:v>
                </c:pt>
                <c:pt idx="3278">
                  <c:v>22.6551782699648</c:v>
                </c:pt>
                <c:pt idx="3279">
                  <c:v>22.452378324270207</c:v>
                </c:pt>
                <c:pt idx="3280">
                  <c:v>21.894708531755136</c:v>
                </c:pt>
                <c:pt idx="3281">
                  <c:v>22.317036175236012</c:v>
                </c:pt>
                <c:pt idx="3282">
                  <c:v>23.500396016536165</c:v>
                </c:pt>
                <c:pt idx="3283">
                  <c:v>21.900722438441964</c:v>
                </c:pt>
                <c:pt idx="3284">
                  <c:v>22.522683767171639</c:v>
                </c:pt>
                <c:pt idx="3285">
                  <c:v>22.402129275520657</c:v>
                </c:pt>
                <c:pt idx="3286">
                  <c:v>21.351724026151057</c:v>
                </c:pt>
                <c:pt idx="3287">
                  <c:v>21.818975687740497</c:v>
                </c:pt>
                <c:pt idx="3288">
                  <c:v>22.110721204471528</c:v>
                </c:pt>
                <c:pt idx="3289">
                  <c:v>22.120741321464358</c:v>
                </c:pt>
                <c:pt idx="3290">
                  <c:v>22.052309573548442</c:v>
                </c:pt>
                <c:pt idx="3291">
                  <c:v>22.257213225370716</c:v>
                </c:pt>
                <c:pt idx="3292">
                  <c:v>22.547577612576507</c:v>
                </c:pt>
                <c:pt idx="3293">
                  <c:v>21.825933228130882</c:v>
                </c:pt>
                <c:pt idx="3294">
                  <c:v>22.205171533165675</c:v>
                </c:pt>
                <c:pt idx="3295">
                  <c:v>22.2724608103298</c:v>
                </c:pt>
                <c:pt idx="3296">
                  <c:v>22.048251966305017</c:v>
                </c:pt>
                <c:pt idx="3297">
                  <c:v>21.998039233712124</c:v>
                </c:pt>
                <c:pt idx="3298">
                  <c:v>22.092291087478699</c:v>
                </c:pt>
                <c:pt idx="3299">
                  <c:v>21.126867608309368</c:v>
                </c:pt>
                <c:pt idx="3300">
                  <c:v>21.315365033112375</c:v>
                </c:pt>
                <c:pt idx="3301">
                  <c:v>21.723856232301582</c:v>
                </c:pt>
                <c:pt idx="3302">
                  <c:v>21.751637751802928</c:v>
                </c:pt>
                <c:pt idx="3303">
                  <c:v>21.846104563786351</c:v>
                </c:pt>
                <c:pt idx="3304">
                  <c:v>21.758569042889697</c:v>
                </c:pt>
                <c:pt idx="3305">
                  <c:v>21.39749185623797</c:v>
                </c:pt>
                <c:pt idx="3306">
                  <c:v>20.258003651431995</c:v>
                </c:pt>
                <c:pt idx="3307">
                  <c:v>20.053939838048187</c:v>
                </c:pt>
                <c:pt idx="3308">
                  <c:v>20.387853173723954</c:v>
                </c:pt>
                <c:pt idx="3309">
                  <c:v>20.05128227537346</c:v>
                </c:pt>
                <c:pt idx="3310">
                  <c:v>20.224960829701708</c:v>
                </c:pt>
                <c:pt idx="3311">
                  <c:v>20.197184429978741</c:v>
                </c:pt>
                <c:pt idx="3312">
                  <c:v>21.052495910533231</c:v>
                </c:pt>
                <c:pt idx="3313">
                  <c:v>20.615455801871654</c:v>
                </c:pt>
                <c:pt idx="3314">
                  <c:v>20.405260758683038</c:v>
                </c:pt>
                <c:pt idx="3315">
                  <c:v>20.332985248928559</c:v>
                </c:pt>
                <c:pt idx="3316">
                  <c:v>20.398475755897493</c:v>
                </c:pt>
                <c:pt idx="3317">
                  <c:v>20.549117882647341</c:v>
                </c:pt>
                <c:pt idx="3318">
                  <c:v>20.994500651477679</c:v>
                </c:pt>
                <c:pt idx="3319">
                  <c:v>20.502785094343576</c:v>
                </c:pt>
                <c:pt idx="3320">
                  <c:v>20.217035916053561</c:v>
                </c:pt>
                <c:pt idx="3321">
                  <c:v>21.980767898056655</c:v>
                </c:pt>
                <c:pt idx="3322">
                  <c:v>20.586278066493218</c:v>
                </c:pt>
                <c:pt idx="3323">
                  <c:v>20.987828002451092</c:v>
                </c:pt>
                <c:pt idx="3324">
                  <c:v>20.104085136101354</c:v>
                </c:pt>
                <c:pt idx="3325">
                  <c:v>20.821846971799964</c:v>
                </c:pt>
                <c:pt idx="3326">
                  <c:v>20.752414088787717</c:v>
                </c:pt>
                <c:pt idx="3327">
                  <c:v>21.062022271258588</c:v>
                </c:pt>
                <c:pt idx="3328">
                  <c:v>21.079016150089981</c:v>
                </c:pt>
                <c:pt idx="3329">
                  <c:v>21.251628416117011</c:v>
                </c:pt>
                <c:pt idx="3330">
                  <c:v>21.094950006637021</c:v>
                </c:pt>
                <c:pt idx="3331">
                  <c:v>21.397015567936748</c:v>
                </c:pt>
                <c:pt idx="3332">
                  <c:v>22.344467605599959</c:v>
                </c:pt>
                <c:pt idx="3333">
                  <c:v>22.403338040144757</c:v>
                </c:pt>
                <c:pt idx="3334">
                  <c:v>21.978367842345786</c:v>
                </c:pt>
                <c:pt idx="3335">
                  <c:v>22.098668538731683</c:v>
                </c:pt>
                <c:pt idx="3336">
                  <c:v>21.805735648742893</c:v>
                </c:pt>
                <c:pt idx="3337">
                  <c:v>21.474006091618946</c:v>
                </c:pt>
                <c:pt idx="3338">
                  <c:v>21.765474062388506</c:v>
                </c:pt>
                <c:pt idx="3339">
                  <c:v>21.925933846521566</c:v>
                </c:pt>
                <c:pt idx="3340">
                  <c:v>21.678039698872521</c:v>
                </c:pt>
                <c:pt idx="3341">
                  <c:v>21.402811867380148</c:v>
                </c:pt>
                <c:pt idx="3342">
                  <c:v>21.027478397998284</c:v>
                </c:pt>
                <c:pt idx="3343">
                  <c:v>21.433537009442873</c:v>
                </c:pt>
                <c:pt idx="3344">
                  <c:v>21.545430210007087</c:v>
                </c:pt>
                <c:pt idx="3345">
                  <c:v>20.949852815819675</c:v>
                </c:pt>
                <c:pt idx="3346">
                  <c:v>21.311040019184659</c:v>
                </c:pt>
                <c:pt idx="3347">
                  <c:v>21.364668559610571</c:v>
                </c:pt>
                <c:pt idx="3348">
                  <c:v>20.249136775507967</c:v>
                </c:pt>
                <c:pt idx="3349">
                  <c:v>20.320478350720183</c:v>
                </c:pt>
                <c:pt idx="3350">
                  <c:v>22.111485010878791</c:v>
                </c:pt>
                <c:pt idx="3351">
                  <c:v>21.526803916134778</c:v>
                </c:pt>
                <c:pt idx="3352">
                  <c:v>21.671343416142392</c:v>
                </c:pt>
                <c:pt idx="3353">
                  <c:v>21.927294976046802</c:v>
                </c:pt>
                <c:pt idx="3354">
                  <c:v>21.639423354860426</c:v>
                </c:pt>
                <c:pt idx="3355">
                  <c:v>21.621436943995285</c:v>
                </c:pt>
                <c:pt idx="3356">
                  <c:v>21.429935824206762</c:v>
                </c:pt>
                <c:pt idx="3357">
                  <c:v>21.380900559580116</c:v>
                </c:pt>
                <c:pt idx="3358">
                  <c:v>21.264333535895386</c:v>
                </c:pt>
                <c:pt idx="3359">
                  <c:v>21.378240370163152</c:v>
                </c:pt>
                <c:pt idx="3360">
                  <c:v>21.023865776827137</c:v>
                </c:pt>
                <c:pt idx="3361">
                  <c:v>21.123613885468412</c:v>
                </c:pt>
                <c:pt idx="3362">
                  <c:v>21.28571985205204</c:v>
                </c:pt>
                <c:pt idx="3363">
                  <c:v>20.901687501053246</c:v>
                </c:pt>
                <c:pt idx="3364">
                  <c:v>20.821416988513224</c:v>
                </c:pt>
                <c:pt idx="3365">
                  <c:v>20.54786903445693</c:v>
                </c:pt>
                <c:pt idx="3366">
                  <c:v>20.612742012177655</c:v>
                </c:pt>
                <c:pt idx="3367">
                  <c:v>20.749056548397338</c:v>
                </c:pt>
                <c:pt idx="3368">
                  <c:v>20.49662369740615</c:v>
                </c:pt>
                <c:pt idx="3369">
                  <c:v>20.759001579038316</c:v>
                </c:pt>
                <c:pt idx="3370">
                  <c:v>20.66841972527174</c:v>
                </c:pt>
                <c:pt idx="3371">
                  <c:v>20.472003675121805</c:v>
                </c:pt>
                <c:pt idx="3372">
                  <c:v>20.010307072028777</c:v>
                </c:pt>
                <c:pt idx="3373">
                  <c:v>19.920662741939317</c:v>
                </c:pt>
                <c:pt idx="3374">
                  <c:v>20.78777679909626</c:v>
                </c:pt>
                <c:pt idx="3375">
                  <c:v>21.180784236446911</c:v>
                </c:pt>
                <c:pt idx="3376">
                  <c:v>21.118412505244251</c:v>
                </c:pt>
                <c:pt idx="3377">
                  <c:v>21.161392878507094</c:v>
                </c:pt>
                <c:pt idx="3378">
                  <c:v>20.925180122224397</c:v>
                </c:pt>
                <c:pt idx="3379">
                  <c:v>20.655603587389869</c:v>
                </c:pt>
                <c:pt idx="3380">
                  <c:v>20.735550226669588</c:v>
                </c:pt>
                <c:pt idx="3381">
                  <c:v>20.979663033092073</c:v>
                </c:pt>
                <c:pt idx="3382">
                  <c:v>21.170235382685409</c:v>
                </c:pt>
                <c:pt idx="3383">
                  <c:v>22.148948750433</c:v>
                </c:pt>
                <c:pt idx="3384">
                  <c:v>22.15523020865238</c:v>
                </c:pt>
                <c:pt idx="3385">
                  <c:v>22.142119969095635</c:v>
                </c:pt>
                <c:pt idx="3386">
                  <c:v>21.984236618112064</c:v>
                </c:pt>
                <c:pt idx="3387">
                  <c:v>23.195118919021834</c:v>
                </c:pt>
                <c:pt idx="3388">
                  <c:v>22.620095520658644</c:v>
                </c:pt>
                <c:pt idx="3389">
                  <c:v>22.691269611191352</c:v>
                </c:pt>
                <c:pt idx="3390">
                  <c:v>22.555535191964502</c:v>
                </c:pt>
                <c:pt idx="3391">
                  <c:v>20.225859118124752</c:v>
                </c:pt>
                <c:pt idx="3392">
                  <c:v>21.319554956624135</c:v>
                </c:pt>
                <c:pt idx="3393">
                  <c:v>21.625134746328289</c:v>
                </c:pt>
                <c:pt idx="3394">
                  <c:v>19.944926113903293</c:v>
                </c:pt>
                <c:pt idx="3395">
                  <c:v>20.269196042884623</c:v>
                </c:pt>
                <c:pt idx="3396">
                  <c:v>20.550245526178973</c:v>
                </c:pt>
                <c:pt idx="3397">
                  <c:v>19.984100325594451</c:v>
                </c:pt>
                <c:pt idx="3398">
                  <c:v>21.370946652893291</c:v>
                </c:pt>
                <c:pt idx="3399">
                  <c:v>21.519577499698542</c:v>
                </c:pt>
                <c:pt idx="3400">
                  <c:v>21.666607200265293</c:v>
                </c:pt>
                <c:pt idx="3401">
                  <c:v>21.635259531739905</c:v>
                </c:pt>
                <c:pt idx="3402">
                  <c:v>21.528788885493793</c:v>
                </c:pt>
                <c:pt idx="3403">
                  <c:v>21.543423910563689</c:v>
                </c:pt>
                <c:pt idx="3404">
                  <c:v>21.46016091055861</c:v>
                </c:pt>
                <c:pt idx="3405">
                  <c:v>21.61755441753262</c:v>
                </c:pt>
                <c:pt idx="3406">
                  <c:v>21.681137378540086</c:v>
                </c:pt>
                <c:pt idx="3407">
                  <c:v>21.833355799162245</c:v>
                </c:pt>
                <c:pt idx="3408">
                  <c:v>21.790944190523511</c:v>
                </c:pt>
                <c:pt idx="3409">
                  <c:v>22.009460769926729</c:v>
                </c:pt>
                <c:pt idx="3410">
                  <c:v>22.052780769926727</c:v>
                </c:pt>
                <c:pt idx="3411">
                  <c:v>21.581110471848184</c:v>
                </c:pt>
                <c:pt idx="3412">
                  <c:v>21.530242736469749</c:v>
                </c:pt>
                <c:pt idx="3413">
                  <c:v>21.051841013598342</c:v>
                </c:pt>
                <c:pt idx="3414">
                  <c:v>21.045472076270535</c:v>
                </c:pt>
                <c:pt idx="3415">
                  <c:v>19.660096982992894</c:v>
                </c:pt>
                <c:pt idx="3416">
                  <c:v>20.003432944005436</c:v>
                </c:pt>
                <c:pt idx="3417">
                  <c:v>21.052059466343085</c:v>
                </c:pt>
                <c:pt idx="3418">
                  <c:v>22.229928031864265</c:v>
                </c:pt>
                <c:pt idx="3419">
                  <c:v>22.275174747733743</c:v>
                </c:pt>
                <c:pt idx="3420">
                  <c:v>21.951972857729725</c:v>
                </c:pt>
                <c:pt idx="3421">
                  <c:v>23.336553639087391</c:v>
                </c:pt>
                <c:pt idx="3422">
                  <c:v>22.780429049917007</c:v>
                </c:pt>
                <c:pt idx="3423">
                  <c:v>22.765822661336209</c:v>
                </c:pt>
                <c:pt idx="3424">
                  <c:v>22.446301963544851</c:v>
                </c:pt>
                <c:pt idx="3425">
                  <c:v>22.129487554054712</c:v>
                </c:pt>
                <c:pt idx="3426">
                  <c:v>22.049918260177325</c:v>
                </c:pt>
                <c:pt idx="3427">
                  <c:v>20.943290261501573</c:v>
                </c:pt>
                <c:pt idx="3428">
                  <c:v>21.568919180761419</c:v>
                </c:pt>
                <c:pt idx="3429">
                  <c:v>22.15927148302589</c:v>
                </c:pt>
                <c:pt idx="3430">
                  <c:v>21.902471197494982</c:v>
                </c:pt>
                <c:pt idx="3431">
                  <c:v>22.421051879978542</c:v>
                </c:pt>
                <c:pt idx="3432">
                  <c:v>22.803441676659233</c:v>
                </c:pt>
                <c:pt idx="3433">
                  <c:v>23.215060410667746</c:v>
                </c:pt>
                <c:pt idx="3434">
                  <c:v>21.762509444109494</c:v>
                </c:pt>
                <c:pt idx="3435">
                  <c:v>23.117866024867418</c:v>
                </c:pt>
                <c:pt idx="3436">
                  <c:v>22.789390263008549</c:v>
                </c:pt>
                <c:pt idx="3437">
                  <c:v>22.911937425970468</c:v>
                </c:pt>
                <c:pt idx="3438">
                  <c:v>23.211182992841277</c:v>
                </c:pt>
                <c:pt idx="3439">
                  <c:v>23.672416785346197</c:v>
                </c:pt>
                <c:pt idx="3440">
                  <c:v>23.877448239399957</c:v>
                </c:pt>
                <c:pt idx="3441">
                  <c:v>24.089378279803029</c:v>
                </c:pt>
                <c:pt idx="3442">
                  <c:v>24.116591051393527</c:v>
                </c:pt>
                <c:pt idx="3443">
                  <c:v>24.51062454863083</c:v>
                </c:pt>
                <c:pt idx="3444">
                  <c:v>24.270334318810789</c:v>
                </c:pt>
                <c:pt idx="3445">
                  <c:v>24.46418681325239</c:v>
                </c:pt>
                <c:pt idx="3446">
                  <c:v>24.434714286789728</c:v>
                </c:pt>
                <c:pt idx="3447">
                  <c:v>24.163797451116494</c:v>
                </c:pt>
                <c:pt idx="3448">
                  <c:v>24.080515725484929</c:v>
                </c:pt>
                <c:pt idx="3449">
                  <c:v>24.189415264490151</c:v>
                </c:pt>
                <c:pt idx="3450">
                  <c:v>24.148469882870682</c:v>
                </c:pt>
                <c:pt idx="3451">
                  <c:v>21.889139441349325</c:v>
                </c:pt>
                <c:pt idx="3452">
                  <c:v>21.901603208758978</c:v>
                </c:pt>
                <c:pt idx="3453">
                  <c:v>19.059801689206875</c:v>
                </c:pt>
                <c:pt idx="3454">
                  <c:v>18.740283423169696</c:v>
                </c:pt>
                <c:pt idx="3455">
                  <c:v>19.528871970572155</c:v>
                </c:pt>
                <c:pt idx="3456">
                  <c:v>19.478127880039455</c:v>
                </c:pt>
                <c:pt idx="3457">
                  <c:v>19.542268242160123</c:v>
                </c:pt>
                <c:pt idx="3458">
                  <c:v>19.333243182258244</c:v>
                </c:pt>
                <c:pt idx="3459">
                  <c:v>19.169065896732409</c:v>
                </c:pt>
                <c:pt idx="3460">
                  <c:v>18.63445634377409</c:v>
                </c:pt>
                <c:pt idx="3461">
                  <c:v>18.690232905058586</c:v>
                </c:pt>
                <c:pt idx="3462">
                  <c:v>18.83969628946868</c:v>
                </c:pt>
                <c:pt idx="3463">
                  <c:v>20.361501825774649</c:v>
                </c:pt>
                <c:pt idx="3464">
                  <c:v>19.713636579215969</c:v>
                </c:pt>
                <c:pt idx="3465">
                  <c:v>19.375350728219715</c:v>
                </c:pt>
                <c:pt idx="3466">
                  <c:v>18.536354311732726</c:v>
                </c:pt>
                <c:pt idx="3467">
                  <c:v>19.529185359147878</c:v>
                </c:pt>
                <c:pt idx="3468">
                  <c:v>19.856732334098286</c:v>
                </c:pt>
                <c:pt idx="3469">
                  <c:v>19.747382884230458</c:v>
                </c:pt>
                <c:pt idx="3470">
                  <c:v>19.456734824323505</c:v>
                </c:pt>
                <c:pt idx="3471">
                  <c:v>19.66810233826391</c:v>
                </c:pt>
                <c:pt idx="3472">
                  <c:v>19.639990885615614</c:v>
                </c:pt>
                <c:pt idx="3473">
                  <c:v>19.777222945512417</c:v>
                </c:pt>
                <c:pt idx="3474">
                  <c:v>20.20121051099807</c:v>
                </c:pt>
                <c:pt idx="3475">
                  <c:v>20.237090700415035</c:v>
                </c:pt>
                <c:pt idx="3476">
                  <c:v>19.799684242170272</c:v>
                </c:pt>
                <c:pt idx="3477">
                  <c:v>19.686976022107249</c:v>
                </c:pt>
                <c:pt idx="3478">
                  <c:v>19.450008290894445</c:v>
                </c:pt>
                <c:pt idx="3479">
                  <c:v>19.315366186428946</c:v>
                </c:pt>
                <c:pt idx="3480">
                  <c:v>19.645445676699843</c:v>
                </c:pt>
                <c:pt idx="3481">
                  <c:v>20.279634529106637</c:v>
                </c:pt>
                <c:pt idx="3482">
                  <c:v>20.748801121057497</c:v>
                </c:pt>
                <c:pt idx="3483">
                  <c:v>20.74144604584782</c:v>
                </c:pt>
                <c:pt idx="3484">
                  <c:v>20.527322204608581</c:v>
                </c:pt>
                <c:pt idx="3485">
                  <c:v>20.127205974778391</c:v>
                </c:pt>
                <c:pt idx="3486">
                  <c:v>20.522434614078414</c:v>
                </c:pt>
                <c:pt idx="3487">
                  <c:v>20.407575130784053</c:v>
                </c:pt>
                <c:pt idx="3488">
                  <c:v>20.316727044427132</c:v>
                </c:pt>
                <c:pt idx="3489">
                  <c:v>20.214865140520772</c:v>
                </c:pt>
                <c:pt idx="3490">
                  <c:v>20.568233523550781</c:v>
                </c:pt>
                <c:pt idx="3491">
                  <c:v>20.808429963676819</c:v>
                </c:pt>
                <c:pt idx="3492">
                  <c:v>21.050342664248653</c:v>
                </c:pt>
                <c:pt idx="3493">
                  <c:v>21.112271763137986</c:v>
                </c:pt>
                <c:pt idx="3494">
                  <c:v>20.32785568091623</c:v>
                </c:pt>
                <c:pt idx="3495">
                  <c:v>19.939288271421013</c:v>
                </c:pt>
                <c:pt idx="3496">
                  <c:v>20.012716190645328</c:v>
                </c:pt>
                <c:pt idx="3497">
                  <c:v>19.521549403706423</c:v>
                </c:pt>
                <c:pt idx="3498">
                  <c:v>18.557932223980487</c:v>
                </c:pt>
                <c:pt idx="3499">
                  <c:v>18.363758505305164</c:v>
                </c:pt>
                <c:pt idx="3500">
                  <c:v>18.426048856283657</c:v>
                </c:pt>
                <c:pt idx="3501">
                  <c:v>19.047330129302463</c:v>
                </c:pt>
                <c:pt idx="3502">
                  <c:v>19.447875051332613</c:v>
                </c:pt>
                <c:pt idx="3503">
                  <c:v>19.247970047141614</c:v>
                </c:pt>
                <c:pt idx="3504">
                  <c:v>19.385088356342028</c:v>
                </c:pt>
                <c:pt idx="3505">
                  <c:v>19.264725088924763</c:v>
                </c:pt>
                <c:pt idx="3506">
                  <c:v>18.73220304850139</c:v>
                </c:pt>
                <c:pt idx="3507">
                  <c:v>19.591173276966725</c:v>
                </c:pt>
                <c:pt idx="3508">
                  <c:v>21.348349004095127</c:v>
                </c:pt>
                <c:pt idx="3509">
                  <c:v>21.035563309089305</c:v>
                </c:pt>
                <c:pt idx="3510">
                  <c:v>20.490474941367093</c:v>
                </c:pt>
                <c:pt idx="3511">
                  <c:v>18.751968017860413</c:v>
                </c:pt>
                <c:pt idx="3512">
                  <c:v>18.712060243484366</c:v>
                </c:pt>
                <c:pt idx="3513">
                  <c:v>18.299327686355344</c:v>
                </c:pt>
                <c:pt idx="3514">
                  <c:v>18.285880073540831</c:v>
                </c:pt>
                <c:pt idx="3515">
                  <c:v>17.951926749007235</c:v>
                </c:pt>
                <c:pt idx="3516">
                  <c:v>18.737320276910889</c:v>
                </c:pt>
                <c:pt idx="3517">
                  <c:v>19.342398951042899</c:v>
                </c:pt>
                <c:pt idx="3518">
                  <c:v>19.649015797858304</c:v>
                </c:pt>
                <c:pt idx="3519">
                  <c:v>19.520743732390411</c:v>
                </c:pt>
                <c:pt idx="3520">
                  <c:v>19.464960860520343</c:v>
                </c:pt>
                <c:pt idx="3521">
                  <c:v>19.178709077772442</c:v>
                </c:pt>
                <c:pt idx="3522">
                  <c:v>19.841221853579331</c:v>
                </c:pt>
                <c:pt idx="3523">
                  <c:v>19.443069385587695</c:v>
                </c:pt>
                <c:pt idx="3524">
                  <c:v>18.975582743497057</c:v>
                </c:pt>
                <c:pt idx="3525">
                  <c:v>18.473679640401489</c:v>
                </c:pt>
                <c:pt idx="3526">
                  <c:v>19.015750428735707</c:v>
                </c:pt>
                <c:pt idx="3527">
                  <c:v>18.929442370234216</c:v>
                </c:pt>
                <c:pt idx="3528">
                  <c:v>19.074335726788867</c:v>
                </c:pt>
                <c:pt idx="3529">
                  <c:v>19.130587290858912</c:v>
                </c:pt>
                <c:pt idx="3530">
                  <c:v>19.329264726804098</c:v>
                </c:pt>
                <c:pt idx="3531">
                  <c:v>18.537143597228102</c:v>
                </c:pt>
                <c:pt idx="3532">
                  <c:v>18.454134308921798</c:v>
                </c:pt>
                <c:pt idx="3533">
                  <c:v>18.353286161282913</c:v>
                </c:pt>
                <c:pt idx="3534">
                  <c:v>18.572686223970337</c:v>
                </c:pt>
                <c:pt idx="3535">
                  <c:v>18.963097334022152</c:v>
                </c:pt>
                <c:pt idx="3536">
                  <c:v>19.281721754654459</c:v>
                </c:pt>
                <c:pt idx="3537">
                  <c:v>19.583664822918045</c:v>
                </c:pt>
                <c:pt idx="3538">
                  <c:v>19.708765558301554</c:v>
                </c:pt>
                <c:pt idx="3539">
                  <c:v>19.900771703159975</c:v>
                </c:pt>
                <c:pt idx="3540">
                  <c:v>19.81664490788981</c:v>
                </c:pt>
                <c:pt idx="3541">
                  <c:v>20.060016367514653</c:v>
                </c:pt>
                <c:pt idx="3542">
                  <c:v>20.347968100122777</c:v>
                </c:pt>
                <c:pt idx="3543">
                  <c:v>20.914836540269121</c:v>
                </c:pt>
                <c:pt idx="3544">
                  <c:v>20.692057646104551</c:v>
                </c:pt>
                <c:pt idx="3545">
                  <c:v>20.521366570884723</c:v>
                </c:pt>
                <c:pt idx="3546">
                  <c:v>20.01726220455782</c:v>
                </c:pt>
                <c:pt idx="3547">
                  <c:v>20.593458201807803</c:v>
                </c:pt>
                <c:pt idx="3548">
                  <c:v>19.636418562472254</c:v>
                </c:pt>
                <c:pt idx="3549">
                  <c:v>19.606497098681778</c:v>
                </c:pt>
                <c:pt idx="3550">
                  <c:v>19.821534634906541</c:v>
                </c:pt>
                <c:pt idx="3551">
                  <c:v>20.598416860581256</c:v>
                </c:pt>
                <c:pt idx="3552">
                  <c:v>20.505605012385768</c:v>
                </c:pt>
                <c:pt idx="3553">
                  <c:v>20.594616777014945</c:v>
                </c:pt>
                <c:pt idx="3554">
                  <c:v>20.504367444139948</c:v>
                </c:pt>
                <c:pt idx="3555">
                  <c:v>20.204198076432963</c:v>
                </c:pt>
                <c:pt idx="3556">
                  <c:v>20.109542466398917</c:v>
                </c:pt>
                <c:pt idx="3557">
                  <c:v>20.097697363333804</c:v>
                </c:pt>
                <c:pt idx="3558">
                  <c:v>21.051639423281365</c:v>
                </c:pt>
                <c:pt idx="3559">
                  <c:v>20.35903015304303</c:v>
                </c:pt>
                <c:pt idx="3560">
                  <c:v>21.320529758952055</c:v>
                </c:pt>
                <c:pt idx="3561">
                  <c:v>21.750917363435317</c:v>
                </c:pt>
                <c:pt idx="3562">
                  <c:v>21.941344749240727</c:v>
                </c:pt>
                <c:pt idx="3563">
                  <c:v>21.293138250592889</c:v>
                </c:pt>
                <c:pt idx="3564">
                  <c:v>21.564284880135894</c:v>
                </c:pt>
                <c:pt idx="3565">
                  <c:v>20.94575731324478</c:v>
                </c:pt>
                <c:pt idx="3566">
                  <c:v>21.17783745392742</c:v>
                </c:pt>
                <c:pt idx="3567">
                  <c:v>21.393711245026875</c:v>
                </c:pt>
                <c:pt idx="3568">
                  <c:v>21.080015544449971</c:v>
                </c:pt>
                <c:pt idx="3569">
                  <c:v>21.137083363394712</c:v>
                </c:pt>
                <c:pt idx="3570">
                  <c:v>20.298645700389656</c:v>
                </c:pt>
                <c:pt idx="3571">
                  <c:v>21.02808388567145</c:v>
                </c:pt>
                <c:pt idx="3572">
                  <c:v>20.993201141936392</c:v>
                </c:pt>
                <c:pt idx="3573">
                  <c:v>21.290945434433691</c:v>
                </c:pt>
                <c:pt idx="3574">
                  <c:v>20.439921444129791</c:v>
                </c:pt>
                <c:pt idx="3575">
                  <c:v>19.739359625144449</c:v>
                </c:pt>
                <c:pt idx="3576">
                  <c:v>18.952293526209427</c:v>
                </c:pt>
                <c:pt idx="3577">
                  <c:v>19.019341406436126</c:v>
                </c:pt>
                <c:pt idx="3578">
                  <c:v>19.411923779719277</c:v>
                </c:pt>
                <c:pt idx="3579">
                  <c:v>19.65941026441401</c:v>
                </c:pt>
                <c:pt idx="3580">
                  <c:v>19.145657088894311</c:v>
                </c:pt>
                <c:pt idx="3581">
                  <c:v>15.988110227973529</c:v>
                </c:pt>
                <c:pt idx="3582">
                  <c:v>15.209886683356613</c:v>
                </c:pt>
                <c:pt idx="3583">
                  <c:v>14.897555991136342</c:v>
                </c:pt>
                <c:pt idx="3584">
                  <c:v>15.835147950804329</c:v>
                </c:pt>
                <c:pt idx="3585">
                  <c:v>19.771218267204635</c:v>
                </c:pt>
                <c:pt idx="3586">
                  <c:v>19.803003431551705</c:v>
                </c:pt>
                <c:pt idx="3587">
                  <c:v>21.886302405218476</c:v>
                </c:pt>
                <c:pt idx="3588">
                  <c:v>23.329619961018171</c:v>
                </c:pt>
                <c:pt idx="3589">
                  <c:v>21.957494030570476</c:v>
                </c:pt>
                <c:pt idx="3590">
                  <c:v>20.14788292182261</c:v>
                </c:pt>
                <c:pt idx="3591">
                  <c:v>19.978121852173864</c:v>
                </c:pt>
                <c:pt idx="3592">
                  <c:v>19.874781189214485</c:v>
                </c:pt>
                <c:pt idx="3593">
                  <c:v>20.352335332697898</c:v>
                </c:pt>
                <c:pt idx="3594">
                  <c:v>20.357117831305132</c:v>
                </c:pt>
                <c:pt idx="3595">
                  <c:v>20.573376625190129</c:v>
                </c:pt>
                <c:pt idx="3596">
                  <c:v>20.098392437138024</c:v>
                </c:pt>
                <c:pt idx="3597">
                  <c:v>18.576466839550093</c:v>
                </c:pt>
                <c:pt idx="3598">
                  <c:v>18.671383640391333</c:v>
                </c:pt>
                <c:pt idx="3599">
                  <c:v>18.556855409186145</c:v>
                </c:pt>
                <c:pt idx="3600">
                  <c:v>19.827559407872045</c:v>
                </c:pt>
                <c:pt idx="3601">
                  <c:v>19.788220386977933</c:v>
                </c:pt>
                <c:pt idx="3602">
                  <c:v>19.674662161343825</c:v>
                </c:pt>
                <c:pt idx="3603">
                  <c:v>19.604185449639974</c:v>
                </c:pt>
                <c:pt idx="3604">
                  <c:v>19.441466923167159</c:v>
                </c:pt>
                <c:pt idx="3605">
                  <c:v>19.457213239323817</c:v>
                </c:pt>
                <c:pt idx="3606">
                  <c:v>19.576823941280807</c:v>
                </c:pt>
                <c:pt idx="3607">
                  <c:v>19.463473217039468</c:v>
                </c:pt>
                <c:pt idx="3608">
                  <c:v>19.853666825698511</c:v>
                </c:pt>
                <c:pt idx="3609">
                  <c:v>19.473343217039467</c:v>
                </c:pt>
                <c:pt idx="3610">
                  <c:v>18.654654424509168</c:v>
                </c:pt>
                <c:pt idx="3611">
                  <c:v>19.772407487252426</c:v>
                </c:pt>
                <c:pt idx="3612">
                  <c:v>19.818193987254965</c:v>
                </c:pt>
                <c:pt idx="3613">
                  <c:v>20.095339403706422</c:v>
                </c:pt>
                <c:pt idx="3614">
                  <c:v>20.228041435747791</c:v>
                </c:pt>
                <c:pt idx="3615">
                  <c:v>20.349575899543336</c:v>
                </c:pt>
                <c:pt idx="3616">
                  <c:v>20.27545916555513</c:v>
                </c:pt>
                <c:pt idx="3617">
                  <c:v>20.315993133523921</c:v>
                </c:pt>
                <c:pt idx="3618">
                  <c:v>20.52355312378721</c:v>
                </c:pt>
                <c:pt idx="3619">
                  <c:v>20.531658143286009</c:v>
                </c:pt>
                <c:pt idx="3620">
                  <c:v>20.382248448290344</c:v>
                </c:pt>
                <c:pt idx="3621">
                  <c:v>20.394809744948201</c:v>
                </c:pt>
                <c:pt idx="3622">
                  <c:v>19.139545779688824</c:v>
                </c:pt>
                <c:pt idx="3623">
                  <c:v>19.359237094465399</c:v>
                </c:pt>
                <c:pt idx="3624">
                  <c:v>19.16262086046958</c:v>
                </c:pt>
                <c:pt idx="3625">
                  <c:v>19.236958785264981</c:v>
                </c:pt>
                <c:pt idx="3626">
                  <c:v>19.187743453785295</c:v>
                </c:pt>
                <c:pt idx="3627">
                  <c:v>19.24274376019509</c:v>
                </c:pt>
                <c:pt idx="3628">
                  <c:v>19.120416730939269</c:v>
                </c:pt>
                <c:pt idx="3629">
                  <c:v>18.236963792165394</c:v>
                </c:pt>
                <c:pt idx="3630">
                  <c:v>17.590473553963349</c:v>
                </c:pt>
                <c:pt idx="3631">
                  <c:v>18.252313825591919</c:v>
                </c:pt>
                <c:pt idx="3632">
                  <c:v>18.819978520612963</c:v>
                </c:pt>
                <c:pt idx="3633">
                  <c:v>18.79694584930203</c:v>
                </c:pt>
                <c:pt idx="3634">
                  <c:v>17.390798460634947</c:v>
                </c:pt>
                <c:pt idx="3635">
                  <c:v>16.90496420572979</c:v>
                </c:pt>
                <c:pt idx="3636">
                  <c:v>17.895078987128066</c:v>
                </c:pt>
                <c:pt idx="3637">
                  <c:v>18.285871349269037</c:v>
                </c:pt>
                <c:pt idx="3638">
                  <c:v>18.874579923121473</c:v>
                </c:pt>
                <c:pt idx="3639">
                  <c:v>18.071548726692431</c:v>
                </c:pt>
                <c:pt idx="3640">
                  <c:v>18.426757120864611</c:v>
                </c:pt>
                <c:pt idx="3641">
                  <c:v>18.488438718361177</c:v>
                </c:pt>
                <c:pt idx="3642">
                  <c:v>18.464268540086387</c:v>
                </c:pt>
                <c:pt idx="3643">
                  <c:v>18.399583113898217</c:v>
                </c:pt>
                <c:pt idx="3644">
                  <c:v>18.595738034522913</c:v>
                </c:pt>
                <c:pt idx="3645">
                  <c:v>18.548837716970947</c:v>
                </c:pt>
                <c:pt idx="3646">
                  <c:v>17.882514857597752</c:v>
                </c:pt>
                <c:pt idx="3647">
                  <c:v>17.254348481513833</c:v>
                </c:pt>
                <c:pt idx="3648">
                  <c:v>17.03247959292035</c:v>
                </c:pt>
                <c:pt idx="3649">
                  <c:v>17.646337070674072</c:v>
                </c:pt>
                <c:pt idx="3650">
                  <c:v>17.930060027515907</c:v>
                </c:pt>
                <c:pt idx="3651">
                  <c:v>18.462234505264554</c:v>
                </c:pt>
                <c:pt idx="3652">
                  <c:v>18.499603453734537</c:v>
                </c:pt>
                <c:pt idx="3653">
                  <c:v>18.807016555424646</c:v>
                </c:pt>
                <c:pt idx="3654">
                  <c:v>18.367211332555776</c:v>
                </c:pt>
                <c:pt idx="3655">
                  <c:v>18.489448300529634</c:v>
                </c:pt>
                <c:pt idx="3656">
                  <c:v>18.539908579083999</c:v>
                </c:pt>
                <c:pt idx="3657">
                  <c:v>18.656779264327724</c:v>
                </c:pt>
                <c:pt idx="3658">
                  <c:v>18.80744390639806</c:v>
                </c:pt>
                <c:pt idx="3659">
                  <c:v>18.106590835323551</c:v>
                </c:pt>
                <c:pt idx="3660">
                  <c:v>17.270086934157053</c:v>
                </c:pt>
                <c:pt idx="3661">
                  <c:v>16.811720347777285</c:v>
                </c:pt>
                <c:pt idx="3662">
                  <c:v>17.779218740594764</c:v>
                </c:pt>
                <c:pt idx="3663">
                  <c:v>17.775864939758598</c:v>
                </c:pt>
                <c:pt idx="3664">
                  <c:v>17.943592186286821</c:v>
                </c:pt>
                <c:pt idx="3665">
                  <c:v>17.837511506614181</c:v>
                </c:pt>
                <c:pt idx="3666">
                  <c:v>18.109661892424658</c:v>
                </c:pt>
                <c:pt idx="3667">
                  <c:v>18.003922464841175</c:v>
                </c:pt>
                <c:pt idx="3668">
                  <c:v>18.200314886858646</c:v>
                </c:pt>
                <c:pt idx="3669">
                  <c:v>18.39670730887612</c:v>
                </c:pt>
                <c:pt idx="3670">
                  <c:v>18.552025729498276</c:v>
                </c:pt>
                <c:pt idx="3671">
                  <c:v>19.109804113933748</c:v>
                </c:pt>
                <c:pt idx="3672">
                  <c:v>19.650158641822177</c:v>
                </c:pt>
                <c:pt idx="3673">
                  <c:v>19.026759794986468</c:v>
                </c:pt>
                <c:pt idx="3674">
                  <c:v>17.945618145893899</c:v>
                </c:pt>
                <c:pt idx="3675">
                  <c:v>17.576917108266219</c:v>
                </c:pt>
                <c:pt idx="3676">
                  <c:v>18.050148725286967</c:v>
                </c:pt>
                <c:pt idx="3677">
                  <c:v>18.194453328359693</c:v>
                </c:pt>
                <c:pt idx="3678">
                  <c:v>18.387744481574746</c:v>
                </c:pt>
                <c:pt idx="3679">
                  <c:v>18.301941425858796</c:v>
                </c:pt>
                <c:pt idx="3680">
                  <c:v>18.216667123624777</c:v>
                </c:pt>
                <c:pt idx="3681">
                  <c:v>18.466646123640007</c:v>
                </c:pt>
                <c:pt idx="3682">
                  <c:v>18.993815570747667</c:v>
                </c:pt>
                <c:pt idx="3683">
                  <c:v>18.706302530339528</c:v>
                </c:pt>
                <c:pt idx="3684">
                  <c:v>18.61750195651754</c:v>
                </c:pt>
                <c:pt idx="3685">
                  <c:v>18.880117283831606</c:v>
                </c:pt>
                <c:pt idx="3686">
                  <c:v>18.743705168223929</c:v>
                </c:pt>
                <c:pt idx="3687">
                  <c:v>18.254977145909127</c:v>
                </c:pt>
                <c:pt idx="3688">
                  <c:v>18.042385814419291</c:v>
                </c:pt>
                <c:pt idx="3689">
                  <c:v>19.003751669631928</c:v>
                </c:pt>
                <c:pt idx="3690">
                  <c:v>19.001297874366845</c:v>
                </c:pt>
                <c:pt idx="3691">
                  <c:v>18.946455008067865</c:v>
                </c:pt>
                <c:pt idx="3692">
                  <c:v>19.038765542892232</c:v>
                </c:pt>
                <c:pt idx="3693">
                  <c:v>18.846016832573543</c:v>
                </c:pt>
                <c:pt idx="3694">
                  <c:v>18.794205235076976</c:v>
                </c:pt>
                <c:pt idx="3695">
                  <c:v>18.71833224064299</c:v>
                </c:pt>
                <c:pt idx="3696">
                  <c:v>18.516379723917037</c:v>
                </c:pt>
                <c:pt idx="3697">
                  <c:v>18.570791276844908</c:v>
                </c:pt>
                <c:pt idx="3698">
                  <c:v>18.479384437006047</c:v>
                </c:pt>
                <c:pt idx="3699">
                  <c:v>18.16415622667974</c:v>
                </c:pt>
                <c:pt idx="3700">
                  <c:v>18.005057722491269</c:v>
                </c:pt>
                <c:pt idx="3701">
                  <c:v>17.672395655617922</c:v>
                </c:pt>
                <c:pt idx="3702">
                  <c:v>17.923037159811468</c:v>
                </c:pt>
                <c:pt idx="3703">
                  <c:v>18.122470850631355</c:v>
                </c:pt>
                <c:pt idx="3704">
                  <c:v>17.853187921644952</c:v>
                </c:pt>
                <c:pt idx="3705">
                  <c:v>17.775658666765171</c:v>
                </c:pt>
                <c:pt idx="3706">
                  <c:v>17.740227169548181</c:v>
                </c:pt>
                <c:pt idx="3707">
                  <c:v>17.759376006596415</c:v>
                </c:pt>
                <c:pt idx="3708">
                  <c:v>17.737718343642115</c:v>
                </c:pt>
                <c:pt idx="3709">
                  <c:v>17.85324402052921</c:v>
                </c:pt>
                <c:pt idx="3710">
                  <c:v>17.869445339471415</c:v>
                </c:pt>
                <c:pt idx="3711">
                  <c:v>18.142050728067435</c:v>
                </c:pt>
                <c:pt idx="3712">
                  <c:v>18.344679438386127</c:v>
                </c:pt>
                <c:pt idx="3713">
                  <c:v>17.32348440628893</c:v>
                </c:pt>
                <c:pt idx="3714">
                  <c:v>18.504844108311904</c:v>
                </c:pt>
                <c:pt idx="3715">
                  <c:v>18.446993723906886</c:v>
                </c:pt>
                <c:pt idx="3716">
                  <c:v>18.809017159862226</c:v>
                </c:pt>
                <c:pt idx="3717">
                  <c:v>18.907998985773368</c:v>
                </c:pt>
                <c:pt idx="3718">
                  <c:v>18.491295154270833</c:v>
                </c:pt>
                <c:pt idx="3719">
                  <c:v>18.503752700232301</c:v>
                </c:pt>
                <c:pt idx="3720">
                  <c:v>18.009470893794592</c:v>
                </c:pt>
                <c:pt idx="3721">
                  <c:v>18.378175620836696</c:v>
                </c:pt>
                <c:pt idx="3722">
                  <c:v>18.781243058187346</c:v>
                </c:pt>
                <c:pt idx="3723">
                  <c:v>18.101186364551456</c:v>
                </c:pt>
                <c:pt idx="3724">
                  <c:v>17.894342567880912</c:v>
                </c:pt>
                <c:pt idx="3725">
                  <c:v>17.679619973159742</c:v>
                </c:pt>
                <c:pt idx="3726">
                  <c:v>17.788216857567296</c:v>
                </c:pt>
                <c:pt idx="3727">
                  <c:v>17.639409666749948</c:v>
                </c:pt>
                <c:pt idx="3728">
                  <c:v>17.581549282344927</c:v>
                </c:pt>
                <c:pt idx="3729">
                  <c:v>17.756502822745464</c:v>
                </c:pt>
                <c:pt idx="3730">
                  <c:v>20.912802115420423</c:v>
                </c:pt>
                <c:pt idx="3731">
                  <c:v>19.851443087499003</c:v>
                </c:pt>
                <c:pt idx="3732">
                  <c:v>18.024006870114928</c:v>
                </c:pt>
                <c:pt idx="3733">
                  <c:v>18.057939546996948</c:v>
                </c:pt>
                <c:pt idx="3734">
                  <c:v>17.936285021919446</c:v>
                </c:pt>
                <c:pt idx="3735">
                  <c:v>17.770846478733368</c:v>
                </c:pt>
                <c:pt idx="3736">
                  <c:v>17.914408577627778</c:v>
                </c:pt>
                <c:pt idx="3737">
                  <c:v>18.151098746165854</c:v>
                </c:pt>
                <c:pt idx="3738">
                  <c:v>18.684183229485583</c:v>
                </c:pt>
                <c:pt idx="3739">
                  <c:v>18.947347310281575</c:v>
                </c:pt>
                <c:pt idx="3740">
                  <c:v>19.178651196089515</c:v>
                </c:pt>
                <c:pt idx="3741">
                  <c:v>19.243795314477659</c:v>
                </c:pt>
                <c:pt idx="3742">
                  <c:v>19.20991632701007</c:v>
                </c:pt>
                <c:pt idx="3743">
                  <c:v>18.315657072079535</c:v>
                </c:pt>
                <c:pt idx="3744">
                  <c:v>18.083871872900474</c:v>
                </c:pt>
                <c:pt idx="3745">
                  <c:v>17.258753041372564</c:v>
                </c:pt>
                <c:pt idx="3746">
                  <c:v>16.982056317121078</c:v>
                </c:pt>
                <c:pt idx="3747">
                  <c:v>16.924092182019677</c:v>
                </c:pt>
                <c:pt idx="3748">
                  <c:v>17.204710119362712</c:v>
                </c:pt>
                <c:pt idx="3749">
                  <c:v>17.235347776745922</c:v>
                </c:pt>
                <c:pt idx="3750">
                  <c:v>17.34722343134867</c:v>
                </c:pt>
                <c:pt idx="3751">
                  <c:v>17.719143177889581</c:v>
                </c:pt>
                <c:pt idx="3752">
                  <c:v>18.033277570666453</c:v>
                </c:pt>
                <c:pt idx="3753">
                  <c:v>18.424959938378514</c:v>
                </c:pt>
                <c:pt idx="3754">
                  <c:v>18.431512448127918</c:v>
                </c:pt>
                <c:pt idx="3755">
                  <c:v>18.562364469027106</c:v>
                </c:pt>
                <c:pt idx="3756">
                  <c:v>18.617933528918829</c:v>
                </c:pt>
                <c:pt idx="3757">
                  <c:v>18.957206825596991</c:v>
                </c:pt>
                <c:pt idx="3758">
                  <c:v>19.369715570747669</c:v>
                </c:pt>
                <c:pt idx="3759">
                  <c:v>19.319496483000513</c:v>
                </c:pt>
                <c:pt idx="3760">
                  <c:v>19.613259501124311</c:v>
                </c:pt>
                <c:pt idx="3761">
                  <c:v>19.531180218389096</c:v>
                </c:pt>
                <c:pt idx="3762">
                  <c:v>20.839485697578734</c:v>
                </c:pt>
                <c:pt idx="3763">
                  <c:v>20.492129790871601</c:v>
                </c:pt>
                <c:pt idx="3764">
                  <c:v>19.505381219779327</c:v>
                </c:pt>
                <c:pt idx="3765">
                  <c:v>19.408999349299492</c:v>
                </c:pt>
                <c:pt idx="3766">
                  <c:v>19.271617228120732</c:v>
                </c:pt>
                <c:pt idx="3767">
                  <c:v>19.214686849286803</c:v>
                </c:pt>
                <c:pt idx="3768">
                  <c:v>19.315973689125659</c:v>
                </c:pt>
                <c:pt idx="3769">
                  <c:v>19.33969255402933</c:v>
                </c:pt>
                <c:pt idx="3770">
                  <c:v>19.362842665451076</c:v>
                </c:pt>
                <c:pt idx="3771">
                  <c:v>19.522246111143129</c:v>
                </c:pt>
                <c:pt idx="3772">
                  <c:v>19.439771825622369</c:v>
                </c:pt>
                <c:pt idx="3773">
                  <c:v>19.17351016543839</c:v>
                </c:pt>
                <c:pt idx="3774">
                  <c:v>19.186516464881787</c:v>
                </c:pt>
                <c:pt idx="3775">
                  <c:v>19.283762030347134</c:v>
                </c:pt>
                <c:pt idx="3776">
                  <c:v>19.45785931587297</c:v>
                </c:pt>
                <c:pt idx="3777">
                  <c:v>19.714124604189422</c:v>
                </c:pt>
                <c:pt idx="3778">
                  <c:v>21.589373554166386</c:v>
                </c:pt>
                <c:pt idx="3779">
                  <c:v>21.226413802054388</c:v>
                </c:pt>
                <c:pt idx="3780">
                  <c:v>21.078522866111737</c:v>
                </c:pt>
                <c:pt idx="3781">
                  <c:v>21.164112109849341</c:v>
                </c:pt>
                <c:pt idx="3782">
                  <c:v>20.911283031838892</c:v>
                </c:pt>
                <c:pt idx="3783">
                  <c:v>20.920244306212396</c:v>
                </c:pt>
                <c:pt idx="3784">
                  <c:v>21.019329882819918</c:v>
                </c:pt>
                <c:pt idx="3785">
                  <c:v>20.919234239359348</c:v>
                </c:pt>
                <c:pt idx="3786">
                  <c:v>20.078645313122959</c:v>
                </c:pt>
                <c:pt idx="3787">
                  <c:v>20.793607159963742</c:v>
                </c:pt>
                <c:pt idx="3788">
                  <c:v>20.871575107043491</c:v>
                </c:pt>
                <c:pt idx="3789">
                  <c:v>19.385728480209892</c:v>
                </c:pt>
                <c:pt idx="3790">
                  <c:v>18.474075368732308</c:v>
                </c:pt>
                <c:pt idx="3791">
                  <c:v>18.204544938353138</c:v>
                </c:pt>
                <c:pt idx="3792">
                  <c:v>19.030992467652101</c:v>
                </c:pt>
                <c:pt idx="3793">
                  <c:v>19.187903398023664</c:v>
                </c:pt>
                <c:pt idx="3794">
                  <c:v>19.072411410550998</c:v>
                </c:pt>
                <c:pt idx="3795">
                  <c:v>19.396308363217059</c:v>
                </c:pt>
                <c:pt idx="3796">
                  <c:v>19.90926897327649</c:v>
                </c:pt>
                <c:pt idx="3797">
                  <c:v>20.294487551294548</c:v>
                </c:pt>
                <c:pt idx="3798">
                  <c:v>20.121303960754229</c:v>
                </c:pt>
                <c:pt idx="3799">
                  <c:v>20.431872081943148</c:v>
                </c:pt>
                <c:pt idx="3800">
                  <c:v>20.734707682240479</c:v>
                </c:pt>
                <c:pt idx="3801">
                  <c:v>20.571874978908482</c:v>
                </c:pt>
                <c:pt idx="3802">
                  <c:v>21.637892771403255</c:v>
                </c:pt>
                <c:pt idx="3803">
                  <c:v>22.184836282542889</c:v>
                </c:pt>
                <c:pt idx="3804">
                  <c:v>21.978740037404904</c:v>
                </c:pt>
                <c:pt idx="3805">
                  <c:v>22.84981666002211</c:v>
                </c:pt>
                <c:pt idx="3806">
                  <c:v>21.26834816270868</c:v>
                </c:pt>
                <c:pt idx="3807">
                  <c:v>21.227997878583235</c:v>
                </c:pt>
                <c:pt idx="3808">
                  <c:v>22.004028941306188</c:v>
                </c:pt>
                <c:pt idx="3809">
                  <c:v>22.075933104263022</c:v>
                </c:pt>
                <c:pt idx="3810">
                  <c:v>21.965624900913259</c:v>
                </c:pt>
                <c:pt idx="3811">
                  <c:v>21.547227263003474</c:v>
                </c:pt>
                <c:pt idx="3812">
                  <c:v>22.317333189234795</c:v>
                </c:pt>
                <c:pt idx="3813">
                  <c:v>21.538170957988992</c:v>
                </c:pt>
                <c:pt idx="3814">
                  <c:v>21.229939024821736</c:v>
                </c:pt>
                <c:pt idx="3815">
                  <c:v>21.395057579149984</c:v>
                </c:pt>
                <c:pt idx="3816">
                  <c:v>21.032339173835627</c:v>
                </c:pt>
                <c:pt idx="3817">
                  <c:v>21.761183547139076</c:v>
                </c:pt>
                <c:pt idx="3818">
                  <c:v>22.169587295075296</c:v>
                </c:pt>
                <c:pt idx="3819">
                  <c:v>22.703976747754052</c:v>
                </c:pt>
                <c:pt idx="3820">
                  <c:v>22.446616373085746</c:v>
                </c:pt>
                <c:pt idx="3821">
                  <c:v>22.266389037420126</c:v>
                </c:pt>
                <c:pt idx="3822">
                  <c:v>21.994652346595167</c:v>
                </c:pt>
                <c:pt idx="3823">
                  <c:v>22.201866115410269</c:v>
                </c:pt>
                <c:pt idx="3824">
                  <c:v>22.535580708746284</c:v>
                </c:pt>
                <c:pt idx="3825">
                  <c:v>23.338214297931902</c:v>
                </c:pt>
                <c:pt idx="3826">
                  <c:v>23.427909835541815</c:v>
                </c:pt>
                <c:pt idx="3827">
                  <c:v>23.663686303523292</c:v>
                </c:pt>
                <c:pt idx="3828">
                  <c:v>24.295181460944573</c:v>
                </c:pt>
                <c:pt idx="3829">
                  <c:v>21.884995253347974</c:v>
                </c:pt>
                <c:pt idx="3830">
                  <c:v>22.992723421865747</c:v>
                </c:pt>
                <c:pt idx="3831">
                  <c:v>23.20545471435798</c:v>
                </c:pt>
                <c:pt idx="3832">
                  <c:v>23.219834831350809</c:v>
                </c:pt>
                <c:pt idx="3833">
                  <c:v>23.119389165605892</c:v>
                </c:pt>
                <c:pt idx="3834">
                  <c:v>22.620456073652502</c:v>
                </c:pt>
                <c:pt idx="3835">
                  <c:v>23.215719728285698</c:v>
                </c:pt>
                <c:pt idx="3836">
                  <c:v>22.91762535779317</c:v>
                </c:pt>
                <c:pt idx="3837">
                  <c:v>22.855451233833943</c:v>
                </c:pt>
                <c:pt idx="3838">
                  <c:v>22.814360960850671</c:v>
                </c:pt>
                <c:pt idx="3839">
                  <c:v>23.669271155889479</c:v>
                </c:pt>
                <c:pt idx="3840">
                  <c:v>23.484896218551523</c:v>
                </c:pt>
                <c:pt idx="3841">
                  <c:v>22.392698275586639</c:v>
                </c:pt>
                <c:pt idx="3842">
                  <c:v>21.419957283882361</c:v>
                </c:pt>
                <c:pt idx="3843">
                  <c:v>21.41472348861728</c:v>
                </c:pt>
                <c:pt idx="3844">
                  <c:v>21.488035197535588</c:v>
                </c:pt>
                <c:pt idx="3845">
                  <c:v>21.542048013694785</c:v>
                </c:pt>
                <c:pt idx="3846">
                  <c:v>21.343335569392966</c:v>
                </c:pt>
                <c:pt idx="3847">
                  <c:v>22.089633838241067</c:v>
                </c:pt>
                <c:pt idx="3848">
                  <c:v>22.215539598694473</c:v>
                </c:pt>
                <c:pt idx="3849">
                  <c:v>22.497422605676096</c:v>
                </c:pt>
                <c:pt idx="3850">
                  <c:v>22.143617928773775</c:v>
                </c:pt>
                <c:pt idx="3851">
                  <c:v>22.441124736591568</c:v>
                </c:pt>
                <c:pt idx="3852">
                  <c:v>22.481907435757936</c:v>
                </c:pt>
                <c:pt idx="3853">
                  <c:v>22.032344400971635</c:v>
                </c:pt>
                <c:pt idx="3854">
                  <c:v>20.984076148836792</c:v>
                </c:pt>
                <c:pt idx="3855">
                  <c:v>23.266888476196542</c:v>
                </c:pt>
                <c:pt idx="3856">
                  <c:v>22.063037299240921</c:v>
                </c:pt>
                <c:pt idx="3857">
                  <c:v>23.392078964995992</c:v>
                </c:pt>
                <c:pt idx="3858">
                  <c:v>23.373200155803197</c:v>
                </c:pt>
                <c:pt idx="3859">
                  <c:v>23.139601228212101</c:v>
                </c:pt>
                <c:pt idx="3860">
                  <c:v>23.406965420429831</c:v>
                </c:pt>
                <c:pt idx="3861">
                  <c:v>23.892360810431317</c:v>
                </c:pt>
                <c:pt idx="3862">
                  <c:v>23.707680898163254</c:v>
                </c:pt>
                <c:pt idx="3863">
                  <c:v>23.792166513768386</c:v>
                </c:pt>
                <c:pt idx="3864">
                  <c:v>24.163810061145469</c:v>
                </c:pt>
                <c:pt idx="3865">
                  <c:v>24.660830593209674</c:v>
                </c:pt>
                <c:pt idx="3866">
                  <c:v>24.272019366165029</c:v>
                </c:pt>
                <c:pt idx="3867">
                  <c:v>24.556038583452661</c:v>
                </c:pt>
                <c:pt idx="3868">
                  <c:v>23.893018412103658</c:v>
                </c:pt>
                <c:pt idx="3869">
                  <c:v>23.534156100102471</c:v>
                </c:pt>
                <c:pt idx="3870">
                  <c:v>23.509725983109643</c:v>
                </c:pt>
                <c:pt idx="3871">
                  <c:v>23.398462866111736</c:v>
                </c:pt>
                <c:pt idx="3872">
                  <c:v>22.988429151602034</c:v>
                </c:pt>
                <c:pt idx="3873">
                  <c:v>23.385405203157433</c:v>
                </c:pt>
                <c:pt idx="3874">
                  <c:v>23.202586559691792</c:v>
                </c:pt>
                <c:pt idx="3875">
                  <c:v>21.693176267235092</c:v>
                </c:pt>
                <c:pt idx="3876">
                  <c:v>23.570441364729117</c:v>
                </c:pt>
                <c:pt idx="3877">
                  <c:v>23.806547854994939</c:v>
                </c:pt>
                <c:pt idx="3878">
                  <c:v>23.699337225462088</c:v>
                </c:pt>
                <c:pt idx="3879">
                  <c:v>23.717729846633237</c:v>
                </c:pt>
                <c:pt idx="3880">
                  <c:v>23.117194873057826</c:v>
                </c:pt>
                <c:pt idx="3881">
                  <c:v>23.009580487257502</c:v>
                </c:pt>
                <c:pt idx="3882">
                  <c:v>22.824059317329194</c:v>
                </c:pt>
                <c:pt idx="3883">
                  <c:v>23.17022900258814</c:v>
                </c:pt>
                <c:pt idx="3884">
                  <c:v>23.573205148852018</c:v>
                </c:pt>
                <c:pt idx="3885">
                  <c:v>23.667853268635469</c:v>
                </c:pt>
                <c:pt idx="3886">
                  <c:v>23.746223736606801</c:v>
                </c:pt>
                <c:pt idx="3887">
                  <c:v>23.311885998417441</c:v>
                </c:pt>
                <c:pt idx="3888">
                  <c:v>23.347478864716425</c:v>
                </c:pt>
                <c:pt idx="3889">
                  <c:v>23.854973063910716</c:v>
                </c:pt>
                <c:pt idx="3890">
                  <c:v>23.70767101515608</c:v>
                </c:pt>
                <c:pt idx="3891">
                  <c:v>23.747553697609195</c:v>
                </c:pt>
                <c:pt idx="3892">
                  <c:v>23.185997772783331</c:v>
                </c:pt>
                <c:pt idx="3893">
                  <c:v>21.644082130626707</c:v>
                </c:pt>
                <c:pt idx="3894">
                  <c:v>22.906452317334267</c:v>
                </c:pt>
                <c:pt idx="3895">
                  <c:v>23.120305969156547</c:v>
                </c:pt>
                <c:pt idx="3896">
                  <c:v>22.905432775670398</c:v>
                </c:pt>
                <c:pt idx="3897">
                  <c:v>24.535059796544207</c:v>
                </c:pt>
                <c:pt idx="3898">
                  <c:v>22.615423685010793</c:v>
                </c:pt>
                <c:pt idx="3899">
                  <c:v>22.57103774071151</c:v>
                </c:pt>
                <c:pt idx="3900">
                  <c:v>22.740587563842187</c:v>
                </c:pt>
                <c:pt idx="3901">
                  <c:v>22.820616751868918</c:v>
                </c:pt>
                <c:pt idx="3902">
                  <c:v>23.191907811780943</c:v>
                </c:pt>
                <c:pt idx="3903">
                  <c:v>22.816128098666553</c:v>
                </c:pt>
                <c:pt idx="3904">
                  <c:v>22.933782389758402</c:v>
                </c:pt>
                <c:pt idx="3905">
                  <c:v>23.16046877417357</c:v>
                </c:pt>
                <c:pt idx="3906">
                  <c:v>22.270213347934643</c:v>
                </c:pt>
                <c:pt idx="3907">
                  <c:v>22.657758347960016</c:v>
                </c:pt>
                <c:pt idx="3908">
                  <c:v>22.906446095886082</c:v>
                </c:pt>
                <c:pt idx="3909">
                  <c:v>23.112071077792745</c:v>
                </c:pt>
                <c:pt idx="3910">
                  <c:v>23.280625859140258</c:v>
                </c:pt>
                <c:pt idx="3911">
                  <c:v>22.680353361887736</c:v>
                </c:pt>
                <c:pt idx="3912">
                  <c:v>22.673332148796188</c:v>
                </c:pt>
                <c:pt idx="3913">
                  <c:v>22.529347478870417</c:v>
                </c:pt>
                <c:pt idx="3914">
                  <c:v>23.032813058288863</c:v>
                </c:pt>
                <c:pt idx="3915">
                  <c:v>23.463031948287803</c:v>
                </c:pt>
                <c:pt idx="3916">
                  <c:v>23.326313583376521</c:v>
                </c:pt>
                <c:pt idx="3917">
                  <c:v>23.300348497024668</c:v>
                </c:pt>
                <c:pt idx="3918">
                  <c:v>23.383179059704482</c:v>
                </c:pt>
                <c:pt idx="3919">
                  <c:v>22.646269421774385</c:v>
                </c:pt>
                <c:pt idx="3920">
                  <c:v>23.20163039952557</c:v>
                </c:pt>
                <c:pt idx="3921">
                  <c:v>22.969970136279009</c:v>
                </c:pt>
                <c:pt idx="3922">
                  <c:v>22.958416385582623</c:v>
                </c:pt>
                <c:pt idx="3923">
                  <c:v>22.945751321515118</c:v>
                </c:pt>
                <c:pt idx="3924">
                  <c:v>23.191491657185814</c:v>
                </c:pt>
                <c:pt idx="3925">
                  <c:v>24.006759047207598</c:v>
                </c:pt>
                <c:pt idx="3926">
                  <c:v>23.882814549985525</c:v>
                </c:pt>
                <c:pt idx="3927">
                  <c:v>23.394942793687601</c:v>
                </c:pt>
                <c:pt idx="3928">
                  <c:v>23.75577751515862</c:v>
                </c:pt>
                <c:pt idx="3929">
                  <c:v>23.893604683691624</c:v>
                </c:pt>
                <c:pt idx="3930">
                  <c:v>23.779333903739417</c:v>
                </c:pt>
                <c:pt idx="3931">
                  <c:v>23.396695314579176</c:v>
                </c:pt>
                <c:pt idx="3932">
                  <c:v>22.783367820112193</c:v>
                </c:pt>
                <c:pt idx="3933">
                  <c:v>22.946367520678947</c:v>
                </c:pt>
                <c:pt idx="3934">
                  <c:v>23.489012070851725</c:v>
                </c:pt>
                <c:pt idx="3935">
                  <c:v>23.114483531831276</c:v>
                </c:pt>
                <c:pt idx="3936">
                  <c:v>23.216450488662964</c:v>
                </c:pt>
                <c:pt idx="3937">
                  <c:v>23.032049257452694</c:v>
                </c:pt>
                <c:pt idx="3938">
                  <c:v>22.783470251866376</c:v>
                </c:pt>
                <c:pt idx="3939">
                  <c:v>22.483677172460624</c:v>
                </c:pt>
                <c:pt idx="3940">
                  <c:v>22.517478669677615</c:v>
                </c:pt>
                <c:pt idx="3941">
                  <c:v>22.304603715626396</c:v>
                </c:pt>
                <c:pt idx="3942">
                  <c:v>21.856662132032167</c:v>
                </c:pt>
                <c:pt idx="3943">
                  <c:v>22.396835413402528</c:v>
                </c:pt>
                <c:pt idx="3944">
                  <c:v>22.653217023446725</c:v>
                </c:pt>
                <c:pt idx="3945">
                  <c:v>21.594188045665092</c:v>
                </c:pt>
                <c:pt idx="3946">
                  <c:v>21.929292544292622</c:v>
                </c:pt>
                <c:pt idx="3947">
                  <c:v>21.843199561000805</c:v>
                </c:pt>
                <c:pt idx="3948">
                  <c:v>21.776566611135518</c:v>
                </c:pt>
                <c:pt idx="3949">
                  <c:v>21.649897105556814</c:v>
                </c:pt>
                <c:pt idx="3950">
                  <c:v>21.439753359026053</c:v>
                </c:pt>
                <c:pt idx="3951">
                  <c:v>21.394766842310254</c:v>
                </c:pt>
                <c:pt idx="3952">
                  <c:v>21.307182445367754</c:v>
                </c:pt>
                <c:pt idx="3953">
                  <c:v>21.545635240648068</c:v>
                </c:pt>
                <c:pt idx="3954">
                  <c:v>22.427070683600256</c:v>
                </c:pt>
                <c:pt idx="3955">
                  <c:v>22.347921439862656</c:v>
                </c:pt>
                <c:pt idx="3956">
                  <c:v>22.345705045710773</c:v>
                </c:pt>
                <c:pt idx="3957">
                  <c:v>22.518001229566799</c:v>
                </c:pt>
                <c:pt idx="3958">
                  <c:v>21.678424718371332</c:v>
                </c:pt>
                <c:pt idx="3959">
                  <c:v>22.312759981643271</c:v>
                </c:pt>
                <c:pt idx="3960">
                  <c:v>21.612623239323817</c:v>
                </c:pt>
                <c:pt idx="3961">
                  <c:v>22.95444009171031</c:v>
                </c:pt>
                <c:pt idx="3962">
                  <c:v>23.14599253601213</c:v>
                </c:pt>
                <c:pt idx="3963">
                  <c:v>22.839160697553353</c:v>
                </c:pt>
                <c:pt idx="3964">
                  <c:v>23.0859684120529</c:v>
                </c:pt>
                <c:pt idx="3965">
                  <c:v>22.233266847932104</c:v>
                </c:pt>
                <c:pt idx="3966">
                  <c:v>22.494209732349809</c:v>
                </c:pt>
                <c:pt idx="3967">
                  <c:v>22.222953113948979</c:v>
                </c:pt>
                <c:pt idx="3968">
                  <c:v>22.177425372999451</c:v>
                </c:pt>
                <c:pt idx="3969">
                  <c:v>22.447279425940014</c:v>
                </c:pt>
                <c:pt idx="3970">
                  <c:v>22.725104836820385</c:v>
                </c:pt>
                <c:pt idx="3971">
                  <c:v>22.428089392513488</c:v>
                </c:pt>
                <c:pt idx="3972">
                  <c:v>22.105972378565468</c:v>
                </c:pt>
                <c:pt idx="3973">
                  <c:v>21.713842431465416</c:v>
                </c:pt>
                <c:pt idx="3974">
                  <c:v>21.443524566546515</c:v>
                </c:pt>
                <c:pt idx="3975">
                  <c:v>21.483833537300846</c:v>
                </c:pt>
                <c:pt idx="3976">
                  <c:v>21.75258521976918</c:v>
                </c:pt>
                <c:pt idx="3977">
                  <c:v>21.590974205831305</c:v>
                </c:pt>
                <c:pt idx="3978">
                  <c:v>21.420085796351323</c:v>
                </c:pt>
                <c:pt idx="3979">
                  <c:v>21.751793984393284</c:v>
                </c:pt>
                <c:pt idx="3980">
                  <c:v>21.204781832548164</c:v>
                </c:pt>
                <c:pt idx="3981">
                  <c:v>21.725573811689578</c:v>
                </c:pt>
                <c:pt idx="3982">
                  <c:v>21.924411281061285</c:v>
                </c:pt>
                <c:pt idx="3983">
                  <c:v>22.008815600008568</c:v>
                </c:pt>
                <c:pt idx="3984">
                  <c:v>19.066535652857763</c:v>
                </c:pt>
                <c:pt idx="3985">
                  <c:v>21.047459638945266</c:v>
                </c:pt>
                <c:pt idx="3986">
                  <c:v>21.749347723947491</c:v>
                </c:pt>
                <c:pt idx="3987">
                  <c:v>21.803880523393428</c:v>
                </c:pt>
                <c:pt idx="3988">
                  <c:v>21.866309683564722</c:v>
                </c:pt>
                <c:pt idx="3989">
                  <c:v>21.704147423108783</c:v>
                </c:pt>
                <c:pt idx="3990">
                  <c:v>21.628719515026649</c:v>
                </c:pt>
                <c:pt idx="3991">
                  <c:v>22.822534308972557</c:v>
                </c:pt>
                <c:pt idx="3992">
                  <c:v>23.058729519293795</c:v>
                </c:pt>
                <c:pt idx="3993">
                  <c:v>23.188056520694179</c:v>
                </c:pt>
                <c:pt idx="3994">
                  <c:v>23.984038907930422</c:v>
                </c:pt>
                <c:pt idx="3995">
                  <c:v>22.690657313143259</c:v>
                </c:pt>
                <c:pt idx="3996">
                  <c:v>22.720561130692694</c:v>
                </c:pt>
                <c:pt idx="3997">
                  <c:v>22.429665641817099</c:v>
                </c:pt>
                <c:pt idx="3998">
                  <c:v>22.058062144579807</c:v>
                </c:pt>
                <c:pt idx="3999">
                  <c:v>22.636481998376834</c:v>
                </c:pt>
                <c:pt idx="4000">
                  <c:v>22.261018367433447</c:v>
                </c:pt>
                <c:pt idx="4001">
                  <c:v>22.578471597258556</c:v>
                </c:pt>
                <c:pt idx="4002">
                  <c:v>22.243525796402086</c:v>
                </c:pt>
                <c:pt idx="4003">
                  <c:v>22.239127137628635</c:v>
                </c:pt>
                <c:pt idx="4004">
                  <c:v>22.280420932893719</c:v>
                </c:pt>
                <c:pt idx="4005">
                  <c:v>22.554206449624747</c:v>
                </c:pt>
                <c:pt idx="4006">
                  <c:v>22.773602783900127</c:v>
                </c:pt>
                <c:pt idx="4007">
                  <c:v>22.795049178052015</c:v>
                </c:pt>
                <c:pt idx="4008">
                  <c:v>22.693556061054103</c:v>
                </c:pt>
                <c:pt idx="4009">
                  <c:v>22.17737540642598</c:v>
                </c:pt>
                <c:pt idx="4010">
                  <c:v>21.104335092988876</c:v>
                </c:pt>
                <c:pt idx="4011">
                  <c:v>21.878727207241841</c:v>
                </c:pt>
                <c:pt idx="4012">
                  <c:v>23.101928428766158</c:v>
                </c:pt>
                <c:pt idx="4013">
                  <c:v>22.708241141834868</c:v>
                </c:pt>
                <c:pt idx="4014">
                  <c:v>22.704597307572172</c:v>
                </c:pt>
                <c:pt idx="4015">
                  <c:v>20.912085749073224</c:v>
                </c:pt>
                <c:pt idx="4016">
                  <c:v>20.905636980283489</c:v>
                </c:pt>
                <c:pt idx="4017">
                  <c:v>20.671368052692401</c:v>
                </c:pt>
                <c:pt idx="4018">
                  <c:v>20.551754863270354</c:v>
                </c:pt>
                <c:pt idx="4019">
                  <c:v>20.747516038769753</c:v>
                </c:pt>
                <c:pt idx="4020">
                  <c:v>20.941362183628176</c:v>
                </c:pt>
                <c:pt idx="4021">
                  <c:v>21.179364845202389</c:v>
                </c:pt>
                <c:pt idx="4022">
                  <c:v>20.767156139049327</c:v>
                </c:pt>
                <c:pt idx="4023">
                  <c:v>20.28932319751528</c:v>
                </c:pt>
                <c:pt idx="4024">
                  <c:v>21.215522591722998</c:v>
                </c:pt>
                <c:pt idx="4025">
                  <c:v>20.308134555455098</c:v>
                </c:pt>
                <c:pt idx="4026">
                  <c:v>20.333818517852798</c:v>
                </c:pt>
                <c:pt idx="4027">
                  <c:v>20.363993671057699</c:v>
                </c:pt>
                <c:pt idx="4028">
                  <c:v>20.43014158471092</c:v>
                </c:pt>
                <c:pt idx="4029">
                  <c:v>20.312687098631024</c:v>
                </c:pt>
                <c:pt idx="4030">
                  <c:v>20.685134279711662</c:v>
                </c:pt>
                <c:pt idx="4031">
                  <c:v>20.581794952407751</c:v>
                </c:pt>
                <c:pt idx="4032">
                  <c:v>20.049877898056657</c:v>
                </c:pt>
                <c:pt idx="4033">
                  <c:v>20.019332728138497</c:v>
                </c:pt>
                <c:pt idx="4034">
                  <c:v>20.343609786655218</c:v>
                </c:pt>
                <c:pt idx="4035">
                  <c:v>19.761028664055768</c:v>
                </c:pt>
                <c:pt idx="4036">
                  <c:v>18.942546182111045</c:v>
                </c:pt>
                <c:pt idx="4037">
                  <c:v>19.507179613900753</c:v>
                </c:pt>
                <c:pt idx="4038">
                  <c:v>20.043035405020518</c:v>
                </c:pt>
                <c:pt idx="4039">
                  <c:v>21.863947173815323</c:v>
                </c:pt>
                <c:pt idx="4040">
                  <c:v>21.963912744851761</c:v>
                </c:pt>
                <c:pt idx="4041">
                  <c:v>21.965148999726463</c:v>
                </c:pt>
                <c:pt idx="4042">
                  <c:v>21.606824317253054</c:v>
                </c:pt>
                <c:pt idx="4043">
                  <c:v>21.605033132016938</c:v>
                </c:pt>
                <c:pt idx="4044">
                  <c:v>21.779770512251261</c:v>
                </c:pt>
                <c:pt idx="4045">
                  <c:v>21.447044616686295</c:v>
                </c:pt>
                <c:pt idx="4046">
                  <c:v>22.323655118134901</c:v>
                </c:pt>
                <c:pt idx="4047">
                  <c:v>22.310777555460174</c:v>
                </c:pt>
                <c:pt idx="4048">
                  <c:v>22.841530686411179</c:v>
                </c:pt>
                <c:pt idx="4049">
                  <c:v>21.111972599952736</c:v>
                </c:pt>
                <c:pt idx="4050">
                  <c:v>21.487179808888811</c:v>
                </c:pt>
                <c:pt idx="4051">
                  <c:v>22.098414860459435</c:v>
                </c:pt>
                <c:pt idx="4052">
                  <c:v>22.246689586096078</c:v>
                </c:pt>
                <c:pt idx="4053">
                  <c:v>22.283879842366087</c:v>
                </c:pt>
                <c:pt idx="4054">
                  <c:v>21.94443773092404</c:v>
                </c:pt>
                <c:pt idx="4055">
                  <c:v>22.021714381345934</c:v>
                </c:pt>
                <c:pt idx="4056">
                  <c:v>21.506123737859983</c:v>
                </c:pt>
                <c:pt idx="4057">
                  <c:v>21.588816737865063</c:v>
                </c:pt>
                <c:pt idx="4058">
                  <c:v>21.962091576328913</c:v>
                </c:pt>
                <c:pt idx="4059">
                  <c:v>21.813479416152539</c:v>
                </c:pt>
                <c:pt idx="4060">
                  <c:v>21.57898410555174</c:v>
                </c:pt>
                <c:pt idx="4061">
                  <c:v>21.137916484355213</c:v>
                </c:pt>
                <c:pt idx="4062">
                  <c:v>21.993749166859079</c:v>
                </c:pt>
                <c:pt idx="4063">
                  <c:v>22.207564221189866</c:v>
                </c:pt>
                <c:pt idx="4064">
                  <c:v>21.948887625073386</c:v>
                </c:pt>
                <c:pt idx="4065">
                  <c:v>23.026595607035876</c:v>
                </c:pt>
                <c:pt idx="4066">
                  <c:v>21.572520377139703</c:v>
                </c:pt>
                <c:pt idx="4067">
                  <c:v>21.111876300509334</c:v>
                </c:pt>
                <c:pt idx="4068">
                  <c:v>20.93801772946782</c:v>
                </c:pt>
                <c:pt idx="4069">
                  <c:v>21.10819502056474</c:v>
                </c:pt>
                <c:pt idx="4070">
                  <c:v>21.57864670443854</c:v>
                </c:pt>
                <c:pt idx="4071">
                  <c:v>21.302163708599085</c:v>
                </c:pt>
                <c:pt idx="4072">
                  <c:v>21.225134464861483</c:v>
                </c:pt>
                <c:pt idx="4073">
                  <c:v>21.229825755948248</c:v>
                </c:pt>
                <c:pt idx="4074">
                  <c:v>21.356221572112524</c:v>
                </c:pt>
                <c:pt idx="4075">
                  <c:v>21.39871314175365</c:v>
                </c:pt>
                <c:pt idx="4076">
                  <c:v>21.543140232291435</c:v>
                </c:pt>
                <c:pt idx="4077">
                  <c:v>21.47493106654905</c:v>
                </c:pt>
                <c:pt idx="4078">
                  <c:v>19.905039971855796</c:v>
                </c:pt>
                <c:pt idx="4079">
                  <c:v>21.607348079091615</c:v>
                </c:pt>
                <c:pt idx="4080">
                  <c:v>21.5871767657205</c:v>
                </c:pt>
                <c:pt idx="4081">
                  <c:v>21.27261977962791</c:v>
                </c:pt>
                <c:pt idx="4082">
                  <c:v>21.294304899406288</c:v>
                </c:pt>
                <c:pt idx="4083">
                  <c:v>21.265548505254404</c:v>
                </c:pt>
                <c:pt idx="4084">
                  <c:v>21.260005950936307</c:v>
                </c:pt>
                <c:pt idx="4085">
                  <c:v>21.113552622237084</c:v>
                </c:pt>
                <c:pt idx="4086">
                  <c:v>20.695681250344169</c:v>
                </c:pt>
                <c:pt idx="4087">
                  <c:v>21.561981640371037</c:v>
                </c:pt>
                <c:pt idx="4088">
                  <c:v>21.864389711420159</c:v>
                </c:pt>
                <c:pt idx="4089">
                  <c:v>22.573000194750048</c:v>
                </c:pt>
                <c:pt idx="4090">
                  <c:v>23.86578173939742</c:v>
                </c:pt>
                <c:pt idx="4091">
                  <c:v>22.993116680850239</c:v>
                </c:pt>
                <c:pt idx="4092">
                  <c:v>22.637590718432239</c:v>
                </c:pt>
                <c:pt idx="4093">
                  <c:v>22.627056817316504</c:v>
                </c:pt>
                <c:pt idx="4094">
                  <c:v>22.853874593098013</c:v>
                </c:pt>
                <c:pt idx="4095">
                  <c:v>22.748313885569935</c:v>
                </c:pt>
                <c:pt idx="4096">
                  <c:v>23.041874382802149</c:v>
                </c:pt>
                <c:pt idx="4097">
                  <c:v>22.758365182227784</c:v>
                </c:pt>
                <c:pt idx="4098">
                  <c:v>22.931794955218678</c:v>
                </c:pt>
                <c:pt idx="4099">
                  <c:v>21.318037604143736</c:v>
                </c:pt>
                <c:pt idx="4100">
                  <c:v>21.283722445367754</c:v>
                </c:pt>
                <c:pt idx="4101">
                  <c:v>21.540121489951677</c:v>
                </c:pt>
                <c:pt idx="4102">
                  <c:v>22.28963587996839</c:v>
                </c:pt>
                <c:pt idx="4103">
                  <c:v>22.057319551264097</c:v>
                </c:pt>
                <c:pt idx="4104">
                  <c:v>21.93840637855531</c:v>
                </c:pt>
                <c:pt idx="4105">
                  <c:v>21.894846111143131</c:v>
                </c:pt>
                <c:pt idx="4106">
                  <c:v>21.927447563791429</c:v>
                </c:pt>
                <c:pt idx="4107">
                  <c:v>22.022140469088018</c:v>
                </c:pt>
                <c:pt idx="4108">
                  <c:v>22.28654721005277</c:v>
                </c:pt>
                <c:pt idx="4109">
                  <c:v>22.050067069370126</c:v>
                </c:pt>
                <c:pt idx="4110">
                  <c:v>21.730520228125808</c:v>
                </c:pt>
                <c:pt idx="4111">
                  <c:v>22.424194289448376</c:v>
                </c:pt>
                <c:pt idx="4112">
                  <c:v>22.24412704849124</c:v>
                </c:pt>
                <c:pt idx="4113">
                  <c:v>22.136408789430611</c:v>
                </c:pt>
                <c:pt idx="4114">
                  <c:v>22.566611469123554</c:v>
                </c:pt>
                <c:pt idx="4115">
                  <c:v>22.302394884149244</c:v>
                </c:pt>
                <c:pt idx="4116">
                  <c:v>22.636690712861149</c:v>
                </c:pt>
                <c:pt idx="4117">
                  <c:v>22.368695212843388</c:v>
                </c:pt>
                <c:pt idx="4118">
                  <c:v>22.677789544338307</c:v>
                </c:pt>
                <c:pt idx="4119">
                  <c:v>22.522138669677616</c:v>
                </c:pt>
                <c:pt idx="4120">
                  <c:v>22.556098953803058</c:v>
                </c:pt>
                <c:pt idx="4121">
                  <c:v>22.407838051286934</c:v>
                </c:pt>
                <c:pt idx="4122">
                  <c:v>22.278042184982873</c:v>
                </c:pt>
                <c:pt idx="4123">
                  <c:v>22.578325336812771</c:v>
                </c:pt>
                <c:pt idx="4124">
                  <c:v>23.129116158573506</c:v>
                </c:pt>
                <c:pt idx="4125">
                  <c:v>22.393779269949569</c:v>
                </c:pt>
                <c:pt idx="4126">
                  <c:v>22.259523292223768</c:v>
                </c:pt>
                <c:pt idx="4127">
                  <c:v>22.855511910644903</c:v>
                </c:pt>
                <c:pt idx="4128">
                  <c:v>22.55941265993075</c:v>
                </c:pt>
                <c:pt idx="4129">
                  <c:v>22.593981563832031</c:v>
                </c:pt>
                <c:pt idx="4130">
                  <c:v>22.334080031783049</c:v>
                </c:pt>
                <c:pt idx="4131">
                  <c:v>22.280052212838314</c:v>
                </c:pt>
                <c:pt idx="4132">
                  <c:v>22.430709420368924</c:v>
                </c:pt>
                <c:pt idx="4133">
                  <c:v>21.997200435661497</c:v>
                </c:pt>
                <c:pt idx="4134">
                  <c:v>22.890054721233014</c:v>
                </c:pt>
                <c:pt idx="4135">
                  <c:v>23.956616292330363</c:v>
                </c:pt>
                <c:pt idx="4136">
                  <c:v>23.889593320180715</c:v>
                </c:pt>
                <c:pt idx="4137">
                  <c:v>23.726567348026006</c:v>
                </c:pt>
                <c:pt idx="4138">
                  <c:v>23.664339434372778</c:v>
                </c:pt>
                <c:pt idx="4139">
                  <c:v>23.852599285358888</c:v>
                </c:pt>
                <c:pt idx="4140">
                  <c:v>23.003609118175508</c:v>
                </c:pt>
                <c:pt idx="4141">
                  <c:v>21.296147487150908</c:v>
                </c:pt>
                <c:pt idx="4142">
                  <c:v>21.298673730883429</c:v>
                </c:pt>
                <c:pt idx="4143">
                  <c:v>21.595621852072348</c:v>
                </c:pt>
                <c:pt idx="4144">
                  <c:v>21.453108411951384</c:v>
                </c:pt>
                <c:pt idx="4145">
                  <c:v>21.54796903034206</c:v>
                </c:pt>
                <c:pt idx="4146">
                  <c:v>21.980262923126549</c:v>
                </c:pt>
                <c:pt idx="4147">
                  <c:v>21.657807216978558</c:v>
                </c:pt>
                <c:pt idx="4148">
                  <c:v>22.078253558230493</c:v>
                </c:pt>
                <c:pt idx="4149">
                  <c:v>22.040510842350862</c:v>
                </c:pt>
                <c:pt idx="4150">
                  <c:v>21.329080113893141</c:v>
                </c:pt>
                <c:pt idx="4151">
                  <c:v>20.709600115247845</c:v>
                </c:pt>
                <c:pt idx="4152">
                  <c:v>21.542985118084147</c:v>
                </c:pt>
                <c:pt idx="4153">
                  <c:v>21.744123850687188</c:v>
                </c:pt>
                <c:pt idx="4154">
                  <c:v>21.892367379945551</c:v>
                </c:pt>
                <c:pt idx="4155">
                  <c:v>22.104101154331744</c:v>
                </c:pt>
                <c:pt idx="4156">
                  <c:v>22.136418900852355</c:v>
                </c:pt>
                <c:pt idx="4157">
                  <c:v>22.159025222580102</c:v>
                </c:pt>
                <c:pt idx="4158">
                  <c:v>22.100582506700469</c:v>
                </c:pt>
                <c:pt idx="4159">
                  <c:v>21.588011712795169</c:v>
                </c:pt>
                <c:pt idx="4160">
                  <c:v>21.823000679383878</c:v>
                </c:pt>
                <c:pt idx="4161">
                  <c:v>22.349259008108472</c:v>
                </c:pt>
                <c:pt idx="4162">
                  <c:v>22.31516877412281</c:v>
                </c:pt>
                <c:pt idx="4163">
                  <c:v>22.453986994185829</c:v>
                </c:pt>
                <c:pt idx="4164">
                  <c:v>21.779199193309051</c:v>
                </c:pt>
                <c:pt idx="4165">
                  <c:v>21.574656654298749</c:v>
                </c:pt>
                <c:pt idx="4166">
                  <c:v>21.689481207231697</c:v>
                </c:pt>
                <c:pt idx="4167">
                  <c:v>21.594180510845796</c:v>
                </c:pt>
                <c:pt idx="4168">
                  <c:v>21.761625258766788</c:v>
                </c:pt>
                <c:pt idx="4169">
                  <c:v>22.278350916180457</c:v>
                </c:pt>
                <c:pt idx="4170">
                  <c:v>22.193247899462119</c:v>
                </c:pt>
                <c:pt idx="4171">
                  <c:v>21.982566629254237</c:v>
                </c:pt>
                <c:pt idx="4172">
                  <c:v>22.079922311712416</c:v>
                </c:pt>
                <c:pt idx="4173">
                  <c:v>22.290317321474515</c:v>
                </c:pt>
                <c:pt idx="4174">
                  <c:v>22.092281081907611</c:v>
                </c:pt>
                <c:pt idx="4175">
                  <c:v>22.536976243494518</c:v>
                </c:pt>
                <c:pt idx="4176">
                  <c:v>22.397684256021854</c:v>
                </c:pt>
                <c:pt idx="4177">
                  <c:v>22.064522178006328</c:v>
                </c:pt>
                <c:pt idx="4178">
                  <c:v>21.489414956522619</c:v>
                </c:pt>
                <c:pt idx="4179">
                  <c:v>20.702503776806836</c:v>
                </c:pt>
                <c:pt idx="4180">
                  <c:v>21.134751475998584</c:v>
                </c:pt>
                <c:pt idx="4181">
                  <c:v>20.889706204395392</c:v>
                </c:pt>
                <c:pt idx="4182">
                  <c:v>20.927135152865372</c:v>
                </c:pt>
                <c:pt idx="4183">
                  <c:v>20.858044863168843</c:v>
                </c:pt>
                <c:pt idx="4184">
                  <c:v>20.68495866817063</c:v>
                </c:pt>
                <c:pt idx="4185">
                  <c:v>20.930030200219612</c:v>
                </c:pt>
                <c:pt idx="4186">
                  <c:v>20.689966247558626</c:v>
                </c:pt>
                <c:pt idx="4187">
                  <c:v>21.021139566521136</c:v>
                </c:pt>
                <c:pt idx="4188">
                  <c:v>20.899652498267702</c:v>
                </c:pt>
                <c:pt idx="4189">
                  <c:v>18.921757345062804</c:v>
                </c:pt>
                <c:pt idx="4190">
                  <c:v>19.788070432799817</c:v>
                </c:pt>
                <c:pt idx="4191">
                  <c:v>21.275694726702579</c:v>
                </c:pt>
                <c:pt idx="4192">
                  <c:v>21.788684062388505</c:v>
                </c:pt>
                <c:pt idx="4193">
                  <c:v>21.461966030336985</c:v>
                </c:pt>
                <c:pt idx="4194">
                  <c:v>21.741496477429425</c:v>
                </c:pt>
                <c:pt idx="4195">
                  <c:v>21.51942251362626</c:v>
                </c:pt>
                <c:pt idx="4196">
                  <c:v>21.25011086458445</c:v>
                </c:pt>
                <c:pt idx="4197">
                  <c:v>20.487433831112245</c:v>
                </c:pt>
                <c:pt idx="4198">
                  <c:v>24.284245643324077</c:v>
                </c:pt>
                <c:pt idx="4199">
                  <c:v>24.780952524971475</c:v>
                </c:pt>
                <c:pt idx="4200">
                  <c:v>23.301513655800651</c:v>
                </c:pt>
                <c:pt idx="4201">
                  <c:v>22.176394065199428</c:v>
                </c:pt>
                <c:pt idx="4202">
                  <c:v>22.603869132077854</c:v>
                </c:pt>
                <c:pt idx="4203">
                  <c:v>22.148036324249905</c:v>
                </c:pt>
                <c:pt idx="4204">
                  <c:v>21.566672892460193</c:v>
                </c:pt>
                <c:pt idx="4205">
                  <c:v>21.875973328410453</c:v>
                </c:pt>
                <c:pt idx="4206">
                  <c:v>21.623130733689283</c:v>
                </c:pt>
                <c:pt idx="4207">
                  <c:v>21.267582244808615</c:v>
                </c:pt>
                <c:pt idx="4208">
                  <c:v>21.302322556789498</c:v>
                </c:pt>
                <c:pt idx="4209">
                  <c:v>21.565514094409565</c:v>
                </c:pt>
                <c:pt idx="4210">
                  <c:v>21.549095173795017</c:v>
                </c:pt>
                <c:pt idx="4211">
                  <c:v>21.476066063763511</c:v>
                </c:pt>
                <c:pt idx="4212">
                  <c:v>20.834807177930191</c:v>
                </c:pt>
                <c:pt idx="4213">
                  <c:v>20.95212779632087</c:v>
                </c:pt>
                <c:pt idx="4214">
                  <c:v>21.631182024776052</c:v>
                </c:pt>
                <c:pt idx="4215">
                  <c:v>21.694796115308751</c:v>
                </c:pt>
                <c:pt idx="4216">
                  <c:v>21.14729524340823</c:v>
                </c:pt>
                <c:pt idx="4217">
                  <c:v>20.488014955066401</c:v>
                </c:pt>
                <c:pt idx="4218">
                  <c:v>20.930765125009934</c:v>
                </c:pt>
                <c:pt idx="4219">
                  <c:v>20.50775888960866</c:v>
                </c:pt>
                <c:pt idx="4220">
                  <c:v>20.393064448097459</c:v>
                </c:pt>
                <c:pt idx="4221">
                  <c:v>20.225318409089702</c:v>
                </c:pt>
                <c:pt idx="4222">
                  <c:v>20.137127768414672</c:v>
                </c:pt>
                <c:pt idx="4223">
                  <c:v>19.863198707117487</c:v>
                </c:pt>
                <c:pt idx="4224">
                  <c:v>20.631817193237989</c:v>
                </c:pt>
                <c:pt idx="4225">
                  <c:v>20.296530145863443</c:v>
                </c:pt>
                <c:pt idx="4226">
                  <c:v>21.204639439791592</c:v>
                </c:pt>
                <c:pt idx="4227">
                  <c:v>21.311623808878657</c:v>
                </c:pt>
                <c:pt idx="4228">
                  <c:v>21.312820058182272</c:v>
                </c:pt>
                <c:pt idx="4229">
                  <c:v>20.218124541400485</c:v>
                </c:pt>
                <c:pt idx="4230">
                  <c:v>20.034221090137347</c:v>
                </c:pt>
                <c:pt idx="4231">
                  <c:v>21.12947276708535</c:v>
                </c:pt>
                <c:pt idx="4232">
                  <c:v>21.299756301914794</c:v>
                </c:pt>
                <c:pt idx="4233">
                  <c:v>20.69354251914659</c:v>
                </c:pt>
                <c:pt idx="4234">
                  <c:v>20.651214722486198</c:v>
                </c:pt>
                <c:pt idx="4235">
                  <c:v>20.846800939768748</c:v>
                </c:pt>
                <c:pt idx="4236">
                  <c:v>20.660339803266961</c:v>
                </c:pt>
                <c:pt idx="4237">
                  <c:v>20.851017278209756</c:v>
                </c:pt>
                <c:pt idx="4238">
                  <c:v>21.558804072125209</c:v>
                </c:pt>
                <c:pt idx="4239">
                  <c:v>21.122303891039504</c:v>
                </c:pt>
                <c:pt idx="4240">
                  <c:v>20.897541212752024</c:v>
                </c:pt>
                <c:pt idx="4241">
                  <c:v>20.572109301869116</c:v>
                </c:pt>
                <c:pt idx="4242">
                  <c:v>19.925832914643021</c:v>
                </c:pt>
                <c:pt idx="4243">
                  <c:v>19.527925427152589</c:v>
                </c:pt>
                <c:pt idx="4244">
                  <c:v>19.136244350527296</c:v>
                </c:pt>
                <c:pt idx="4245">
                  <c:v>19.187039592869592</c:v>
                </c:pt>
                <c:pt idx="4246">
                  <c:v>19.044562385338981</c:v>
                </c:pt>
                <c:pt idx="4247">
                  <c:v>19.209187194541933</c:v>
                </c:pt>
                <c:pt idx="4248">
                  <c:v>19.087230165286112</c:v>
                </c:pt>
                <c:pt idx="4249">
                  <c:v>18.88883148839394</c:v>
                </c:pt>
                <c:pt idx="4250">
                  <c:v>19.155156837992351</c:v>
                </c:pt>
                <c:pt idx="4251">
                  <c:v>18.86334002460347</c:v>
                </c:pt>
                <c:pt idx="4252">
                  <c:v>18.69577524882704</c:v>
                </c:pt>
                <c:pt idx="4253">
                  <c:v>19.135677839382584</c:v>
                </c:pt>
                <c:pt idx="4254">
                  <c:v>19.829751027449927</c:v>
                </c:pt>
                <c:pt idx="4255">
                  <c:v>19.710275305994131</c:v>
                </c:pt>
                <c:pt idx="4256">
                  <c:v>18.812504654126172</c:v>
                </c:pt>
                <c:pt idx="4257">
                  <c:v>19.426063428537748</c:v>
                </c:pt>
                <c:pt idx="4258">
                  <c:v>19.618082255849274</c:v>
                </c:pt>
                <c:pt idx="4259">
                  <c:v>20.011930794869723</c:v>
                </c:pt>
                <c:pt idx="4260">
                  <c:v>19.540627886762206</c:v>
                </c:pt>
                <c:pt idx="4261">
                  <c:v>19.818052162546252</c:v>
                </c:pt>
                <c:pt idx="4262">
                  <c:v>20.271203634718731</c:v>
                </c:pt>
                <c:pt idx="4263">
                  <c:v>20.409986980131215</c:v>
                </c:pt>
                <c:pt idx="4264">
                  <c:v>20.986314184901662</c:v>
                </c:pt>
                <c:pt idx="4265">
                  <c:v>20.550126652842529</c:v>
                </c:pt>
                <c:pt idx="4266">
                  <c:v>20.25541100240541</c:v>
                </c:pt>
                <c:pt idx="4267">
                  <c:v>19.410912104024458</c:v>
                </c:pt>
                <c:pt idx="4268">
                  <c:v>19.323306683407374</c:v>
                </c:pt>
                <c:pt idx="4269">
                  <c:v>19.093746414589724</c:v>
                </c:pt>
                <c:pt idx="4270">
                  <c:v>19.783026836637653</c:v>
                </c:pt>
                <c:pt idx="4271">
                  <c:v>19.594063335234726</c:v>
                </c:pt>
                <c:pt idx="4272">
                  <c:v>19.685756296242189</c:v>
                </c:pt>
                <c:pt idx="4273">
                  <c:v>19.40121712352326</c:v>
                </c:pt>
                <c:pt idx="4274">
                  <c:v>19.313690283684402</c:v>
                </c:pt>
                <c:pt idx="4275">
                  <c:v>18.914340375581965</c:v>
                </c:pt>
                <c:pt idx="4276">
                  <c:v>19.334467980065227</c:v>
                </c:pt>
                <c:pt idx="4277">
                  <c:v>19.166606804565827</c:v>
                </c:pt>
                <c:pt idx="4278">
                  <c:v>20.059689877045798</c:v>
                </c:pt>
                <c:pt idx="4279">
                  <c:v>21.575791729508431</c:v>
                </c:pt>
                <c:pt idx="4280">
                  <c:v>21.730380150130589</c:v>
                </c:pt>
                <c:pt idx="4281">
                  <c:v>21.045947157051305</c:v>
                </c:pt>
                <c:pt idx="4282">
                  <c:v>20.199509438335372</c:v>
                </c:pt>
                <c:pt idx="4283">
                  <c:v>21.089924970424956</c:v>
                </c:pt>
                <c:pt idx="4284">
                  <c:v>20.220924580398094</c:v>
                </c:pt>
                <c:pt idx="4285">
                  <c:v>19.477690084530725</c:v>
                </c:pt>
                <c:pt idx="4286">
                  <c:v>19.445002360294463</c:v>
                </c:pt>
                <c:pt idx="4287">
                  <c:v>19.069923860271626</c:v>
                </c:pt>
                <c:pt idx="4288">
                  <c:v>19.106466464729511</c:v>
                </c:pt>
                <c:pt idx="4289">
                  <c:v>19.256629949419171</c:v>
                </c:pt>
                <c:pt idx="4290">
                  <c:v>19.142872948018788</c:v>
                </c:pt>
                <c:pt idx="4291">
                  <c:v>19.16208943687915</c:v>
                </c:pt>
                <c:pt idx="4292">
                  <c:v>18.808768471675606</c:v>
                </c:pt>
                <c:pt idx="4293">
                  <c:v>18.597287140185763</c:v>
                </c:pt>
                <c:pt idx="4294">
                  <c:v>17.80588096882661</c:v>
                </c:pt>
                <c:pt idx="4295">
                  <c:v>18.225299875538816</c:v>
                </c:pt>
                <c:pt idx="4296">
                  <c:v>18.292128996712503</c:v>
                </c:pt>
                <c:pt idx="4297">
                  <c:v>18.655667507877517</c:v>
                </c:pt>
                <c:pt idx="4298">
                  <c:v>18.446939982794937</c:v>
                </c:pt>
                <c:pt idx="4299">
                  <c:v>18.067191466058834</c:v>
                </c:pt>
                <c:pt idx="4300">
                  <c:v>18.019096073297188</c:v>
                </c:pt>
                <c:pt idx="4301">
                  <c:v>18.17793828361334</c:v>
                </c:pt>
                <c:pt idx="4302">
                  <c:v>17.985245911735657</c:v>
                </c:pt>
                <c:pt idx="4303">
                  <c:v>22.020137047085779</c:v>
                </c:pt>
                <c:pt idx="4304">
                  <c:v>22.409628168279763</c:v>
                </c:pt>
                <c:pt idx="4305">
                  <c:v>22.259597003922543</c:v>
                </c:pt>
                <c:pt idx="4306">
                  <c:v>22.082774732324431</c:v>
                </c:pt>
                <c:pt idx="4307">
                  <c:v>22.261314600023798</c:v>
                </c:pt>
                <c:pt idx="4308">
                  <c:v>22.143165072160748</c:v>
                </c:pt>
                <c:pt idx="4309">
                  <c:v>24.220670350842003</c:v>
                </c:pt>
                <c:pt idx="4310">
                  <c:v>24.125622270056162</c:v>
                </c:pt>
                <c:pt idx="4311">
                  <c:v>24.205578931620231</c:v>
                </c:pt>
                <c:pt idx="4312">
                  <c:v>23.94178239121462</c:v>
                </c:pt>
                <c:pt idx="4313">
                  <c:v>22.723702494203593</c:v>
                </c:pt>
                <c:pt idx="4314">
                  <c:v>20.982504335321021</c:v>
                </c:pt>
                <c:pt idx="4315">
                  <c:v>21.556104083267389</c:v>
                </c:pt>
                <c:pt idx="4316">
                  <c:v>22.165404015059639</c:v>
                </c:pt>
                <c:pt idx="4317">
                  <c:v>22.307326169664925</c:v>
                </c:pt>
                <c:pt idx="4318">
                  <c:v>22.124011254611315</c:v>
                </c:pt>
                <c:pt idx="4319">
                  <c:v>21.649907094414637</c:v>
                </c:pt>
                <c:pt idx="4320">
                  <c:v>22.219286937069498</c:v>
                </c:pt>
                <c:pt idx="4321">
                  <c:v>22.353816403650583</c:v>
                </c:pt>
                <c:pt idx="4322">
                  <c:v>22.689728487237197</c:v>
                </c:pt>
                <c:pt idx="4323">
                  <c:v>24.738406069537632</c:v>
                </c:pt>
                <c:pt idx="4324">
                  <c:v>7.1422757091111917</c:v>
                </c:pt>
                <c:pt idx="4325">
                  <c:v>9.2391123568744362</c:v>
                </c:pt>
                <c:pt idx="4326">
                  <c:v>16.777559737565582</c:v>
                </c:pt>
                <c:pt idx="4327">
                  <c:v>18.271037649914863</c:v>
                </c:pt>
                <c:pt idx="4328">
                  <c:v>19.37582694524847</c:v>
                </c:pt>
                <c:pt idx="4329">
                  <c:v>19.131155429912752</c:v>
                </c:pt>
                <c:pt idx="4330">
                  <c:v>18.07979531703479</c:v>
                </c:pt>
                <c:pt idx="4331">
                  <c:v>16.590704933933718</c:v>
                </c:pt>
                <c:pt idx="4332">
                  <c:v>16.901993027267192</c:v>
                </c:pt>
                <c:pt idx="4333">
                  <c:v>17.040466367108586</c:v>
                </c:pt>
                <c:pt idx="4334">
                  <c:v>17.283750436762407</c:v>
                </c:pt>
                <c:pt idx="4335">
                  <c:v>17.152840869901741</c:v>
                </c:pt>
                <c:pt idx="4336">
                  <c:v>17.489080343459385</c:v>
                </c:pt>
                <c:pt idx="4337">
                  <c:v>17.77008588247476</c:v>
                </c:pt>
                <c:pt idx="4338">
                  <c:v>17.63785377243817</c:v>
                </c:pt>
                <c:pt idx="4339">
                  <c:v>17.399431188859175</c:v>
                </c:pt>
                <c:pt idx="4340">
                  <c:v>17.271296485506877</c:v>
                </c:pt>
                <c:pt idx="4341">
                  <c:v>15.92236958152438</c:v>
                </c:pt>
                <c:pt idx="4342">
                  <c:v>15.743118422738245</c:v>
                </c:pt>
                <c:pt idx="4343">
                  <c:v>16.649422736165192</c:v>
                </c:pt>
                <c:pt idx="4344">
                  <c:v>15.973286070384745</c:v>
                </c:pt>
                <c:pt idx="4345">
                  <c:v>16.092458102426111</c:v>
                </c:pt>
                <c:pt idx="4346">
                  <c:v>16.495481828077985</c:v>
                </c:pt>
                <c:pt idx="4347">
                  <c:v>17.23046866099105</c:v>
                </c:pt>
                <c:pt idx="4348">
                  <c:v>17.821772488327955</c:v>
                </c:pt>
                <c:pt idx="4349">
                  <c:v>17.293679173531071</c:v>
                </c:pt>
                <c:pt idx="4350">
                  <c:v>17.276537893586479</c:v>
                </c:pt>
                <c:pt idx="4351">
                  <c:v>17.162040892186091</c:v>
                </c:pt>
                <c:pt idx="4352">
                  <c:v>16.91365186431543</c:v>
                </c:pt>
                <c:pt idx="4353">
                  <c:v>14.787334972931326</c:v>
                </c:pt>
                <c:pt idx="4354">
                  <c:v>14.677364488297499</c:v>
                </c:pt>
                <c:pt idx="4355">
                  <c:v>17.297157977152789</c:v>
                </c:pt>
                <c:pt idx="4356">
                  <c:v>16.819477623363369</c:v>
                </c:pt>
                <c:pt idx="4357">
                  <c:v>16.519624438106955</c:v>
                </c:pt>
                <c:pt idx="4358">
                  <c:v>16.453981555094714</c:v>
                </c:pt>
                <c:pt idx="4359">
                  <c:v>16.350039667901616</c:v>
                </c:pt>
                <c:pt idx="4360">
                  <c:v>16.986532215293924</c:v>
                </c:pt>
                <c:pt idx="4361">
                  <c:v>18.770719506492362</c:v>
                </c:pt>
                <c:pt idx="4362">
                  <c:v>19.023111005114817</c:v>
                </c:pt>
                <c:pt idx="4363">
                  <c:v>19.259718803180672</c:v>
                </c:pt>
                <c:pt idx="4364">
                  <c:v>18.142644399210862</c:v>
                </c:pt>
                <c:pt idx="4365">
                  <c:v>18.136604371355425</c:v>
                </c:pt>
                <c:pt idx="4366">
                  <c:v>18.74254930593322</c:v>
                </c:pt>
                <c:pt idx="4367">
                  <c:v>18.452947512043142</c:v>
                </c:pt>
                <c:pt idx="4368">
                  <c:v>18.171865913141119</c:v>
                </c:pt>
                <c:pt idx="4369">
                  <c:v>18.2995941499174</c:v>
                </c:pt>
                <c:pt idx="4370">
                  <c:v>17.400268562116946</c:v>
                </c:pt>
                <c:pt idx="4371">
                  <c:v>17.210398582995833</c:v>
                </c:pt>
                <c:pt idx="4372">
                  <c:v>17.224272500824831</c:v>
                </c:pt>
                <c:pt idx="4373">
                  <c:v>19.177459542729807</c:v>
                </c:pt>
                <c:pt idx="4374">
                  <c:v>19.643301065042074</c:v>
                </c:pt>
                <c:pt idx="4375">
                  <c:v>18.835747521881373</c:v>
                </c:pt>
                <c:pt idx="4376">
                  <c:v>17.412581836612269</c:v>
                </c:pt>
                <c:pt idx="4377">
                  <c:v>16.451371935435617</c:v>
                </c:pt>
                <c:pt idx="4378">
                  <c:v>16.600642659676954</c:v>
                </c:pt>
                <c:pt idx="4379">
                  <c:v>16.528920610922327</c:v>
                </c:pt>
                <c:pt idx="4380">
                  <c:v>17.251028567789547</c:v>
                </c:pt>
                <c:pt idx="4381">
                  <c:v>17.780981615174241</c:v>
                </c:pt>
                <c:pt idx="4382">
                  <c:v>15.733290215324375</c:v>
                </c:pt>
                <c:pt idx="4383">
                  <c:v>15.617051677709387</c:v>
                </c:pt>
                <c:pt idx="4384">
                  <c:v>15.62308399247074</c:v>
                </c:pt>
                <c:pt idx="4385">
                  <c:v>15.58432101475001</c:v>
                </c:pt>
                <c:pt idx="4386">
                  <c:v>16.186240734840947</c:v>
                </c:pt>
                <c:pt idx="4387">
                  <c:v>16.382751748778819</c:v>
                </c:pt>
                <c:pt idx="4388">
                  <c:v>16.018525518948632</c:v>
                </c:pt>
                <c:pt idx="4389">
                  <c:v>16.171627433997163</c:v>
                </c:pt>
                <c:pt idx="4390">
                  <c:v>15.93604076545655</c:v>
                </c:pt>
                <c:pt idx="4391">
                  <c:v>16.684461460487746</c:v>
                </c:pt>
                <c:pt idx="4392">
                  <c:v>16.357372943751642</c:v>
                </c:pt>
                <c:pt idx="4393">
                  <c:v>15.98917040333588</c:v>
                </c:pt>
                <c:pt idx="4394">
                  <c:v>15.53175988241385</c:v>
                </c:pt>
                <c:pt idx="4395">
                  <c:v>15.501823231991956</c:v>
                </c:pt>
                <c:pt idx="4396">
                  <c:v>17.599198415964729</c:v>
                </c:pt>
                <c:pt idx="4397">
                  <c:v>17.97669802879955</c:v>
                </c:pt>
                <c:pt idx="4398">
                  <c:v>18.585762723820597</c:v>
                </c:pt>
                <c:pt idx="4399">
                  <c:v>18.911545719660047</c:v>
                </c:pt>
                <c:pt idx="4400">
                  <c:v>18.795147293466801</c:v>
                </c:pt>
                <c:pt idx="4401">
                  <c:v>18.527057881191119</c:v>
                </c:pt>
                <c:pt idx="4402">
                  <c:v>16.520867894991937</c:v>
                </c:pt>
                <c:pt idx="4403">
                  <c:v>17.40648369303749</c:v>
                </c:pt>
                <c:pt idx="4404">
                  <c:v>17.310384254311838</c:v>
                </c:pt>
                <c:pt idx="4405">
                  <c:v>17.447133837885758</c:v>
                </c:pt>
                <c:pt idx="4406">
                  <c:v>17.252666396369484</c:v>
                </c:pt>
                <c:pt idx="4407">
                  <c:v>17.038612716691773</c:v>
                </c:pt>
                <c:pt idx="4408">
                  <c:v>17.174702372689826</c:v>
                </c:pt>
                <c:pt idx="4409">
                  <c:v>17.231817503610376</c:v>
                </c:pt>
                <c:pt idx="4410">
                  <c:v>17.20396995207782</c:v>
                </c:pt>
                <c:pt idx="4411">
                  <c:v>17.862177791952206</c:v>
                </c:pt>
                <c:pt idx="4412">
                  <c:v>17.813179922867679</c:v>
                </c:pt>
                <c:pt idx="4413">
                  <c:v>18.106089184724006</c:v>
                </c:pt>
                <c:pt idx="4414">
                  <c:v>18.295545351866771</c:v>
                </c:pt>
                <c:pt idx="4415">
                  <c:v>18.160186970242226</c:v>
                </c:pt>
                <c:pt idx="4416">
                  <c:v>18.416938513433379</c:v>
                </c:pt>
                <c:pt idx="4417">
                  <c:v>18.166072034309728</c:v>
                </c:pt>
                <c:pt idx="4418">
                  <c:v>17.822176205597817</c:v>
                </c:pt>
                <c:pt idx="4419">
                  <c:v>17.854455154067796</c:v>
                </c:pt>
                <c:pt idx="4420">
                  <c:v>18.050598844887688</c:v>
                </c:pt>
                <c:pt idx="4421">
                  <c:v>18.979638250237578</c:v>
                </c:pt>
                <c:pt idx="4422">
                  <c:v>18.098696530126333</c:v>
                </c:pt>
                <c:pt idx="4423">
                  <c:v>18.149630698654263</c:v>
                </c:pt>
                <c:pt idx="4424">
                  <c:v>18.070702768287774</c:v>
                </c:pt>
                <c:pt idx="4425">
                  <c:v>18.242157510637686</c:v>
                </c:pt>
                <c:pt idx="4426">
                  <c:v>18.306450232088398</c:v>
                </c:pt>
                <c:pt idx="4427">
                  <c:v>18.346149447970564</c:v>
                </c:pt>
                <c:pt idx="4428">
                  <c:v>19.008096030184706</c:v>
                </c:pt>
                <c:pt idx="4429">
                  <c:v>20.243431069258456</c:v>
                </c:pt>
                <c:pt idx="4430">
                  <c:v>21.020195826966919</c:v>
                </c:pt>
                <c:pt idx="4431">
                  <c:v>20.975940428634189</c:v>
                </c:pt>
                <c:pt idx="4432">
                  <c:v>20.172767980115985</c:v>
                </c:pt>
                <c:pt idx="4433">
                  <c:v>18.715699088660823</c:v>
                </c:pt>
                <c:pt idx="4434">
                  <c:v>18.763725739082716</c:v>
                </c:pt>
                <c:pt idx="4435">
                  <c:v>18.695391542699351</c:v>
                </c:pt>
                <c:pt idx="4436">
                  <c:v>18.553265698679642</c:v>
                </c:pt>
                <c:pt idx="4437">
                  <c:v>18.699946512058375</c:v>
                </c:pt>
                <c:pt idx="4438">
                  <c:v>18.776395850504457</c:v>
                </c:pt>
                <c:pt idx="4439">
                  <c:v>18.775010808721301</c:v>
                </c:pt>
                <c:pt idx="4440">
                  <c:v>18.916782840762664</c:v>
                </c:pt>
                <c:pt idx="4441">
                  <c:v>19.024098489794326</c:v>
                </c:pt>
                <c:pt idx="4442">
                  <c:v>19.342644307364065</c:v>
                </c:pt>
                <c:pt idx="4443">
                  <c:v>19.588260658352709</c:v>
                </c:pt>
                <c:pt idx="4444">
                  <c:v>20.358294280964849</c:v>
                </c:pt>
                <c:pt idx="4445">
                  <c:v>19.228699787857643</c:v>
                </c:pt>
                <c:pt idx="4446">
                  <c:v>19.291652693154241</c:v>
                </c:pt>
                <c:pt idx="4447">
                  <c:v>19.261328708472188</c:v>
                </c:pt>
                <c:pt idx="4448">
                  <c:v>19.52052908871158</c:v>
                </c:pt>
                <c:pt idx="4449">
                  <c:v>19.782389474522059</c:v>
                </c:pt>
                <c:pt idx="4450">
                  <c:v>19.603162060861219</c:v>
                </c:pt>
                <c:pt idx="4451">
                  <c:v>19.292048987026547</c:v>
                </c:pt>
                <c:pt idx="4452">
                  <c:v>19.013858506507589</c:v>
                </c:pt>
                <c:pt idx="4453">
                  <c:v>19.165665636042981</c:v>
                </c:pt>
                <c:pt idx="4454">
                  <c:v>19.29692765694217</c:v>
                </c:pt>
                <c:pt idx="4455">
                  <c:v>19.380127117952174</c:v>
                </c:pt>
                <c:pt idx="4456">
                  <c:v>19.41839115277401</c:v>
                </c:pt>
                <c:pt idx="4457">
                  <c:v>17.55129209845337</c:v>
                </c:pt>
                <c:pt idx="4458">
                  <c:v>18.258564442475617</c:v>
                </c:pt>
                <c:pt idx="4459">
                  <c:v>19.324785375607341</c:v>
                </c:pt>
                <c:pt idx="4460">
                  <c:v>19.982340633308194</c:v>
                </c:pt>
                <c:pt idx="4461">
                  <c:v>21.565321512236032</c:v>
                </c:pt>
                <c:pt idx="4462">
                  <c:v>19.817331016307747</c:v>
                </c:pt>
                <c:pt idx="4463">
                  <c:v>21.520062652903441</c:v>
                </c:pt>
                <c:pt idx="4464">
                  <c:v>22.28720729361908</c:v>
                </c:pt>
                <c:pt idx="4465">
                  <c:v>22.331281256016776</c:v>
                </c:pt>
                <c:pt idx="4466">
                  <c:v>22.211231817291118</c:v>
                </c:pt>
                <c:pt idx="4467">
                  <c:v>22.428160661315911</c:v>
                </c:pt>
                <c:pt idx="4468">
                  <c:v>23.017544176671926</c:v>
                </c:pt>
                <c:pt idx="4469">
                  <c:v>22.939154910649975</c:v>
                </c:pt>
                <c:pt idx="4470">
                  <c:v>21.827671987183905</c:v>
                </c:pt>
                <c:pt idx="4471">
                  <c:v>20.695942519146591</c:v>
                </c:pt>
                <c:pt idx="4472">
                  <c:v>20.504737559524283</c:v>
                </c:pt>
                <c:pt idx="4473">
                  <c:v>20.397038187651674</c:v>
                </c:pt>
                <c:pt idx="4474">
                  <c:v>19.369266067878375</c:v>
                </c:pt>
                <c:pt idx="4475">
                  <c:v>19.879400026059688</c:v>
                </c:pt>
                <c:pt idx="4476">
                  <c:v>23.68125081459694</c:v>
                </c:pt>
                <c:pt idx="4477">
                  <c:v>24.71990719906287</c:v>
                </c:pt>
                <c:pt idx="4478">
                  <c:v>22.227418139018869</c:v>
                </c:pt>
                <c:pt idx="4479">
                  <c:v>20.854028547012177</c:v>
                </c:pt>
                <c:pt idx="4480">
                  <c:v>20.470774932782049</c:v>
                </c:pt>
                <c:pt idx="4481">
                  <c:v>20.372758092943194</c:v>
                </c:pt>
                <c:pt idx="4482">
                  <c:v>21.723601457930616</c:v>
                </c:pt>
                <c:pt idx="4483">
                  <c:v>22.235126948211668</c:v>
                </c:pt>
                <c:pt idx="4484">
                  <c:v>21.236339690490517</c:v>
                </c:pt>
                <c:pt idx="4485">
                  <c:v>21.623176960708548</c:v>
                </c:pt>
                <c:pt idx="4486">
                  <c:v>21.064193551203182</c:v>
                </c:pt>
                <c:pt idx="4487">
                  <c:v>20.930161469022032</c:v>
                </c:pt>
                <c:pt idx="4488">
                  <c:v>20.837642164002471</c:v>
                </c:pt>
                <c:pt idx="4489">
                  <c:v>20.230760980121062</c:v>
                </c:pt>
                <c:pt idx="4490">
                  <c:v>21.242478416117006</c:v>
                </c:pt>
                <c:pt idx="4491">
                  <c:v>21.507808684934655</c:v>
                </c:pt>
                <c:pt idx="4492">
                  <c:v>22.273520927322632</c:v>
                </c:pt>
                <c:pt idx="4493">
                  <c:v>22.721002393924024</c:v>
                </c:pt>
                <c:pt idx="4494">
                  <c:v>21.967925226745727</c:v>
                </c:pt>
                <c:pt idx="4495">
                  <c:v>21.385466753172857</c:v>
                </c:pt>
                <c:pt idx="4496">
                  <c:v>20.570265203055918</c:v>
                </c:pt>
                <c:pt idx="4497">
                  <c:v>22.551875169680155</c:v>
                </c:pt>
                <c:pt idx="4498">
                  <c:v>22.813695499779755</c:v>
                </c:pt>
                <c:pt idx="4499">
                  <c:v>22.730473802003626</c:v>
                </c:pt>
                <c:pt idx="4500">
                  <c:v>22.428205652959274</c:v>
                </c:pt>
                <c:pt idx="4501">
                  <c:v>21.694821212802779</c:v>
                </c:pt>
                <c:pt idx="4502">
                  <c:v>21.156832850651657</c:v>
                </c:pt>
                <c:pt idx="4503">
                  <c:v>21.971631726748267</c:v>
                </c:pt>
                <c:pt idx="4504">
                  <c:v>22.481007261598013</c:v>
                </c:pt>
                <c:pt idx="4505">
                  <c:v>22.422064423154463</c:v>
                </c:pt>
                <c:pt idx="4506">
                  <c:v>22.178325439852504</c:v>
                </c:pt>
                <c:pt idx="4507">
                  <c:v>22.142638917565616</c:v>
                </c:pt>
                <c:pt idx="4508">
                  <c:v>22.123525066589661</c:v>
                </c:pt>
                <c:pt idx="4509">
                  <c:v>23.01374680898525</c:v>
                </c:pt>
                <c:pt idx="4510">
                  <c:v>22.742552694762733</c:v>
                </c:pt>
                <c:pt idx="4511">
                  <c:v>22.623599399490036</c:v>
                </c:pt>
                <c:pt idx="4512">
                  <c:v>21.47786105540688</c:v>
                </c:pt>
                <c:pt idx="4513">
                  <c:v>21.240874620851926</c:v>
                </c:pt>
                <c:pt idx="4514">
                  <c:v>23.525772432972392</c:v>
                </c:pt>
                <c:pt idx="4515">
                  <c:v>21.573245335356546</c:v>
                </c:pt>
                <c:pt idx="4516">
                  <c:v>21.680738574918372</c:v>
                </c:pt>
                <c:pt idx="4517">
                  <c:v>22.000970541512153</c:v>
                </c:pt>
                <c:pt idx="4518">
                  <c:v>21.964936562401192</c:v>
                </c:pt>
                <c:pt idx="4519">
                  <c:v>21.915490051256477</c:v>
                </c:pt>
                <c:pt idx="4520">
                  <c:v>21.897527446798595</c:v>
                </c:pt>
                <c:pt idx="4521">
                  <c:v>22.052110931488254</c:v>
                </c:pt>
                <c:pt idx="4522">
                  <c:v>21.862107257381631</c:v>
                </c:pt>
                <c:pt idx="4523">
                  <c:v>19.957907496938375</c:v>
                </c:pt>
                <c:pt idx="4524">
                  <c:v>19.885326560995729</c:v>
                </c:pt>
                <c:pt idx="4525">
                  <c:v>21.750406460716164</c:v>
                </c:pt>
                <c:pt idx="4526">
                  <c:v>21.319476457905239</c:v>
                </c:pt>
                <c:pt idx="4527">
                  <c:v>20.569166808832975</c:v>
                </c:pt>
                <c:pt idx="4528">
                  <c:v>22.591999243499593</c:v>
                </c:pt>
                <c:pt idx="4529">
                  <c:v>24.053903199022265</c:v>
                </c:pt>
                <c:pt idx="4530">
                  <c:v>22.015506941235124</c:v>
                </c:pt>
                <c:pt idx="4531">
                  <c:v>22.168070320074126</c:v>
                </c:pt>
                <c:pt idx="4532">
                  <c:v>21.589896860428976</c:v>
                </c:pt>
                <c:pt idx="4533">
                  <c:v>21.607074395248272</c:v>
                </c:pt>
                <c:pt idx="4534">
                  <c:v>21.95813769749752</c:v>
                </c:pt>
                <c:pt idx="4535">
                  <c:v>22.220573102806803</c:v>
                </c:pt>
                <c:pt idx="4536">
                  <c:v>22.021588120900145</c:v>
                </c:pt>
                <c:pt idx="4537">
                  <c:v>21.413461889664497</c:v>
                </c:pt>
                <c:pt idx="4538">
                  <c:v>22.082094788035299</c:v>
                </c:pt>
                <c:pt idx="4539">
                  <c:v>22.506053566612501</c:v>
                </c:pt>
                <c:pt idx="4540">
                  <c:v>21.614934473243494</c:v>
                </c:pt>
                <c:pt idx="4541">
                  <c:v>20.511826463425567</c:v>
                </c:pt>
                <c:pt idx="4542">
                  <c:v>20.245694775386145</c:v>
                </c:pt>
                <c:pt idx="4543">
                  <c:v>21.167062895220354</c:v>
                </c:pt>
                <c:pt idx="4544">
                  <c:v>21.110557485745446</c:v>
                </c:pt>
                <c:pt idx="4545">
                  <c:v>20.682826303269497</c:v>
                </c:pt>
                <c:pt idx="4546">
                  <c:v>24.71944594697371</c:v>
                </c:pt>
                <c:pt idx="4547">
                  <c:v>23.60452040233649</c:v>
                </c:pt>
                <c:pt idx="4548">
                  <c:v>23.266010828499283</c:v>
                </c:pt>
                <c:pt idx="4549">
                  <c:v>23.058247098681786</c:v>
                </c:pt>
                <c:pt idx="4550">
                  <c:v>23.603484097322003</c:v>
                </c:pt>
                <c:pt idx="4551">
                  <c:v>24.079863215735525</c:v>
                </c:pt>
                <c:pt idx="4552">
                  <c:v>24.07792200264398</c:v>
                </c:pt>
                <c:pt idx="4553">
                  <c:v>23.633463168355906</c:v>
                </c:pt>
                <c:pt idx="4554">
                  <c:v>21.42405079356578</c:v>
                </c:pt>
                <c:pt idx="4555">
                  <c:v>21.131096590205871</c:v>
                </c:pt>
                <c:pt idx="4556">
                  <c:v>21.724648881328168</c:v>
                </c:pt>
                <c:pt idx="4557">
                  <c:v>21.744561530354751</c:v>
                </c:pt>
                <c:pt idx="4558">
                  <c:v>21.53090261390583</c:v>
                </c:pt>
                <c:pt idx="4559">
                  <c:v>21.474387343708102</c:v>
                </c:pt>
                <c:pt idx="4560">
                  <c:v>21.012188141728274</c:v>
                </c:pt>
                <c:pt idx="4561">
                  <c:v>20.993953127800555</c:v>
                </c:pt>
                <c:pt idx="4562">
                  <c:v>21.423818205821156</c:v>
                </c:pt>
                <c:pt idx="4563">
                  <c:v>21.595443076306065</c:v>
                </c:pt>
                <c:pt idx="4564">
                  <c:v>21.717613728123272</c:v>
                </c:pt>
                <c:pt idx="4565">
                  <c:v>22.292829797797388</c:v>
                </c:pt>
                <c:pt idx="4566">
                  <c:v>21.770885320048748</c:v>
                </c:pt>
                <c:pt idx="4567">
                  <c:v>21.098981303294877</c:v>
                </c:pt>
                <c:pt idx="4568">
                  <c:v>21.048518442566987</c:v>
                </c:pt>
                <c:pt idx="4569">
                  <c:v>20.778689342272187</c:v>
                </c:pt>
                <c:pt idx="4570">
                  <c:v>20.894067517766509</c:v>
                </c:pt>
                <c:pt idx="4571">
                  <c:v>19.78985192444572</c:v>
                </c:pt>
                <c:pt idx="4572">
                  <c:v>20.625753303264425</c:v>
                </c:pt>
                <c:pt idx="4573">
                  <c:v>20.729036531684073</c:v>
                </c:pt>
                <c:pt idx="4574">
                  <c:v>18.729326697411231</c:v>
                </c:pt>
                <c:pt idx="4575">
                  <c:v>21.154150485750524</c:v>
                </c:pt>
                <c:pt idx="4576">
                  <c:v>21.564395753188084</c:v>
                </c:pt>
                <c:pt idx="4577">
                  <c:v>20.279958378524856</c:v>
                </c:pt>
                <c:pt idx="4578">
                  <c:v>21.217802055391651</c:v>
                </c:pt>
                <c:pt idx="4579">
                  <c:v>20.806328223889118</c:v>
                </c:pt>
                <c:pt idx="4580">
                  <c:v>20.399083207150479</c:v>
                </c:pt>
                <c:pt idx="4581">
                  <c:v>20.965279232255899</c:v>
                </c:pt>
                <c:pt idx="4582">
                  <c:v>20.97806052334267</c:v>
                </c:pt>
                <c:pt idx="4583">
                  <c:v>21.021644535880153</c:v>
                </c:pt>
                <c:pt idx="4584">
                  <c:v>21.17148286179383</c:v>
                </c:pt>
                <c:pt idx="4585">
                  <c:v>21.004209449528304</c:v>
                </c:pt>
                <c:pt idx="4586">
                  <c:v>20.812719553973498</c:v>
                </c:pt>
                <c:pt idx="4587">
                  <c:v>20.045867255874647</c:v>
                </c:pt>
                <c:pt idx="4588">
                  <c:v>20.742890332520243</c:v>
                </c:pt>
                <c:pt idx="4589">
                  <c:v>21.28830361946169</c:v>
                </c:pt>
                <c:pt idx="4590">
                  <c:v>21.80636436322721</c:v>
                </c:pt>
                <c:pt idx="4591">
                  <c:v>20.535802852006359</c:v>
                </c:pt>
                <c:pt idx="4592">
                  <c:v>19.626914782311935</c:v>
                </c:pt>
                <c:pt idx="4593">
                  <c:v>19.768038166722029</c:v>
                </c:pt>
                <c:pt idx="4594">
                  <c:v>20.942354051195569</c:v>
                </c:pt>
                <c:pt idx="4595">
                  <c:v>21.129877742015456</c:v>
                </c:pt>
                <c:pt idx="4596">
                  <c:v>21.560866648727664</c:v>
                </c:pt>
                <c:pt idx="4597">
                  <c:v>21.418274560975426</c:v>
                </c:pt>
                <c:pt idx="4598">
                  <c:v>20.985035604123436</c:v>
                </c:pt>
                <c:pt idx="4599">
                  <c:v>21.297050008042483</c:v>
                </c:pt>
                <c:pt idx="4600">
                  <c:v>21.002387012203034</c:v>
                </c:pt>
                <c:pt idx="4601">
                  <c:v>20.841033477373589</c:v>
                </c:pt>
                <c:pt idx="4602">
                  <c:v>21.866881024791276</c:v>
                </c:pt>
                <c:pt idx="4603">
                  <c:v>20.77005420578055</c:v>
                </c:pt>
                <c:pt idx="4604">
                  <c:v>21.543506520592661</c:v>
                </c:pt>
                <c:pt idx="4605">
                  <c:v>21.278108694671371</c:v>
                </c:pt>
                <c:pt idx="4606">
                  <c:v>20.139772955046094</c:v>
                </c:pt>
                <c:pt idx="4607">
                  <c:v>20.692965056751429</c:v>
                </c:pt>
                <c:pt idx="4608">
                  <c:v>21.21891571695064</c:v>
                </c:pt>
                <c:pt idx="4609">
                  <c:v>21.306296307485887</c:v>
                </c:pt>
                <c:pt idx="4610">
                  <c:v>20.861472269853127</c:v>
                </c:pt>
                <c:pt idx="4611">
                  <c:v>20.541740347828046</c:v>
                </c:pt>
                <c:pt idx="4612">
                  <c:v>20.411617069268608</c:v>
                </c:pt>
                <c:pt idx="4613">
                  <c:v>20.546872885432883</c:v>
                </c:pt>
                <c:pt idx="4614">
                  <c:v>20.807899453693928</c:v>
                </c:pt>
                <c:pt idx="4615">
                  <c:v>21.045685949530842</c:v>
                </c:pt>
                <c:pt idx="4616">
                  <c:v>20.991857045629555</c:v>
                </c:pt>
                <c:pt idx="4617">
                  <c:v>18.752965799111486</c:v>
                </c:pt>
                <c:pt idx="4618">
                  <c:v>20.695493860373144</c:v>
                </c:pt>
                <c:pt idx="4619">
                  <c:v>20.206149605467989</c:v>
                </c:pt>
                <c:pt idx="4620">
                  <c:v>20.812047055366271</c:v>
                </c:pt>
                <c:pt idx="4621">
                  <c:v>21.135705271263664</c:v>
                </c:pt>
                <c:pt idx="4622">
                  <c:v>21.535197772681816</c:v>
                </c:pt>
                <c:pt idx="4623">
                  <c:v>21.43965089384535</c:v>
                </c:pt>
                <c:pt idx="4624">
                  <c:v>20.101853914729311</c:v>
                </c:pt>
                <c:pt idx="4625">
                  <c:v>21.342808989938987</c:v>
                </c:pt>
                <c:pt idx="4626">
                  <c:v>19.419016847881345</c:v>
                </c:pt>
                <c:pt idx="4627">
                  <c:v>21.195571888259032</c:v>
                </c:pt>
                <c:pt idx="4628">
                  <c:v>21.079177368752614</c:v>
                </c:pt>
                <c:pt idx="4629">
                  <c:v>21.253887180741113</c:v>
                </c:pt>
                <c:pt idx="4630">
                  <c:v>21.279954865979761</c:v>
                </c:pt>
                <c:pt idx="4631">
                  <c:v>21.332052679353417</c:v>
                </c:pt>
                <c:pt idx="4632">
                  <c:v>19.955357973139435</c:v>
                </c:pt>
                <c:pt idx="4633">
                  <c:v>20.27465859293558</c:v>
                </c:pt>
                <c:pt idx="4634">
                  <c:v>20.662097315801908</c:v>
                </c:pt>
                <c:pt idx="4635">
                  <c:v>20.685946264271891</c:v>
                </c:pt>
                <c:pt idx="4636">
                  <c:v>20.504888750331485</c:v>
                </c:pt>
                <c:pt idx="4637">
                  <c:v>20.652487271233209</c:v>
                </c:pt>
                <c:pt idx="4638">
                  <c:v>20.436798510774729</c:v>
                </c:pt>
                <c:pt idx="4639">
                  <c:v>20.350201665364789</c:v>
                </c:pt>
                <c:pt idx="4640">
                  <c:v>22.756150218439856</c:v>
                </c:pt>
                <c:pt idx="4641">
                  <c:v>21.288803730883437</c:v>
                </c:pt>
                <c:pt idx="4642">
                  <c:v>21.598550700262756</c:v>
                </c:pt>
                <c:pt idx="4643">
                  <c:v>21.041309683513965</c:v>
                </c:pt>
                <c:pt idx="4644">
                  <c:v>21.253577225309812</c:v>
                </c:pt>
                <c:pt idx="4645">
                  <c:v>20.682133715524881</c:v>
                </c:pt>
                <c:pt idx="4646">
                  <c:v>20.51342266816048</c:v>
                </c:pt>
                <c:pt idx="4647">
                  <c:v>20.603333292122247</c:v>
                </c:pt>
                <c:pt idx="4648">
                  <c:v>21.963965349309646</c:v>
                </c:pt>
                <c:pt idx="4649">
                  <c:v>21.447687204430924</c:v>
                </c:pt>
                <c:pt idx="4650">
                  <c:v>21.699518658484681</c:v>
                </c:pt>
                <c:pt idx="4651">
                  <c:v>22.099881115334135</c:v>
                </c:pt>
                <c:pt idx="4652">
                  <c:v>21.600081846501261</c:v>
                </c:pt>
                <c:pt idx="4653">
                  <c:v>22.103921182187179</c:v>
                </c:pt>
                <c:pt idx="4654">
                  <c:v>22.220790637626099</c:v>
                </c:pt>
                <c:pt idx="4655">
                  <c:v>22.233385746262297</c:v>
                </c:pt>
                <c:pt idx="4656">
                  <c:v>21.7960505791043</c:v>
                </c:pt>
                <c:pt idx="4657">
                  <c:v>21.117351392432273</c:v>
                </c:pt>
                <c:pt idx="4658">
                  <c:v>20.875621017763972</c:v>
                </c:pt>
                <c:pt idx="4659">
                  <c:v>21.166891492711844</c:v>
                </c:pt>
                <c:pt idx="4660">
                  <c:v>21.668068513636413</c:v>
                </c:pt>
                <c:pt idx="4661">
                  <c:v>21.465013459305624</c:v>
                </c:pt>
                <c:pt idx="4662">
                  <c:v>21.614475619481993</c:v>
                </c:pt>
                <c:pt idx="4663">
                  <c:v>22.109151221184792</c:v>
                </c:pt>
                <c:pt idx="4664">
                  <c:v>22.028234520623116</c:v>
                </c:pt>
                <c:pt idx="4665">
                  <c:v>22.440044423154468</c:v>
                </c:pt>
                <c:pt idx="4666">
                  <c:v>22.167889129266928</c:v>
                </c:pt>
                <c:pt idx="4667">
                  <c:v>22.571795286672984</c:v>
                </c:pt>
                <c:pt idx="4668">
                  <c:v>22.628953178041854</c:v>
                </c:pt>
                <c:pt idx="4669">
                  <c:v>22.637205721217786</c:v>
                </c:pt>
                <c:pt idx="4670">
                  <c:v>22.338410065209576</c:v>
                </c:pt>
                <c:pt idx="4671">
                  <c:v>21.425169413341617</c:v>
                </c:pt>
                <c:pt idx="4672">
                  <c:v>22.181104204476604</c:v>
                </c:pt>
                <c:pt idx="4673">
                  <c:v>22.648801976092482</c:v>
                </c:pt>
                <c:pt idx="4674">
                  <c:v>22.620605626509299</c:v>
                </c:pt>
                <c:pt idx="4675">
                  <c:v>22.70955736328305</c:v>
                </c:pt>
                <c:pt idx="4676">
                  <c:v>22.035697058227949</c:v>
                </c:pt>
                <c:pt idx="4677">
                  <c:v>22.260329630664774</c:v>
                </c:pt>
                <c:pt idx="4678">
                  <c:v>23.117107405091581</c:v>
                </c:pt>
                <c:pt idx="4679">
                  <c:v>23.600513997042434</c:v>
                </c:pt>
                <c:pt idx="4680">
                  <c:v>23.601794052753306</c:v>
                </c:pt>
                <c:pt idx="4681">
                  <c:v>22.705574842391467</c:v>
                </c:pt>
                <c:pt idx="4682">
                  <c:v>24.136383538858578</c:v>
                </c:pt>
                <c:pt idx="4683">
                  <c:v>25.466467916378413</c:v>
                </c:pt>
                <c:pt idx="4684">
                  <c:v>24.963712414955189</c:v>
                </c:pt>
                <c:pt idx="4685">
                  <c:v>24.024852870328118</c:v>
                </c:pt>
                <c:pt idx="4686">
                  <c:v>23.551875115425503</c:v>
                </c:pt>
                <c:pt idx="4687">
                  <c:v>22.717934942671036</c:v>
                </c:pt>
                <c:pt idx="4688">
                  <c:v>21.468247282426141</c:v>
                </c:pt>
                <c:pt idx="4689">
                  <c:v>21.656608391072496</c:v>
                </c:pt>
                <c:pt idx="4690">
                  <c:v>21.581784842442229</c:v>
                </c:pt>
                <c:pt idx="4691">
                  <c:v>23.584067714312301</c:v>
                </c:pt>
                <c:pt idx="4692">
                  <c:v>23.521108570854263</c:v>
                </c:pt>
                <c:pt idx="4693">
                  <c:v>23.737406101507936</c:v>
                </c:pt>
                <c:pt idx="4694">
                  <c:v>24.165416254738211</c:v>
                </c:pt>
                <c:pt idx="4695">
                  <c:v>23.982381434393087</c:v>
                </c:pt>
                <c:pt idx="4696">
                  <c:v>23.804391616833502</c:v>
                </c:pt>
                <c:pt idx="4697">
                  <c:v>23.580136445509883</c:v>
                </c:pt>
                <c:pt idx="4698">
                  <c:v>23.603204130748527</c:v>
                </c:pt>
                <c:pt idx="4699">
                  <c:v>23.950688679515842</c:v>
                </c:pt>
                <c:pt idx="4700">
                  <c:v>24.053593132169219</c:v>
                </c:pt>
                <c:pt idx="4701">
                  <c:v>23.755253753320059</c:v>
                </c:pt>
                <c:pt idx="4702">
                  <c:v>23.906247260294073</c:v>
                </c:pt>
                <c:pt idx="4703">
                  <c:v>24.459125555592149</c:v>
                </c:pt>
                <c:pt idx="4704">
                  <c:v>25.437967827241025</c:v>
                </c:pt>
                <c:pt idx="4705">
                  <c:v>25.032260306324066</c:v>
                </c:pt>
                <c:pt idx="4706">
                  <c:v>24.810038991547486</c:v>
                </c:pt>
                <c:pt idx="4707">
                  <c:v>24.706753320231478</c:v>
                </c:pt>
                <c:pt idx="4708">
                  <c:v>24.677356998503736</c:v>
                </c:pt>
                <c:pt idx="4709">
                  <c:v>24.281913361989254</c:v>
                </c:pt>
                <c:pt idx="4710">
                  <c:v>24.631899101563768</c:v>
                </c:pt>
                <c:pt idx="4711">
                  <c:v>23.557557463613371</c:v>
                </c:pt>
                <c:pt idx="4712">
                  <c:v>23.69447969064279</c:v>
                </c:pt>
                <c:pt idx="4713">
                  <c:v>24.03222550821253</c:v>
                </c:pt>
                <c:pt idx="4714">
                  <c:v>23.575322655815878</c:v>
                </c:pt>
                <c:pt idx="4715">
                  <c:v>22.986391583356212</c:v>
                </c:pt>
                <c:pt idx="4716">
                  <c:v>22.722031197545736</c:v>
                </c:pt>
                <c:pt idx="4717">
                  <c:v>22.793738593138613</c:v>
                </c:pt>
                <c:pt idx="4718">
                  <c:v>21.736418393984934</c:v>
                </c:pt>
                <c:pt idx="4719">
                  <c:v>24.266816789562586</c:v>
                </c:pt>
                <c:pt idx="4720">
                  <c:v>24.26879441351927</c:v>
                </c:pt>
                <c:pt idx="4721">
                  <c:v>24.23279292744445</c:v>
                </c:pt>
                <c:pt idx="4722">
                  <c:v>24.440534275647554</c:v>
                </c:pt>
                <c:pt idx="4723">
                  <c:v>24.678009352262695</c:v>
                </c:pt>
                <c:pt idx="4724">
                  <c:v>24.891219520800767</c:v>
                </c:pt>
                <c:pt idx="4725">
                  <c:v>24.863468051439213</c:v>
                </c:pt>
                <c:pt idx="4726">
                  <c:v>24.752997338340052</c:v>
                </c:pt>
                <c:pt idx="4727">
                  <c:v>25.329728438655149</c:v>
                </c:pt>
                <c:pt idx="4728">
                  <c:v>24.719137187920698</c:v>
                </c:pt>
                <c:pt idx="4729">
                  <c:v>23.85700318090354</c:v>
                </c:pt>
                <c:pt idx="4730">
                  <c:v>24.137919827159806</c:v>
                </c:pt>
                <c:pt idx="4731">
                  <c:v>24.643419157274643</c:v>
                </c:pt>
                <c:pt idx="4732">
                  <c:v>24.948663605762388</c:v>
                </c:pt>
                <c:pt idx="4733">
                  <c:v>25.067176789613342</c:v>
                </c:pt>
                <c:pt idx="4734">
                  <c:v>24.529442328577961</c:v>
                </c:pt>
                <c:pt idx="4735">
                  <c:v>24.663873130814519</c:v>
                </c:pt>
                <c:pt idx="4736">
                  <c:v>24.990777579302261</c:v>
                </c:pt>
                <c:pt idx="4737">
                  <c:v>23.410918477652761</c:v>
                </c:pt>
                <c:pt idx="4738">
                  <c:v>23.453599108591082</c:v>
                </c:pt>
                <c:pt idx="4739">
                  <c:v>24.219247089097347</c:v>
                </c:pt>
                <c:pt idx="4740">
                  <c:v>24.964009135091807</c:v>
                </c:pt>
                <c:pt idx="4741">
                  <c:v>25.291194917829561</c:v>
                </c:pt>
                <c:pt idx="4742">
                  <c:v>25.038645364820482</c:v>
                </c:pt>
                <c:pt idx="4743">
                  <c:v>25.015766438634849</c:v>
                </c:pt>
                <c:pt idx="4744">
                  <c:v>24.66303064892055</c:v>
                </c:pt>
                <c:pt idx="4745">
                  <c:v>25.074794380143512</c:v>
                </c:pt>
                <c:pt idx="4746">
                  <c:v>24.51029963498268</c:v>
                </c:pt>
                <c:pt idx="4747">
                  <c:v>24.566979952534645</c:v>
                </c:pt>
                <c:pt idx="4748">
                  <c:v>24.61537159459991</c:v>
                </c:pt>
                <c:pt idx="4749">
                  <c:v>24.033250505426981</c:v>
                </c:pt>
                <c:pt idx="4750">
                  <c:v>24.175895075073186</c:v>
                </c:pt>
                <c:pt idx="4751">
                  <c:v>24.335297302102607</c:v>
                </c:pt>
                <c:pt idx="4752">
                  <c:v>23.998925329937737</c:v>
                </c:pt>
                <c:pt idx="4753">
                  <c:v>24.61303407092279</c:v>
                </c:pt>
                <c:pt idx="4754">
                  <c:v>24.4043027617173</c:v>
                </c:pt>
                <c:pt idx="4755">
                  <c:v>22.84747566691237</c:v>
                </c:pt>
                <c:pt idx="4756">
                  <c:v>23.631321726849784</c:v>
                </c:pt>
                <c:pt idx="4757">
                  <c:v>23.002269151602036</c:v>
                </c:pt>
                <c:pt idx="4758">
                  <c:v>24.097420822978954</c:v>
                </c:pt>
                <c:pt idx="4759">
                  <c:v>23.761835072262262</c:v>
                </c:pt>
                <c:pt idx="4760">
                  <c:v>23.494957290909671</c:v>
                </c:pt>
                <c:pt idx="4761">
                  <c:v>23.406275481711791</c:v>
                </c:pt>
                <c:pt idx="4762">
                  <c:v>23.580521492864118</c:v>
                </c:pt>
                <c:pt idx="4763">
                  <c:v>23.504747246340976</c:v>
                </c:pt>
                <c:pt idx="4764">
                  <c:v>20.799138880074981</c:v>
                </c:pt>
                <c:pt idx="4765">
                  <c:v>23.946560226872624</c:v>
                </c:pt>
                <c:pt idx="4766">
                  <c:v>23.945272485923102</c:v>
                </c:pt>
                <c:pt idx="4767">
                  <c:v>24.150533689277935</c:v>
                </c:pt>
                <c:pt idx="4768">
                  <c:v>23.143743799243463</c:v>
                </c:pt>
                <c:pt idx="4769">
                  <c:v>23.108429898127721</c:v>
                </c:pt>
                <c:pt idx="4770">
                  <c:v>23.429349310403406</c:v>
                </c:pt>
                <c:pt idx="4771">
                  <c:v>24.484459517989848</c:v>
                </c:pt>
                <c:pt idx="4772">
                  <c:v>24.634379196272253</c:v>
                </c:pt>
                <c:pt idx="4773">
                  <c:v>24.428750446955949</c:v>
                </c:pt>
                <c:pt idx="4774">
                  <c:v>24.367028816032864</c:v>
                </c:pt>
                <c:pt idx="4775">
                  <c:v>24.419752795143822</c:v>
                </c:pt>
                <c:pt idx="4776">
                  <c:v>24.955472286820179</c:v>
                </c:pt>
                <c:pt idx="4777">
                  <c:v>25.081636828610954</c:v>
                </c:pt>
                <c:pt idx="4778">
                  <c:v>24.520422172587519</c:v>
                </c:pt>
                <c:pt idx="4779">
                  <c:v>24.351301219931603</c:v>
                </c:pt>
                <c:pt idx="4780">
                  <c:v>24.462571749184892</c:v>
                </c:pt>
                <c:pt idx="4781">
                  <c:v>24.518774793758659</c:v>
                </c:pt>
                <c:pt idx="4782">
                  <c:v>24.537501043062274</c:v>
                </c:pt>
                <c:pt idx="4783">
                  <c:v>24.342359817423091</c:v>
                </c:pt>
                <c:pt idx="4784">
                  <c:v>24.643504182344536</c:v>
                </c:pt>
                <c:pt idx="4785">
                  <c:v>24.763395006865437</c:v>
                </c:pt>
                <c:pt idx="4786">
                  <c:v>24.582882651701016</c:v>
                </c:pt>
                <c:pt idx="4787">
                  <c:v>22.602128433033304</c:v>
                </c:pt>
                <c:pt idx="4788">
                  <c:v>23.046270082075111</c:v>
                </c:pt>
                <c:pt idx="4789">
                  <c:v>21.320435974829145</c:v>
                </c:pt>
                <c:pt idx="4790">
                  <c:v>21.650199029139639</c:v>
                </c:pt>
                <c:pt idx="4791">
                  <c:v>21.556702024928324</c:v>
                </c:pt>
                <c:pt idx="4792">
                  <c:v>22.463573669804514</c:v>
                </c:pt>
                <c:pt idx="4793">
                  <c:v>23.747497441430543</c:v>
                </c:pt>
                <c:pt idx="4794">
                  <c:v>24.762383793773886</c:v>
                </c:pt>
                <c:pt idx="4795">
                  <c:v>25.16578873251731</c:v>
                </c:pt>
                <c:pt idx="4796">
                  <c:v>25.646772937282684</c:v>
                </c:pt>
                <c:pt idx="4797">
                  <c:v>25.029999093232512</c:v>
                </c:pt>
                <c:pt idx="4798">
                  <c:v>24.958303700470871</c:v>
                </c:pt>
                <c:pt idx="4799">
                  <c:v>25.065653094627827</c:v>
                </c:pt>
                <c:pt idx="4800">
                  <c:v>25.069956901035081</c:v>
                </c:pt>
                <c:pt idx="4801">
                  <c:v>25.279055555642902</c:v>
                </c:pt>
                <c:pt idx="4802">
                  <c:v>25.188937664274032</c:v>
                </c:pt>
                <c:pt idx="4803">
                  <c:v>24.934098407988792</c:v>
                </c:pt>
                <c:pt idx="4804">
                  <c:v>24.742216069537633</c:v>
                </c:pt>
                <c:pt idx="4805">
                  <c:v>22.364165207373819</c:v>
                </c:pt>
                <c:pt idx="4806">
                  <c:v>23.680504531866806</c:v>
                </c:pt>
                <c:pt idx="4807">
                  <c:v>22.691787263003476</c:v>
                </c:pt>
                <c:pt idx="4808">
                  <c:v>21.223709506644635</c:v>
                </c:pt>
                <c:pt idx="4809">
                  <c:v>22.418668123711068</c:v>
                </c:pt>
                <c:pt idx="4810">
                  <c:v>20.725174066503367</c:v>
                </c:pt>
                <c:pt idx="4811">
                  <c:v>20.877994891024276</c:v>
                </c:pt>
                <c:pt idx="4812">
                  <c:v>19.741586067929138</c:v>
                </c:pt>
                <c:pt idx="4813">
                  <c:v>21.376369190498131</c:v>
                </c:pt>
                <c:pt idx="4814">
                  <c:v>21.439087165433314</c:v>
                </c:pt>
                <c:pt idx="4815">
                  <c:v>21.432757109722434</c:v>
                </c:pt>
                <c:pt idx="4816">
                  <c:v>21.36685429356324</c:v>
                </c:pt>
                <c:pt idx="4817">
                  <c:v>21.500343715575635</c:v>
                </c:pt>
                <c:pt idx="4818">
                  <c:v>21.750376544282471</c:v>
                </c:pt>
                <c:pt idx="4819">
                  <c:v>22.673167235148043</c:v>
                </c:pt>
                <c:pt idx="4820">
                  <c:v>21.446115985768287</c:v>
                </c:pt>
                <c:pt idx="4821">
                  <c:v>21.332811460690781</c:v>
                </c:pt>
                <c:pt idx="4822">
                  <c:v>21.840664552644174</c:v>
                </c:pt>
                <c:pt idx="4823">
                  <c:v>22.292458551279321</c:v>
                </c:pt>
                <c:pt idx="4824">
                  <c:v>21.951733974656566</c:v>
                </c:pt>
                <c:pt idx="4825">
                  <c:v>21.134866456499775</c:v>
                </c:pt>
                <c:pt idx="4826">
                  <c:v>21.122137686304583</c:v>
                </c:pt>
                <c:pt idx="4827">
                  <c:v>21.25228469327606</c:v>
                </c:pt>
                <c:pt idx="4828">
                  <c:v>21.684032253190626</c:v>
                </c:pt>
                <c:pt idx="4829">
                  <c:v>21.645077010848329</c:v>
                </c:pt>
                <c:pt idx="4830">
                  <c:v>21.074034797721254</c:v>
                </c:pt>
                <c:pt idx="4831">
                  <c:v>21.792503016429571</c:v>
                </c:pt>
                <c:pt idx="4832">
                  <c:v>21.841510829803223</c:v>
                </c:pt>
                <c:pt idx="4833">
                  <c:v>21.615236871571152</c:v>
                </c:pt>
                <c:pt idx="4834">
                  <c:v>21.439472079081462</c:v>
                </c:pt>
                <c:pt idx="4835">
                  <c:v>21.274394860408673</c:v>
                </c:pt>
                <c:pt idx="4836">
                  <c:v>21.229793391047114</c:v>
                </c:pt>
                <c:pt idx="4837">
                  <c:v>21.543414066554128</c:v>
                </c:pt>
                <c:pt idx="4838">
                  <c:v>23.84294442742161</c:v>
                </c:pt>
                <c:pt idx="4839">
                  <c:v>24.338513601546005</c:v>
                </c:pt>
                <c:pt idx="4840">
                  <c:v>24.239156834131279</c:v>
                </c:pt>
                <c:pt idx="4841">
                  <c:v>22.647177079157601</c:v>
                </c:pt>
                <c:pt idx="4842">
                  <c:v>22.151597737900591</c:v>
                </c:pt>
                <c:pt idx="4843">
                  <c:v>22.362711501144616</c:v>
                </c:pt>
                <c:pt idx="4844">
                  <c:v>22.731369962169847</c:v>
                </c:pt>
                <c:pt idx="4845">
                  <c:v>22.92044737583068</c:v>
                </c:pt>
                <c:pt idx="4846">
                  <c:v>23.005790414833371</c:v>
                </c:pt>
                <c:pt idx="4847">
                  <c:v>22.651500774143116</c:v>
                </c:pt>
                <c:pt idx="4848">
                  <c:v>22.760407703119366</c:v>
                </c:pt>
                <c:pt idx="4849">
                  <c:v>22.671554664116677</c:v>
                </c:pt>
                <c:pt idx="4850">
                  <c:v>22.188751683585025</c:v>
                </c:pt>
                <c:pt idx="4851">
                  <c:v>22.104878566587121</c:v>
                </c:pt>
                <c:pt idx="4852">
                  <c:v>22.382492903653123</c:v>
                </c:pt>
                <c:pt idx="4853">
                  <c:v>21.718986388292031</c:v>
                </c:pt>
                <c:pt idx="4854">
                  <c:v>22.133451321464364</c:v>
                </c:pt>
                <c:pt idx="4855">
                  <c:v>21.486851127831009</c:v>
                </c:pt>
                <c:pt idx="4856">
                  <c:v>21.294794999685852</c:v>
                </c:pt>
                <c:pt idx="4857">
                  <c:v>22.944942673883844</c:v>
                </c:pt>
                <c:pt idx="4858">
                  <c:v>19.433144711496301</c:v>
                </c:pt>
                <c:pt idx="4859">
                  <c:v>21.047051175159872</c:v>
                </c:pt>
                <c:pt idx="4860">
                  <c:v>16.812619402148684</c:v>
                </c:pt>
                <c:pt idx="4861">
                  <c:v>17.514120995479622</c:v>
                </c:pt>
                <c:pt idx="4862">
                  <c:v>18.330690775447056</c:v>
                </c:pt>
                <c:pt idx="4863">
                  <c:v>18.687741542851629</c:v>
                </c:pt>
                <c:pt idx="4864">
                  <c:v>18.499790840894644</c:v>
                </c:pt>
                <c:pt idx="4865">
                  <c:v>18.344088125015013</c:v>
                </c:pt>
                <c:pt idx="4866">
                  <c:v>21.249988299124176</c:v>
                </c:pt>
                <c:pt idx="4867">
                  <c:v>20.942116588800406</c:v>
                </c:pt>
                <c:pt idx="4868">
                  <c:v>20.799703221103577</c:v>
                </c:pt>
                <c:pt idx="4869">
                  <c:v>20.639055963433179</c:v>
                </c:pt>
                <c:pt idx="4870">
                  <c:v>20.763777900766065</c:v>
                </c:pt>
                <c:pt idx="4871">
                  <c:v>21.12490518212627</c:v>
                </c:pt>
                <c:pt idx="4872">
                  <c:v>20.48057369740615</c:v>
                </c:pt>
                <c:pt idx="4873">
                  <c:v>21.206750686309665</c:v>
                </c:pt>
                <c:pt idx="4874">
                  <c:v>20.75538295926248</c:v>
                </c:pt>
                <c:pt idx="4875">
                  <c:v>21.157485393827585</c:v>
                </c:pt>
                <c:pt idx="4876">
                  <c:v>21.179530508034869</c:v>
                </c:pt>
                <c:pt idx="4877">
                  <c:v>20.577645567885988</c:v>
                </c:pt>
                <c:pt idx="4878">
                  <c:v>20.522606441141217</c:v>
                </c:pt>
                <c:pt idx="4879">
                  <c:v>20.759076810238437</c:v>
                </c:pt>
                <c:pt idx="4880">
                  <c:v>18.700594232230525</c:v>
                </c:pt>
                <c:pt idx="4881">
                  <c:v>19.214716321388224</c:v>
                </c:pt>
                <c:pt idx="4882">
                  <c:v>19.704163262912108</c:v>
                </c:pt>
                <c:pt idx="4883">
                  <c:v>19.639576856212596</c:v>
                </c:pt>
                <c:pt idx="4884">
                  <c:v>20.023125716950638</c:v>
                </c:pt>
                <c:pt idx="4885">
                  <c:v>19.674577583214091</c:v>
                </c:pt>
                <c:pt idx="4886">
                  <c:v>20.62369826148127</c:v>
                </c:pt>
                <c:pt idx="4887">
                  <c:v>20.56530297457028</c:v>
                </c:pt>
                <c:pt idx="4888">
                  <c:v>20.240571069258454</c:v>
                </c:pt>
                <c:pt idx="4889">
                  <c:v>20.443942177904809</c:v>
                </c:pt>
                <c:pt idx="4890">
                  <c:v>21.063187313041745</c:v>
                </c:pt>
                <c:pt idx="4891">
                  <c:v>23.177061439913412</c:v>
                </c:pt>
                <c:pt idx="4892">
                  <c:v>24.731554761737598</c:v>
                </c:pt>
                <c:pt idx="4893">
                  <c:v>22.7489751766567</c:v>
                </c:pt>
                <c:pt idx="4894">
                  <c:v>20.524456452283392</c:v>
                </c:pt>
                <c:pt idx="4895">
                  <c:v>21.373731750387318</c:v>
                </c:pt>
                <c:pt idx="4896">
                  <c:v>20.70188014867437</c:v>
                </c:pt>
                <c:pt idx="4897">
                  <c:v>20.765098006616721</c:v>
                </c:pt>
                <c:pt idx="4898">
                  <c:v>20.29481507622485</c:v>
                </c:pt>
                <c:pt idx="4899">
                  <c:v>20.254370985692148</c:v>
                </c:pt>
                <c:pt idx="4900">
                  <c:v>20.501577565095374</c:v>
                </c:pt>
                <c:pt idx="4901">
                  <c:v>21.050639672371791</c:v>
                </c:pt>
                <c:pt idx="4902">
                  <c:v>21.279696073500222</c:v>
                </c:pt>
                <c:pt idx="4903">
                  <c:v>21.340205244813692</c:v>
                </c:pt>
                <c:pt idx="4904">
                  <c:v>20.902348825566538</c:v>
                </c:pt>
                <c:pt idx="4905">
                  <c:v>20.557916697411226</c:v>
                </c:pt>
                <c:pt idx="4906">
                  <c:v>20.601605729447517</c:v>
                </c:pt>
                <c:pt idx="4907">
                  <c:v>20.430340892389129</c:v>
                </c:pt>
                <c:pt idx="4908">
                  <c:v>21.461267060988114</c:v>
                </c:pt>
                <c:pt idx="4909">
                  <c:v>19.942275654313981</c:v>
                </c:pt>
                <c:pt idx="4910">
                  <c:v>19.059600661214386</c:v>
                </c:pt>
                <c:pt idx="4911">
                  <c:v>19.209118296313257</c:v>
                </c:pt>
                <c:pt idx="4912">
                  <c:v>19.017552640305045</c:v>
                </c:pt>
                <c:pt idx="4913">
                  <c:v>20.150695034517838</c:v>
                </c:pt>
                <c:pt idx="4914">
                  <c:v>20.486341418933009</c:v>
                </c:pt>
                <c:pt idx="4915">
                  <c:v>20.718459561000806</c:v>
                </c:pt>
                <c:pt idx="4916">
                  <c:v>20.138972789369699</c:v>
                </c:pt>
                <c:pt idx="4917">
                  <c:v>20.977206722506502</c:v>
                </c:pt>
                <c:pt idx="4918">
                  <c:v>21.156564063743208</c:v>
                </c:pt>
                <c:pt idx="4919">
                  <c:v>21.19224553310476</c:v>
                </c:pt>
                <c:pt idx="4920">
                  <c:v>20.610876886828191</c:v>
                </c:pt>
                <c:pt idx="4921">
                  <c:v>20.377221799070881</c:v>
                </c:pt>
                <c:pt idx="4922">
                  <c:v>21.138655176555186</c:v>
                </c:pt>
                <c:pt idx="4923">
                  <c:v>20.743052786558774</c:v>
                </c:pt>
                <c:pt idx="4924">
                  <c:v>20.772607962048024</c:v>
                </c:pt>
                <c:pt idx="4925">
                  <c:v>20.708695017753815</c:v>
                </c:pt>
                <c:pt idx="4926">
                  <c:v>20.27300112496933</c:v>
                </c:pt>
                <c:pt idx="4927">
                  <c:v>20.92716523643168</c:v>
                </c:pt>
                <c:pt idx="4928">
                  <c:v>20.307525137506815</c:v>
                </c:pt>
                <c:pt idx="4929">
                  <c:v>20.302011470376737</c:v>
                </c:pt>
                <c:pt idx="4930">
                  <c:v>20.270463673716346</c:v>
                </c:pt>
                <c:pt idx="4931">
                  <c:v>20.550176663984704</c:v>
                </c:pt>
                <c:pt idx="4932">
                  <c:v>20.709840187671976</c:v>
                </c:pt>
                <c:pt idx="4933">
                  <c:v>20.591358072064303</c:v>
                </c:pt>
                <c:pt idx="4934">
                  <c:v>20.565148066493215</c:v>
                </c:pt>
                <c:pt idx="4935">
                  <c:v>20.667682407724843</c:v>
                </c:pt>
                <c:pt idx="4936">
                  <c:v>20.56628933529564</c:v>
                </c:pt>
                <c:pt idx="4937">
                  <c:v>20.586844377078794</c:v>
                </c:pt>
                <c:pt idx="4938">
                  <c:v>20.691252485720067</c:v>
                </c:pt>
                <c:pt idx="4939">
                  <c:v>21.052811019169432</c:v>
                </c:pt>
                <c:pt idx="4940">
                  <c:v>21.100373696051449</c:v>
                </c:pt>
                <c:pt idx="4941">
                  <c:v>21.725511285226915</c:v>
                </c:pt>
                <c:pt idx="4942">
                  <c:v>20.520710247548475</c:v>
                </c:pt>
                <c:pt idx="4943">
                  <c:v>20.495685066488139</c:v>
                </c:pt>
                <c:pt idx="4944">
                  <c:v>20.481068694620607</c:v>
                </c:pt>
                <c:pt idx="4945">
                  <c:v>21.193844325584305</c:v>
                </c:pt>
                <c:pt idx="4946">
                  <c:v>21.19299184369034</c:v>
                </c:pt>
                <c:pt idx="4947">
                  <c:v>21.301528705813542</c:v>
                </c:pt>
                <c:pt idx="4948">
                  <c:v>21.035327067913904</c:v>
                </c:pt>
                <c:pt idx="4949">
                  <c:v>20.920975130581027</c:v>
                </c:pt>
                <c:pt idx="4950">
                  <c:v>20.435308243362545</c:v>
                </c:pt>
                <c:pt idx="4951">
                  <c:v>19.811529619370326</c:v>
                </c:pt>
                <c:pt idx="4952">
                  <c:v>19.547569300412896</c:v>
                </c:pt>
                <c:pt idx="4953">
                  <c:v>19.479462638848826</c:v>
                </c:pt>
                <c:pt idx="4954">
                  <c:v>19.142906787852567</c:v>
                </c:pt>
                <c:pt idx="4955">
                  <c:v>19.63228856086376</c:v>
                </c:pt>
                <c:pt idx="4956">
                  <c:v>20.159807985687074</c:v>
                </c:pt>
                <c:pt idx="4957">
                  <c:v>20.113414079000243</c:v>
                </c:pt>
                <c:pt idx="4958">
                  <c:v>19.895450098483824</c:v>
                </c:pt>
                <c:pt idx="4959">
                  <c:v>19.563870546930964</c:v>
                </c:pt>
                <c:pt idx="4960">
                  <c:v>19.342818007920666</c:v>
                </c:pt>
                <c:pt idx="4961">
                  <c:v>19.297372631872278</c:v>
                </c:pt>
                <c:pt idx="4962">
                  <c:v>19.697208922984426</c:v>
                </c:pt>
                <c:pt idx="4963">
                  <c:v>19.633113530222779</c:v>
                </c:pt>
                <c:pt idx="4964">
                  <c:v>20.081325002395261</c:v>
                </c:pt>
                <c:pt idx="4965">
                  <c:v>19.992245753086568</c:v>
                </c:pt>
                <c:pt idx="4966">
                  <c:v>19.887292641659752</c:v>
                </c:pt>
                <c:pt idx="4967">
                  <c:v>19.653004782311939</c:v>
                </c:pt>
                <c:pt idx="4968">
                  <c:v>19.459499967537898</c:v>
                </c:pt>
                <c:pt idx="4969">
                  <c:v>19.556533039967107</c:v>
                </c:pt>
                <c:pt idx="4970">
                  <c:v>19.478061292051184</c:v>
                </c:pt>
                <c:pt idx="4971">
                  <c:v>19.371333105414692</c:v>
                </c:pt>
                <c:pt idx="4972">
                  <c:v>19.26391003855657</c:v>
                </c:pt>
                <c:pt idx="4973">
                  <c:v>19.775574276748461</c:v>
                </c:pt>
                <c:pt idx="4974">
                  <c:v>19.816467059481138</c:v>
                </c:pt>
                <c:pt idx="4975">
                  <c:v>19.972730443891233</c:v>
                </c:pt>
                <c:pt idx="4976">
                  <c:v>21.524081300534714</c:v>
                </c:pt>
                <c:pt idx="4977">
                  <c:v>21.492857382705711</c:v>
                </c:pt>
                <c:pt idx="4978">
                  <c:v>21.206151893830125</c:v>
                </c:pt>
                <c:pt idx="4979">
                  <c:v>19.498686428542825</c:v>
                </c:pt>
                <c:pt idx="4980">
                  <c:v>18.49748154129389</c:v>
                </c:pt>
                <c:pt idx="4981">
                  <c:v>18.143573213974751</c:v>
                </c:pt>
                <c:pt idx="4982">
                  <c:v>17.9726746150778</c:v>
                </c:pt>
                <c:pt idx="4983">
                  <c:v>18.01339992984423</c:v>
                </c:pt>
                <c:pt idx="4984">
                  <c:v>17.730121892221621</c:v>
                </c:pt>
                <c:pt idx="4985">
                  <c:v>17.793352349050775</c:v>
                </c:pt>
                <c:pt idx="4986">
                  <c:v>17.873452694458177</c:v>
                </c:pt>
                <c:pt idx="4987">
                  <c:v>18.345509386688605</c:v>
                </c:pt>
                <c:pt idx="4988">
                  <c:v>18.655938821248636</c:v>
                </c:pt>
                <c:pt idx="4989">
                  <c:v>18.693141542699351</c:v>
                </c:pt>
                <c:pt idx="4990">
                  <c:v>18.807558510673214</c:v>
                </c:pt>
                <c:pt idx="4991">
                  <c:v>18.998415913191877</c:v>
                </c:pt>
                <c:pt idx="4992">
                  <c:v>18.799506000923813</c:v>
                </c:pt>
                <c:pt idx="4993">
                  <c:v>18.800907241870796</c:v>
                </c:pt>
                <c:pt idx="4994">
                  <c:v>18.899412790622883</c:v>
                </c:pt>
                <c:pt idx="4995">
                  <c:v>18.837993636022674</c:v>
                </c:pt>
                <c:pt idx="4996">
                  <c:v>19.879302457813871</c:v>
                </c:pt>
                <c:pt idx="4997">
                  <c:v>20.346826590155114</c:v>
                </c:pt>
                <c:pt idx="4998">
                  <c:v>20.199171948084771</c:v>
                </c:pt>
                <c:pt idx="4999">
                  <c:v>19.983516882611809</c:v>
                </c:pt>
                <c:pt idx="5000">
                  <c:v>20.682977421652566</c:v>
                </c:pt>
                <c:pt idx="5001">
                  <c:v>20.49567118765675</c:v>
                </c:pt>
                <c:pt idx="5002">
                  <c:v>20.555832879861796</c:v>
                </c:pt>
                <c:pt idx="5003">
                  <c:v>20.516831432784588</c:v>
                </c:pt>
                <c:pt idx="5004">
                  <c:v>20.964847891029351</c:v>
                </c:pt>
                <c:pt idx="5005">
                  <c:v>20.42112833249994</c:v>
                </c:pt>
                <c:pt idx="5006">
                  <c:v>20.800493248959015</c:v>
                </c:pt>
                <c:pt idx="5007">
                  <c:v>20.816262008012032</c:v>
                </c:pt>
                <c:pt idx="5008">
                  <c:v>20.647747198809075</c:v>
                </c:pt>
                <c:pt idx="5009">
                  <c:v>17.921688800420508</c:v>
                </c:pt>
                <c:pt idx="5010">
                  <c:v>20.409278321357768</c:v>
                </c:pt>
                <c:pt idx="5011">
                  <c:v>20.379333095728736</c:v>
                </c:pt>
                <c:pt idx="5012">
                  <c:v>20.40044327957461</c:v>
                </c:pt>
                <c:pt idx="5013">
                  <c:v>20.50733375311702</c:v>
                </c:pt>
                <c:pt idx="5014">
                  <c:v>20.367547964808185</c:v>
                </c:pt>
                <c:pt idx="5015">
                  <c:v>20.656208540035632</c:v>
                </c:pt>
                <c:pt idx="5016">
                  <c:v>20.930605130581021</c:v>
                </c:pt>
                <c:pt idx="5017">
                  <c:v>21.198780519177046</c:v>
                </c:pt>
                <c:pt idx="5018">
                  <c:v>21.417701923091016</c:v>
                </c:pt>
                <c:pt idx="5019">
                  <c:v>21.744503967680018</c:v>
                </c:pt>
                <c:pt idx="5020">
                  <c:v>21.669066037313531</c:v>
                </c:pt>
                <c:pt idx="5021">
                  <c:v>25.593445096053589</c:v>
                </c:pt>
                <c:pt idx="5022">
                  <c:v>24.838284044472815</c:v>
                </c:pt>
                <c:pt idx="5023">
                  <c:v>24.538747281223717</c:v>
                </c:pt>
                <c:pt idx="5024">
                  <c:v>23.323212855071077</c:v>
                </c:pt>
                <c:pt idx="5025">
                  <c:v>23.661285151764464</c:v>
                </c:pt>
                <c:pt idx="5026">
                  <c:v>23.707920382964584</c:v>
                </c:pt>
                <c:pt idx="5027">
                  <c:v>23.602375969308817</c:v>
                </c:pt>
                <c:pt idx="5028">
                  <c:v>23.509606669860347</c:v>
                </c:pt>
                <c:pt idx="5029">
                  <c:v>23.831640098788377</c:v>
                </c:pt>
                <c:pt idx="5030">
                  <c:v>21.63514048444658</c:v>
                </c:pt>
                <c:pt idx="5031">
                  <c:v>21.967850246244531</c:v>
                </c:pt>
                <c:pt idx="5032">
                  <c:v>21.825766973256183</c:v>
                </c:pt>
                <c:pt idx="5033">
                  <c:v>21.756395247624614</c:v>
                </c:pt>
                <c:pt idx="5034">
                  <c:v>21.500551200255146</c:v>
                </c:pt>
                <c:pt idx="5035">
                  <c:v>21.300232417512319</c:v>
                </c:pt>
                <c:pt idx="5036">
                  <c:v>21.427494505264555</c:v>
                </c:pt>
                <c:pt idx="5037">
                  <c:v>21.251968443972444</c:v>
                </c:pt>
                <c:pt idx="5038">
                  <c:v>21.495809920310553</c:v>
                </c:pt>
                <c:pt idx="5039">
                  <c:v>21.530220126440778</c:v>
                </c:pt>
                <c:pt idx="5040">
                  <c:v>22.397391645992879</c:v>
                </c:pt>
                <c:pt idx="5041">
                  <c:v>21.933021303345637</c:v>
                </c:pt>
                <c:pt idx="5042">
                  <c:v>21.13174646764195</c:v>
                </c:pt>
                <c:pt idx="5043">
                  <c:v>20.459349801861499</c:v>
                </c:pt>
                <c:pt idx="5044">
                  <c:v>21.64119831864836</c:v>
                </c:pt>
                <c:pt idx="5045">
                  <c:v>20.709312608283984</c:v>
                </c:pt>
                <c:pt idx="5046">
                  <c:v>20.695836236416458</c:v>
                </c:pt>
                <c:pt idx="5047">
                  <c:v>20.803444484334907</c:v>
                </c:pt>
                <c:pt idx="5048">
                  <c:v>20.432869573446926</c:v>
                </c:pt>
                <c:pt idx="5049">
                  <c:v>20.132715275378533</c:v>
                </c:pt>
                <c:pt idx="5050">
                  <c:v>20.601886987107761</c:v>
                </c:pt>
                <c:pt idx="5051">
                  <c:v>20.745791612464838</c:v>
                </c:pt>
                <c:pt idx="5052">
                  <c:v>20.558014260085955</c:v>
                </c:pt>
                <c:pt idx="5053">
                  <c:v>20.068864963397651</c:v>
                </c:pt>
                <c:pt idx="5054">
                  <c:v>19.908818968958585</c:v>
                </c:pt>
                <c:pt idx="5055">
                  <c:v>20.167209332484717</c:v>
                </c:pt>
                <c:pt idx="5056">
                  <c:v>20.252413629147647</c:v>
                </c:pt>
                <c:pt idx="5057">
                  <c:v>20.612708250339097</c:v>
                </c:pt>
                <c:pt idx="5058">
                  <c:v>20.437728438350597</c:v>
                </c:pt>
                <c:pt idx="5059">
                  <c:v>20.518427743370161</c:v>
                </c:pt>
                <c:pt idx="5060">
                  <c:v>20.11314274891587</c:v>
                </c:pt>
                <c:pt idx="5061">
                  <c:v>20.265078665359713</c:v>
                </c:pt>
                <c:pt idx="5062">
                  <c:v>20.676727427223653</c:v>
                </c:pt>
                <c:pt idx="5063">
                  <c:v>20.944175258716026</c:v>
                </c:pt>
                <c:pt idx="5064">
                  <c:v>20.384043151439609</c:v>
                </c:pt>
                <c:pt idx="5065">
                  <c:v>18.877208999624944</c:v>
                </c:pt>
                <c:pt idx="5066">
                  <c:v>20.895251257320723</c:v>
                </c:pt>
                <c:pt idx="5067">
                  <c:v>21.952552683569799</c:v>
                </c:pt>
                <c:pt idx="5068">
                  <c:v>23.139069914840981</c:v>
                </c:pt>
                <c:pt idx="5069">
                  <c:v>21.661135948176138</c:v>
                </c:pt>
                <c:pt idx="5070">
                  <c:v>21.38293541194631</c:v>
                </c:pt>
                <c:pt idx="5071">
                  <c:v>21.177425410540845</c:v>
                </c:pt>
                <c:pt idx="5072">
                  <c:v>20.758521651462452</c:v>
                </c:pt>
                <c:pt idx="5073">
                  <c:v>20.030030946796057</c:v>
                </c:pt>
                <c:pt idx="5074">
                  <c:v>20.709606914785148</c:v>
                </c:pt>
                <c:pt idx="5075">
                  <c:v>19.276948705762784</c:v>
                </c:pt>
                <c:pt idx="5076">
                  <c:v>20.418713324143312</c:v>
                </c:pt>
                <c:pt idx="5077">
                  <c:v>20.044407289301176</c:v>
                </c:pt>
                <c:pt idx="5078">
                  <c:v>19.569221904870776</c:v>
                </c:pt>
                <c:pt idx="5079">
                  <c:v>20.207890768419752</c:v>
                </c:pt>
                <c:pt idx="5080">
                  <c:v>20.428790931386743</c:v>
                </c:pt>
                <c:pt idx="5081">
                  <c:v>20.533649006601493</c:v>
                </c:pt>
                <c:pt idx="5082">
                  <c:v>20.999488203010234</c:v>
                </c:pt>
                <c:pt idx="5083">
                  <c:v>21.204478237842217</c:v>
                </c:pt>
                <c:pt idx="5084">
                  <c:v>21.449813537300845</c:v>
                </c:pt>
                <c:pt idx="5085">
                  <c:v>20.748807806057577</c:v>
                </c:pt>
                <c:pt idx="5086">
                  <c:v>20.476103641695282</c:v>
                </c:pt>
                <c:pt idx="5087">
                  <c:v>21.216254403579526</c:v>
                </c:pt>
                <c:pt idx="5088">
                  <c:v>21.534575162652843</c:v>
                </c:pt>
                <c:pt idx="5089">
                  <c:v>21.450619664040541</c:v>
                </c:pt>
                <c:pt idx="5090">
                  <c:v>21.401239379915094</c:v>
                </c:pt>
                <c:pt idx="5091">
                  <c:v>20.978599371533079</c:v>
                </c:pt>
                <c:pt idx="5092">
                  <c:v>20.921695186291895</c:v>
                </c:pt>
                <c:pt idx="5093">
                  <c:v>20.461188828326701</c:v>
                </c:pt>
                <c:pt idx="5094">
                  <c:v>21.276278661244845</c:v>
                </c:pt>
                <c:pt idx="5095">
                  <c:v>21.151051637560112</c:v>
                </c:pt>
                <c:pt idx="5096">
                  <c:v>20.989229310251126</c:v>
                </c:pt>
                <c:pt idx="5097">
                  <c:v>21.177261838119247</c:v>
                </c:pt>
                <c:pt idx="5098">
                  <c:v>20.231347223853589</c:v>
                </c:pt>
                <c:pt idx="5099">
                  <c:v>19.831718450847475</c:v>
                </c:pt>
                <c:pt idx="5100">
                  <c:v>21.018579638945269</c:v>
                </c:pt>
                <c:pt idx="5101">
                  <c:v>20.753732881267258</c:v>
                </c:pt>
                <c:pt idx="5102">
                  <c:v>21.16113158184924</c:v>
                </c:pt>
                <c:pt idx="5103">
                  <c:v>21.155939116668534</c:v>
                </c:pt>
                <c:pt idx="5104">
                  <c:v>21.044278308860889</c:v>
                </c:pt>
                <c:pt idx="5105">
                  <c:v>20.928248948130456</c:v>
                </c:pt>
                <c:pt idx="5106">
                  <c:v>20.723772708563551</c:v>
                </c:pt>
                <c:pt idx="5107">
                  <c:v>20.996423166798166</c:v>
                </c:pt>
                <c:pt idx="5108">
                  <c:v>21.417789608329667</c:v>
                </c:pt>
                <c:pt idx="5109">
                  <c:v>21.140262672376867</c:v>
                </c:pt>
                <c:pt idx="5110">
                  <c:v>21.299276140353268</c:v>
                </c:pt>
                <c:pt idx="5111">
                  <c:v>21.283622417512316</c:v>
                </c:pt>
                <c:pt idx="5112">
                  <c:v>20.377049283750392</c:v>
                </c:pt>
                <c:pt idx="5113">
                  <c:v>20.746260449513077</c:v>
                </c:pt>
                <c:pt idx="5114">
                  <c:v>21.16283543282519</c:v>
                </c:pt>
                <c:pt idx="5115">
                  <c:v>20.973306728077588</c:v>
                </c:pt>
                <c:pt idx="5116">
                  <c:v>19.343565962078479</c:v>
                </c:pt>
                <c:pt idx="5117">
                  <c:v>19.565207552598494</c:v>
                </c:pt>
                <c:pt idx="5118">
                  <c:v>19.595960494081773</c:v>
                </c:pt>
                <c:pt idx="5119">
                  <c:v>20.583733046994414</c:v>
                </c:pt>
                <c:pt idx="5120">
                  <c:v>20.79003559714689</c:v>
                </c:pt>
                <c:pt idx="5121">
                  <c:v>21.064312304685114</c:v>
                </c:pt>
                <c:pt idx="5122">
                  <c:v>20.939004028911221</c:v>
                </c:pt>
                <c:pt idx="5123">
                  <c:v>20.801771829737238</c:v>
                </c:pt>
                <c:pt idx="5124">
                  <c:v>19.995445803226357</c:v>
                </c:pt>
                <c:pt idx="5125">
                  <c:v>18.594348832492326</c:v>
                </c:pt>
                <c:pt idx="5126">
                  <c:v>19.458682294948396</c:v>
                </c:pt>
                <c:pt idx="5127">
                  <c:v>21.439782051226022</c:v>
                </c:pt>
                <c:pt idx="5128">
                  <c:v>20.881650854847734</c:v>
                </c:pt>
                <c:pt idx="5129">
                  <c:v>21.108881303294879</c:v>
                </c:pt>
                <c:pt idx="5130">
                  <c:v>20.883181218323109</c:v>
                </c:pt>
                <c:pt idx="5131">
                  <c:v>20.803968196033683</c:v>
                </c:pt>
                <c:pt idx="5132">
                  <c:v>20.962797946740224</c:v>
                </c:pt>
                <c:pt idx="5133">
                  <c:v>21.014465704403005</c:v>
                </c:pt>
                <c:pt idx="5134">
                  <c:v>21.09047492585626</c:v>
                </c:pt>
                <c:pt idx="5135">
                  <c:v>21.83544197047064</c:v>
                </c:pt>
                <c:pt idx="5136">
                  <c:v>21.477396058192419</c:v>
                </c:pt>
                <c:pt idx="5137">
                  <c:v>21.283254815839978</c:v>
                </c:pt>
                <c:pt idx="5138">
                  <c:v>21.00119064590659</c:v>
                </c:pt>
                <c:pt idx="5139">
                  <c:v>22.125007442632967</c:v>
                </c:pt>
                <c:pt idx="5140">
                  <c:v>22.187575350715107</c:v>
                </c:pt>
                <c:pt idx="5141">
                  <c:v>22.059832072155672</c:v>
                </c:pt>
                <c:pt idx="5142">
                  <c:v>22.235676937069496</c:v>
                </c:pt>
                <c:pt idx="5143">
                  <c:v>24.253761848059</c:v>
                </c:pt>
                <c:pt idx="5144">
                  <c:v>21.637675747617003</c:v>
                </c:pt>
                <c:pt idx="5145">
                  <c:v>22.075340870206297</c:v>
                </c:pt>
                <c:pt idx="5146">
                  <c:v>22.143745133442707</c:v>
                </c:pt>
                <c:pt idx="5147">
                  <c:v>21.871300952367147</c:v>
                </c:pt>
                <c:pt idx="5148">
                  <c:v>21.932001320058898</c:v>
                </c:pt>
                <c:pt idx="5149">
                  <c:v>21.95575397465657</c:v>
                </c:pt>
                <c:pt idx="5150">
                  <c:v>19.364057203025464</c:v>
                </c:pt>
                <c:pt idx="5151">
                  <c:v>20.872359960662866</c:v>
                </c:pt>
                <c:pt idx="5152">
                  <c:v>21.715976293583545</c:v>
                </c:pt>
                <c:pt idx="5153">
                  <c:v>21.86791601086356</c:v>
                </c:pt>
                <c:pt idx="5154">
                  <c:v>24.412805388459532</c:v>
                </c:pt>
                <c:pt idx="5155">
                  <c:v>21.886052288022608</c:v>
                </c:pt>
                <c:pt idx="5156">
                  <c:v>21.243902189097742</c:v>
                </c:pt>
                <c:pt idx="5157">
                  <c:v>21.45075211807907</c:v>
                </c:pt>
                <c:pt idx="5158">
                  <c:v>21.400126903592213</c:v>
                </c:pt>
                <c:pt idx="5159">
                  <c:v>21.662158452354451</c:v>
                </c:pt>
                <c:pt idx="5160">
                  <c:v>21.710866210017237</c:v>
                </c:pt>
                <c:pt idx="5161">
                  <c:v>21.160872950931228</c:v>
                </c:pt>
                <c:pt idx="5162">
                  <c:v>21.010718130586103</c:v>
                </c:pt>
                <c:pt idx="5163">
                  <c:v>21.289669924476176</c:v>
                </c:pt>
                <c:pt idx="5164">
                  <c:v>20.634393453683778</c:v>
                </c:pt>
                <c:pt idx="5165">
                  <c:v>21.287696090213487</c:v>
                </c:pt>
                <c:pt idx="5166">
                  <c:v>22.491187189173882</c:v>
                </c:pt>
                <c:pt idx="5167">
                  <c:v>22.229274477459875</c:v>
                </c:pt>
                <c:pt idx="5168">
                  <c:v>20.325760590246475</c:v>
                </c:pt>
                <c:pt idx="5169">
                  <c:v>21.948508232321888</c:v>
                </c:pt>
                <c:pt idx="5170">
                  <c:v>22.433008123711069</c:v>
                </c:pt>
                <c:pt idx="5171">
                  <c:v>22.214005640411639</c:v>
                </c:pt>
                <c:pt idx="5172">
                  <c:v>21.517607555409416</c:v>
                </c:pt>
                <c:pt idx="5173">
                  <c:v>21.251817247594158</c:v>
                </c:pt>
                <c:pt idx="5174">
                  <c:v>21.43365339245258</c:v>
                </c:pt>
                <c:pt idx="5175">
                  <c:v>21.041568431424807</c:v>
                </c:pt>
                <c:pt idx="5176">
                  <c:v>21.171244242017998</c:v>
                </c:pt>
                <c:pt idx="5177">
                  <c:v>20.247301108256071</c:v>
                </c:pt>
                <c:pt idx="5178">
                  <c:v>20.575555634739036</c:v>
                </c:pt>
                <c:pt idx="5179">
                  <c:v>20.857623583224242</c:v>
                </c:pt>
                <c:pt idx="5180">
                  <c:v>21.098720101345506</c:v>
                </c:pt>
                <c:pt idx="5181">
                  <c:v>21.266568599962888</c:v>
                </c:pt>
                <c:pt idx="5182">
                  <c:v>21.03277459716211</c:v>
                </c:pt>
                <c:pt idx="5183">
                  <c:v>20.786653104110744</c:v>
                </c:pt>
                <c:pt idx="5184">
                  <c:v>21.182312995499927</c:v>
                </c:pt>
                <c:pt idx="5185">
                  <c:v>20.801529381269795</c:v>
                </c:pt>
                <c:pt idx="5186">
                  <c:v>21.110488815829829</c:v>
                </c:pt>
                <c:pt idx="5187">
                  <c:v>21.337212684924502</c:v>
                </c:pt>
                <c:pt idx="5188">
                  <c:v>20.776731707173319</c:v>
                </c:pt>
                <c:pt idx="5189">
                  <c:v>20.217143328308936</c:v>
                </c:pt>
                <c:pt idx="5190">
                  <c:v>19.465651236340314</c:v>
                </c:pt>
                <c:pt idx="5191">
                  <c:v>21.601405636195256</c:v>
                </c:pt>
                <c:pt idx="5192">
                  <c:v>22.474432208672685</c:v>
                </c:pt>
                <c:pt idx="5193">
                  <c:v>18.597456456550535</c:v>
                </c:pt>
                <c:pt idx="5194">
                  <c:v>21.274921098570111</c:v>
                </c:pt>
                <c:pt idx="5195">
                  <c:v>21.74865772951858</c:v>
                </c:pt>
                <c:pt idx="5196">
                  <c:v>20.823484567901218</c:v>
                </c:pt>
                <c:pt idx="5197">
                  <c:v>20.378039384029961</c:v>
                </c:pt>
                <c:pt idx="5198">
                  <c:v>20.66314986454892</c:v>
                </c:pt>
                <c:pt idx="5199">
                  <c:v>20.215009655607769</c:v>
                </c:pt>
                <c:pt idx="5200">
                  <c:v>20.651211055356121</c:v>
                </c:pt>
                <c:pt idx="5201">
                  <c:v>20.049193477322827</c:v>
                </c:pt>
                <c:pt idx="5202">
                  <c:v>19.478580012106594</c:v>
                </c:pt>
                <c:pt idx="5203">
                  <c:v>20.278002549762189</c:v>
                </c:pt>
                <c:pt idx="5204">
                  <c:v>19.789598222432897</c:v>
                </c:pt>
                <c:pt idx="5205">
                  <c:v>20.306738921629723</c:v>
                </c:pt>
                <c:pt idx="5206">
                  <c:v>20.330330251714102</c:v>
                </c:pt>
                <c:pt idx="5207">
                  <c:v>20.392566868709469</c:v>
                </c:pt>
                <c:pt idx="5208">
                  <c:v>19.902856353358526</c:v>
                </c:pt>
                <c:pt idx="5209">
                  <c:v>19.858958673690964</c:v>
                </c:pt>
                <c:pt idx="5210">
                  <c:v>20.869719771245901</c:v>
                </c:pt>
                <c:pt idx="5211">
                  <c:v>20.467957425818188</c:v>
                </c:pt>
                <c:pt idx="5212">
                  <c:v>20.605256936967976</c:v>
                </c:pt>
                <c:pt idx="5213">
                  <c:v>20.410660741969775</c:v>
                </c:pt>
                <c:pt idx="5214">
                  <c:v>19.994580778156461</c:v>
                </c:pt>
                <c:pt idx="5215">
                  <c:v>19.604172094287744</c:v>
                </c:pt>
                <c:pt idx="5216">
                  <c:v>19.205127094262362</c:v>
                </c:pt>
                <c:pt idx="5217">
                  <c:v>20.427980886818041</c:v>
                </c:pt>
                <c:pt idx="5218">
                  <c:v>21.027597095769341</c:v>
                </c:pt>
                <c:pt idx="5219">
                  <c:v>21.122601459285324</c:v>
                </c:pt>
                <c:pt idx="5220">
                  <c:v>22.204569329826068</c:v>
                </c:pt>
                <c:pt idx="5221">
                  <c:v>22.83070691343044</c:v>
                </c:pt>
                <c:pt idx="5222">
                  <c:v>21.791581736484979</c:v>
                </c:pt>
                <c:pt idx="5223">
                  <c:v>20.163378276839829</c:v>
                </c:pt>
                <c:pt idx="5224">
                  <c:v>20.948051558159428</c:v>
                </c:pt>
                <c:pt idx="5225">
                  <c:v>21.092867563740668</c:v>
                </c:pt>
                <c:pt idx="5226">
                  <c:v>21.763035281051138</c:v>
                </c:pt>
                <c:pt idx="5227">
                  <c:v>21.723613822831755</c:v>
                </c:pt>
                <c:pt idx="5228">
                  <c:v>21.700574885503947</c:v>
                </c:pt>
                <c:pt idx="5229">
                  <c:v>19.767159312960533</c:v>
                </c:pt>
                <c:pt idx="5230">
                  <c:v>20.174551803236504</c:v>
                </c:pt>
                <c:pt idx="5231">
                  <c:v>19.684912617969939</c:v>
                </c:pt>
                <c:pt idx="5232">
                  <c:v>19.864943737758466</c:v>
                </c:pt>
                <c:pt idx="5233">
                  <c:v>19.819107176473967</c:v>
                </c:pt>
                <c:pt idx="5234">
                  <c:v>19.68305627952893</c:v>
                </c:pt>
                <c:pt idx="5235">
                  <c:v>19.752301800425588</c:v>
                </c:pt>
                <c:pt idx="5236">
                  <c:v>19.955926754476799</c:v>
                </c:pt>
                <c:pt idx="5237">
                  <c:v>20.139417935547289</c:v>
                </c:pt>
                <c:pt idx="5238">
                  <c:v>20.032334707127635</c:v>
                </c:pt>
                <c:pt idx="5239">
                  <c:v>20.46968740353384</c:v>
                </c:pt>
                <c:pt idx="5240">
                  <c:v>19.936674083165876</c:v>
                </c:pt>
                <c:pt idx="5241">
                  <c:v>19.222804846354059</c:v>
                </c:pt>
                <c:pt idx="5242">
                  <c:v>19.099294021833153</c:v>
                </c:pt>
                <c:pt idx="5243">
                  <c:v>19.88543141742603</c:v>
                </c:pt>
                <c:pt idx="5244">
                  <c:v>20.219303417446334</c:v>
                </c:pt>
                <c:pt idx="5245">
                  <c:v>17.806397028865536</c:v>
                </c:pt>
                <c:pt idx="5246">
                  <c:v>19.911819058095979</c:v>
                </c:pt>
                <c:pt idx="5247">
                  <c:v>19.724076636078511</c:v>
                </c:pt>
                <c:pt idx="5248">
                  <c:v>20.025610928575819</c:v>
                </c:pt>
                <c:pt idx="5249">
                  <c:v>20.108181435544751</c:v>
                </c:pt>
                <c:pt idx="5250">
                  <c:v>20.304766411880323</c:v>
                </c:pt>
                <c:pt idx="5251">
                  <c:v>19.973643143057597</c:v>
                </c:pt>
                <c:pt idx="5252">
                  <c:v>19.828751060876449</c:v>
                </c:pt>
                <c:pt idx="5253">
                  <c:v>20.611419374293249</c:v>
                </c:pt>
                <c:pt idx="5254">
                  <c:v>20.795635580433622</c:v>
                </c:pt>
                <c:pt idx="5255">
                  <c:v>19.228022331033571</c:v>
                </c:pt>
                <c:pt idx="5256">
                  <c:v>19.862867427172894</c:v>
                </c:pt>
                <c:pt idx="5257">
                  <c:v>19.464653751660805</c:v>
                </c:pt>
                <c:pt idx="5258">
                  <c:v>19.379746989817168</c:v>
                </c:pt>
                <c:pt idx="5259">
                  <c:v>18.953519229343463</c:v>
                </c:pt>
                <c:pt idx="5260">
                  <c:v>19.037368551076284</c:v>
                </c:pt>
                <c:pt idx="5261">
                  <c:v>19.339537946638707</c:v>
                </c:pt>
                <c:pt idx="5262">
                  <c:v>19.489928799015043</c:v>
                </c:pt>
                <c:pt idx="5263">
                  <c:v>19.423592182019679</c:v>
                </c:pt>
                <c:pt idx="5264">
                  <c:v>20.000923338045649</c:v>
                </c:pt>
                <c:pt idx="5265">
                  <c:v>20.208178208530562</c:v>
                </c:pt>
                <c:pt idx="5266">
                  <c:v>20.006050822725161</c:v>
                </c:pt>
                <c:pt idx="5267">
                  <c:v>19.314556532988018</c:v>
                </c:pt>
                <c:pt idx="5268">
                  <c:v>18.785382094236983</c:v>
                </c:pt>
                <c:pt idx="5269">
                  <c:v>19.614599668104649</c:v>
                </c:pt>
                <c:pt idx="5270">
                  <c:v>19.653757420196346</c:v>
                </c:pt>
                <c:pt idx="5271">
                  <c:v>19.581511871444253</c:v>
                </c:pt>
                <c:pt idx="5272">
                  <c:v>19.554896779521314</c:v>
                </c:pt>
                <c:pt idx="5273">
                  <c:v>19.536940435509219</c:v>
                </c:pt>
                <c:pt idx="5274">
                  <c:v>20.142507929976201</c:v>
                </c:pt>
                <c:pt idx="5275">
                  <c:v>20.081600038607323</c:v>
                </c:pt>
                <c:pt idx="5276">
                  <c:v>20.547670342256961</c:v>
                </c:pt>
                <c:pt idx="5277">
                  <c:v>20.120673967578504</c:v>
                </c:pt>
                <c:pt idx="5278">
                  <c:v>19.514607808766989</c:v>
                </c:pt>
                <c:pt idx="5279">
                  <c:v>19.69959265696755</c:v>
                </c:pt>
                <c:pt idx="5280">
                  <c:v>19.548404275343</c:v>
                </c:pt>
                <c:pt idx="5281">
                  <c:v>18.556260612327787</c:v>
                </c:pt>
                <c:pt idx="5282">
                  <c:v>19.303627640228907</c:v>
                </c:pt>
                <c:pt idx="5283">
                  <c:v>18.943189324051943</c:v>
                </c:pt>
                <c:pt idx="5284">
                  <c:v>19.395325754441274</c:v>
                </c:pt>
                <c:pt idx="5285">
                  <c:v>19.377844535778635</c:v>
                </c:pt>
                <c:pt idx="5286">
                  <c:v>19.270843766968603</c:v>
                </c:pt>
                <c:pt idx="5287">
                  <c:v>18.760894470280292</c:v>
                </c:pt>
                <c:pt idx="5288">
                  <c:v>18.945295584497732</c:v>
                </c:pt>
                <c:pt idx="5289">
                  <c:v>18.997994716813594</c:v>
                </c:pt>
                <c:pt idx="5290">
                  <c:v>19.227169849139603</c:v>
                </c:pt>
                <c:pt idx="5291">
                  <c:v>19.1589231597201</c:v>
                </c:pt>
                <c:pt idx="5292">
                  <c:v>19.266487539949335</c:v>
                </c:pt>
                <c:pt idx="5293">
                  <c:v>18.931296702880797</c:v>
                </c:pt>
                <c:pt idx="5294">
                  <c:v>18.726420491169335</c:v>
                </c:pt>
                <c:pt idx="5295">
                  <c:v>18.309812914541503</c:v>
                </c:pt>
                <c:pt idx="5296">
                  <c:v>18.436327400621398</c:v>
                </c:pt>
                <c:pt idx="5297">
                  <c:v>18.282631562172778</c:v>
                </c:pt>
                <c:pt idx="5298">
                  <c:v>18.273413993926958</c:v>
                </c:pt>
                <c:pt idx="5299">
                  <c:v>18.206854872753272</c:v>
                </c:pt>
                <c:pt idx="5300">
                  <c:v>17.96146333513321</c:v>
                </c:pt>
                <c:pt idx="5301">
                  <c:v>18.321071824013874</c:v>
                </c:pt>
                <c:pt idx="5302">
                  <c:v>18.383890939616471</c:v>
                </c:pt>
                <c:pt idx="5303">
                  <c:v>18.629349872778654</c:v>
                </c:pt>
                <c:pt idx="5304">
                  <c:v>18.757298154123632</c:v>
                </c:pt>
                <c:pt idx="5305">
                  <c:v>18.436038652710558</c:v>
                </c:pt>
                <c:pt idx="5306">
                  <c:v>18.497064112325255</c:v>
                </c:pt>
                <c:pt idx="5307">
                  <c:v>18.929559652746086</c:v>
                </c:pt>
                <c:pt idx="5308">
                  <c:v>19.551944319911701</c:v>
                </c:pt>
                <c:pt idx="5309">
                  <c:v>19.657199890948139</c:v>
                </c:pt>
                <c:pt idx="5310">
                  <c:v>19.84262224054147</c:v>
                </c:pt>
                <c:pt idx="5311">
                  <c:v>19.851984833857184</c:v>
                </c:pt>
                <c:pt idx="5312">
                  <c:v>19.728802885382127</c:v>
                </c:pt>
                <c:pt idx="5313">
                  <c:v>19.792665757252195</c:v>
                </c:pt>
                <c:pt idx="5314">
                  <c:v>19.751794338030422</c:v>
                </c:pt>
                <c:pt idx="5315">
                  <c:v>19.711439012121819</c:v>
                </c:pt>
                <c:pt idx="5316">
                  <c:v>19.668963730781915</c:v>
                </c:pt>
                <c:pt idx="5317">
                  <c:v>18.46574928510509</c:v>
                </c:pt>
                <c:pt idx="5318">
                  <c:v>19.898761422997115</c:v>
                </c:pt>
                <c:pt idx="5319">
                  <c:v>19.736337921594188</c:v>
                </c:pt>
                <c:pt idx="5320">
                  <c:v>19.722178950839861</c:v>
                </c:pt>
                <c:pt idx="5321">
                  <c:v>19.864932480098222</c:v>
                </c:pt>
                <c:pt idx="5322">
                  <c:v>19.962014239156314</c:v>
                </c:pt>
                <c:pt idx="5323">
                  <c:v>19.784524482878687</c:v>
                </c:pt>
                <c:pt idx="5324">
                  <c:v>19.937087922999652</c:v>
                </c:pt>
                <c:pt idx="5325">
                  <c:v>19.735756669505033</c:v>
                </c:pt>
                <c:pt idx="5326">
                  <c:v>19.608302105429917</c:v>
                </c:pt>
                <c:pt idx="5327">
                  <c:v>19.313522915997723</c:v>
                </c:pt>
                <c:pt idx="5328">
                  <c:v>19.293063895103607</c:v>
                </c:pt>
                <c:pt idx="5329">
                  <c:v>19.203903427132285</c:v>
                </c:pt>
                <c:pt idx="5330">
                  <c:v>19.110600382558509</c:v>
                </c:pt>
                <c:pt idx="5331">
                  <c:v>19.20120333799489</c:v>
                </c:pt>
                <c:pt idx="5332">
                  <c:v>19.545009200133322</c:v>
                </c:pt>
                <c:pt idx="5333">
                  <c:v>20.372868031661234</c:v>
                </c:pt>
                <c:pt idx="5334">
                  <c:v>19.942659091522504</c:v>
                </c:pt>
                <c:pt idx="5335">
                  <c:v>20.040194734983075</c:v>
                </c:pt>
                <c:pt idx="5336">
                  <c:v>20.235968397947527</c:v>
                </c:pt>
                <c:pt idx="5337">
                  <c:v>20.260553556723512</c:v>
                </c:pt>
                <c:pt idx="5338">
                  <c:v>20.160822966188267</c:v>
                </c:pt>
                <c:pt idx="5339">
                  <c:v>20.091078803231429</c:v>
                </c:pt>
                <c:pt idx="5340">
                  <c:v>20.288165053940507</c:v>
                </c:pt>
                <c:pt idx="5341">
                  <c:v>20.312938955056243</c:v>
                </c:pt>
                <c:pt idx="5342">
                  <c:v>20.631550916078936</c:v>
                </c:pt>
                <c:pt idx="5343">
                  <c:v>20.524200202979777</c:v>
                </c:pt>
                <c:pt idx="5344">
                  <c:v>20.224237157000541</c:v>
                </c:pt>
                <c:pt idx="5345">
                  <c:v>20.573948033066692</c:v>
                </c:pt>
                <c:pt idx="5346">
                  <c:v>21.127260184911815</c:v>
                </c:pt>
                <c:pt idx="5347">
                  <c:v>21.402810620862073</c:v>
                </c:pt>
                <c:pt idx="5348">
                  <c:v>21.433989586045321</c:v>
                </c:pt>
                <c:pt idx="5349">
                  <c:v>21.632981991349528</c:v>
                </c:pt>
                <c:pt idx="5350">
                  <c:v>21.892334820056359</c:v>
                </c:pt>
                <c:pt idx="5351">
                  <c:v>23.149461334062757</c:v>
                </c:pt>
                <c:pt idx="5352">
                  <c:v>22.128978683579952</c:v>
                </c:pt>
                <c:pt idx="5353">
                  <c:v>22.010274308921797</c:v>
                </c:pt>
                <c:pt idx="5354">
                  <c:v>22.69078224907576</c:v>
                </c:pt>
                <c:pt idx="5355">
                  <c:v>22.849994515102786</c:v>
                </c:pt>
                <c:pt idx="5356">
                  <c:v>22.591801580545297</c:v>
                </c:pt>
                <c:pt idx="5357">
                  <c:v>21.428508278245289</c:v>
                </c:pt>
                <c:pt idx="5358">
                  <c:v>22.495468480260651</c:v>
                </c:pt>
                <c:pt idx="5359">
                  <c:v>22.829923090309922</c:v>
                </c:pt>
                <c:pt idx="5360">
                  <c:v>22.317729931503482</c:v>
                </c:pt>
                <c:pt idx="5361">
                  <c:v>22.632066856314111</c:v>
                </c:pt>
                <c:pt idx="5362">
                  <c:v>22.813744292259294</c:v>
                </c:pt>
                <c:pt idx="5363">
                  <c:v>21.005099035963912</c:v>
                </c:pt>
                <c:pt idx="5364">
                  <c:v>20.359867416182993</c:v>
                </c:pt>
                <c:pt idx="5365">
                  <c:v>22.338543804763791</c:v>
                </c:pt>
                <c:pt idx="5366">
                  <c:v>21.768404145954811</c:v>
                </c:pt>
                <c:pt idx="5367">
                  <c:v>22.232743175230937</c:v>
                </c:pt>
                <c:pt idx="5368">
                  <c:v>22.349431334011999</c:v>
                </c:pt>
                <c:pt idx="5369">
                  <c:v>22.056360925917172</c:v>
                </c:pt>
                <c:pt idx="5370">
                  <c:v>20.585288077635393</c:v>
                </c:pt>
                <c:pt idx="5371">
                  <c:v>20.956217935598048</c:v>
                </c:pt>
                <c:pt idx="5372">
                  <c:v>21.632198168229007</c:v>
                </c:pt>
                <c:pt idx="5373">
                  <c:v>21.502591200255146</c:v>
                </c:pt>
                <c:pt idx="5374">
                  <c:v>21.779227902222278</c:v>
                </c:pt>
                <c:pt idx="5375">
                  <c:v>22.084789801963019</c:v>
                </c:pt>
                <c:pt idx="5376">
                  <c:v>22.139577570767976</c:v>
                </c:pt>
                <c:pt idx="5377">
                  <c:v>22.042487002517081</c:v>
                </c:pt>
                <c:pt idx="5378">
                  <c:v>22.519274907839055</c:v>
                </c:pt>
                <c:pt idx="5379">
                  <c:v>22.866670725408788</c:v>
                </c:pt>
                <c:pt idx="5380">
                  <c:v>22.925099958004218</c:v>
                </c:pt>
                <c:pt idx="5381">
                  <c:v>24.622365278443247</c:v>
                </c:pt>
                <c:pt idx="5382">
                  <c:v>25.225717887117519</c:v>
                </c:pt>
                <c:pt idx="5383">
                  <c:v>24.274578136360223</c:v>
                </c:pt>
                <c:pt idx="5384">
                  <c:v>24.656329251983127</c:v>
                </c:pt>
                <c:pt idx="5385">
                  <c:v>24.982383772895002</c:v>
                </c:pt>
                <c:pt idx="5386">
                  <c:v>24.627066641954148</c:v>
                </c:pt>
                <c:pt idx="5387">
                  <c:v>25.13264963362797</c:v>
                </c:pt>
                <c:pt idx="5388">
                  <c:v>25.768012275728768</c:v>
                </c:pt>
                <c:pt idx="5389">
                  <c:v>22.766674254768667</c:v>
                </c:pt>
                <c:pt idx="5390">
                  <c:v>23.706741009584992</c:v>
                </c:pt>
                <c:pt idx="5391">
                  <c:v>23.300593527665654</c:v>
                </c:pt>
                <c:pt idx="5392">
                  <c:v>23.464672026283033</c:v>
                </c:pt>
                <c:pt idx="5393">
                  <c:v>24.171433772844246</c:v>
                </c:pt>
                <c:pt idx="5394">
                  <c:v>25.760298513890213</c:v>
                </c:pt>
                <c:pt idx="5395">
                  <c:v>23.731992434377858</c:v>
                </c:pt>
                <c:pt idx="5396">
                  <c:v>22.045924570762899</c:v>
                </c:pt>
                <c:pt idx="5397">
                  <c:v>22.79678040228573</c:v>
                </c:pt>
                <c:pt idx="5398">
                  <c:v>23.301745953848741</c:v>
                </c:pt>
                <c:pt idx="5399">
                  <c:v>23.332761212904298</c:v>
                </c:pt>
                <c:pt idx="5400">
                  <c:v>23.194554038800213</c:v>
                </c:pt>
                <c:pt idx="5401">
                  <c:v>23.55958510985441</c:v>
                </c:pt>
                <c:pt idx="5402">
                  <c:v>23.587503952473739</c:v>
                </c:pt>
                <c:pt idx="5403">
                  <c:v>23.695130859165641</c:v>
                </c:pt>
                <c:pt idx="5404">
                  <c:v>23.601395276987031</c:v>
                </c:pt>
                <c:pt idx="5405">
                  <c:v>23.786012718503297</c:v>
                </c:pt>
                <c:pt idx="5406">
                  <c:v>23.994170282583493</c:v>
                </c:pt>
                <c:pt idx="5407">
                  <c:v>24.089780873118738</c:v>
                </c:pt>
                <c:pt idx="5408">
                  <c:v>24.512897219941756</c:v>
                </c:pt>
                <c:pt idx="5409">
                  <c:v>23.625589194816026</c:v>
                </c:pt>
                <c:pt idx="5410">
                  <c:v>22.131563114050493</c:v>
                </c:pt>
                <c:pt idx="5411">
                  <c:v>22.982137732380259</c:v>
                </c:pt>
                <c:pt idx="5412">
                  <c:v>19.448741070816194</c:v>
                </c:pt>
                <c:pt idx="5413">
                  <c:v>20.259782487227046</c:v>
                </c:pt>
                <c:pt idx="5414">
                  <c:v>22.60713673932128</c:v>
                </c:pt>
                <c:pt idx="5415">
                  <c:v>21.714622476034116</c:v>
                </c:pt>
                <c:pt idx="5416">
                  <c:v>22.623336889740632</c:v>
                </c:pt>
                <c:pt idx="5417">
                  <c:v>22.359733999751843</c:v>
                </c:pt>
                <c:pt idx="5418">
                  <c:v>22.156552679404172</c:v>
                </c:pt>
                <c:pt idx="5419">
                  <c:v>22.752247714261539</c:v>
                </c:pt>
                <c:pt idx="5420">
                  <c:v>22.936944944076497</c:v>
                </c:pt>
                <c:pt idx="5421">
                  <c:v>22.793911593092929</c:v>
                </c:pt>
                <c:pt idx="5422">
                  <c:v>22.446688335412382</c:v>
                </c:pt>
                <c:pt idx="5423">
                  <c:v>23.018684338233456</c:v>
                </c:pt>
                <c:pt idx="5424">
                  <c:v>22.734167547128919</c:v>
                </c:pt>
                <c:pt idx="5425">
                  <c:v>22.729468776933732</c:v>
                </c:pt>
                <c:pt idx="5426">
                  <c:v>22.60478666132606</c:v>
                </c:pt>
                <c:pt idx="5427">
                  <c:v>22.16567518358249</c:v>
                </c:pt>
                <c:pt idx="5428">
                  <c:v>22.130417537341454</c:v>
                </c:pt>
                <c:pt idx="5429">
                  <c:v>22.366440321479587</c:v>
                </c:pt>
                <c:pt idx="5430">
                  <c:v>22.249602129272002</c:v>
                </c:pt>
                <c:pt idx="5431">
                  <c:v>22.478029754634154</c:v>
                </c:pt>
                <c:pt idx="5432">
                  <c:v>22.306349992785442</c:v>
                </c:pt>
                <c:pt idx="5433">
                  <c:v>22.871855822902816</c:v>
                </c:pt>
                <c:pt idx="5434">
                  <c:v>22.985505339623693</c:v>
                </c:pt>
                <c:pt idx="5435">
                  <c:v>22.087332350710032</c:v>
                </c:pt>
                <c:pt idx="5436">
                  <c:v>22.896452306192092</c:v>
                </c:pt>
                <c:pt idx="5437">
                  <c:v>22.944293870262129</c:v>
                </c:pt>
                <c:pt idx="5438">
                  <c:v>19.037774565242568</c:v>
                </c:pt>
                <c:pt idx="5439">
                  <c:v>22.809632189199256</c:v>
                </c:pt>
                <c:pt idx="5440">
                  <c:v>22.937372334047531</c:v>
                </c:pt>
                <c:pt idx="5441">
                  <c:v>22.964148928758551</c:v>
                </c:pt>
                <c:pt idx="5442">
                  <c:v>23.127687371665054</c:v>
                </c:pt>
                <c:pt idx="5443">
                  <c:v>23.062273325701049</c:v>
                </c:pt>
                <c:pt idx="5444">
                  <c:v>22.602568024836966</c:v>
                </c:pt>
                <c:pt idx="5445">
                  <c:v>23.251075758860694</c:v>
                </c:pt>
                <c:pt idx="5446">
                  <c:v>22.242646225426554</c:v>
                </c:pt>
                <c:pt idx="5447">
                  <c:v>19.753755144635637</c:v>
                </c:pt>
                <c:pt idx="5448">
                  <c:v>21.223712256052309</c:v>
                </c:pt>
                <c:pt idx="5449">
                  <c:v>20.932732747662683</c:v>
                </c:pt>
                <c:pt idx="5450">
                  <c:v>20.863136034553367</c:v>
                </c:pt>
                <c:pt idx="5451">
                  <c:v>21.86842028945853</c:v>
                </c:pt>
                <c:pt idx="5452">
                  <c:v>23.049995568038266</c:v>
                </c:pt>
                <c:pt idx="5453">
                  <c:v>22.712813696152963</c:v>
                </c:pt>
                <c:pt idx="5454">
                  <c:v>22.525005024831884</c:v>
                </c:pt>
                <c:pt idx="5455">
                  <c:v>22.701867268574563</c:v>
                </c:pt>
                <c:pt idx="5456">
                  <c:v>22.79602040228573</c:v>
                </c:pt>
                <c:pt idx="5457">
                  <c:v>22.614244352135795</c:v>
                </c:pt>
                <c:pt idx="5458">
                  <c:v>22.202343002527233</c:v>
                </c:pt>
                <c:pt idx="5459">
                  <c:v>22.338572480250498</c:v>
                </c:pt>
                <c:pt idx="5460">
                  <c:v>21.809735587460935</c:v>
                </c:pt>
                <c:pt idx="5461">
                  <c:v>22.585659109793504</c:v>
                </c:pt>
                <c:pt idx="5462">
                  <c:v>22.938006218450006</c:v>
                </c:pt>
                <c:pt idx="5463">
                  <c:v>21.448412123650154</c:v>
                </c:pt>
                <c:pt idx="5464">
                  <c:v>21.005705665405397</c:v>
                </c:pt>
                <c:pt idx="5465">
                  <c:v>20.774929197423916</c:v>
                </c:pt>
                <c:pt idx="5466">
                  <c:v>21.590824261542181</c:v>
                </c:pt>
                <c:pt idx="5467">
                  <c:v>21.940072728138496</c:v>
                </c:pt>
                <c:pt idx="5468">
                  <c:v>21.771997913364459</c:v>
                </c:pt>
                <c:pt idx="5469">
                  <c:v>22.166056580519914</c:v>
                </c:pt>
                <c:pt idx="5470">
                  <c:v>22.052020775497819</c:v>
                </c:pt>
                <c:pt idx="5471">
                  <c:v>22.305714828438372</c:v>
                </c:pt>
                <c:pt idx="5472">
                  <c:v>21.95394025181562</c:v>
                </c:pt>
                <c:pt idx="5473">
                  <c:v>22.040112049871322</c:v>
                </c:pt>
                <c:pt idx="5474">
                  <c:v>22.20815304709593</c:v>
                </c:pt>
                <c:pt idx="5475">
                  <c:v>21.994919300565172</c:v>
                </c:pt>
                <c:pt idx="5476">
                  <c:v>22.885154576384746</c:v>
                </c:pt>
                <c:pt idx="5477">
                  <c:v>21.217623179345804</c:v>
                </c:pt>
                <c:pt idx="5478">
                  <c:v>21.250515962078477</c:v>
                </c:pt>
                <c:pt idx="5479">
                  <c:v>22.325963860474662</c:v>
                </c:pt>
                <c:pt idx="5480">
                  <c:v>23.406839126557522</c:v>
                </c:pt>
                <c:pt idx="5481">
                  <c:v>22.659924524839493</c:v>
                </c:pt>
                <c:pt idx="5482">
                  <c:v>22.56330894823197</c:v>
                </c:pt>
                <c:pt idx="5483">
                  <c:v>22.339328840975853</c:v>
                </c:pt>
                <c:pt idx="5484">
                  <c:v>22.071941009483474</c:v>
                </c:pt>
                <c:pt idx="5485">
                  <c:v>22.645819566622652</c:v>
                </c:pt>
                <c:pt idx="5486">
                  <c:v>19.274426992831131</c:v>
                </c:pt>
                <c:pt idx="5487">
                  <c:v>23.490400863331267</c:v>
                </c:pt>
                <c:pt idx="5488">
                  <c:v>23.910829614053032</c:v>
                </c:pt>
                <c:pt idx="5489">
                  <c:v>22.946971204522288</c:v>
                </c:pt>
                <c:pt idx="5490">
                  <c:v>23.520528570854264</c:v>
                </c:pt>
                <c:pt idx="5491">
                  <c:v>23.444254419039599</c:v>
                </c:pt>
                <c:pt idx="5492">
                  <c:v>23.63992178813174</c:v>
                </c:pt>
                <c:pt idx="5493">
                  <c:v>23.619620474760623</c:v>
                </c:pt>
                <c:pt idx="5494">
                  <c:v>23.622852895372631</c:v>
                </c:pt>
                <c:pt idx="5495">
                  <c:v>22.986187721238085</c:v>
                </c:pt>
                <c:pt idx="5496">
                  <c:v>22.917694843796934</c:v>
                </c:pt>
                <c:pt idx="5497">
                  <c:v>23.029735612606963</c:v>
                </c:pt>
                <c:pt idx="5498">
                  <c:v>23.20675659311831</c:v>
                </c:pt>
                <c:pt idx="5499">
                  <c:v>24.16845376727316</c:v>
                </c:pt>
                <c:pt idx="5500">
                  <c:v>22.816386802008701</c:v>
                </c:pt>
                <c:pt idx="5501">
                  <c:v>22.42787312649661</c:v>
                </c:pt>
                <c:pt idx="5502">
                  <c:v>22.133772662690912</c:v>
                </c:pt>
                <c:pt idx="5503">
                  <c:v>21.835360774092354</c:v>
                </c:pt>
                <c:pt idx="5504">
                  <c:v>22.099897359066659</c:v>
                </c:pt>
                <c:pt idx="5505">
                  <c:v>22.620931886955095</c:v>
                </c:pt>
                <c:pt idx="5506">
                  <c:v>22.354741400865045</c:v>
                </c:pt>
                <c:pt idx="5507">
                  <c:v>22.170063981633117</c:v>
                </c:pt>
                <c:pt idx="5508">
                  <c:v>22.317163715626396</c:v>
                </c:pt>
                <c:pt idx="5509">
                  <c:v>21.890826111143131</c:v>
                </c:pt>
                <c:pt idx="5510">
                  <c:v>22.300673598633562</c:v>
                </c:pt>
                <c:pt idx="5511">
                  <c:v>21.390985534510222</c:v>
                </c:pt>
                <c:pt idx="5512">
                  <c:v>21.3265488116642</c:v>
                </c:pt>
                <c:pt idx="5513">
                  <c:v>20.854644718320571</c:v>
                </c:pt>
                <c:pt idx="5514">
                  <c:v>20.703086353409287</c:v>
                </c:pt>
                <c:pt idx="5515">
                  <c:v>21.156742911933616</c:v>
                </c:pt>
                <c:pt idx="5516">
                  <c:v>20.38133309015765</c:v>
                </c:pt>
                <c:pt idx="5517">
                  <c:v>20.502186352003822</c:v>
                </c:pt>
                <c:pt idx="5518">
                  <c:v>21.663921023385818</c:v>
                </c:pt>
                <c:pt idx="5519">
                  <c:v>21.749962804728256</c:v>
                </c:pt>
                <c:pt idx="5520">
                  <c:v>21.977976690536199</c:v>
                </c:pt>
                <c:pt idx="5521">
                  <c:v>19.788262144579804</c:v>
                </c:pt>
                <c:pt idx="5522">
                  <c:v>22.237953013669408</c:v>
                </c:pt>
                <c:pt idx="5523">
                  <c:v>22.146033881353549</c:v>
                </c:pt>
                <c:pt idx="5524">
                  <c:v>22.198080459351306</c:v>
                </c:pt>
                <c:pt idx="5525">
                  <c:v>21.529347870201221</c:v>
                </c:pt>
                <c:pt idx="5526">
                  <c:v>22.119798700293217</c:v>
                </c:pt>
                <c:pt idx="5527">
                  <c:v>22.714213607015573</c:v>
                </c:pt>
                <c:pt idx="5528">
                  <c:v>22.743460112589201</c:v>
                </c:pt>
                <c:pt idx="5529">
                  <c:v>22.771574035989289</c:v>
                </c:pt>
                <c:pt idx="5530">
                  <c:v>21.783642955147609</c:v>
                </c:pt>
                <c:pt idx="5531">
                  <c:v>21.886659833984083</c:v>
                </c:pt>
                <c:pt idx="5532">
                  <c:v>22.34113886883129</c:v>
                </c:pt>
                <c:pt idx="5533">
                  <c:v>20.534237295024536</c:v>
                </c:pt>
                <c:pt idx="5534">
                  <c:v>22.240048256011697</c:v>
                </c:pt>
                <c:pt idx="5535">
                  <c:v>21.737154023390893</c:v>
                </c:pt>
                <c:pt idx="5536">
                  <c:v>21.622855664050689</c:v>
                </c:pt>
                <c:pt idx="5537">
                  <c:v>21.417459508050097</c:v>
                </c:pt>
                <c:pt idx="5538">
                  <c:v>21.615659453744687</c:v>
                </c:pt>
                <c:pt idx="5539">
                  <c:v>21.534458963489016</c:v>
                </c:pt>
                <c:pt idx="5540">
                  <c:v>21.770430372974079</c:v>
                </c:pt>
                <c:pt idx="5541">
                  <c:v>22.380326704489292</c:v>
                </c:pt>
                <c:pt idx="5542">
                  <c:v>22.536913828453599</c:v>
                </c:pt>
                <c:pt idx="5543">
                  <c:v>22.196645489992285</c:v>
                </c:pt>
                <c:pt idx="5544">
                  <c:v>21.847894664065919</c:v>
                </c:pt>
                <c:pt idx="5545">
                  <c:v>21.741672626453468</c:v>
                </c:pt>
                <c:pt idx="5546">
                  <c:v>21.932544970475714</c:v>
                </c:pt>
                <c:pt idx="5547">
                  <c:v>22.658368403670888</c:v>
                </c:pt>
                <c:pt idx="5548">
                  <c:v>23.186243966376079</c:v>
                </c:pt>
                <c:pt idx="5549">
                  <c:v>24.633864204628882</c:v>
                </c:pt>
                <c:pt idx="5550">
                  <c:v>24.66750564056392</c:v>
                </c:pt>
                <c:pt idx="5551">
                  <c:v>24.571162551421445</c:v>
                </c:pt>
                <c:pt idx="5552">
                  <c:v>24.175118814627396</c:v>
                </c:pt>
                <c:pt idx="5553">
                  <c:v>25.157614875970271</c:v>
                </c:pt>
                <c:pt idx="5554">
                  <c:v>24.722849725525535</c:v>
                </c:pt>
                <c:pt idx="5555">
                  <c:v>24.317062232464018</c:v>
                </c:pt>
                <c:pt idx="5556">
                  <c:v>22.083519813105195</c:v>
                </c:pt>
                <c:pt idx="5557">
                  <c:v>21.378894237852368</c:v>
                </c:pt>
                <c:pt idx="5558">
                  <c:v>21.40934061529099</c:v>
                </c:pt>
                <c:pt idx="5559">
                  <c:v>21.774905403615051</c:v>
                </c:pt>
                <c:pt idx="5560">
                  <c:v>21.84888201503934</c:v>
                </c:pt>
                <c:pt idx="5561">
                  <c:v>21.697966176590711</c:v>
                </c:pt>
                <c:pt idx="5562">
                  <c:v>21.957916523403583</c:v>
                </c:pt>
                <c:pt idx="5563">
                  <c:v>22.444954545718385</c:v>
                </c:pt>
                <c:pt idx="5564">
                  <c:v>21.479152396633431</c:v>
                </c:pt>
                <c:pt idx="5565">
                  <c:v>20.938469059552201</c:v>
                </c:pt>
                <c:pt idx="5566">
                  <c:v>21.694384902217209</c:v>
                </c:pt>
                <c:pt idx="5567">
                  <c:v>21.315032640355806</c:v>
                </c:pt>
                <c:pt idx="5568">
                  <c:v>21.32473263478472</c:v>
                </c:pt>
                <c:pt idx="5569">
                  <c:v>21.398696842310255</c:v>
                </c:pt>
                <c:pt idx="5570">
                  <c:v>20.783456949515614</c:v>
                </c:pt>
                <c:pt idx="5571">
                  <c:v>21.029990829752467</c:v>
                </c:pt>
                <c:pt idx="5572">
                  <c:v>20.968715425848643</c:v>
                </c:pt>
                <c:pt idx="5573">
                  <c:v>20.779871896590283</c:v>
                </c:pt>
                <c:pt idx="5574">
                  <c:v>20.873215008017105</c:v>
                </c:pt>
                <c:pt idx="5575">
                  <c:v>20.833062141718123</c:v>
                </c:pt>
                <c:pt idx="5576">
                  <c:v>20.355868031661235</c:v>
                </c:pt>
                <c:pt idx="5577">
                  <c:v>20.68915623084537</c:v>
                </c:pt>
                <c:pt idx="5578">
                  <c:v>21.277717398013515</c:v>
                </c:pt>
                <c:pt idx="5579">
                  <c:v>20.672503670956175</c:v>
                </c:pt>
                <c:pt idx="5580">
                  <c:v>20.830039682108502</c:v>
                </c:pt>
                <c:pt idx="5581">
                  <c:v>21.504176292178087</c:v>
                </c:pt>
                <c:pt idx="5582">
                  <c:v>20.156116817164225</c:v>
                </c:pt>
                <c:pt idx="5583">
                  <c:v>20.539832813008751</c:v>
                </c:pt>
                <c:pt idx="5584">
                  <c:v>20.898972587405101</c:v>
                </c:pt>
                <c:pt idx="5585">
                  <c:v>21.375821722531882</c:v>
                </c:pt>
                <c:pt idx="5586">
                  <c:v>21.475769870170765</c:v>
                </c:pt>
                <c:pt idx="5587">
                  <c:v>21.099373696051451</c:v>
                </c:pt>
                <c:pt idx="5588">
                  <c:v>20.580159374293245</c:v>
                </c:pt>
                <c:pt idx="5589">
                  <c:v>20.905780021944825</c:v>
                </c:pt>
                <c:pt idx="5590">
                  <c:v>20.974609260111336</c:v>
                </c:pt>
                <c:pt idx="5591">
                  <c:v>21.310131326984692</c:v>
                </c:pt>
                <c:pt idx="5592">
                  <c:v>21.678108547062941</c:v>
                </c:pt>
                <c:pt idx="5593">
                  <c:v>21.805676739270524</c:v>
                </c:pt>
                <c:pt idx="5594">
                  <c:v>22.019873145970035</c:v>
                </c:pt>
                <c:pt idx="5595">
                  <c:v>23.591256523505102</c:v>
                </c:pt>
                <c:pt idx="5596">
                  <c:v>21.637804612520675</c:v>
                </c:pt>
                <c:pt idx="5597">
                  <c:v>20.750996654247992</c:v>
                </c:pt>
                <c:pt idx="5598">
                  <c:v>20.060051012142125</c:v>
                </c:pt>
                <c:pt idx="5599">
                  <c:v>20.43880848849038</c:v>
                </c:pt>
                <c:pt idx="5600">
                  <c:v>20.955116627798017</c:v>
                </c:pt>
                <c:pt idx="5601">
                  <c:v>20.909968992699152</c:v>
                </c:pt>
                <c:pt idx="5602">
                  <c:v>20.735120326949161</c:v>
                </c:pt>
                <c:pt idx="5603">
                  <c:v>20.325896629152716</c:v>
                </c:pt>
                <c:pt idx="5604">
                  <c:v>20.524181488495458</c:v>
                </c:pt>
                <c:pt idx="5605">
                  <c:v>20.991015659834311</c:v>
                </c:pt>
                <c:pt idx="5606">
                  <c:v>21.176903051210797</c:v>
                </c:pt>
                <c:pt idx="5607">
                  <c:v>21.424790854847739</c:v>
                </c:pt>
                <c:pt idx="5608">
                  <c:v>21.213183257341026</c:v>
                </c:pt>
                <c:pt idx="5609">
                  <c:v>21.262454838124327</c:v>
                </c:pt>
                <c:pt idx="5610">
                  <c:v>20.814578290742165</c:v>
                </c:pt>
                <c:pt idx="5611">
                  <c:v>20.4945139815316</c:v>
                </c:pt>
                <c:pt idx="5612">
                  <c:v>20.118383989862849</c:v>
                </c:pt>
                <c:pt idx="5613">
                  <c:v>20.645217260091034</c:v>
                </c:pt>
                <c:pt idx="5614">
                  <c:v>20.616194527498148</c:v>
                </c:pt>
                <c:pt idx="5615">
                  <c:v>20.792573137537268</c:v>
                </c:pt>
                <c:pt idx="5616">
                  <c:v>20.957121686294435</c:v>
                </c:pt>
                <c:pt idx="5617">
                  <c:v>20.645283531679002</c:v>
                </c:pt>
                <c:pt idx="5618">
                  <c:v>21.161505388256497</c:v>
                </c:pt>
                <c:pt idx="5619">
                  <c:v>21.833606928687484</c:v>
                </c:pt>
                <c:pt idx="5620">
                  <c:v>21.693116221159414</c:v>
                </c:pt>
                <c:pt idx="5621">
                  <c:v>21.948436473263797</c:v>
                </c:pt>
                <c:pt idx="5622">
                  <c:v>21.649764618091762</c:v>
                </c:pt>
                <c:pt idx="5623">
                  <c:v>21.700647478819654</c:v>
                </c:pt>
                <c:pt idx="5624">
                  <c:v>21.520365179366106</c:v>
                </c:pt>
                <c:pt idx="5625">
                  <c:v>21.57726909719511</c:v>
                </c:pt>
                <c:pt idx="5626">
                  <c:v>21.822904496933305</c:v>
                </c:pt>
                <c:pt idx="5627">
                  <c:v>21.752481586065624</c:v>
                </c:pt>
                <c:pt idx="5628">
                  <c:v>21.856658442617743</c:v>
                </c:pt>
                <c:pt idx="5629">
                  <c:v>21.982990452374757</c:v>
                </c:pt>
                <c:pt idx="5630">
                  <c:v>21.768174101386109</c:v>
                </c:pt>
                <c:pt idx="5631">
                  <c:v>21.630417005277241</c:v>
                </c:pt>
                <c:pt idx="5632">
                  <c:v>21.333975250384778</c:v>
                </c:pt>
                <c:pt idx="5633">
                  <c:v>21.832944541502002</c:v>
                </c:pt>
                <c:pt idx="5634">
                  <c:v>21.194034398008437</c:v>
                </c:pt>
                <c:pt idx="5635">
                  <c:v>20.311820235000837</c:v>
                </c:pt>
                <c:pt idx="5636">
                  <c:v>19.818234689008918</c:v>
                </c:pt>
                <c:pt idx="5637">
                  <c:v>19.847487248898101</c:v>
                </c:pt>
                <c:pt idx="5638">
                  <c:v>19.840039836642724</c:v>
                </c:pt>
                <c:pt idx="5639">
                  <c:v>19.768393191791922</c:v>
                </c:pt>
                <c:pt idx="5640">
                  <c:v>19.688836407663935</c:v>
                </c:pt>
                <c:pt idx="5641">
                  <c:v>19.75493926839183</c:v>
                </c:pt>
                <c:pt idx="5642">
                  <c:v>19.873907505168113</c:v>
                </c:pt>
                <c:pt idx="5643">
                  <c:v>20.883191140327892</c:v>
                </c:pt>
                <c:pt idx="5644">
                  <c:v>20.78008808461194</c:v>
                </c:pt>
                <c:pt idx="5645">
                  <c:v>20.846943410520545</c:v>
                </c:pt>
                <c:pt idx="5646">
                  <c:v>20.726426475973202</c:v>
                </c:pt>
                <c:pt idx="5647">
                  <c:v>20.747116576252772</c:v>
                </c:pt>
                <c:pt idx="5648">
                  <c:v>22.995322829874283</c:v>
                </c:pt>
                <c:pt idx="5649">
                  <c:v>23.235688162759438</c:v>
                </c:pt>
                <c:pt idx="5650">
                  <c:v>22.787211548524233</c:v>
                </c:pt>
                <c:pt idx="5651">
                  <c:v>20.947869092978724</c:v>
                </c:pt>
                <c:pt idx="5652">
                  <c:v>20.66674731580191</c:v>
                </c:pt>
                <c:pt idx="5653">
                  <c:v>20.3125288882032</c:v>
                </c:pt>
                <c:pt idx="5654">
                  <c:v>20.195105782347468</c:v>
                </c:pt>
                <c:pt idx="5655">
                  <c:v>20.354102945309378</c:v>
                </c:pt>
                <c:pt idx="5656">
                  <c:v>20.095034023289376</c:v>
                </c:pt>
                <c:pt idx="5657">
                  <c:v>19.854858773970534</c:v>
                </c:pt>
                <c:pt idx="5658">
                  <c:v>19.741387955020713</c:v>
                </c:pt>
                <c:pt idx="5659">
                  <c:v>19.664641243316861</c:v>
                </c:pt>
                <c:pt idx="5660">
                  <c:v>19.749727899309843</c:v>
                </c:pt>
                <c:pt idx="5661">
                  <c:v>20.409873301858958</c:v>
                </c:pt>
                <c:pt idx="5662">
                  <c:v>20.285300045583877</c:v>
                </c:pt>
                <c:pt idx="5663">
                  <c:v>20.31090271132372</c:v>
                </c:pt>
                <c:pt idx="5664">
                  <c:v>21.028745877106708</c:v>
                </c:pt>
                <c:pt idx="5665">
                  <c:v>20.076228510825491</c:v>
                </c:pt>
                <c:pt idx="5666">
                  <c:v>20.691897499647784</c:v>
                </c:pt>
                <c:pt idx="5667">
                  <c:v>22.127432406420905</c:v>
                </c:pt>
                <c:pt idx="5668">
                  <c:v>22.508309737920897</c:v>
                </c:pt>
                <c:pt idx="5669">
                  <c:v>22.915439852153561</c:v>
                </c:pt>
                <c:pt idx="5670">
                  <c:v>21.438814544262168</c:v>
                </c:pt>
                <c:pt idx="5671">
                  <c:v>21.478422307496036</c:v>
                </c:pt>
                <c:pt idx="5672">
                  <c:v>21.030057101340429</c:v>
                </c:pt>
                <c:pt idx="5673">
                  <c:v>21.887379744846687</c:v>
                </c:pt>
                <c:pt idx="5674">
                  <c:v>22.291437354901035</c:v>
                </c:pt>
                <c:pt idx="5675">
                  <c:v>22.501013644607724</c:v>
                </c:pt>
                <c:pt idx="5676">
                  <c:v>20.597417795016923</c:v>
                </c:pt>
                <c:pt idx="5677">
                  <c:v>22.663844602834718</c:v>
                </c:pt>
                <c:pt idx="5678">
                  <c:v>22.893607269980023</c:v>
                </c:pt>
                <c:pt idx="5679">
                  <c:v>22.835543235158195</c:v>
                </c:pt>
                <c:pt idx="5680">
                  <c:v>22.714987508131316</c:v>
                </c:pt>
                <c:pt idx="5681">
                  <c:v>22.183594243474218</c:v>
                </c:pt>
                <c:pt idx="5682">
                  <c:v>21.620555792185698</c:v>
                </c:pt>
                <c:pt idx="5683">
                  <c:v>22.638755782499743</c:v>
                </c:pt>
                <c:pt idx="5684">
                  <c:v>22.997544204527362</c:v>
                </c:pt>
                <c:pt idx="5685">
                  <c:v>22.142955194724667</c:v>
                </c:pt>
                <c:pt idx="5686">
                  <c:v>22.235529357681504</c:v>
                </c:pt>
                <c:pt idx="5687">
                  <c:v>22.622318091690008</c:v>
                </c:pt>
                <c:pt idx="5688">
                  <c:v>22.564844040154913</c:v>
                </c:pt>
                <c:pt idx="5689">
                  <c:v>22.647522009519012</c:v>
                </c:pt>
                <c:pt idx="5690">
                  <c:v>22.613801786675527</c:v>
                </c:pt>
                <c:pt idx="5691">
                  <c:v>22.494482225385951</c:v>
                </c:pt>
                <c:pt idx="5692">
                  <c:v>22.41781684376647</c:v>
                </c:pt>
                <c:pt idx="5693">
                  <c:v>22.100489996951069</c:v>
                </c:pt>
                <c:pt idx="5694">
                  <c:v>21.765357260243317</c:v>
                </c:pt>
                <c:pt idx="5695">
                  <c:v>22.481777178031709</c:v>
                </c:pt>
                <c:pt idx="5696">
                  <c:v>22.760806406461509</c:v>
                </c:pt>
                <c:pt idx="5697">
                  <c:v>22.901509802013777</c:v>
                </c:pt>
                <c:pt idx="5698">
                  <c:v>22.881905923182384</c:v>
                </c:pt>
                <c:pt idx="5699">
                  <c:v>22.943373825693435</c:v>
                </c:pt>
                <c:pt idx="5700">
                  <c:v>22.626550707290065</c:v>
                </c:pt>
                <c:pt idx="5701">
                  <c:v>22.85949206663534</c:v>
                </c:pt>
                <c:pt idx="5702">
                  <c:v>22.759180179442243</c:v>
                </c:pt>
                <c:pt idx="5703">
                  <c:v>22.240095824257523</c:v>
                </c:pt>
                <c:pt idx="5704">
                  <c:v>21.874750969080402</c:v>
                </c:pt>
                <c:pt idx="5705">
                  <c:v>20.530205261476198</c:v>
                </c:pt>
                <c:pt idx="5706">
                  <c:v>20.366050574837161</c:v>
                </c:pt>
                <c:pt idx="5707">
                  <c:v>21.21858324619885</c:v>
                </c:pt>
                <c:pt idx="5708">
                  <c:v>21.800951781053673</c:v>
                </c:pt>
                <c:pt idx="5709">
                  <c:v>22.020431860454359</c:v>
                </c:pt>
                <c:pt idx="5710">
                  <c:v>21.732142687735426</c:v>
                </c:pt>
                <c:pt idx="5711">
                  <c:v>21.740208942610128</c:v>
                </c:pt>
                <c:pt idx="5712">
                  <c:v>22.098631176616095</c:v>
                </c:pt>
                <c:pt idx="5713">
                  <c:v>21.817588186347731</c:v>
                </c:pt>
                <c:pt idx="5714">
                  <c:v>22.104987392493182</c:v>
                </c:pt>
                <c:pt idx="5715">
                  <c:v>22.741568849357865</c:v>
                </c:pt>
                <c:pt idx="5716">
                  <c:v>23.056355701744355</c:v>
                </c:pt>
                <c:pt idx="5717">
                  <c:v>22.916286134883698</c:v>
                </c:pt>
                <c:pt idx="5718">
                  <c:v>22.435908240703903</c:v>
                </c:pt>
                <c:pt idx="5719">
                  <c:v>22.230125651553816</c:v>
                </c:pt>
                <c:pt idx="5720">
                  <c:v>22.850127024852188</c:v>
                </c:pt>
                <c:pt idx="5721">
                  <c:v>23.140485095901312</c:v>
                </c:pt>
                <c:pt idx="5722">
                  <c:v>23.535899962220604</c:v>
                </c:pt>
                <c:pt idx="5723">
                  <c:v>23.013723125141908</c:v>
                </c:pt>
                <c:pt idx="5724">
                  <c:v>23.168038930164009</c:v>
                </c:pt>
                <c:pt idx="5725">
                  <c:v>23.216348040195523</c:v>
                </c:pt>
                <c:pt idx="5726">
                  <c:v>23.59158026305931</c:v>
                </c:pt>
                <c:pt idx="5727">
                  <c:v>23.567887586177292</c:v>
                </c:pt>
                <c:pt idx="5728">
                  <c:v>23.92354088842654</c:v>
                </c:pt>
                <c:pt idx="5729">
                  <c:v>23.31442357223435</c:v>
                </c:pt>
                <c:pt idx="5730">
                  <c:v>23.435218052743156</c:v>
                </c:pt>
                <c:pt idx="5731">
                  <c:v>23.489602176702384</c:v>
                </c:pt>
                <c:pt idx="5732">
                  <c:v>22.567755342383855</c:v>
                </c:pt>
                <c:pt idx="5733">
                  <c:v>22.997855400905653</c:v>
                </c:pt>
                <c:pt idx="5734">
                  <c:v>23.619552923228063</c:v>
                </c:pt>
                <c:pt idx="5735">
                  <c:v>23.607082945512417</c:v>
                </c:pt>
                <c:pt idx="5736">
                  <c:v>23.657055616823349</c:v>
                </c:pt>
                <c:pt idx="5737">
                  <c:v>23.197792847993011</c:v>
                </c:pt>
                <c:pt idx="5738">
                  <c:v>23.011636753274374</c:v>
                </c:pt>
                <c:pt idx="5739">
                  <c:v>22.5177698660559</c:v>
                </c:pt>
                <c:pt idx="5740">
                  <c:v>22.355601434291565</c:v>
                </c:pt>
                <c:pt idx="5741">
                  <c:v>22.734626311753022</c:v>
                </c:pt>
                <c:pt idx="5742">
                  <c:v>22.336628779693896</c:v>
                </c:pt>
                <c:pt idx="5743">
                  <c:v>21.922960034543216</c:v>
                </c:pt>
                <c:pt idx="5744">
                  <c:v>21.987874158502446</c:v>
                </c:pt>
                <c:pt idx="5745">
                  <c:v>22.506436093075166</c:v>
                </c:pt>
                <c:pt idx="5746">
                  <c:v>20.274592067990046</c:v>
                </c:pt>
                <c:pt idx="5747">
                  <c:v>20.124058527589515</c:v>
                </c:pt>
                <c:pt idx="5748">
                  <c:v>20.422731434291563</c:v>
                </c:pt>
                <c:pt idx="5749">
                  <c:v>20.384538618132368</c:v>
                </c:pt>
                <c:pt idx="5750">
                  <c:v>20.428122530390283</c:v>
                </c:pt>
                <c:pt idx="5751">
                  <c:v>20.00985351782742</c:v>
                </c:pt>
                <c:pt idx="5752">
                  <c:v>19.679685218363716</c:v>
                </c:pt>
                <c:pt idx="5753">
                  <c:v>20.264689846531713</c:v>
                </c:pt>
                <c:pt idx="5754">
                  <c:v>20.493012374399839</c:v>
                </c:pt>
                <c:pt idx="5755">
                  <c:v>20.514682435681799</c:v>
                </c:pt>
                <c:pt idx="5756">
                  <c:v>20.428158033168213</c:v>
                </c:pt>
                <c:pt idx="5757">
                  <c:v>19.786562691901054</c:v>
                </c:pt>
                <c:pt idx="5758">
                  <c:v>19.548347364586991</c:v>
                </c:pt>
                <c:pt idx="5759">
                  <c:v>19.873398006667479</c:v>
                </c:pt>
                <c:pt idx="5760">
                  <c:v>20.341370786639988</c:v>
                </c:pt>
                <c:pt idx="5761">
                  <c:v>20.735839292233919</c:v>
                </c:pt>
                <c:pt idx="5762">
                  <c:v>20.343674297779629</c:v>
                </c:pt>
                <c:pt idx="5763">
                  <c:v>20.139220478824733</c:v>
                </c:pt>
                <c:pt idx="5764">
                  <c:v>20.334683996940921</c:v>
                </c:pt>
                <c:pt idx="5765">
                  <c:v>19.983617934243345</c:v>
                </c:pt>
                <c:pt idx="5766">
                  <c:v>18.056176325604611</c:v>
                </c:pt>
                <c:pt idx="5767">
                  <c:v>18.156098306100724</c:v>
                </c:pt>
                <c:pt idx="5768">
                  <c:v>18.880371609755432</c:v>
                </c:pt>
                <c:pt idx="5769">
                  <c:v>19.306664338182696</c:v>
                </c:pt>
                <c:pt idx="5770">
                  <c:v>19.161651063788884</c:v>
                </c:pt>
                <c:pt idx="5771">
                  <c:v>19.123352197479754</c:v>
                </c:pt>
                <c:pt idx="5772">
                  <c:v>20.773725684980338</c:v>
                </c:pt>
                <c:pt idx="5773">
                  <c:v>20.558050452374754</c:v>
                </c:pt>
                <c:pt idx="5774">
                  <c:v>21.241634613976895</c:v>
                </c:pt>
                <c:pt idx="5775">
                  <c:v>21.368546478885641</c:v>
                </c:pt>
                <c:pt idx="5776">
                  <c:v>21.478689529030504</c:v>
                </c:pt>
                <c:pt idx="5777">
                  <c:v>22.058228008174453</c:v>
                </c:pt>
                <c:pt idx="5778">
                  <c:v>22.138202065280641</c:v>
                </c:pt>
                <c:pt idx="5779">
                  <c:v>22.134818214304687</c:v>
                </c:pt>
                <c:pt idx="5780">
                  <c:v>22.311149166960593</c:v>
                </c:pt>
                <c:pt idx="5781">
                  <c:v>22.186204524890258</c:v>
                </c:pt>
                <c:pt idx="5782">
                  <c:v>21.553736774153261</c:v>
                </c:pt>
                <c:pt idx="5783">
                  <c:v>20.488352676593255</c:v>
                </c:pt>
                <c:pt idx="5784">
                  <c:v>20.702500034543217</c:v>
                </c:pt>
                <c:pt idx="5785">
                  <c:v>21.881140966370999</c:v>
                </c:pt>
                <c:pt idx="5786">
                  <c:v>21.465470801998549</c:v>
                </c:pt>
                <c:pt idx="5787">
                  <c:v>21.482130768572024</c:v>
                </c:pt>
                <c:pt idx="5788">
                  <c:v>21.563448620943294</c:v>
                </c:pt>
                <c:pt idx="5789">
                  <c:v>21.647313957994069</c:v>
                </c:pt>
                <c:pt idx="5790">
                  <c:v>21.737850664126832</c:v>
                </c:pt>
                <c:pt idx="5791">
                  <c:v>21.427079971906554</c:v>
                </c:pt>
                <c:pt idx="5792">
                  <c:v>21.380985725383411</c:v>
                </c:pt>
                <c:pt idx="5793">
                  <c:v>21.170705657124905</c:v>
                </c:pt>
                <c:pt idx="5794">
                  <c:v>20.942051604184346</c:v>
                </c:pt>
                <c:pt idx="5795">
                  <c:v>21.103041232326962</c:v>
                </c:pt>
                <c:pt idx="5796">
                  <c:v>20.731614058172116</c:v>
                </c:pt>
                <c:pt idx="5797">
                  <c:v>21.061254769865815</c:v>
                </c:pt>
                <c:pt idx="5798">
                  <c:v>21.523592608334745</c:v>
                </c:pt>
                <c:pt idx="5799">
                  <c:v>21.364865914800376</c:v>
                </c:pt>
                <c:pt idx="5800">
                  <c:v>22.333210187773492</c:v>
                </c:pt>
                <c:pt idx="5801">
                  <c:v>21.916689989974522</c:v>
                </c:pt>
                <c:pt idx="5802">
                  <c:v>22.221666797792317</c:v>
                </c:pt>
                <c:pt idx="5803">
                  <c:v>22.31214117245047</c:v>
                </c:pt>
                <c:pt idx="5804">
                  <c:v>22.56479654433323</c:v>
                </c:pt>
                <c:pt idx="5805">
                  <c:v>22.376902797802469</c:v>
                </c:pt>
                <c:pt idx="5806">
                  <c:v>22.725824847962556</c:v>
                </c:pt>
                <c:pt idx="5807">
                  <c:v>22.121619996951072</c:v>
                </c:pt>
                <c:pt idx="5808">
                  <c:v>22.246662006708089</c:v>
                </c:pt>
                <c:pt idx="5809">
                  <c:v>21.562194127836086</c:v>
                </c:pt>
                <c:pt idx="5810">
                  <c:v>20.6775011500646</c:v>
                </c:pt>
                <c:pt idx="5811">
                  <c:v>21.403726831168079</c:v>
                </c:pt>
                <c:pt idx="5812">
                  <c:v>23.214494116795432</c:v>
                </c:pt>
                <c:pt idx="5813">
                  <c:v>23.910535980349476</c:v>
                </c:pt>
                <c:pt idx="5814">
                  <c:v>22.266062173840698</c:v>
                </c:pt>
                <c:pt idx="5815">
                  <c:v>22.339720042925229</c:v>
                </c:pt>
                <c:pt idx="5816">
                  <c:v>21.855548381335783</c:v>
                </c:pt>
                <c:pt idx="5817">
                  <c:v>21.904442477439574</c:v>
                </c:pt>
                <c:pt idx="5818">
                  <c:v>21.707503694696747</c:v>
                </c:pt>
                <c:pt idx="5819">
                  <c:v>21.443247104151354</c:v>
                </c:pt>
                <c:pt idx="5820">
                  <c:v>21.95620147604934</c:v>
                </c:pt>
                <c:pt idx="5821">
                  <c:v>21.549257716970946</c:v>
                </c:pt>
                <c:pt idx="5822">
                  <c:v>20.280047324133161</c:v>
                </c:pt>
                <c:pt idx="5823">
                  <c:v>20.43821339099636</c:v>
                </c:pt>
                <c:pt idx="5824">
                  <c:v>21.71795129636909</c:v>
                </c:pt>
                <c:pt idx="5825">
                  <c:v>22.065660937059342</c:v>
                </c:pt>
                <c:pt idx="5826">
                  <c:v>21.733292654308901</c:v>
                </c:pt>
                <c:pt idx="5827">
                  <c:v>21.693024868790687</c:v>
                </c:pt>
                <c:pt idx="5828">
                  <c:v>22.20366930754172</c:v>
                </c:pt>
                <c:pt idx="5829">
                  <c:v>22.017969395273653</c:v>
                </c:pt>
                <c:pt idx="5830">
                  <c:v>22.513851179427014</c:v>
                </c:pt>
                <c:pt idx="5831">
                  <c:v>22.378047828443446</c:v>
                </c:pt>
                <c:pt idx="5832">
                  <c:v>22.616851703109212</c:v>
                </c:pt>
                <c:pt idx="5833">
                  <c:v>22.948421343799467</c:v>
                </c:pt>
                <c:pt idx="5834">
                  <c:v>22.840058037384594</c:v>
                </c:pt>
                <c:pt idx="5835">
                  <c:v>21.855524664065921</c:v>
                </c:pt>
                <c:pt idx="5836">
                  <c:v>21.846333261557412</c:v>
                </c:pt>
                <c:pt idx="5837">
                  <c:v>22.164843998346381</c:v>
                </c:pt>
                <c:pt idx="5838">
                  <c:v>23.188347828494205</c:v>
                </c:pt>
                <c:pt idx="5839">
                  <c:v>23.370000205942979</c:v>
                </c:pt>
                <c:pt idx="5840">
                  <c:v>23.545077480326636</c:v>
                </c:pt>
                <c:pt idx="5841">
                  <c:v>23.602107820162956</c:v>
                </c:pt>
                <c:pt idx="5842">
                  <c:v>23.711476062510322</c:v>
                </c:pt>
                <c:pt idx="5843">
                  <c:v>23.423908058314243</c:v>
                </c:pt>
                <c:pt idx="5844">
                  <c:v>23.366950166945372</c:v>
                </c:pt>
                <c:pt idx="5845">
                  <c:v>17.827102449330344</c:v>
                </c:pt>
                <c:pt idx="5846">
                  <c:v>17.55567080585962</c:v>
                </c:pt>
                <c:pt idx="5847">
                  <c:v>18.749578148552544</c:v>
                </c:pt>
                <c:pt idx="5848">
                  <c:v>19.126070466124816</c:v>
                </c:pt>
                <c:pt idx="5849">
                  <c:v>19.148029147182616</c:v>
                </c:pt>
                <c:pt idx="5850">
                  <c:v>19.116376615148862</c:v>
                </c:pt>
                <c:pt idx="5851">
                  <c:v>19.125387956375416</c:v>
                </c:pt>
                <c:pt idx="5852">
                  <c:v>19.238671073373322</c:v>
                </c:pt>
                <c:pt idx="5853">
                  <c:v>19.029486013471448</c:v>
                </c:pt>
                <c:pt idx="5854">
                  <c:v>19.180277088691273</c:v>
                </c:pt>
                <c:pt idx="5855">
                  <c:v>19.226064695934706</c:v>
                </c:pt>
                <c:pt idx="5856">
                  <c:v>18.674311436848697</c:v>
                </c:pt>
                <c:pt idx="5857">
                  <c:v>18.501390439624085</c:v>
                </c:pt>
                <c:pt idx="5858">
                  <c:v>19.441212360294468</c:v>
                </c:pt>
                <c:pt idx="5859">
                  <c:v>19.362170634662895</c:v>
                </c:pt>
                <c:pt idx="5860">
                  <c:v>19.312311569200087</c:v>
                </c:pt>
                <c:pt idx="5861">
                  <c:v>19.291412765578372</c:v>
                </c:pt>
                <c:pt idx="5862">
                  <c:v>17.320515063626459</c:v>
                </c:pt>
                <c:pt idx="5863">
                  <c:v>16.275405367174574</c:v>
                </c:pt>
                <c:pt idx="5864">
                  <c:v>16.982260184759539</c:v>
                </c:pt>
                <c:pt idx="5865">
                  <c:v>16.907307480072838</c:v>
                </c:pt>
                <c:pt idx="5866">
                  <c:v>17.168858605432455</c:v>
                </c:pt>
                <c:pt idx="5867">
                  <c:v>18.021675520455606</c:v>
                </c:pt>
                <c:pt idx="5868">
                  <c:v>16.933079049713971</c:v>
                </c:pt>
                <c:pt idx="5869">
                  <c:v>18.821490232189916</c:v>
                </c:pt>
                <c:pt idx="5870">
                  <c:v>20.07055921549188</c:v>
                </c:pt>
                <c:pt idx="5871">
                  <c:v>19.621332133285353</c:v>
                </c:pt>
                <c:pt idx="5872">
                  <c:v>18.44948997165276</c:v>
                </c:pt>
                <c:pt idx="5873">
                  <c:v>18.086357826784191</c:v>
                </c:pt>
                <c:pt idx="5874">
                  <c:v>18.107422812856473</c:v>
                </c:pt>
                <c:pt idx="5875">
                  <c:v>18.299782892257156</c:v>
                </c:pt>
                <c:pt idx="5876">
                  <c:v>18.645186149937704</c:v>
                </c:pt>
                <c:pt idx="5877">
                  <c:v>19.312067746079567</c:v>
                </c:pt>
                <c:pt idx="5878">
                  <c:v>18.951951928509828</c:v>
                </c:pt>
                <c:pt idx="5879">
                  <c:v>19.348094357503847</c:v>
                </c:pt>
                <c:pt idx="5880">
                  <c:v>19.951885574811779</c:v>
                </c:pt>
                <c:pt idx="5881">
                  <c:v>20.138369154209922</c:v>
                </c:pt>
                <c:pt idx="5882">
                  <c:v>20.34932538263465</c:v>
                </c:pt>
                <c:pt idx="5883">
                  <c:v>18.180785741944398</c:v>
                </c:pt>
                <c:pt idx="5884">
                  <c:v>19.144864785072102</c:v>
                </c:pt>
                <c:pt idx="5885">
                  <c:v>18.620638598405147</c:v>
                </c:pt>
                <c:pt idx="5886">
                  <c:v>18.632206194506402</c:v>
                </c:pt>
                <c:pt idx="5887">
                  <c:v>18.181011345001895</c:v>
                </c:pt>
                <c:pt idx="5888">
                  <c:v>18.336526929940671</c:v>
                </c:pt>
                <c:pt idx="5889">
                  <c:v>19.620812200138399</c:v>
                </c:pt>
                <c:pt idx="5890">
                  <c:v>18.280556975914827</c:v>
                </c:pt>
                <c:pt idx="5891">
                  <c:v>19.460374364480398</c:v>
                </c:pt>
                <c:pt idx="5892">
                  <c:v>19.656857475907216</c:v>
                </c:pt>
                <c:pt idx="5893">
                  <c:v>18.726192240541472</c:v>
                </c:pt>
                <c:pt idx="5894">
                  <c:v>19.908240221047741</c:v>
                </c:pt>
                <c:pt idx="5895">
                  <c:v>20.198207056720975</c:v>
                </c:pt>
                <c:pt idx="5896">
                  <c:v>20.012915881221577</c:v>
                </c:pt>
                <c:pt idx="5897">
                  <c:v>19.661239924374659</c:v>
                </c:pt>
                <c:pt idx="5898">
                  <c:v>19.527586673670658</c:v>
                </c:pt>
                <c:pt idx="5899">
                  <c:v>19.90887905809598</c:v>
                </c:pt>
                <c:pt idx="5900">
                  <c:v>20.52663272944244</c:v>
                </c:pt>
                <c:pt idx="5901">
                  <c:v>20.745225313021436</c:v>
                </c:pt>
                <c:pt idx="5902">
                  <c:v>20.478756229439902</c:v>
                </c:pt>
                <c:pt idx="5903">
                  <c:v>19.692117665324179</c:v>
                </c:pt>
                <c:pt idx="5904">
                  <c:v>19.798990765608824</c:v>
                </c:pt>
                <c:pt idx="5905">
                  <c:v>20.477373686263981</c:v>
                </c:pt>
                <c:pt idx="5906">
                  <c:v>20.165855520506369</c:v>
                </c:pt>
                <c:pt idx="5907">
                  <c:v>20.486456218297729</c:v>
                </c:pt>
                <c:pt idx="5908">
                  <c:v>20.935407701612384</c:v>
                </c:pt>
                <c:pt idx="5909">
                  <c:v>20.685186258700799</c:v>
                </c:pt>
                <c:pt idx="5910">
                  <c:v>18.798067349228432</c:v>
                </c:pt>
                <c:pt idx="5911">
                  <c:v>21.014638587415252</c:v>
                </c:pt>
                <c:pt idx="5912">
                  <c:v>21.07627758045393</c:v>
                </c:pt>
                <c:pt idx="5913">
                  <c:v>21.728896177996177</c:v>
                </c:pt>
                <c:pt idx="5914">
                  <c:v>19.542960427228728</c:v>
                </c:pt>
                <c:pt idx="5915">
                  <c:v>19.655817838027883</c:v>
                </c:pt>
                <c:pt idx="5916">
                  <c:v>19.452815354728454</c:v>
                </c:pt>
                <c:pt idx="5917">
                  <c:v>19.383058822704854</c:v>
                </c:pt>
                <c:pt idx="5918">
                  <c:v>17.508580889527448</c:v>
                </c:pt>
                <c:pt idx="5919">
                  <c:v>18.341871449396329</c:v>
                </c:pt>
                <c:pt idx="5920">
                  <c:v>17.723849044092123</c:v>
                </c:pt>
                <c:pt idx="5921">
                  <c:v>18.827297637417985</c:v>
                </c:pt>
                <c:pt idx="5922">
                  <c:v>18.997068846343907</c:v>
                </c:pt>
                <c:pt idx="5923">
                  <c:v>19.279775509313435</c:v>
                </c:pt>
                <c:pt idx="5924">
                  <c:v>19.627276351953064</c:v>
                </c:pt>
                <c:pt idx="5925">
                  <c:v>20.026213650026534</c:v>
                </c:pt>
                <c:pt idx="5926">
                  <c:v>19.965210845009508</c:v>
                </c:pt>
                <c:pt idx="5927">
                  <c:v>19.409930000964419</c:v>
                </c:pt>
                <c:pt idx="5928">
                  <c:v>19.381888637453518</c:v>
                </c:pt>
                <c:pt idx="5929">
                  <c:v>20.327896896564909</c:v>
                </c:pt>
                <c:pt idx="5930">
                  <c:v>20.89856038406549</c:v>
                </c:pt>
                <c:pt idx="5931">
                  <c:v>20.955387062342819</c:v>
                </c:pt>
                <c:pt idx="5932">
                  <c:v>20.811278569296526</c:v>
                </c:pt>
                <c:pt idx="5933">
                  <c:v>20.748155775421676</c:v>
                </c:pt>
                <c:pt idx="5934">
                  <c:v>20.560142084601789</c:v>
                </c:pt>
                <c:pt idx="5935">
                  <c:v>19.216388936886766</c:v>
                </c:pt>
                <c:pt idx="5936">
                  <c:v>18.942813520435305</c:v>
                </c:pt>
                <c:pt idx="5937">
                  <c:v>19.567962300417971</c:v>
                </c:pt>
                <c:pt idx="5938">
                  <c:v>20.251568994053859</c:v>
                </c:pt>
                <c:pt idx="5939">
                  <c:v>19.96139093971799</c:v>
                </c:pt>
                <c:pt idx="5940">
                  <c:v>20.054432771200215</c:v>
                </c:pt>
                <c:pt idx="5941">
                  <c:v>20.233701364526077</c:v>
                </c:pt>
                <c:pt idx="5942">
                  <c:v>20.156014624966794</c:v>
                </c:pt>
                <c:pt idx="5943">
                  <c:v>20.085232904906313</c:v>
                </c:pt>
                <c:pt idx="5944">
                  <c:v>20.075236583178565</c:v>
                </c:pt>
                <c:pt idx="5945">
                  <c:v>19.799076163941557</c:v>
                </c:pt>
                <c:pt idx="5946">
                  <c:v>19.869667861717694</c:v>
                </c:pt>
                <c:pt idx="5947">
                  <c:v>19.809608785112705</c:v>
                </c:pt>
                <c:pt idx="5948">
                  <c:v>19.617158778136158</c:v>
                </c:pt>
                <c:pt idx="5949">
                  <c:v>19.619387570615697</c:v>
                </c:pt>
                <c:pt idx="5950">
                  <c:v>19.425433835227111</c:v>
                </c:pt>
                <c:pt idx="5951">
                  <c:v>19.485465388154974</c:v>
                </c:pt>
                <c:pt idx="5952">
                  <c:v>19.361599633272665</c:v>
                </c:pt>
                <c:pt idx="5953">
                  <c:v>19.507041821304469</c:v>
                </c:pt>
                <c:pt idx="5954">
                  <c:v>19.422365076174092</c:v>
                </c:pt>
                <c:pt idx="5955">
                  <c:v>19.451050117957248</c:v>
                </c:pt>
                <c:pt idx="5956">
                  <c:v>19.504100558073141</c:v>
                </c:pt>
                <c:pt idx="5957">
                  <c:v>19.71578305808583</c:v>
                </c:pt>
                <c:pt idx="5958">
                  <c:v>19.455047719629594</c:v>
                </c:pt>
                <c:pt idx="5959">
                  <c:v>19.38078227115707</c:v>
                </c:pt>
                <c:pt idx="5960">
                  <c:v>18.768258599810608</c:v>
                </c:pt>
                <c:pt idx="5961">
                  <c:v>19.519408159745478</c:v>
                </c:pt>
                <c:pt idx="5962">
                  <c:v>19.925781924394965</c:v>
                </c:pt>
                <c:pt idx="5963">
                  <c:v>20.270443980126139</c:v>
                </c:pt>
                <c:pt idx="5964">
                  <c:v>19.641340219642281</c:v>
                </c:pt>
                <c:pt idx="5965">
                  <c:v>19.595336207104797</c:v>
                </c:pt>
                <c:pt idx="5966">
                  <c:v>19.513154325482784</c:v>
                </c:pt>
                <c:pt idx="5967">
                  <c:v>19.424780117957248</c:v>
                </c:pt>
                <c:pt idx="5968">
                  <c:v>19.317574418785807</c:v>
                </c:pt>
                <c:pt idx="5969">
                  <c:v>19.648023953625405</c:v>
                </c:pt>
                <c:pt idx="5970">
                  <c:v>19.242895219616901</c:v>
                </c:pt>
                <c:pt idx="5971">
                  <c:v>18.940970888121985</c:v>
                </c:pt>
                <c:pt idx="5972">
                  <c:v>18.93654707614364</c:v>
                </c:pt>
                <c:pt idx="5973">
                  <c:v>19.444062666704262</c:v>
                </c:pt>
                <c:pt idx="5974">
                  <c:v>19.77172475586196</c:v>
                </c:pt>
                <c:pt idx="5975">
                  <c:v>18.981896225172761</c:v>
                </c:pt>
                <c:pt idx="5976">
                  <c:v>18.566076055229225</c:v>
                </c:pt>
                <c:pt idx="5977">
                  <c:v>18.637656506487286</c:v>
                </c:pt>
                <c:pt idx="5978">
                  <c:v>18.909874499541189</c:v>
                </c:pt>
                <c:pt idx="5979">
                  <c:v>18.843425227948153</c:v>
                </c:pt>
                <c:pt idx="5980">
                  <c:v>19.058512786457257</c:v>
                </c:pt>
                <c:pt idx="5981">
                  <c:v>19.234883911816869</c:v>
                </c:pt>
                <c:pt idx="5982">
                  <c:v>19.30073663326759</c:v>
                </c:pt>
                <c:pt idx="5983">
                  <c:v>19.366333445251005</c:v>
                </c:pt>
                <c:pt idx="5984">
                  <c:v>19.151590950809403</c:v>
                </c:pt>
                <c:pt idx="5985">
                  <c:v>19.358033461964272</c:v>
                </c:pt>
                <c:pt idx="5986">
                  <c:v>19.778421033021012</c:v>
                </c:pt>
                <c:pt idx="5987">
                  <c:v>20.065158970364045</c:v>
                </c:pt>
                <c:pt idx="5988">
                  <c:v>19.960767099884212</c:v>
                </c:pt>
                <c:pt idx="5989">
                  <c:v>19.913031929966053</c:v>
                </c:pt>
                <c:pt idx="5990">
                  <c:v>19.825521278148848</c:v>
                </c:pt>
                <c:pt idx="5991">
                  <c:v>20.351507046984256</c:v>
                </c:pt>
                <c:pt idx="5992">
                  <c:v>20.541679480143902</c:v>
                </c:pt>
                <c:pt idx="5993">
                  <c:v>20.755319375698708</c:v>
                </c:pt>
                <c:pt idx="5994">
                  <c:v>20.51396679211971</c:v>
                </c:pt>
                <c:pt idx="5995">
                  <c:v>19.786508578982481</c:v>
                </c:pt>
                <c:pt idx="5996">
                  <c:v>20.688526626392559</c:v>
                </c:pt>
                <c:pt idx="5997">
                  <c:v>20.975995882677793</c:v>
                </c:pt>
                <c:pt idx="5998">
                  <c:v>20.556529474572816</c:v>
                </c:pt>
                <c:pt idx="5999">
                  <c:v>20.468757709943635</c:v>
                </c:pt>
                <c:pt idx="6000">
                  <c:v>20.788088396592823</c:v>
                </c:pt>
                <c:pt idx="6001">
                  <c:v>20.511563069278761</c:v>
                </c:pt>
                <c:pt idx="6002">
                  <c:v>20.557353175129418</c:v>
                </c:pt>
                <c:pt idx="6003">
                  <c:v>20.653575129175564</c:v>
                </c:pt>
                <c:pt idx="6004">
                  <c:v>20.825548747571318</c:v>
                </c:pt>
                <c:pt idx="6005">
                  <c:v>20.768638318597606</c:v>
                </c:pt>
                <c:pt idx="6006">
                  <c:v>21.070242599952731</c:v>
                </c:pt>
                <c:pt idx="6007">
                  <c:v>20.305381715504573</c:v>
                </c:pt>
                <c:pt idx="6008">
                  <c:v>21.232624882693024</c:v>
                </c:pt>
                <c:pt idx="6009">
                  <c:v>21.059665098559961</c:v>
                </c:pt>
                <c:pt idx="6010">
                  <c:v>20.855365102725589</c:v>
                </c:pt>
                <c:pt idx="6011">
                  <c:v>20.99202713476695</c:v>
                </c:pt>
                <c:pt idx="6012">
                  <c:v>20.987398370142849</c:v>
                </c:pt>
                <c:pt idx="6013">
                  <c:v>21.05436140357445</c:v>
                </c:pt>
                <c:pt idx="6014">
                  <c:v>19.659820563745743</c:v>
                </c:pt>
                <c:pt idx="6015">
                  <c:v>20.883203962058175</c:v>
                </c:pt>
                <c:pt idx="6016">
                  <c:v>21.557418101375958</c:v>
                </c:pt>
                <c:pt idx="6017">
                  <c:v>21.647646243443759</c:v>
                </c:pt>
                <c:pt idx="6018">
                  <c:v>21.213332417512319</c:v>
                </c:pt>
                <c:pt idx="6019">
                  <c:v>21.242752495507542</c:v>
                </c:pt>
                <c:pt idx="6020">
                  <c:v>20.070791026145979</c:v>
                </c:pt>
                <c:pt idx="6021">
                  <c:v>21.407956074905684</c:v>
                </c:pt>
                <c:pt idx="6022">
                  <c:v>21.42449856237074</c:v>
                </c:pt>
                <c:pt idx="6023">
                  <c:v>20.972292131981408</c:v>
                </c:pt>
                <c:pt idx="6024">
                  <c:v>20.338968260075809</c:v>
                </c:pt>
                <c:pt idx="6025">
                  <c:v>20.575278372903014</c:v>
                </c:pt>
                <c:pt idx="6026">
                  <c:v>21.256785038683464</c:v>
                </c:pt>
                <c:pt idx="6027">
                  <c:v>22.093946352105341</c:v>
                </c:pt>
                <c:pt idx="6028">
                  <c:v>22.309750215628931</c:v>
                </c:pt>
                <c:pt idx="6029">
                  <c:v>21.963220647362807</c:v>
                </c:pt>
                <c:pt idx="6030">
                  <c:v>21.853963673817859</c:v>
                </c:pt>
                <c:pt idx="6031">
                  <c:v>21.75186688411879</c:v>
                </c:pt>
                <c:pt idx="6032">
                  <c:v>21.264936290772621</c:v>
                </c:pt>
                <c:pt idx="6033">
                  <c:v>21.472708807498574</c:v>
                </c:pt>
                <c:pt idx="6034">
                  <c:v>19.95202082272516</c:v>
                </c:pt>
                <c:pt idx="6035">
                  <c:v>19.908347138881823</c:v>
                </c:pt>
                <c:pt idx="6036">
                  <c:v>18.269489605467985</c:v>
                </c:pt>
                <c:pt idx="6037">
                  <c:v>17.503621169487268</c:v>
                </c:pt>
                <c:pt idx="6038">
                  <c:v>19.8663316904093</c:v>
                </c:pt>
                <c:pt idx="6039">
                  <c:v>19.629582595685587</c:v>
                </c:pt>
                <c:pt idx="6040">
                  <c:v>19.722005712683497</c:v>
                </c:pt>
                <c:pt idx="6041">
                  <c:v>19.908022842218887</c:v>
                </c:pt>
                <c:pt idx="6042">
                  <c:v>20.02541500239526</c:v>
                </c:pt>
                <c:pt idx="6043">
                  <c:v>20.346712016343282</c:v>
                </c:pt>
                <c:pt idx="6044">
                  <c:v>20.419950013562811</c:v>
                </c:pt>
                <c:pt idx="6045">
                  <c:v>20.354403307430047</c:v>
                </c:pt>
                <c:pt idx="6046">
                  <c:v>19.71639440488347</c:v>
                </c:pt>
                <c:pt idx="6047">
                  <c:v>19.051895357488618</c:v>
                </c:pt>
                <c:pt idx="6048">
                  <c:v>18.280155524570478</c:v>
                </c:pt>
                <c:pt idx="6049">
                  <c:v>18.314158279447714</c:v>
                </c:pt>
                <c:pt idx="6050">
                  <c:v>18.545412103973696</c:v>
                </c:pt>
                <c:pt idx="6051">
                  <c:v>18.600687474450996</c:v>
                </c:pt>
                <c:pt idx="6052">
                  <c:v>18.477794307313307</c:v>
                </c:pt>
                <c:pt idx="6053">
                  <c:v>18.807073786442029</c:v>
                </c:pt>
                <c:pt idx="6054">
                  <c:v>18.639611520415006</c:v>
                </c:pt>
                <c:pt idx="6055">
                  <c:v>18.582816110940094</c:v>
                </c:pt>
                <c:pt idx="6056">
                  <c:v>18.898621739092864</c:v>
                </c:pt>
                <c:pt idx="6057">
                  <c:v>19.404932499571647</c:v>
                </c:pt>
                <c:pt idx="6058">
                  <c:v>19.494885572000857</c:v>
                </c:pt>
                <c:pt idx="6059">
                  <c:v>19.510303123533411</c:v>
                </c:pt>
                <c:pt idx="6060">
                  <c:v>20.41880375868811</c:v>
                </c:pt>
                <c:pt idx="6061">
                  <c:v>20.301697959237099</c:v>
                </c:pt>
                <c:pt idx="6062">
                  <c:v>20.642096353409283</c:v>
                </c:pt>
                <c:pt idx="6063">
                  <c:v>20.798361084617021</c:v>
                </c:pt>
                <c:pt idx="6064">
                  <c:v>20.648285145888821</c:v>
                </c:pt>
                <c:pt idx="6065">
                  <c:v>20.539143180700503</c:v>
                </c:pt>
                <c:pt idx="6066">
                  <c:v>20.402931126374792</c:v>
                </c:pt>
                <c:pt idx="6067">
                  <c:v>20.348118315786682</c:v>
                </c:pt>
                <c:pt idx="6068">
                  <c:v>20.202322443911534</c:v>
                </c:pt>
                <c:pt idx="6069">
                  <c:v>20.199312371487398</c:v>
                </c:pt>
                <c:pt idx="6070">
                  <c:v>20.57244344811269</c:v>
                </c:pt>
                <c:pt idx="6071">
                  <c:v>20.653156392406892</c:v>
                </c:pt>
                <c:pt idx="6072">
                  <c:v>20.741933165392705</c:v>
                </c:pt>
                <c:pt idx="6073">
                  <c:v>20.7673433826651</c:v>
                </c:pt>
                <c:pt idx="6074">
                  <c:v>20.831564991303839</c:v>
                </c:pt>
                <c:pt idx="6075">
                  <c:v>20.777539620826548</c:v>
                </c:pt>
                <c:pt idx="6076">
                  <c:v>21.057836244798462</c:v>
                </c:pt>
                <c:pt idx="6077">
                  <c:v>21.70465901503426</c:v>
                </c:pt>
                <c:pt idx="6078">
                  <c:v>21.190922111102523</c:v>
                </c:pt>
                <c:pt idx="6079">
                  <c:v>21.090225271263662</c:v>
                </c:pt>
                <c:pt idx="6080">
                  <c:v>21.248511265702732</c:v>
                </c:pt>
                <c:pt idx="6081">
                  <c:v>21.353806886878949</c:v>
                </c:pt>
                <c:pt idx="6082">
                  <c:v>21.369124521977817</c:v>
                </c:pt>
                <c:pt idx="6083">
                  <c:v>21.243377542861779</c:v>
                </c:pt>
                <c:pt idx="6084">
                  <c:v>21.028694931427346</c:v>
                </c:pt>
                <c:pt idx="6085">
                  <c:v>21.125102950931225</c:v>
                </c:pt>
                <c:pt idx="6086">
                  <c:v>21.123816735054138</c:v>
                </c:pt>
                <c:pt idx="6087">
                  <c:v>20.632963877086404</c:v>
                </c:pt>
                <c:pt idx="6088">
                  <c:v>20.719196776811913</c:v>
                </c:pt>
                <c:pt idx="6089">
                  <c:v>20.809652431414658</c:v>
                </c:pt>
                <c:pt idx="6090">
                  <c:v>20.683740321378071</c:v>
                </c:pt>
                <c:pt idx="6091">
                  <c:v>20.869083989913612</c:v>
                </c:pt>
                <c:pt idx="6092">
                  <c:v>20.960068325574152</c:v>
                </c:pt>
                <c:pt idx="6093">
                  <c:v>20.908211664010082</c:v>
                </c:pt>
                <c:pt idx="6094">
                  <c:v>20.773643354809668</c:v>
                </c:pt>
                <c:pt idx="6095">
                  <c:v>20.6575988130189</c:v>
                </c:pt>
                <c:pt idx="6096">
                  <c:v>20.259942744750241</c:v>
                </c:pt>
                <c:pt idx="6097">
                  <c:v>20.216029962017569</c:v>
                </c:pt>
                <c:pt idx="6098">
                  <c:v>20.344641999630017</c:v>
                </c:pt>
                <c:pt idx="6099">
                  <c:v>20.227632516335667</c:v>
                </c:pt>
                <c:pt idx="6100">
                  <c:v>20.412334888213351</c:v>
                </c:pt>
                <c:pt idx="6101">
                  <c:v>20.6923678840528</c:v>
                </c:pt>
                <c:pt idx="6102">
                  <c:v>20.800453527513373</c:v>
                </c:pt>
                <c:pt idx="6103">
                  <c:v>21.630691112523213</c:v>
                </c:pt>
                <c:pt idx="6104">
                  <c:v>21.647886249014846</c:v>
                </c:pt>
                <c:pt idx="6105">
                  <c:v>21.573541996920618</c:v>
                </c:pt>
                <c:pt idx="6106">
                  <c:v>21.585898285221838</c:v>
                </c:pt>
                <c:pt idx="6107">
                  <c:v>21.376769547047708</c:v>
                </c:pt>
                <c:pt idx="6108">
                  <c:v>19.076997698852225</c:v>
                </c:pt>
                <c:pt idx="6109">
                  <c:v>21.438842396633429</c:v>
                </c:pt>
                <c:pt idx="6110">
                  <c:v>21.416893604153891</c:v>
                </c:pt>
                <c:pt idx="6111">
                  <c:v>21.357886886878951</c:v>
                </c:pt>
                <c:pt idx="6112">
                  <c:v>21.301282857628205</c:v>
                </c:pt>
                <c:pt idx="6113">
                  <c:v>21.179452166813398</c:v>
                </c:pt>
                <c:pt idx="6114">
                  <c:v>21.577074579094152</c:v>
                </c:pt>
                <c:pt idx="6115">
                  <c:v>21.697489059602958</c:v>
                </c:pt>
                <c:pt idx="6116">
                  <c:v>21.570589565166433</c:v>
                </c:pt>
                <c:pt idx="6117">
                  <c:v>21.71783540918614</c:v>
                </c:pt>
                <c:pt idx="6118">
                  <c:v>22.147358049881472</c:v>
                </c:pt>
                <c:pt idx="6119">
                  <c:v>22.132299196119977</c:v>
                </c:pt>
                <c:pt idx="6120">
                  <c:v>21.625364891075034</c:v>
                </c:pt>
                <c:pt idx="6121">
                  <c:v>21.204244754558015</c:v>
                </c:pt>
                <c:pt idx="6122">
                  <c:v>21.972199473268873</c:v>
                </c:pt>
                <c:pt idx="6123">
                  <c:v>22.042001143189569</c:v>
                </c:pt>
                <c:pt idx="6124">
                  <c:v>22.054383580514841</c:v>
                </c:pt>
                <c:pt idx="6125">
                  <c:v>22.003874554049634</c:v>
                </c:pt>
                <c:pt idx="6126">
                  <c:v>22.225384700303366</c:v>
                </c:pt>
                <c:pt idx="6127">
                  <c:v>22.212385918966</c:v>
                </c:pt>
                <c:pt idx="6128">
                  <c:v>22.234224806154025</c:v>
                </c:pt>
                <c:pt idx="6129">
                  <c:v>22.024939735109971</c:v>
                </c:pt>
                <c:pt idx="6130">
                  <c:v>21.882657541507076</c:v>
                </c:pt>
                <c:pt idx="6131">
                  <c:v>22.112732813110267</c:v>
                </c:pt>
                <c:pt idx="6132">
                  <c:v>21.934204186357881</c:v>
                </c:pt>
                <c:pt idx="6133">
                  <c:v>22.167091889715255</c:v>
                </c:pt>
                <c:pt idx="6134">
                  <c:v>22.064550013664327</c:v>
                </c:pt>
                <c:pt idx="6135">
                  <c:v>22.0134996793991</c:v>
                </c:pt>
                <c:pt idx="6136">
                  <c:v>21.308700336736631</c:v>
                </c:pt>
                <c:pt idx="6137">
                  <c:v>21.398259730893589</c:v>
                </c:pt>
                <c:pt idx="6138">
                  <c:v>21.429962385491258</c:v>
                </c:pt>
                <c:pt idx="6139">
                  <c:v>21.618703482995432</c:v>
                </c:pt>
                <c:pt idx="6140">
                  <c:v>21.002373484350137</c:v>
                </c:pt>
                <c:pt idx="6141">
                  <c:v>20.59892976426935</c:v>
                </c:pt>
                <c:pt idx="6142">
                  <c:v>20.159931041403023</c:v>
                </c:pt>
                <c:pt idx="6143">
                  <c:v>19.865555324112858</c:v>
                </c:pt>
                <c:pt idx="6144">
                  <c:v>19.567219718244431</c:v>
                </c:pt>
                <c:pt idx="6145">
                  <c:v>19.664579000979643</c:v>
                </c:pt>
                <c:pt idx="6146">
                  <c:v>19.978192230804758</c:v>
                </c:pt>
                <c:pt idx="6147">
                  <c:v>20.009394890973514</c:v>
                </c:pt>
                <c:pt idx="6148">
                  <c:v>20.664018818589991</c:v>
                </c:pt>
                <c:pt idx="6149">
                  <c:v>20.614953542821173</c:v>
                </c:pt>
                <c:pt idx="6150">
                  <c:v>20.103735392371362</c:v>
                </c:pt>
                <c:pt idx="6151">
                  <c:v>20.08888904835927</c:v>
                </c:pt>
                <c:pt idx="6152">
                  <c:v>19.148525836602118</c:v>
                </c:pt>
                <c:pt idx="6153">
                  <c:v>19.492445427152589</c:v>
                </c:pt>
                <c:pt idx="6154">
                  <c:v>19.438708927150053</c:v>
                </c:pt>
                <c:pt idx="6155">
                  <c:v>19.36783223773055</c:v>
                </c:pt>
                <c:pt idx="6156">
                  <c:v>18.90721071541828</c:v>
                </c:pt>
                <c:pt idx="6157">
                  <c:v>19.067249208464577</c:v>
                </c:pt>
                <c:pt idx="6158">
                  <c:v>18.987141255813743</c:v>
                </c:pt>
                <c:pt idx="6159">
                  <c:v>19.015225145787305</c:v>
                </c:pt>
                <c:pt idx="6160">
                  <c:v>18.915477037146029</c:v>
                </c:pt>
                <c:pt idx="6161">
                  <c:v>19.393504998178877</c:v>
                </c:pt>
                <c:pt idx="6162">
                  <c:v>19.057470399271772</c:v>
                </c:pt>
                <c:pt idx="6163">
                  <c:v>20.222983790709176</c:v>
                </c:pt>
                <c:pt idx="6164">
                  <c:v>20.029870027465154</c:v>
                </c:pt>
                <c:pt idx="6165">
                  <c:v>19.90477181297322</c:v>
                </c:pt>
                <c:pt idx="6166">
                  <c:v>20.120454413265477</c:v>
                </c:pt>
                <c:pt idx="6167">
                  <c:v>20.065880239166464</c:v>
                </c:pt>
                <c:pt idx="6168">
                  <c:v>20.185968509369268</c:v>
                </c:pt>
                <c:pt idx="6169">
                  <c:v>20.228173840848957</c:v>
                </c:pt>
                <c:pt idx="6170">
                  <c:v>18.760328613814465</c:v>
                </c:pt>
                <c:pt idx="6171">
                  <c:v>20.283421654222614</c:v>
                </c:pt>
                <c:pt idx="6172">
                  <c:v>19.877459063667068</c:v>
                </c:pt>
                <c:pt idx="6173">
                  <c:v>20.015003611028924</c:v>
                </c:pt>
                <c:pt idx="6174">
                  <c:v>17.531431474491605</c:v>
                </c:pt>
                <c:pt idx="6175">
                  <c:v>19.690440448056854</c:v>
                </c:pt>
                <c:pt idx="6176">
                  <c:v>19.848415318541768</c:v>
                </c:pt>
                <c:pt idx="6177">
                  <c:v>19.558372149998615</c:v>
                </c:pt>
                <c:pt idx="6178">
                  <c:v>19.93287951492513</c:v>
                </c:pt>
                <c:pt idx="6179">
                  <c:v>19.795921122158408</c:v>
                </c:pt>
                <c:pt idx="6180">
                  <c:v>19.822696331074177</c:v>
                </c:pt>
                <c:pt idx="6181">
                  <c:v>19.934074406288929</c:v>
                </c:pt>
                <c:pt idx="6182">
                  <c:v>20.13587313889197</c:v>
                </c:pt>
                <c:pt idx="6183">
                  <c:v>20.100344207135251</c:v>
                </c:pt>
                <c:pt idx="6184">
                  <c:v>20.147953278169151</c:v>
                </c:pt>
                <c:pt idx="6185">
                  <c:v>20.18469989516452</c:v>
                </c:pt>
                <c:pt idx="6186">
                  <c:v>20.011102509359119</c:v>
                </c:pt>
                <c:pt idx="6187">
                  <c:v>20.266139027480381</c:v>
                </c:pt>
                <c:pt idx="6188">
                  <c:v>20.047960166742332</c:v>
                </c:pt>
                <c:pt idx="6189">
                  <c:v>19.779432262825818</c:v>
                </c:pt>
                <c:pt idx="6190">
                  <c:v>20.094685403513537</c:v>
                </c:pt>
                <c:pt idx="6191">
                  <c:v>20.294631732217834</c:v>
                </c:pt>
                <c:pt idx="6192">
                  <c:v>20.560910782372847</c:v>
                </c:pt>
                <c:pt idx="6193">
                  <c:v>20.580858361760839</c:v>
                </c:pt>
                <c:pt idx="6194">
                  <c:v>20.721834255920335</c:v>
                </c:pt>
                <c:pt idx="6195">
                  <c:v>20.595682223878967</c:v>
                </c:pt>
                <c:pt idx="6196">
                  <c:v>20.560164527498145</c:v>
                </c:pt>
                <c:pt idx="6197">
                  <c:v>20.917475459275167</c:v>
                </c:pt>
                <c:pt idx="6198">
                  <c:v>20.713435474582965</c:v>
                </c:pt>
                <c:pt idx="6199">
                  <c:v>19.4166933450222</c:v>
                </c:pt>
                <c:pt idx="6200">
                  <c:v>18.197151092897506</c:v>
                </c:pt>
                <c:pt idx="6201">
                  <c:v>19.270716956390643</c:v>
                </c:pt>
                <c:pt idx="6202">
                  <c:v>17.834284482878687</c:v>
                </c:pt>
                <c:pt idx="6203">
                  <c:v>18.331049978730828</c:v>
                </c:pt>
                <c:pt idx="6204">
                  <c:v>20.524442584594173</c:v>
                </c:pt>
                <c:pt idx="6205">
                  <c:v>20.528256530278615</c:v>
                </c:pt>
                <c:pt idx="6206">
                  <c:v>20.579775556743815</c:v>
                </c:pt>
                <c:pt idx="6207">
                  <c:v>20.467613535844624</c:v>
                </c:pt>
                <c:pt idx="6208">
                  <c:v>20.736417650067143</c:v>
                </c:pt>
                <c:pt idx="6209">
                  <c:v>20.902451218323105</c:v>
                </c:pt>
                <c:pt idx="6210">
                  <c:v>20.824910895200052</c:v>
                </c:pt>
                <c:pt idx="6211">
                  <c:v>21.288418716955714</c:v>
                </c:pt>
                <c:pt idx="6212">
                  <c:v>20.39220571689988</c:v>
                </c:pt>
                <c:pt idx="6213">
                  <c:v>19.49661404135734</c:v>
                </c:pt>
                <c:pt idx="6214">
                  <c:v>19.288278959171112</c:v>
                </c:pt>
                <c:pt idx="6215">
                  <c:v>19.475786278123469</c:v>
                </c:pt>
                <c:pt idx="6216">
                  <c:v>19.591068232169611</c:v>
                </c:pt>
                <c:pt idx="6217">
                  <c:v>19.575661932726216</c:v>
                </c:pt>
                <c:pt idx="6218">
                  <c:v>19.941261551132119</c:v>
                </c:pt>
                <c:pt idx="6219">
                  <c:v>20.044748502392721</c:v>
                </c:pt>
                <c:pt idx="6220">
                  <c:v>19.712731611008618</c:v>
                </c:pt>
                <c:pt idx="6221">
                  <c:v>19.510334035786254</c:v>
                </c:pt>
                <c:pt idx="6222">
                  <c:v>18.76490416673218</c:v>
                </c:pt>
                <c:pt idx="6223">
                  <c:v>19.514945150054448</c:v>
                </c:pt>
                <c:pt idx="6224">
                  <c:v>19.541976801907179</c:v>
                </c:pt>
                <c:pt idx="6225">
                  <c:v>19.730330829752468</c:v>
                </c:pt>
                <c:pt idx="6226">
                  <c:v>20.43068174481623</c:v>
                </c:pt>
                <c:pt idx="6227">
                  <c:v>21.581510432850575</c:v>
                </c:pt>
                <c:pt idx="6228">
                  <c:v>21.442743370168227</c:v>
                </c:pt>
                <c:pt idx="6229">
                  <c:v>21.657818491352064</c:v>
                </c:pt>
                <c:pt idx="6230">
                  <c:v>21.348251499688395</c:v>
                </c:pt>
                <c:pt idx="6231">
                  <c:v>21.311871260131642</c:v>
                </c:pt>
                <c:pt idx="6232">
                  <c:v>21.148790251764861</c:v>
                </c:pt>
                <c:pt idx="6233">
                  <c:v>21.281543574892996</c:v>
                </c:pt>
                <c:pt idx="6234">
                  <c:v>21.349165306095653</c:v>
                </c:pt>
                <c:pt idx="6235">
                  <c:v>21.396634321418677</c:v>
                </c:pt>
                <c:pt idx="6236">
                  <c:v>21.196291860403598</c:v>
                </c:pt>
                <c:pt idx="6237">
                  <c:v>20.844663410520543</c:v>
                </c:pt>
                <c:pt idx="6238">
                  <c:v>21.158772811654046</c:v>
                </c:pt>
                <c:pt idx="6239">
                  <c:v>21.158636590205873</c:v>
                </c:pt>
                <c:pt idx="6240">
                  <c:v>21.292197498293081</c:v>
                </c:pt>
                <c:pt idx="6241">
                  <c:v>21.329603847876264</c:v>
                </c:pt>
                <c:pt idx="6242">
                  <c:v>21.540297694686593</c:v>
                </c:pt>
                <c:pt idx="6243">
                  <c:v>21.539138963489016</c:v>
                </c:pt>
                <c:pt idx="6244">
                  <c:v>21.698373633414786</c:v>
                </c:pt>
                <c:pt idx="6245">
                  <c:v>21.543375262932415</c:v>
                </c:pt>
                <c:pt idx="6246">
                  <c:v>21.688822264332796</c:v>
                </c:pt>
                <c:pt idx="6247">
                  <c:v>21.488902329780384</c:v>
                </c:pt>
                <c:pt idx="6248">
                  <c:v>21.493083715575633</c:v>
                </c:pt>
                <c:pt idx="6249">
                  <c:v>21.491054861814135</c:v>
                </c:pt>
                <c:pt idx="6250">
                  <c:v>20.050604219733646</c:v>
                </c:pt>
                <c:pt idx="6251">
                  <c:v>21.266312166813396</c:v>
                </c:pt>
                <c:pt idx="6252">
                  <c:v>21.218303296338632</c:v>
                </c:pt>
                <c:pt idx="6253">
                  <c:v>21.329326407765453</c:v>
                </c:pt>
                <c:pt idx="6254">
                  <c:v>21.118906400788902</c:v>
                </c:pt>
                <c:pt idx="6255">
                  <c:v>21.225244487145833</c:v>
                </c:pt>
                <c:pt idx="6256">
                  <c:v>21.247549645921815</c:v>
                </c:pt>
                <c:pt idx="6257">
                  <c:v>21.503264884098485</c:v>
                </c:pt>
                <c:pt idx="6258">
                  <c:v>21.218220652883137</c:v>
                </c:pt>
                <c:pt idx="6259">
                  <c:v>20.590065701592081</c:v>
                </c:pt>
                <c:pt idx="6260">
                  <c:v>20.3835156221914</c:v>
                </c:pt>
                <c:pt idx="6261">
                  <c:v>20.524812796295485</c:v>
                </c:pt>
                <c:pt idx="6262">
                  <c:v>20.367160519126287</c:v>
                </c:pt>
                <c:pt idx="6263">
                  <c:v>20.237877324133159</c:v>
                </c:pt>
                <c:pt idx="6264">
                  <c:v>20.09045634362181</c:v>
                </c:pt>
                <c:pt idx="6265">
                  <c:v>18.38049654418095</c:v>
                </c:pt>
                <c:pt idx="6266">
                  <c:v>18.588689523307142</c:v>
                </c:pt>
                <c:pt idx="6267">
                  <c:v>18.497202521906754</c:v>
                </c:pt>
                <c:pt idx="6268">
                  <c:v>20.298542616615237</c:v>
                </c:pt>
                <c:pt idx="6269">
                  <c:v>20.1050977572725</c:v>
                </c:pt>
                <c:pt idx="6270">
                  <c:v>20.025904695985464</c:v>
                </c:pt>
                <c:pt idx="6271">
                  <c:v>15.961845807391979</c:v>
                </c:pt>
                <c:pt idx="6272">
                  <c:v>18.004244276748466</c:v>
                </c:pt>
                <c:pt idx="6273">
                  <c:v>17.654703844963826</c:v>
                </c:pt>
                <c:pt idx="6274">
                  <c:v>16.584659264124689</c:v>
                </c:pt>
                <c:pt idx="6275">
                  <c:v>17.111135130428746</c:v>
                </c:pt>
                <c:pt idx="6276">
                  <c:v>18.174113339400353</c:v>
                </c:pt>
                <c:pt idx="6277">
                  <c:v>18.595002634683201</c:v>
                </c:pt>
                <c:pt idx="6278">
                  <c:v>17.553765219616903</c:v>
                </c:pt>
                <c:pt idx="6279">
                  <c:v>16.785713751610043</c:v>
                </c:pt>
                <c:pt idx="6280">
                  <c:v>16.873043759941293</c:v>
                </c:pt>
                <c:pt idx="6281">
                  <c:v>16.287386319830485</c:v>
                </c:pt>
                <c:pt idx="6282">
                  <c:v>16.64192431845548</c:v>
                </c:pt>
                <c:pt idx="6283">
                  <c:v>16.733477045477279</c:v>
                </c:pt>
                <c:pt idx="6284">
                  <c:v>16.364428110909639</c:v>
                </c:pt>
                <c:pt idx="6285">
                  <c:v>16.398536691687863</c:v>
                </c:pt>
                <c:pt idx="6286">
                  <c:v>16.95020838113275</c:v>
                </c:pt>
                <c:pt idx="6287">
                  <c:v>16.79954580312484</c:v>
                </c:pt>
                <c:pt idx="6288">
                  <c:v>16.75121880729554</c:v>
                </c:pt>
                <c:pt idx="6289">
                  <c:v>16.624768900598561</c:v>
                </c:pt>
                <c:pt idx="6290">
                  <c:v>16.160264467418614</c:v>
                </c:pt>
                <c:pt idx="6291">
                  <c:v>16.276768457671746</c:v>
                </c:pt>
                <c:pt idx="6292">
                  <c:v>16.822250108119022</c:v>
                </c:pt>
                <c:pt idx="6293">
                  <c:v>17.075546386683531</c:v>
                </c:pt>
                <c:pt idx="6294">
                  <c:v>17.15738521816068</c:v>
                </c:pt>
                <c:pt idx="6295">
                  <c:v>16.530707294719985</c:v>
                </c:pt>
                <c:pt idx="6296">
                  <c:v>16.871083979973861</c:v>
                </c:pt>
                <c:pt idx="6297">
                  <c:v>16.010056567718483</c:v>
                </c:pt>
                <c:pt idx="6298">
                  <c:v>16.771857844902915</c:v>
                </c:pt>
                <c:pt idx="6299">
                  <c:v>19.104961202964549</c:v>
                </c:pt>
                <c:pt idx="6300">
                  <c:v>20.488641611059379</c:v>
                </c:pt>
                <c:pt idx="6301">
                  <c:v>18.955609769840436</c:v>
                </c:pt>
                <c:pt idx="6302">
                  <c:v>17.070328549670823</c:v>
                </c:pt>
                <c:pt idx="6303">
                  <c:v>18.442039170821666</c:v>
                </c:pt>
                <c:pt idx="6304">
                  <c:v>17.965007603940702</c:v>
                </c:pt>
                <c:pt idx="6305">
                  <c:v>18.154578701444883</c:v>
                </c:pt>
                <c:pt idx="6306">
                  <c:v>18.532924864422021</c:v>
                </c:pt>
                <c:pt idx="6307">
                  <c:v>18.190174016211309</c:v>
                </c:pt>
                <c:pt idx="6308">
                  <c:v>17.56928138525269</c:v>
                </c:pt>
                <c:pt idx="6309">
                  <c:v>17.474833371319896</c:v>
                </c:pt>
                <c:pt idx="6310">
                  <c:v>17.61204671673238</c:v>
                </c:pt>
                <c:pt idx="6311">
                  <c:v>17.648233088599913</c:v>
                </c:pt>
                <c:pt idx="6312">
                  <c:v>17.601331658235964</c:v>
                </c:pt>
                <c:pt idx="6313">
                  <c:v>17.580219020351556</c:v>
                </c:pt>
                <c:pt idx="6314">
                  <c:v>17.92802978499596</c:v>
                </c:pt>
                <c:pt idx="6315">
                  <c:v>18.081468239044643</c:v>
                </c:pt>
                <c:pt idx="6316">
                  <c:v>18.317327272486395</c:v>
                </c:pt>
                <c:pt idx="6317">
                  <c:v>18.090248305897692</c:v>
                </c:pt>
                <c:pt idx="6318">
                  <c:v>18.178151300331677</c:v>
                </c:pt>
                <c:pt idx="6319">
                  <c:v>17.874403206998206</c:v>
                </c:pt>
                <c:pt idx="6320">
                  <c:v>17.370695307247317</c:v>
                </c:pt>
                <c:pt idx="6321">
                  <c:v>17.449151907529423</c:v>
                </c:pt>
                <c:pt idx="6322">
                  <c:v>17.652156917291517</c:v>
                </c:pt>
                <c:pt idx="6323">
                  <c:v>17.939382534302112</c:v>
                </c:pt>
                <c:pt idx="6324">
                  <c:v>17.818211737636648</c:v>
                </c:pt>
                <c:pt idx="6325">
                  <c:v>17.895579745998351</c:v>
                </c:pt>
                <c:pt idx="6326">
                  <c:v>17.923666090010446</c:v>
                </c:pt>
                <c:pt idx="6327">
                  <c:v>14.140296872722818</c:v>
                </c:pt>
                <c:pt idx="6328">
                  <c:v>17.794890507831834</c:v>
                </c:pt>
                <c:pt idx="6329">
                  <c:v>17.720540145711166</c:v>
                </c:pt>
                <c:pt idx="6330">
                  <c:v>18.036217042666358</c:v>
                </c:pt>
                <c:pt idx="6331">
                  <c:v>17.735795287773893</c:v>
                </c:pt>
                <c:pt idx="6332">
                  <c:v>17.374796765466701</c:v>
                </c:pt>
                <c:pt idx="6333">
                  <c:v>16.735400088594833</c:v>
                </c:pt>
                <c:pt idx="6334">
                  <c:v>17.664865938185631</c:v>
                </c:pt>
                <c:pt idx="6335">
                  <c:v>17.805139317024636</c:v>
                </c:pt>
                <c:pt idx="6336">
                  <c:v>17.998259335143359</c:v>
                </c:pt>
                <c:pt idx="6337">
                  <c:v>17.882907375526127</c:v>
                </c:pt>
                <c:pt idx="6338">
                  <c:v>18.083638539883353</c:v>
                </c:pt>
                <c:pt idx="6339">
                  <c:v>18.199049291980124</c:v>
                </c:pt>
                <c:pt idx="6340">
                  <c:v>18.236186966076602</c:v>
                </c:pt>
                <c:pt idx="6341">
                  <c:v>18.090119797543597</c:v>
                </c:pt>
                <c:pt idx="6342">
                  <c:v>17.769609005043751</c:v>
                </c:pt>
                <c:pt idx="6343">
                  <c:v>17.169846663781666</c:v>
                </c:pt>
                <c:pt idx="6344">
                  <c:v>17.102240085783912</c:v>
                </c:pt>
                <c:pt idx="6345">
                  <c:v>17.105335027287495</c:v>
                </c:pt>
                <c:pt idx="6346">
                  <c:v>17.010405789120981</c:v>
                </c:pt>
                <c:pt idx="6347">
                  <c:v>17.614633205592742</c:v>
                </c:pt>
                <c:pt idx="6348">
                  <c:v>17.970092907564954</c:v>
                </c:pt>
                <c:pt idx="6349">
                  <c:v>18.387094212604822</c:v>
                </c:pt>
                <c:pt idx="6350">
                  <c:v>18.625559378357352</c:v>
                </c:pt>
                <c:pt idx="6351">
                  <c:v>18.547511414564347</c:v>
                </c:pt>
                <c:pt idx="6352">
                  <c:v>18.731262595634831</c:v>
                </c:pt>
                <c:pt idx="6353">
                  <c:v>18.892639764167836</c:v>
                </c:pt>
                <c:pt idx="6354">
                  <c:v>17.812076991121113</c:v>
                </c:pt>
                <c:pt idx="6355">
                  <c:v>18.261052063570627</c:v>
                </c:pt>
                <c:pt idx="6356">
                  <c:v>18.304202414549117</c:v>
                </c:pt>
                <c:pt idx="6357">
                  <c:v>18.364882810096308</c:v>
                </c:pt>
                <c:pt idx="6358">
                  <c:v>18.515059934060613</c:v>
                </c:pt>
                <c:pt idx="6359">
                  <c:v>18.623001804540451</c:v>
                </c:pt>
                <c:pt idx="6360">
                  <c:v>18.44863078503149</c:v>
                </c:pt>
                <c:pt idx="6361">
                  <c:v>18.493137290605119</c:v>
                </c:pt>
                <c:pt idx="6362">
                  <c:v>18.613326824039255</c:v>
                </c:pt>
                <c:pt idx="6363">
                  <c:v>18.352071429872147</c:v>
                </c:pt>
                <c:pt idx="6364">
                  <c:v>18.534587552446219</c:v>
                </c:pt>
                <c:pt idx="6365">
                  <c:v>19.014732942447701</c:v>
                </c:pt>
                <c:pt idx="6366">
                  <c:v>18.261460794768205</c:v>
                </c:pt>
                <c:pt idx="6367">
                  <c:v>17.725580140140082</c:v>
                </c:pt>
                <c:pt idx="6368">
                  <c:v>18.725070013461295</c:v>
                </c:pt>
                <c:pt idx="6369">
                  <c:v>18.206412640203528</c:v>
                </c:pt>
                <c:pt idx="6370">
                  <c:v>17.377121106799848</c:v>
                </c:pt>
                <c:pt idx="6371">
                  <c:v>19.273460857506386</c:v>
                </c:pt>
                <c:pt idx="6372">
                  <c:v>18.605385466099442</c:v>
                </c:pt>
                <c:pt idx="6373">
                  <c:v>18.45259578224595</c:v>
                </c:pt>
                <c:pt idx="6374">
                  <c:v>19.690029658367934</c:v>
                </c:pt>
                <c:pt idx="6375">
                  <c:v>19.342604992607786</c:v>
                </c:pt>
                <c:pt idx="6376">
                  <c:v>18.920352491189636</c:v>
                </c:pt>
                <c:pt idx="6377">
                  <c:v>19.304102260014897</c:v>
                </c:pt>
                <c:pt idx="6378">
                  <c:v>19.642084326888249</c:v>
                </c:pt>
                <c:pt idx="6379">
                  <c:v>19.268898303188287</c:v>
                </c:pt>
                <c:pt idx="6380">
                  <c:v>14.935478318445329</c:v>
                </c:pt>
                <c:pt idx="6381">
                  <c:v>16.487425225187987</c:v>
                </c:pt>
                <c:pt idx="6382">
                  <c:v>17.069741112370931</c:v>
                </c:pt>
                <c:pt idx="6383">
                  <c:v>19.08865716111541</c:v>
                </c:pt>
                <c:pt idx="6384">
                  <c:v>19.211794156944705</c:v>
                </c:pt>
                <c:pt idx="6385">
                  <c:v>19.45641943969007</c:v>
                </c:pt>
                <c:pt idx="6386">
                  <c:v>19.850575636093737</c:v>
                </c:pt>
                <c:pt idx="6387">
                  <c:v>19.78256017090796</c:v>
                </c:pt>
                <c:pt idx="6388">
                  <c:v>19.579993975909755</c:v>
                </c:pt>
                <c:pt idx="6389">
                  <c:v>19.785417806006823</c:v>
                </c:pt>
                <c:pt idx="6390">
                  <c:v>19.732599831071639</c:v>
                </c:pt>
                <c:pt idx="6391">
                  <c:v>17.661196322692167</c:v>
                </c:pt>
                <c:pt idx="6392">
                  <c:v>17.952688403467853</c:v>
                </c:pt>
                <c:pt idx="6393">
                  <c:v>18.392357574781322</c:v>
                </c:pt>
                <c:pt idx="6394">
                  <c:v>19.780987744724861</c:v>
                </c:pt>
                <c:pt idx="6395">
                  <c:v>20.057501936942597</c:v>
                </c:pt>
                <c:pt idx="6396">
                  <c:v>19.495504743314328</c:v>
                </c:pt>
                <c:pt idx="6397">
                  <c:v>19.751258762828357</c:v>
                </c:pt>
                <c:pt idx="6398">
                  <c:v>19.799992803221279</c:v>
                </c:pt>
                <c:pt idx="6399">
                  <c:v>19.861795702946782</c:v>
                </c:pt>
                <c:pt idx="6400">
                  <c:v>19.8220191806599</c:v>
                </c:pt>
                <c:pt idx="6401">
                  <c:v>20.009631552537584</c:v>
                </c:pt>
                <c:pt idx="6402">
                  <c:v>20.189384041408097</c:v>
                </c:pt>
                <c:pt idx="6403">
                  <c:v>19.646324488449775</c:v>
                </c:pt>
                <c:pt idx="6404">
                  <c:v>19.72060987006925</c:v>
                </c:pt>
                <c:pt idx="6405">
                  <c:v>19.480858354733535</c:v>
                </c:pt>
                <c:pt idx="6406">
                  <c:v>19.329749967537897</c:v>
                </c:pt>
                <c:pt idx="6407">
                  <c:v>19.333230000964416</c:v>
                </c:pt>
                <c:pt idx="6408">
                  <c:v>19.37848774191394</c:v>
                </c:pt>
                <c:pt idx="6409">
                  <c:v>19.643056870064175</c:v>
                </c:pt>
                <c:pt idx="6410">
                  <c:v>19.799274072023699</c:v>
                </c:pt>
                <c:pt idx="6411">
                  <c:v>20.157111202964551</c:v>
                </c:pt>
                <c:pt idx="6412">
                  <c:v>20.312459657013232</c:v>
                </c:pt>
                <c:pt idx="6413">
                  <c:v>20.427406686269052</c:v>
                </c:pt>
                <c:pt idx="6414">
                  <c:v>20.799952654258146</c:v>
                </c:pt>
                <c:pt idx="6415">
                  <c:v>20.647880549792646</c:v>
                </c:pt>
                <c:pt idx="6416">
                  <c:v>22.064452957958533</c:v>
                </c:pt>
                <c:pt idx="6417">
                  <c:v>19.896794047029942</c:v>
                </c:pt>
                <c:pt idx="6418">
                  <c:v>20.790097618046079</c:v>
                </c:pt>
                <c:pt idx="6419">
                  <c:v>20.913132092983801</c:v>
                </c:pt>
                <c:pt idx="6420">
                  <c:v>20.849202966239027</c:v>
                </c:pt>
                <c:pt idx="6421">
                  <c:v>20.974208826971996</c:v>
                </c:pt>
                <c:pt idx="6422">
                  <c:v>21.183230035897918</c:v>
                </c:pt>
                <c:pt idx="6423">
                  <c:v>21.454494200260221</c:v>
                </c:pt>
                <c:pt idx="6424">
                  <c:v>19.304498150110284</c:v>
                </c:pt>
                <c:pt idx="6425">
                  <c:v>20.971063712764714</c:v>
                </c:pt>
                <c:pt idx="6426">
                  <c:v>20.824759098549809</c:v>
                </c:pt>
                <c:pt idx="6427">
                  <c:v>20.791925125009932</c:v>
                </c:pt>
                <c:pt idx="6428">
                  <c:v>20.725633432804891</c:v>
                </c:pt>
                <c:pt idx="6429">
                  <c:v>20.817325314426903</c:v>
                </c:pt>
                <c:pt idx="6430">
                  <c:v>20.755969904951996</c:v>
                </c:pt>
                <c:pt idx="6431">
                  <c:v>20.698060822775918</c:v>
                </c:pt>
                <c:pt idx="6432">
                  <c:v>20.819980361781141</c:v>
                </c:pt>
                <c:pt idx="6433">
                  <c:v>21.031281592991409</c:v>
                </c:pt>
                <c:pt idx="6434">
                  <c:v>20.981110017779194</c:v>
                </c:pt>
                <c:pt idx="6435">
                  <c:v>21.028280212767246</c:v>
                </c:pt>
                <c:pt idx="6436">
                  <c:v>21.253241716960794</c:v>
                </c:pt>
                <c:pt idx="6437">
                  <c:v>19.656046863189143</c:v>
                </c:pt>
                <c:pt idx="6438">
                  <c:v>21.030947825581766</c:v>
                </c:pt>
                <c:pt idx="6439">
                  <c:v>20.908804491311457</c:v>
                </c:pt>
                <c:pt idx="6440">
                  <c:v>17.242832026130753</c:v>
                </c:pt>
                <c:pt idx="6441">
                  <c:v>21.087784459290397</c:v>
                </c:pt>
                <c:pt idx="6442">
                  <c:v>18.521104299134333</c:v>
                </c:pt>
                <c:pt idx="6443">
                  <c:v>21.721144469077867</c:v>
                </c:pt>
                <c:pt idx="6444">
                  <c:v>22.60289252205903</c:v>
                </c:pt>
                <c:pt idx="6445">
                  <c:v>20.146265729599797</c:v>
                </c:pt>
                <c:pt idx="6446">
                  <c:v>22.664250285292898</c:v>
                </c:pt>
                <c:pt idx="6447">
                  <c:v>22.070832512322319</c:v>
                </c:pt>
                <c:pt idx="6448">
                  <c:v>20.257922860489884</c:v>
                </c:pt>
                <c:pt idx="6449">
                  <c:v>21.462146221210173</c:v>
                </c:pt>
                <c:pt idx="6450">
                  <c:v>19.001349236523044</c:v>
                </c:pt>
                <c:pt idx="6451">
                  <c:v>22.341085030402972</c:v>
                </c:pt>
                <c:pt idx="6452">
                  <c:v>21.188072257508527</c:v>
                </c:pt>
                <c:pt idx="6453">
                  <c:v>22.088598969212381</c:v>
                </c:pt>
                <c:pt idx="6454">
                  <c:v>22.875569381472832</c:v>
                </c:pt>
                <c:pt idx="6455">
                  <c:v>23.990096050013445</c:v>
                </c:pt>
                <c:pt idx="6456">
                  <c:v>22.000988050033747</c:v>
                </c:pt>
                <c:pt idx="6457">
                  <c:v>23.444144750595427</c:v>
                </c:pt>
                <c:pt idx="6458">
                  <c:v>24.009039726880236</c:v>
                </c:pt>
                <c:pt idx="6459">
                  <c:v>24.255363757536447</c:v>
                </c:pt>
                <c:pt idx="6460">
                  <c:v>22.401959314670545</c:v>
                </c:pt>
                <c:pt idx="6461">
                  <c:v>24.731827995728342</c:v>
                </c:pt>
                <c:pt idx="6462">
                  <c:v>21.997048538833205</c:v>
                </c:pt>
                <c:pt idx="6463">
                  <c:v>22.478724942721794</c:v>
                </c:pt>
                <c:pt idx="6464">
                  <c:v>23.624274949698346</c:v>
                </c:pt>
                <c:pt idx="6465">
                  <c:v>24.439685038886502</c:v>
                </c:pt>
                <c:pt idx="6466">
                  <c:v>22.040018492909805</c:v>
                </c:pt>
                <c:pt idx="6467">
                  <c:v>24.439125933071381</c:v>
                </c:pt>
                <c:pt idx="6468">
                  <c:v>23.080381919128431</c:v>
                </c:pt>
                <c:pt idx="6469">
                  <c:v>24.700462864807793</c:v>
                </c:pt>
                <c:pt idx="6470">
                  <c:v>24.656573320282238</c:v>
                </c:pt>
                <c:pt idx="6471">
                  <c:v>25.117578289641255</c:v>
                </c:pt>
                <c:pt idx="6472">
                  <c:v>22.941812331338124</c:v>
                </c:pt>
                <c:pt idx="6473">
                  <c:v>23.882642803475076</c:v>
                </c:pt>
                <c:pt idx="6474">
                  <c:v>21.058529063920862</c:v>
                </c:pt>
                <c:pt idx="6475">
                  <c:v>24.518927944183094</c:v>
                </c:pt>
                <c:pt idx="6476">
                  <c:v>21.959752297962361</c:v>
                </c:pt>
                <c:pt idx="6477">
                  <c:v>23.786365231114384</c:v>
                </c:pt>
                <c:pt idx="6478">
                  <c:v>24.15809664335961</c:v>
                </c:pt>
                <c:pt idx="6479">
                  <c:v>25.246999824450398</c:v>
                </c:pt>
                <c:pt idx="6480">
                  <c:v>25.627624763193822</c:v>
                </c:pt>
                <c:pt idx="6481">
                  <c:v>23.816987522236687</c:v>
                </c:pt>
                <c:pt idx="6482">
                  <c:v>25.730032799410964</c:v>
                </c:pt>
                <c:pt idx="6483">
                  <c:v>24.417060490220699</c:v>
                </c:pt>
                <c:pt idx="6484">
                  <c:v>25.819168398302843</c:v>
                </c:pt>
                <c:pt idx="6485">
                  <c:v>25.808789544541341</c:v>
                </c:pt>
                <c:pt idx="6486">
                  <c:v>23.804477136426204</c:v>
                </c:pt>
                <c:pt idx="6487">
                  <c:v>25.709304101639912</c:v>
                </c:pt>
                <c:pt idx="6488">
                  <c:v>23.557063692190379</c:v>
                </c:pt>
                <c:pt idx="6489">
                  <c:v>27.717630119870297</c:v>
                </c:pt>
                <c:pt idx="6490">
                  <c:v>26.213480629599399</c:v>
                </c:pt>
                <c:pt idx="6491">
                  <c:v>25.034428442922298</c:v>
                </c:pt>
                <c:pt idx="6492">
                  <c:v>25.444701981917369</c:v>
                </c:pt>
                <c:pt idx="6493">
                  <c:v>26.405830617051766</c:v>
                </c:pt>
                <c:pt idx="6494">
                  <c:v>24.80750522288465</c:v>
                </c:pt>
                <c:pt idx="6495">
                  <c:v>26.796973114304286</c:v>
                </c:pt>
                <c:pt idx="6496">
                  <c:v>26.794221462451556</c:v>
                </c:pt>
                <c:pt idx="6497">
                  <c:v>22.774515974879904</c:v>
                </c:pt>
                <c:pt idx="6498">
                  <c:v>23.125737061191153</c:v>
                </c:pt>
                <c:pt idx="6499">
                  <c:v>25.080310931742048</c:v>
                </c:pt>
                <c:pt idx="6500">
                  <c:v>25.907724828692164</c:v>
                </c:pt>
                <c:pt idx="6501">
                  <c:v>25.818862963783417</c:v>
                </c:pt>
                <c:pt idx="6502">
                  <c:v>23.811120252069415</c:v>
                </c:pt>
                <c:pt idx="6503">
                  <c:v>25.251194545921422</c:v>
                </c:pt>
                <c:pt idx="6504">
                  <c:v>22.589472834242951</c:v>
                </c:pt>
                <c:pt idx="6505">
                  <c:v>24.967384169898413</c:v>
                </c:pt>
                <c:pt idx="6506">
                  <c:v>24.859791298028345</c:v>
                </c:pt>
                <c:pt idx="6507">
                  <c:v>24.423525423393031</c:v>
                </c:pt>
                <c:pt idx="6508">
                  <c:v>25.992270254880339</c:v>
                </c:pt>
                <c:pt idx="6509">
                  <c:v>24.692432913643632</c:v>
                </c:pt>
                <c:pt idx="6510">
                  <c:v>23.783887197708168</c:v>
                </c:pt>
                <c:pt idx="6511">
                  <c:v>24.716387863478467</c:v>
                </c:pt>
                <c:pt idx="6512">
                  <c:v>24.104314714459498</c:v>
                </c:pt>
                <c:pt idx="6513">
                  <c:v>24.938621331454865</c:v>
                </c:pt>
                <c:pt idx="6514">
                  <c:v>25.57444404176341</c:v>
                </c:pt>
                <c:pt idx="6515">
                  <c:v>25.995471646246671</c:v>
                </c:pt>
                <c:pt idx="6516">
                  <c:v>25.662827136476967</c:v>
                </c:pt>
                <c:pt idx="6517">
                  <c:v>24.523388757663348</c:v>
                </c:pt>
                <c:pt idx="6518">
                  <c:v>25.183043015277907</c:v>
                </c:pt>
                <c:pt idx="6519">
                  <c:v>24.439550906596022</c:v>
                </c:pt>
                <c:pt idx="6520">
                  <c:v>23.223959774209103</c:v>
                </c:pt>
                <c:pt idx="6521">
                  <c:v>23.159221860555874</c:v>
                </c:pt>
                <c:pt idx="6522">
                  <c:v>21.849229802064539</c:v>
                </c:pt>
                <c:pt idx="6523">
                  <c:v>20.891405724079473</c:v>
                </c:pt>
                <c:pt idx="6524">
                  <c:v>22.840497565298406</c:v>
                </c:pt>
                <c:pt idx="6525">
                  <c:v>19.880260453881736</c:v>
                </c:pt>
                <c:pt idx="6526">
                  <c:v>20.095899253337826</c:v>
                </c:pt>
                <c:pt idx="6527">
                  <c:v>20.04320766141235</c:v>
                </c:pt>
                <c:pt idx="6528">
                  <c:v>20.033366331327972</c:v>
                </c:pt>
                <c:pt idx="6529">
                  <c:v>20.064974005424446</c:v>
                </c:pt>
                <c:pt idx="6530">
                  <c:v>20.478369016591998</c:v>
                </c:pt>
                <c:pt idx="6531">
                  <c:v>20.879933955335421</c:v>
                </c:pt>
                <c:pt idx="6532">
                  <c:v>20.6590650834552</c:v>
                </c:pt>
                <c:pt idx="6533">
                  <c:v>20.326329277027639</c:v>
                </c:pt>
                <c:pt idx="6534">
                  <c:v>19.453511413463435</c:v>
                </c:pt>
                <c:pt idx="6535">
                  <c:v>19.983638389819308</c:v>
                </c:pt>
                <c:pt idx="6536">
                  <c:v>20.11565417812815</c:v>
                </c:pt>
                <c:pt idx="6537">
                  <c:v>20.49664024082572</c:v>
                </c:pt>
                <c:pt idx="6538">
                  <c:v>20.680500097382911</c:v>
                </c:pt>
                <c:pt idx="6539">
                  <c:v>20.248509933010464</c:v>
                </c:pt>
                <c:pt idx="6540">
                  <c:v>20.130457939966711</c:v>
                </c:pt>
                <c:pt idx="6541">
                  <c:v>20.169954412113814</c:v>
                </c:pt>
                <c:pt idx="6542">
                  <c:v>20.339022927444454</c:v>
                </c:pt>
                <c:pt idx="6543">
                  <c:v>20.738871605742087</c:v>
                </c:pt>
                <c:pt idx="6544">
                  <c:v>20.471799951129189</c:v>
                </c:pt>
                <c:pt idx="6545">
                  <c:v>20.540025349461924</c:v>
                </c:pt>
                <c:pt idx="6546">
                  <c:v>20.412960802100066</c:v>
                </c:pt>
                <c:pt idx="6547">
                  <c:v>21.151505303538524</c:v>
                </c:pt>
                <c:pt idx="6548">
                  <c:v>20.571846735257171</c:v>
                </c:pt>
                <c:pt idx="6549">
                  <c:v>20.823107004074817</c:v>
                </c:pt>
                <c:pt idx="6550">
                  <c:v>20.998041785422338</c:v>
                </c:pt>
                <c:pt idx="6551">
                  <c:v>20.759314054209529</c:v>
                </c:pt>
                <c:pt idx="6552">
                  <c:v>20.707013714373208</c:v>
                </c:pt>
                <c:pt idx="6553">
                  <c:v>22.077932087717265</c:v>
                </c:pt>
                <c:pt idx="6554">
                  <c:v>22.559805018109131</c:v>
                </c:pt>
                <c:pt idx="6555">
                  <c:v>22.802346483305062</c:v>
                </c:pt>
                <c:pt idx="6556">
                  <c:v>22.667928140678125</c:v>
                </c:pt>
                <c:pt idx="6557">
                  <c:v>22.678853188032363</c:v>
                </c:pt>
                <c:pt idx="6558">
                  <c:v>22.255913079370789</c:v>
                </c:pt>
                <c:pt idx="6559">
                  <c:v>23.051510430394959</c:v>
                </c:pt>
                <c:pt idx="6560">
                  <c:v>22.848272916454551</c:v>
                </c:pt>
                <c:pt idx="6561">
                  <c:v>22.559662380224722</c:v>
                </c:pt>
                <c:pt idx="6562">
                  <c:v>22.258609267392441</c:v>
                </c:pt>
                <c:pt idx="6563">
                  <c:v>21.956947401078228</c:v>
                </c:pt>
                <c:pt idx="6564">
                  <c:v>21.329182288225645</c:v>
                </c:pt>
                <c:pt idx="6565">
                  <c:v>21.530348499937109</c:v>
                </c:pt>
                <c:pt idx="6566">
                  <c:v>21.426395343941589</c:v>
                </c:pt>
                <c:pt idx="6567">
                  <c:v>21.287915726941147</c:v>
                </c:pt>
                <c:pt idx="6568">
                  <c:v>21.053788023583778</c:v>
                </c:pt>
                <c:pt idx="6569">
                  <c:v>21.395707597420984</c:v>
                </c:pt>
                <c:pt idx="6570">
                  <c:v>21.010137717173976</c:v>
                </c:pt>
                <c:pt idx="6571">
                  <c:v>21.341582226943682</c:v>
                </c:pt>
                <c:pt idx="6572">
                  <c:v>21.055420455337956</c:v>
                </c:pt>
                <c:pt idx="6573">
                  <c:v>21.107800756176669</c:v>
                </c:pt>
                <c:pt idx="6574">
                  <c:v>20.978946197672641</c:v>
                </c:pt>
                <c:pt idx="6575">
                  <c:v>20.966107349482225</c:v>
                </c:pt>
                <c:pt idx="6576">
                  <c:v>21.270024190726541</c:v>
                </c:pt>
                <c:pt idx="6577">
                  <c:v>21.211735063981774</c:v>
                </c:pt>
                <c:pt idx="6578">
                  <c:v>21.554698394086454</c:v>
                </c:pt>
                <c:pt idx="6579">
                  <c:v>21.94429950970936</c:v>
                </c:pt>
                <c:pt idx="6580">
                  <c:v>21.601376140607059</c:v>
                </c:pt>
                <c:pt idx="6581">
                  <c:v>20.412572593179217</c:v>
                </c:pt>
                <c:pt idx="6582">
                  <c:v>19.981502434377859</c:v>
                </c:pt>
                <c:pt idx="6583">
                  <c:v>21.791157243682331</c:v>
                </c:pt>
                <c:pt idx="6584">
                  <c:v>21.221632487379324</c:v>
                </c:pt>
                <c:pt idx="6585">
                  <c:v>20.712860602946392</c:v>
                </c:pt>
                <c:pt idx="6586">
                  <c:v>20.434022626605742</c:v>
                </c:pt>
                <c:pt idx="6587">
                  <c:v>19.884952995652199</c:v>
                </c:pt>
                <c:pt idx="6588">
                  <c:v>20.025118834100827</c:v>
                </c:pt>
                <c:pt idx="6589">
                  <c:v>20.634412544444899</c:v>
                </c:pt>
                <c:pt idx="6590">
                  <c:v>20.937563130814517</c:v>
                </c:pt>
                <c:pt idx="6591">
                  <c:v>21.288355258969826</c:v>
                </c:pt>
                <c:pt idx="6592">
                  <c:v>20.4108336168538</c:v>
                </c:pt>
                <c:pt idx="6593">
                  <c:v>18.950022154367275</c:v>
                </c:pt>
                <c:pt idx="6594">
                  <c:v>18.229115221174638</c:v>
                </c:pt>
                <c:pt idx="6595">
                  <c:v>18.626916386937324</c:v>
                </c:pt>
                <c:pt idx="6596">
                  <c:v>18.439563970490944</c:v>
                </c:pt>
                <c:pt idx="6597">
                  <c:v>18.451449023416274</c:v>
                </c:pt>
                <c:pt idx="6598">
                  <c:v>18.680889158527826</c:v>
                </c:pt>
                <c:pt idx="6599">
                  <c:v>18.70114176298571</c:v>
                </c:pt>
                <c:pt idx="6600">
                  <c:v>18.861990228176566</c:v>
                </c:pt>
                <c:pt idx="6601">
                  <c:v>18.991577251861298</c:v>
                </c:pt>
                <c:pt idx="6602">
                  <c:v>19.335480587537074</c:v>
                </c:pt>
                <c:pt idx="6603">
                  <c:v>19.283862751879067</c:v>
                </c:pt>
                <c:pt idx="6604">
                  <c:v>19.516829158578584</c:v>
                </c:pt>
                <c:pt idx="6605">
                  <c:v>19.301544070821272</c:v>
                </c:pt>
                <c:pt idx="6606">
                  <c:v>18.794893449619671</c:v>
                </c:pt>
                <c:pt idx="6607">
                  <c:v>20.318174005424446</c:v>
                </c:pt>
                <c:pt idx="6608">
                  <c:v>19.786631981714333</c:v>
                </c:pt>
                <c:pt idx="6609">
                  <c:v>20.104248906524958</c:v>
                </c:pt>
                <c:pt idx="6610">
                  <c:v>20.095193831315282</c:v>
                </c:pt>
                <c:pt idx="6611">
                  <c:v>20.219414572269876</c:v>
                </c:pt>
                <c:pt idx="6612">
                  <c:v>20.853455934426073</c:v>
                </c:pt>
                <c:pt idx="6613">
                  <c:v>19.242988555495707</c:v>
                </c:pt>
                <c:pt idx="6614">
                  <c:v>18.461091249040226</c:v>
                </c:pt>
                <c:pt idx="6615">
                  <c:v>18.787818229561726</c:v>
                </c:pt>
                <c:pt idx="6616">
                  <c:v>18.990734452415367</c:v>
                </c:pt>
                <c:pt idx="6617">
                  <c:v>18.556054271329653</c:v>
                </c:pt>
                <c:pt idx="6618">
                  <c:v>17.589974587425399</c:v>
                </c:pt>
                <c:pt idx="6619">
                  <c:v>17.597467113888069</c:v>
                </c:pt>
                <c:pt idx="6620">
                  <c:v>18.418885872991844</c:v>
                </c:pt>
                <c:pt idx="6621">
                  <c:v>18.503333870211371</c:v>
                </c:pt>
                <c:pt idx="6622">
                  <c:v>18.035793488566519</c:v>
                </c:pt>
                <c:pt idx="6623">
                  <c:v>18.1851631334224</c:v>
                </c:pt>
                <c:pt idx="6624">
                  <c:v>17.973404317253053</c:v>
                </c:pt>
                <c:pt idx="6625">
                  <c:v>17.642291020574895</c:v>
                </c:pt>
                <c:pt idx="6626">
                  <c:v>17.939650321428832</c:v>
                </c:pt>
                <c:pt idx="6627">
                  <c:v>18.502543747647454</c:v>
                </c:pt>
                <c:pt idx="6628">
                  <c:v>18.250135932868339</c:v>
                </c:pt>
                <c:pt idx="6629">
                  <c:v>17.909561328390151</c:v>
                </c:pt>
                <c:pt idx="6630">
                  <c:v>16.981320626382402</c:v>
                </c:pt>
                <c:pt idx="6631">
                  <c:v>17.881093615296066</c:v>
                </c:pt>
                <c:pt idx="6632">
                  <c:v>18.268295966294861</c:v>
                </c:pt>
                <c:pt idx="6633">
                  <c:v>18.189749215593402</c:v>
                </c:pt>
                <c:pt idx="6634">
                  <c:v>18.145515175200483</c:v>
                </c:pt>
                <c:pt idx="6635">
                  <c:v>18.080689754583396</c:v>
                </c:pt>
                <c:pt idx="6636">
                  <c:v>17.623294425863875</c:v>
                </c:pt>
                <c:pt idx="6637">
                  <c:v>17.567116562350432</c:v>
                </c:pt>
                <c:pt idx="6638">
                  <c:v>17.768129023365514</c:v>
                </c:pt>
                <c:pt idx="6639">
                  <c:v>17.445309527523523</c:v>
                </c:pt>
                <c:pt idx="6640">
                  <c:v>17.378439098549812</c:v>
                </c:pt>
                <c:pt idx="6641">
                  <c:v>17.418163072089687</c:v>
                </c:pt>
                <c:pt idx="6642">
                  <c:v>16.170199162541174</c:v>
                </c:pt>
                <c:pt idx="6643">
                  <c:v>16.763537775391221</c:v>
                </c:pt>
                <c:pt idx="6644">
                  <c:v>16.362364049739348</c:v>
                </c:pt>
                <c:pt idx="6645">
                  <c:v>17.210711723886583</c:v>
                </c:pt>
                <c:pt idx="6646">
                  <c:v>17.119953648671828</c:v>
                </c:pt>
                <c:pt idx="6647">
                  <c:v>17.024086792119711</c:v>
                </c:pt>
                <c:pt idx="6648">
                  <c:v>16.887477186261439</c:v>
                </c:pt>
                <c:pt idx="6649">
                  <c:v>17.167887633353878</c:v>
                </c:pt>
                <c:pt idx="6650">
                  <c:v>16.472544606848068</c:v>
                </c:pt>
                <c:pt idx="6651">
                  <c:v>16.547511296267569</c:v>
                </c:pt>
                <c:pt idx="6652">
                  <c:v>16.947473725261588</c:v>
                </c:pt>
                <c:pt idx="6653">
                  <c:v>16.697805927195731</c:v>
                </c:pt>
                <c:pt idx="6654">
                  <c:v>16.464394478713064</c:v>
                </c:pt>
                <c:pt idx="6655">
                  <c:v>16.708290952265628</c:v>
                </c:pt>
                <c:pt idx="6656">
                  <c:v>18.772312318688968</c:v>
                </c:pt>
                <c:pt idx="6657">
                  <c:v>20.843158726895464</c:v>
                </c:pt>
                <c:pt idx="6658">
                  <c:v>20.980460797934445</c:v>
                </c:pt>
                <c:pt idx="6659">
                  <c:v>21.362223115506712</c:v>
                </c:pt>
                <c:pt idx="6660">
                  <c:v>21.8584186336432</c:v>
                </c:pt>
                <c:pt idx="6661">
                  <c:v>21.79564322973938</c:v>
                </c:pt>
                <c:pt idx="6662">
                  <c:v>22.002229474877371</c:v>
                </c:pt>
                <c:pt idx="6663">
                  <c:v>22.420723267382286</c:v>
                </c:pt>
                <c:pt idx="6664">
                  <c:v>21.943781577937411</c:v>
                </c:pt>
                <c:pt idx="6665">
                  <c:v>21.655656044493117</c:v>
                </c:pt>
                <c:pt idx="6666">
                  <c:v>19.689717739356812</c:v>
                </c:pt>
                <c:pt idx="6667">
                  <c:v>17.192904934187514</c:v>
                </c:pt>
                <c:pt idx="6668">
                  <c:v>16.567394835262643</c:v>
                </c:pt>
                <c:pt idx="6669">
                  <c:v>16.489035585953957</c:v>
                </c:pt>
                <c:pt idx="6670">
                  <c:v>16.628860172313416</c:v>
                </c:pt>
                <c:pt idx="6671">
                  <c:v>16.424000148623609</c:v>
                </c:pt>
                <c:pt idx="6672">
                  <c:v>16.882306684863593</c:v>
                </c:pt>
                <c:pt idx="6673">
                  <c:v>17.032255083201402</c:v>
                </c:pt>
                <c:pt idx="6674">
                  <c:v>17.390802258710956</c:v>
                </c:pt>
                <c:pt idx="6675">
                  <c:v>17.223024962042945</c:v>
                </c:pt>
                <c:pt idx="6676">
                  <c:v>17.673843952321459</c:v>
                </c:pt>
                <c:pt idx="6677">
                  <c:v>17.805572239237531</c:v>
                </c:pt>
                <c:pt idx="6678">
                  <c:v>17.701732833938394</c:v>
                </c:pt>
                <c:pt idx="6679">
                  <c:v>17.28064273641899</c:v>
                </c:pt>
                <c:pt idx="6680">
                  <c:v>16.7634233004535</c:v>
                </c:pt>
                <c:pt idx="6681">
                  <c:v>16.308435495411096</c:v>
                </c:pt>
                <c:pt idx="6682">
                  <c:v>16.494887867288782</c:v>
                </c:pt>
                <c:pt idx="6683">
                  <c:v>17.279090148674367</c:v>
                </c:pt>
                <c:pt idx="6684">
                  <c:v>17.141249285155851</c:v>
                </c:pt>
                <c:pt idx="6685">
                  <c:v>17.690442627808171</c:v>
                </c:pt>
                <c:pt idx="6686">
                  <c:v>17.631420996885083</c:v>
                </c:pt>
                <c:pt idx="6687">
                  <c:v>17.108979028885841</c:v>
                </c:pt>
                <c:pt idx="6688">
                  <c:v>17.48060753447977</c:v>
                </c:pt>
                <c:pt idx="6689">
                  <c:v>17.622128381285023</c:v>
                </c:pt>
                <c:pt idx="6690">
                  <c:v>17.395551974585509</c:v>
                </c:pt>
                <c:pt idx="6691">
                  <c:v>17.552884168188399</c:v>
                </c:pt>
                <c:pt idx="6692">
                  <c:v>17.244852262876577</c:v>
                </c:pt>
                <c:pt idx="6693">
                  <c:v>17.371585519151669</c:v>
                </c:pt>
                <c:pt idx="6694">
                  <c:v>17.101111343647194</c:v>
                </c:pt>
                <c:pt idx="6695">
                  <c:v>17.053444782362693</c:v>
                </c:pt>
                <c:pt idx="6696">
                  <c:v>17.11090386453877</c:v>
                </c:pt>
                <c:pt idx="6697">
                  <c:v>17.365275402158836</c:v>
                </c:pt>
                <c:pt idx="6698">
                  <c:v>17.507572503838794</c:v>
                </c:pt>
                <c:pt idx="6699">
                  <c:v>17.495653661219464</c:v>
                </c:pt>
                <c:pt idx="6700">
                  <c:v>17.649335832538011</c:v>
                </c:pt>
                <c:pt idx="6701">
                  <c:v>17.662535893819971</c:v>
                </c:pt>
                <c:pt idx="6702">
                  <c:v>16.594441835257566</c:v>
                </c:pt>
                <c:pt idx="6703">
                  <c:v>16.291187459193956</c:v>
                </c:pt>
                <c:pt idx="6704">
                  <c:v>16.142861531607934</c:v>
                </c:pt>
                <c:pt idx="6705">
                  <c:v>16.478451066447533</c:v>
                </c:pt>
                <c:pt idx="6706">
                  <c:v>16.519178796254881</c:v>
                </c:pt>
                <c:pt idx="6707">
                  <c:v>16.347781477302526</c:v>
                </c:pt>
                <c:pt idx="6708">
                  <c:v>16.889808526082533</c:v>
                </c:pt>
                <c:pt idx="6709">
                  <c:v>17.607807902171523</c:v>
                </c:pt>
                <c:pt idx="6710">
                  <c:v>17.707023489921223</c:v>
                </c:pt>
                <c:pt idx="6711">
                  <c:v>17.955801243418382</c:v>
                </c:pt>
                <c:pt idx="6712">
                  <c:v>18.09504707629592</c:v>
                </c:pt>
                <c:pt idx="6713">
                  <c:v>18.066510632004245</c:v>
                </c:pt>
                <c:pt idx="6714">
                  <c:v>17.713888453709156</c:v>
                </c:pt>
                <c:pt idx="6715">
                  <c:v>17.115347269827748</c:v>
                </c:pt>
                <c:pt idx="6716">
                  <c:v>16.787191491255623</c:v>
                </c:pt>
                <c:pt idx="6717">
                  <c:v>16.486894633298046</c:v>
                </c:pt>
                <c:pt idx="6718">
                  <c:v>16.157715098458443</c:v>
                </c:pt>
                <c:pt idx="6719">
                  <c:v>16.307653496796256</c:v>
                </c:pt>
                <c:pt idx="6720">
                  <c:v>16.084613361684699</c:v>
                </c:pt>
                <c:pt idx="6721">
                  <c:v>18.669592917555462</c:v>
                </c:pt>
                <c:pt idx="6722">
                  <c:v>16.305185922979348</c:v>
                </c:pt>
                <c:pt idx="6723">
                  <c:v>16.84359294947501</c:v>
                </c:pt>
                <c:pt idx="6724">
                  <c:v>16.554433659763248</c:v>
                </c:pt>
                <c:pt idx="6725">
                  <c:v>16.305789617964862</c:v>
                </c:pt>
                <c:pt idx="6726">
                  <c:v>16.763661151419303</c:v>
                </c:pt>
                <c:pt idx="6727">
                  <c:v>16.91312454697157</c:v>
                </c:pt>
                <c:pt idx="6728">
                  <c:v>16.646404144447832</c:v>
                </c:pt>
                <c:pt idx="6729">
                  <c:v>16.338950992617939</c:v>
                </c:pt>
                <c:pt idx="6730">
                  <c:v>16.193013829656024</c:v>
                </c:pt>
                <c:pt idx="6731">
                  <c:v>15.97303496334689</c:v>
                </c:pt>
                <c:pt idx="6732">
                  <c:v>16.81776886451339</c:v>
                </c:pt>
                <c:pt idx="6733">
                  <c:v>16.92961577677638</c:v>
                </c:pt>
                <c:pt idx="6734">
                  <c:v>16.772872297657806</c:v>
                </c:pt>
                <c:pt idx="6735">
                  <c:v>16.670842903500848</c:v>
                </c:pt>
                <c:pt idx="6736">
                  <c:v>16.68451796756835</c:v>
                </c:pt>
                <c:pt idx="6737">
                  <c:v>15.98256740067216</c:v>
                </c:pt>
                <c:pt idx="6738">
                  <c:v>16.132950801795513</c:v>
                </c:pt>
                <c:pt idx="6739">
                  <c:v>16.365017202923944</c:v>
                </c:pt>
                <c:pt idx="6740">
                  <c:v>15.899213081724881</c:v>
                </c:pt>
                <c:pt idx="6741">
                  <c:v>15.196125007864829</c:v>
                </c:pt>
                <c:pt idx="6742">
                  <c:v>14.572558670778522</c:v>
                </c:pt>
                <c:pt idx="6743">
                  <c:v>15.150550939616473</c:v>
                </c:pt>
                <c:pt idx="6744">
                  <c:v>15.201164980009393</c:v>
                </c:pt>
                <c:pt idx="6745">
                  <c:v>15.080376720948761</c:v>
                </c:pt>
                <c:pt idx="6746">
                  <c:v>14.976764817042401</c:v>
                </c:pt>
                <c:pt idx="6747">
                  <c:v>15.009861250191896</c:v>
                </c:pt>
                <c:pt idx="6748">
                  <c:v>14.804328722323767</c:v>
                </c:pt>
                <c:pt idx="6749">
                  <c:v>14.598227440973712</c:v>
                </c:pt>
                <c:pt idx="6750">
                  <c:v>14.708901849058391</c:v>
                </c:pt>
                <c:pt idx="6751">
                  <c:v>15.125481879724747</c:v>
                </c:pt>
                <c:pt idx="6752">
                  <c:v>16.433857370056561</c:v>
                </c:pt>
                <c:pt idx="6753">
                  <c:v>16.210683484248619</c:v>
                </c:pt>
                <c:pt idx="6754">
                  <c:v>14.850912640152771</c:v>
                </c:pt>
                <c:pt idx="6755">
                  <c:v>15.024511183338847</c:v>
                </c:pt>
                <c:pt idx="6756">
                  <c:v>15.124958028748791</c:v>
                </c:pt>
                <c:pt idx="6757">
                  <c:v>14.978224610912175</c:v>
                </c:pt>
                <c:pt idx="6758">
                  <c:v>15.275707662462501</c:v>
                </c:pt>
                <c:pt idx="6759">
                  <c:v>15.119077934040309</c:v>
                </c:pt>
                <c:pt idx="6760">
                  <c:v>14.967908239044643</c:v>
                </c:pt>
                <c:pt idx="6761">
                  <c:v>15.000797170801365</c:v>
                </c:pt>
                <c:pt idx="6762">
                  <c:v>15.10863781147639</c:v>
                </c:pt>
                <c:pt idx="6763">
                  <c:v>15.092717694483559</c:v>
                </c:pt>
                <c:pt idx="6764">
                  <c:v>16.898638730807296</c:v>
                </c:pt>
                <c:pt idx="6765">
                  <c:v>15.50270516526073</c:v>
                </c:pt>
                <c:pt idx="6766">
                  <c:v>15.498397619299263</c:v>
                </c:pt>
                <c:pt idx="6767">
                  <c:v>15.5512866736199</c:v>
                </c:pt>
                <c:pt idx="6768">
                  <c:v>15.394325693108552</c:v>
                </c:pt>
                <c:pt idx="6769">
                  <c:v>15.791444354692926</c:v>
                </c:pt>
                <c:pt idx="6770">
                  <c:v>15.719093892292687</c:v>
                </c:pt>
                <c:pt idx="6771">
                  <c:v>15.88199987001849</c:v>
                </c:pt>
                <c:pt idx="6772">
                  <c:v>15.992239275317621</c:v>
                </c:pt>
                <c:pt idx="6773">
                  <c:v>15.984850460553734</c:v>
                </c:pt>
                <c:pt idx="6774">
                  <c:v>15.864858456367804</c:v>
                </c:pt>
                <c:pt idx="6775">
                  <c:v>16.346493885366897</c:v>
                </c:pt>
                <c:pt idx="6776">
                  <c:v>18.525507205836384</c:v>
                </c:pt>
                <c:pt idx="6777">
                  <c:v>18.66337803035729</c:v>
                </c:pt>
                <c:pt idx="6778">
                  <c:v>18.764403629249163</c:v>
                </c:pt>
                <c:pt idx="6779">
                  <c:v>19.077791778293513</c:v>
                </c:pt>
                <c:pt idx="6780">
                  <c:v>19.408707534581286</c:v>
                </c:pt>
                <c:pt idx="6781">
                  <c:v>20.418373696203727</c:v>
                </c:pt>
                <c:pt idx="6782">
                  <c:v>18.739304647352661</c:v>
                </c:pt>
                <c:pt idx="6783">
                  <c:v>17.080028219672737</c:v>
                </c:pt>
                <c:pt idx="6784">
                  <c:v>17.028514134711116</c:v>
                </c:pt>
                <c:pt idx="6785">
                  <c:v>17.009636499612252</c:v>
                </c:pt>
                <c:pt idx="6786">
                  <c:v>16.855736787903325</c:v>
                </c:pt>
                <c:pt idx="6787">
                  <c:v>16.863714317151533</c:v>
                </c:pt>
                <c:pt idx="6788">
                  <c:v>16.491423268381681</c:v>
                </c:pt>
                <c:pt idx="6789">
                  <c:v>17.625646442546682</c:v>
                </c:pt>
                <c:pt idx="6790">
                  <c:v>17.760104746176005</c:v>
                </c:pt>
                <c:pt idx="6791">
                  <c:v>17.668767917479322</c:v>
                </c:pt>
                <c:pt idx="6792">
                  <c:v>17.419327620806243</c:v>
                </c:pt>
                <c:pt idx="6793">
                  <c:v>17.637051434190049</c:v>
                </c:pt>
                <c:pt idx="6794">
                  <c:v>18.322859363201832</c:v>
                </c:pt>
                <c:pt idx="6795">
                  <c:v>18.039986361791293</c:v>
                </c:pt>
                <c:pt idx="6796">
                  <c:v>17.994832315827285</c:v>
                </c:pt>
                <c:pt idx="6797">
                  <c:v>18.20516233394601</c:v>
                </c:pt>
                <c:pt idx="6798">
                  <c:v>17.649732663994858</c:v>
                </c:pt>
                <c:pt idx="6799">
                  <c:v>18.042973801902107</c:v>
                </c:pt>
                <c:pt idx="6800">
                  <c:v>17.461598973174969</c:v>
                </c:pt>
                <c:pt idx="6801">
                  <c:v>17.603802324158536</c:v>
                </c:pt>
                <c:pt idx="6802">
                  <c:v>18.271192640355807</c:v>
                </c:pt>
                <c:pt idx="6803">
                  <c:v>18.240712434225578</c:v>
                </c:pt>
                <c:pt idx="6804">
                  <c:v>18.996583307531566</c:v>
                </c:pt>
                <c:pt idx="6805">
                  <c:v>18.607098391072494</c:v>
                </c:pt>
                <c:pt idx="6806">
                  <c:v>18.584011980207354</c:v>
                </c:pt>
                <c:pt idx="6807">
                  <c:v>18.518516559590267</c:v>
                </c:pt>
                <c:pt idx="6808">
                  <c:v>17.654956253129715</c:v>
                </c:pt>
                <c:pt idx="6809">
                  <c:v>16.826371161156018</c:v>
                </c:pt>
                <c:pt idx="6810">
                  <c:v>16.74733940766901</c:v>
                </c:pt>
                <c:pt idx="6811">
                  <c:v>16.951215636093739</c:v>
                </c:pt>
                <c:pt idx="6812">
                  <c:v>17.170893211316105</c:v>
                </c:pt>
                <c:pt idx="6813">
                  <c:v>17.410580909102393</c:v>
                </c:pt>
                <c:pt idx="6814">
                  <c:v>17.47043875590257</c:v>
                </c:pt>
                <c:pt idx="6815">
                  <c:v>17.690902585999641</c:v>
                </c:pt>
                <c:pt idx="6816">
                  <c:v>17.607785807442735</c:v>
                </c:pt>
                <c:pt idx="6817">
                  <c:v>18.043683456494701</c:v>
                </c:pt>
                <c:pt idx="6818">
                  <c:v>18.487553654293674</c:v>
                </c:pt>
                <c:pt idx="6819">
                  <c:v>18.473463548443018</c:v>
                </c:pt>
                <c:pt idx="6820">
                  <c:v>18.467677243428533</c:v>
                </c:pt>
                <c:pt idx="6821">
                  <c:v>18.576675391067418</c:v>
                </c:pt>
                <c:pt idx="6822">
                  <c:v>17.855293455089242</c:v>
                </c:pt>
                <c:pt idx="6823">
                  <c:v>18.761105230911351</c:v>
                </c:pt>
                <c:pt idx="6824">
                  <c:v>18.101707424463488</c:v>
                </c:pt>
                <c:pt idx="6825">
                  <c:v>18.256527102745892</c:v>
                </c:pt>
                <c:pt idx="6826">
                  <c:v>18.280677230880897</c:v>
                </c:pt>
                <c:pt idx="6827">
                  <c:v>18.426520604148813</c:v>
                </c:pt>
                <c:pt idx="6828">
                  <c:v>18.320178683529193</c:v>
                </c:pt>
                <c:pt idx="6829">
                  <c:v>18.685560900821901</c:v>
                </c:pt>
                <c:pt idx="6830">
                  <c:v>18.545113771286506</c:v>
                </c:pt>
                <c:pt idx="6831">
                  <c:v>18.75135876433534</c:v>
                </c:pt>
                <c:pt idx="6832">
                  <c:v>18.471443281030833</c:v>
                </c:pt>
                <c:pt idx="6833">
                  <c:v>17.598545417466639</c:v>
                </c:pt>
                <c:pt idx="6834">
                  <c:v>17.012506810187674</c:v>
                </c:pt>
                <c:pt idx="6835">
                  <c:v>17.86634451776143</c:v>
                </c:pt>
                <c:pt idx="6836">
                  <c:v>17.954857540050856</c:v>
                </c:pt>
                <c:pt idx="6837">
                  <c:v>18.296010859013368</c:v>
                </c:pt>
                <c:pt idx="6838">
                  <c:v>17.876998274028907</c:v>
                </c:pt>
                <c:pt idx="6839">
                  <c:v>17.692613375688556</c:v>
                </c:pt>
                <c:pt idx="6840">
                  <c:v>18.16344248853099</c:v>
                </c:pt>
                <c:pt idx="6841">
                  <c:v>18.920819605569505</c:v>
                </c:pt>
                <c:pt idx="6842">
                  <c:v>19.155398522018427</c:v>
                </c:pt>
                <c:pt idx="6843">
                  <c:v>18.954509772702121</c:v>
                </c:pt>
                <c:pt idx="6844">
                  <c:v>18.877545531750062</c:v>
                </c:pt>
                <c:pt idx="6845">
                  <c:v>18.162627385465875</c:v>
                </c:pt>
                <c:pt idx="6846">
                  <c:v>17.51632090910239</c:v>
                </c:pt>
                <c:pt idx="6847">
                  <c:v>18.614237611120288</c:v>
                </c:pt>
                <c:pt idx="6848">
                  <c:v>19.274357882748856</c:v>
                </c:pt>
                <c:pt idx="6849">
                  <c:v>19.34352328665268</c:v>
                </c:pt>
                <c:pt idx="6850">
                  <c:v>19.295762974671796</c:v>
                </c:pt>
                <c:pt idx="6851">
                  <c:v>18.887670456540384</c:v>
                </c:pt>
                <c:pt idx="6852">
                  <c:v>18.74333580332787</c:v>
                </c:pt>
                <c:pt idx="6853">
                  <c:v>18.986559772702122</c:v>
                </c:pt>
                <c:pt idx="6854">
                  <c:v>18.862690244839072</c:v>
                </c:pt>
                <c:pt idx="6855">
                  <c:v>18.707559275469894</c:v>
                </c:pt>
                <c:pt idx="6856">
                  <c:v>18.747283249009772</c:v>
                </c:pt>
                <c:pt idx="6857">
                  <c:v>18.811102370183455</c:v>
                </c:pt>
                <c:pt idx="6858">
                  <c:v>18.210844925856257</c:v>
                </c:pt>
                <c:pt idx="6859">
                  <c:v>19.034756200280523</c:v>
                </c:pt>
                <c:pt idx="6860">
                  <c:v>19.239314932883566</c:v>
                </c:pt>
                <c:pt idx="6861">
                  <c:v>18.579803375739314</c:v>
                </c:pt>
                <c:pt idx="6862">
                  <c:v>17.661518984317144</c:v>
                </c:pt>
                <c:pt idx="6863">
                  <c:v>17.714655540030556</c:v>
                </c:pt>
                <c:pt idx="6864">
                  <c:v>17.405164875665715</c:v>
                </c:pt>
                <c:pt idx="6865">
                  <c:v>17.453420151434532</c:v>
                </c:pt>
                <c:pt idx="6866">
                  <c:v>17.619387397962754</c:v>
                </c:pt>
                <c:pt idx="6867">
                  <c:v>17.669700186266518</c:v>
                </c:pt>
                <c:pt idx="6868">
                  <c:v>17.284565308805057</c:v>
                </c:pt>
                <c:pt idx="6869">
                  <c:v>17.014124883996967</c:v>
                </c:pt>
                <c:pt idx="6870">
                  <c:v>17.23113619320246</c:v>
                </c:pt>
                <c:pt idx="6871">
                  <c:v>18.006877172359097</c:v>
                </c:pt>
                <c:pt idx="6872">
                  <c:v>18.119207840889565</c:v>
                </c:pt>
                <c:pt idx="6873">
                  <c:v>18.675988729503352</c:v>
                </c:pt>
                <c:pt idx="6874">
                  <c:v>18.583286892450037</c:v>
                </c:pt>
                <c:pt idx="6875">
                  <c:v>18.556895467657181</c:v>
                </c:pt>
                <c:pt idx="6876">
                  <c:v>18.755419164048156</c:v>
                </c:pt>
                <c:pt idx="6877">
                  <c:v>18.572980526153597</c:v>
                </c:pt>
                <c:pt idx="6878">
                  <c:v>18.985559282446445</c:v>
                </c:pt>
                <c:pt idx="6879">
                  <c:v>18.926226399434199</c:v>
                </c:pt>
                <c:pt idx="6880">
                  <c:v>18.929931402219747</c:v>
                </c:pt>
                <c:pt idx="6881">
                  <c:v>17.823205857582522</c:v>
                </c:pt>
                <c:pt idx="6882">
                  <c:v>17.068504967563275</c:v>
                </c:pt>
                <c:pt idx="6883">
                  <c:v>17.719050180695426</c:v>
                </c:pt>
                <c:pt idx="6884">
                  <c:v>17.539917814388836</c:v>
                </c:pt>
                <c:pt idx="6885">
                  <c:v>18.127020138937652</c:v>
                </c:pt>
                <c:pt idx="6886">
                  <c:v>17.940306475973202</c:v>
                </c:pt>
                <c:pt idx="6887">
                  <c:v>17.931676403549066</c:v>
                </c:pt>
                <c:pt idx="6888">
                  <c:v>17.866502235021144</c:v>
                </c:pt>
                <c:pt idx="6889">
                  <c:v>17.631859528878227</c:v>
                </c:pt>
                <c:pt idx="6890">
                  <c:v>18.344428871540696</c:v>
                </c:pt>
                <c:pt idx="6891">
                  <c:v>19.058664474648953</c:v>
                </c:pt>
                <c:pt idx="6892">
                  <c:v>19.081864597212874</c:v>
                </c:pt>
                <c:pt idx="6893">
                  <c:v>18.215303021949897</c:v>
                </c:pt>
                <c:pt idx="6894">
                  <c:v>17.376895370087016</c:v>
                </c:pt>
                <c:pt idx="6895">
                  <c:v>17.637770697401081</c:v>
                </c:pt>
                <c:pt idx="6896">
                  <c:v>17.652697019128823</c:v>
                </c:pt>
                <c:pt idx="6897">
                  <c:v>17.824485551172728</c:v>
                </c:pt>
                <c:pt idx="6898">
                  <c:v>18.93927735625574</c:v>
                </c:pt>
                <c:pt idx="6899">
                  <c:v>18.991998909183604</c:v>
                </c:pt>
                <c:pt idx="6900">
                  <c:v>18.489720814444663</c:v>
                </c:pt>
                <c:pt idx="6901">
                  <c:v>18.33947112502009</c:v>
                </c:pt>
                <c:pt idx="6902">
                  <c:v>19.030397835369236</c:v>
                </c:pt>
                <c:pt idx="6903">
                  <c:v>18.966401173805171</c:v>
                </c:pt>
                <c:pt idx="6904">
                  <c:v>18.849129186332501</c:v>
                </c:pt>
                <c:pt idx="6905">
                  <c:v>18.417222772656434</c:v>
                </c:pt>
                <c:pt idx="6906">
                  <c:v>18.45162046346617</c:v>
                </c:pt>
                <c:pt idx="6907">
                  <c:v>18.68902314732474</c:v>
                </c:pt>
                <c:pt idx="6908">
                  <c:v>18.918948285221838</c:v>
                </c:pt>
                <c:pt idx="6909">
                  <c:v>19.129382054036945</c:v>
                </c:pt>
                <c:pt idx="6910">
                  <c:v>19.173428554039489</c:v>
                </c:pt>
                <c:pt idx="6911">
                  <c:v>18.545208438401357</c:v>
                </c:pt>
                <c:pt idx="6912">
                  <c:v>18.293151875711398</c:v>
                </c:pt>
                <c:pt idx="6913">
                  <c:v>18.235609003841326</c:v>
                </c:pt>
                <c:pt idx="6914">
                  <c:v>17.600998849205585</c:v>
                </c:pt>
                <c:pt idx="6915">
                  <c:v>17.402000111031459</c:v>
                </c:pt>
                <c:pt idx="6916">
                  <c:v>17.441807835267717</c:v>
                </c:pt>
                <c:pt idx="6917">
                  <c:v>17.184508740544011</c:v>
                </c:pt>
                <c:pt idx="6918">
                  <c:v>17.076915562264141</c:v>
                </c:pt>
                <c:pt idx="6919">
                  <c:v>16.709753294831653</c:v>
                </c:pt>
                <c:pt idx="6920">
                  <c:v>16.940464687603452</c:v>
                </c:pt>
                <c:pt idx="6921">
                  <c:v>17.494539310200366</c:v>
                </c:pt>
                <c:pt idx="6922">
                  <c:v>16.462959225177833</c:v>
                </c:pt>
                <c:pt idx="6923">
                  <c:v>16.151688549670823</c:v>
                </c:pt>
                <c:pt idx="6924">
                  <c:v>16.353062262775062</c:v>
                </c:pt>
                <c:pt idx="6925">
                  <c:v>18.674233953726922</c:v>
                </c:pt>
                <c:pt idx="6926">
                  <c:v>17.679860346422586</c:v>
                </c:pt>
                <c:pt idx="6927">
                  <c:v>16.190527459143194</c:v>
                </c:pt>
                <c:pt idx="6928">
                  <c:v>16.248307793408429</c:v>
                </c:pt>
                <c:pt idx="6929">
                  <c:v>16.192481181984146</c:v>
                </c:pt>
                <c:pt idx="6930">
                  <c:v>16.253807787837342</c:v>
                </c:pt>
                <c:pt idx="6931">
                  <c:v>16.565519676435898</c:v>
                </c:pt>
                <c:pt idx="6932">
                  <c:v>16.708405531597787</c:v>
                </c:pt>
                <c:pt idx="6933">
                  <c:v>17.016447397911996</c:v>
                </c:pt>
                <c:pt idx="6934">
                  <c:v>16.843417569210235</c:v>
                </c:pt>
                <c:pt idx="6935">
                  <c:v>16.541434450806868</c:v>
                </c:pt>
                <c:pt idx="6936">
                  <c:v>16.664216432708447</c:v>
                </c:pt>
                <c:pt idx="6937">
                  <c:v>17.027561137466208</c:v>
                </c:pt>
                <c:pt idx="6938">
                  <c:v>17.235873643049981</c:v>
                </c:pt>
                <c:pt idx="6939">
                  <c:v>17.179695779536541</c:v>
                </c:pt>
                <c:pt idx="6940">
                  <c:v>17.003624682032363</c:v>
                </c:pt>
                <c:pt idx="6941">
                  <c:v>16.267786407613176</c:v>
                </c:pt>
                <c:pt idx="6942">
                  <c:v>15.950811947983253</c:v>
                </c:pt>
                <c:pt idx="6943">
                  <c:v>17.395490772585372</c:v>
                </c:pt>
                <c:pt idx="6944">
                  <c:v>17.989210637524579</c:v>
                </c:pt>
                <c:pt idx="6945">
                  <c:v>18.11505388822858</c:v>
                </c:pt>
                <c:pt idx="6946">
                  <c:v>18.340690250359394</c:v>
                </c:pt>
                <c:pt idx="6947">
                  <c:v>18.357847835318477</c:v>
                </c:pt>
                <c:pt idx="6948">
                  <c:v>18.481737324183914</c:v>
                </c:pt>
                <c:pt idx="6949">
                  <c:v>18.79094669746199</c:v>
                </c:pt>
                <c:pt idx="6950">
                  <c:v>18.82722190080667</c:v>
                </c:pt>
                <c:pt idx="6951">
                  <c:v>18.27654600940734</c:v>
                </c:pt>
                <c:pt idx="6952">
                  <c:v>18.010394360365527</c:v>
                </c:pt>
                <c:pt idx="6953">
                  <c:v>17.574526672315958</c:v>
                </c:pt>
                <c:pt idx="6954">
                  <c:v>17.358632831076712</c:v>
                </c:pt>
                <c:pt idx="6955">
                  <c:v>19.013844194689131</c:v>
                </c:pt>
                <c:pt idx="6956">
                  <c:v>19.25626190918868</c:v>
                </c:pt>
                <c:pt idx="6957">
                  <c:v>18.536234981567134</c:v>
                </c:pt>
                <c:pt idx="6958">
                  <c:v>18.086860960647638</c:v>
                </c:pt>
                <c:pt idx="6959">
                  <c:v>18.102108534464545</c:v>
                </c:pt>
                <c:pt idx="6960">
                  <c:v>18.641271815834898</c:v>
                </c:pt>
                <c:pt idx="6961">
                  <c:v>18.176718952296085</c:v>
                </c:pt>
                <c:pt idx="6962">
                  <c:v>17.473309626346872</c:v>
                </c:pt>
                <c:pt idx="6963">
                  <c:v>17.634776845019658</c:v>
                </c:pt>
                <c:pt idx="6964">
                  <c:v>17.580997746130326</c:v>
                </c:pt>
                <c:pt idx="6965">
                  <c:v>17.308406058090902</c:v>
                </c:pt>
                <c:pt idx="6966">
                  <c:v>17.056225744704559</c:v>
                </c:pt>
                <c:pt idx="6967">
                  <c:v>18.849965456515008</c:v>
                </c:pt>
                <c:pt idx="6968">
                  <c:v>19.078816838144625</c:v>
                </c:pt>
                <c:pt idx="6969">
                  <c:v>18.997500070729902</c:v>
                </c:pt>
                <c:pt idx="6970">
                  <c:v>18.882958099970498</c:v>
                </c:pt>
                <c:pt idx="6971">
                  <c:v>18.061515551172729</c:v>
                </c:pt>
                <c:pt idx="6972">
                  <c:v>18.212962708563552</c:v>
                </c:pt>
                <c:pt idx="6973">
                  <c:v>18.45092414590405</c:v>
                </c:pt>
                <c:pt idx="6974">
                  <c:v>18.823576407765454</c:v>
                </c:pt>
                <c:pt idx="6975">
                  <c:v>18.59304872669243</c:v>
                </c:pt>
                <c:pt idx="6976">
                  <c:v>18.511316956492159</c:v>
                </c:pt>
                <c:pt idx="6977">
                  <c:v>18.166831077640467</c:v>
                </c:pt>
                <c:pt idx="6978">
                  <c:v>18.240680260096113</c:v>
                </c:pt>
                <c:pt idx="6979">
                  <c:v>18.909539335346395</c:v>
                </c:pt>
                <c:pt idx="6980">
                  <c:v>18.795121115283376</c:v>
                </c:pt>
                <c:pt idx="6981">
                  <c:v>18.598367391036962</c:v>
                </c:pt>
                <c:pt idx="6982">
                  <c:v>18.511838091588487</c:v>
                </c:pt>
                <c:pt idx="6983">
                  <c:v>18.233598868729775</c:v>
                </c:pt>
                <c:pt idx="6984">
                  <c:v>18.21940501218273</c:v>
                </c:pt>
                <c:pt idx="6985">
                  <c:v>17.737240790704099</c:v>
                </c:pt>
                <c:pt idx="6986">
                  <c:v>17.709263099894361</c:v>
                </c:pt>
                <c:pt idx="6987">
                  <c:v>17.808943690429601</c:v>
                </c:pt>
                <c:pt idx="6988">
                  <c:v>18.084586608273831</c:v>
                </c:pt>
                <c:pt idx="6989">
                  <c:v>17.732048180675122</c:v>
                </c:pt>
                <c:pt idx="6990">
                  <c:v>16.405616290620348</c:v>
                </c:pt>
                <c:pt idx="6991">
                  <c:v>17.483492870074326</c:v>
                </c:pt>
                <c:pt idx="6992">
                  <c:v>19.748180464922395</c:v>
                </c:pt>
                <c:pt idx="6993">
                  <c:v>22.349807622465502</c:v>
                </c:pt>
                <c:pt idx="6994">
                  <c:v>21.763344012400992</c:v>
                </c:pt>
                <c:pt idx="6995">
                  <c:v>22.02689935642832</c:v>
                </c:pt>
                <c:pt idx="6996">
                  <c:v>22.531398675400975</c:v>
                </c:pt>
                <c:pt idx="6997">
                  <c:v>20.32627265576512</c:v>
                </c:pt>
                <c:pt idx="6998">
                  <c:v>18.116887860362993</c:v>
                </c:pt>
                <c:pt idx="6999">
                  <c:v>18.289863899370751</c:v>
                </c:pt>
                <c:pt idx="7000">
                  <c:v>18.006402144478283</c:v>
                </c:pt>
                <c:pt idx="7001">
                  <c:v>17.794924580398092</c:v>
                </c:pt>
                <c:pt idx="7002">
                  <c:v>17.590074556708284</c:v>
                </c:pt>
                <c:pt idx="7003">
                  <c:v>17.425606030235468</c:v>
                </c:pt>
                <c:pt idx="7004">
                  <c:v>17.840707301848813</c:v>
                </c:pt>
                <c:pt idx="7005">
                  <c:v>17.351945539979795</c:v>
                </c:pt>
                <c:pt idx="7006">
                  <c:v>17.539297917428566</c:v>
                </c:pt>
                <c:pt idx="7007">
                  <c:v>18.095440052560424</c:v>
                </c:pt>
                <c:pt idx="7008">
                  <c:v>18.120603936962905</c:v>
                </c:pt>
                <c:pt idx="7009">
                  <c:v>17.884141219677812</c:v>
                </c:pt>
                <c:pt idx="7010">
                  <c:v>17.726250233595376</c:v>
                </c:pt>
                <c:pt idx="7011">
                  <c:v>17.628499615204699</c:v>
                </c:pt>
                <c:pt idx="7012">
                  <c:v>18.354254038647934</c:v>
                </c:pt>
                <c:pt idx="7013">
                  <c:v>18.647364563735596</c:v>
                </c:pt>
                <c:pt idx="7014">
                  <c:v>18.437435758708411</c:v>
                </c:pt>
                <c:pt idx="7015">
                  <c:v>18.141678928606272</c:v>
                </c:pt>
                <c:pt idx="7016">
                  <c:v>17.440420865888395</c:v>
                </c:pt>
                <c:pt idx="7017">
                  <c:v>17.636428296262498</c:v>
                </c:pt>
                <c:pt idx="7018">
                  <c:v>18.115136207155555</c:v>
                </c:pt>
                <c:pt idx="7019">
                  <c:v>18.340926319982763</c:v>
                </c:pt>
                <c:pt idx="7020">
                  <c:v>18.245534466216188</c:v>
                </c:pt>
                <c:pt idx="7021">
                  <c:v>18.261019541425863</c:v>
                </c:pt>
                <c:pt idx="7022">
                  <c:v>18.10702607902055</c:v>
                </c:pt>
                <c:pt idx="7023">
                  <c:v>18.350521300483955</c:v>
                </c:pt>
                <c:pt idx="7024">
                  <c:v>18.304165996859705</c:v>
                </c:pt>
                <c:pt idx="7025">
                  <c:v>18.703435921675407</c:v>
                </c:pt>
                <c:pt idx="7026">
                  <c:v>18.537167384060417</c:v>
                </c:pt>
                <c:pt idx="7027">
                  <c:v>17.98811775310687</c:v>
                </c:pt>
                <c:pt idx="7028">
                  <c:v>18.124727319967533</c:v>
                </c:pt>
                <c:pt idx="7029">
                  <c:v>18.235317977355823</c:v>
                </c:pt>
                <c:pt idx="7030">
                  <c:v>18.851787981572208</c:v>
                </c:pt>
                <c:pt idx="7031">
                  <c:v>19.198173832568465</c:v>
                </c:pt>
                <c:pt idx="7032">
                  <c:v>19.209410132011865</c:v>
                </c:pt>
                <c:pt idx="7033">
                  <c:v>19.219435173795016</c:v>
                </c:pt>
                <c:pt idx="7034">
                  <c:v>19.187422457915389</c:v>
                </c:pt>
                <c:pt idx="7035">
                  <c:v>18.919109545642247</c:v>
                </c:pt>
                <c:pt idx="7036">
                  <c:v>18.930924598567579</c:v>
                </c:pt>
                <c:pt idx="7037">
                  <c:v>19.153579691895974</c:v>
                </c:pt>
                <c:pt idx="7038">
                  <c:v>18.992192434225576</c:v>
                </c:pt>
                <c:pt idx="7039">
                  <c:v>18.41503638126472</c:v>
                </c:pt>
                <c:pt idx="7040">
                  <c:v>18.812630045634634</c:v>
                </c:pt>
                <c:pt idx="7041">
                  <c:v>19.361140884108632</c:v>
                </c:pt>
                <c:pt idx="7042">
                  <c:v>19.314508079091613</c:v>
                </c:pt>
                <c:pt idx="7043">
                  <c:v>19.552840768521271</c:v>
                </c:pt>
                <c:pt idx="7044">
                  <c:v>19.519754296374167</c:v>
                </c:pt>
                <c:pt idx="7045">
                  <c:v>19.406152331185844</c:v>
                </c:pt>
                <c:pt idx="7046">
                  <c:v>19.484759042889699</c:v>
                </c:pt>
                <c:pt idx="7047">
                  <c:v>18.938606930042187</c:v>
                </c:pt>
                <c:pt idx="7048">
                  <c:v>18.840930062347894</c:v>
                </c:pt>
                <c:pt idx="7049">
                  <c:v>19.307995402209592</c:v>
                </c:pt>
                <c:pt idx="7050">
                  <c:v>18.936768109707213</c:v>
                </c:pt>
                <c:pt idx="7051">
                  <c:v>18.254807665374937</c:v>
                </c:pt>
                <c:pt idx="7052">
                  <c:v>18.696195347853422</c:v>
                </c:pt>
                <c:pt idx="7053">
                  <c:v>18.584185892414506</c:v>
                </c:pt>
                <c:pt idx="7054">
                  <c:v>18.175815872890325</c:v>
                </c:pt>
                <c:pt idx="7055">
                  <c:v>18.030601214106724</c:v>
                </c:pt>
                <c:pt idx="7056">
                  <c:v>18.036862482909143</c:v>
                </c:pt>
                <c:pt idx="7057">
                  <c:v>18.322411711338944</c:v>
                </c:pt>
                <c:pt idx="7058">
                  <c:v>18.313697888218428</c:v>
                </c:pt>
                <c:pt idx="7059">
                  <c:v>18.608732175144645</c:v>
                </c:pt>
                <c:pt idx="7060">
                  <c:v>18.190763346427659</c:v>
                </c:pt>
                <c:pt idx="7061">
                  <c:v>18.352729318582377</c:v>
                </c:pt>
                <c:pt idx="7062">
                  <c:v>18.156544347817892</c:v>
                </c:pt>
                <c:pt idx="7063">
                  <c:v>19.518155164058307</c:v>
                </c:pt>
                <c:pt idx="7064">
                  <c:v>19.846320903632822</c:v>
                </c:pt>
                <c:pt idx="7065">
                  <c:v>19.7673829008422</c:v>
                </c:pt>
                <c:pt idx="7066">
                  <c:v>19.633844563786351</c:v>
                </c:pt>
                <c:pt idx="7067">
                  <c:v>19.733876406410751</c:v>
                </c:pt>
                <c:pt idx="7068">
                  <c:v>19.474426048455712</c:v>
                </c:pt>
                <c:pt idx="7069">
                  <c:v>19.818205633435092</c:v>
                </c:pt>
                <c:pt idx="7070">
                  <c:v>20.236046921761691</c:v>
                </c:pt>
                <c:pt idx="7071">
                  <c:v>19.93872758191015</c:v>
                </c:pt>
                <c:pt idx="7072">
                  <c:v>18.21801577818184</c:v>
                </c:pt>
                <c:pt idx="7073">
                  <c:v>17.855621039997562</c:v>
                </c:pt>
                <c:pt idx="7074">
                  <c:v>18.129196445306842</c:v>
                </c:pt>
                <c:pt idx="7075">
                  <c:v>18.687529843670035</c:v>
                </c:pt>
                <c:pt idx="7076">
                  <c:v>18.485761088782642</c:v>
                </c:pt>
                <c:pt idx="7077">
                  <c:v>18.83665696763434</c:v>
                </c:pt>
                <c:pt idx="7078">
                  <c:v>18.694359826956774</c:v>
                </c:pt>
                <c:pt idx="7079">
                  <c:v>18.460419624992173</c:v>
                </c:pt>
                <c:pt idx="7080">
                  <c:v>18.555476436975592</c:v>
                </c:pt>
                <c:pt idx="7081">
                  <c:v>18.193195449487696</c:v>
                </c:pt>
                <c:pt idx="7082">
                  <c:v>18.437413175129418</c:v>
                </c:pt>
                <c:pt idx="7083">
                  <c:v>18.791440322783536</c:v>
                </c:pt>
                <c:pt idx="7084">
                  <c:v>18.465322056746356</c:v>
                </c:pt>
                <c:pt idx="7085">
                  <c:v>18.44138939100651</c:v>
                </c:pt>
                <c:pt idx="7086">
                  <c:v>17.93194500239526</c:v>
                </c:pt>
                <c:pt idx="7087">
                  <c:v>17.81835303720694</c:v>
                </c:pt>
                <c:pt idx="7088">
                  <c:v>17.322657513499365</c:v>
                </c:pt>
                <c:pt idx="7089">
                  <c:v>20.030909751823234</c:v>
                </c:pt>
                <c:pt idx="7090">
                  <c:v>21.974022887041382</c:v>
                </c:pt>
                <c:pt idx="7091">
                  <c:v>20.023757331211225</c:v>
                </c:pt>
                <c:pt idx="7092">
                  <c:v>19.682466332581157</c:v>
                </c:pt>
                <c:pt idx="7093">
                  <c:v>19.811390885514097</c:v>
                </c:pt>
                <c:pt idx="7094">
                  <c:v>18.756525753188086</c:v>
                </c:pt>
                <c:pt idx="7095">
                  <c:v>18.578756913379685</c:v>
                </c:pt>
                <c:pt idx="7096">
                  <c:v>19.321353428690024</c:v>
                </c:pt>
                <c:pt idx="7097">
                  <c:v>21.204791313133111</c:v>
                </c:pt>
                <c:pt idx="7098">
                  <c:v>21.347200388332631</c:v>
                </c:pt>
                <c:pt idx="7099">
                  <c:v>20.348973102756045</c:v>
                </c:pt>
                <c:pt idx="7100">
                  <c:v>20.106547853437203</c:v>
                </c:pt>
                <c:pt idx="7101">
                  <c:v>19.783524567901217</c:v>
                </c:pt>
                <c:pt idx="7102">
                  <c:v>19.726071768455281</c:v>
                </c:pt>
                <c:pt idx="7103">
                  <c:v>20.124154320013215</c:v>
                </c:pt>
                <c:pt idx="7104">
                  <c:v>19.993040924460946</c:v>
                </c:pt>
                <c:pt idx="7105">
                  <c:v>19.712370488510686</c:v>
                </c:pt>
                <c:pt idx="7106">
                  <c:v>19.601719797695875</c:v>
                </c:pt>
                <c:pt idx="7107">
                  <c:v>19.899570356210052</c:v>
                </c:pt>
                <c:pt idx="7108">
                  <c:v>19.949364363176453</c:v>
                </c:pt>
                <c:pt idx="7109">
                  <c:v>20.01538598852845</c:v>
                </c:pt>
                <c:pt idx="7110">
                  <c:v>20.216822278235135</c:v>
                </c:pt>
                <c:pt idx="7111">
                  <c:v>21.330845425899405</c:v>
                </c:pt>
                <c:pt idx="7112">
                  <c:v>21.00160594125035</c:v>
                </c:pt>
                <c:pt idx="7113">
                  <c:v>21.79740456664803</c:v>
                </c:pt>
                <c:pt idx="7114">
                  <c:v>22.934537331261982</c:v>
                </c:pt>
                <c:pt idx="7115">
                  <c:v>21.20729272261817</c:v>
                </c:pt>
                <c:pt idx="7116">
                  <c:v>21.572902198986732</c:v>
                </c:pt>
                <c:pt idx="7117">
                  <c:v>24.076893137740306</c:v>
                </c:pt>
                <c:pt idx="7118">
                  <c:v>23.774107548585146</c:v>
                </c:pt>
                <c:pt idx="7119">
                  <c:v>23.663479484512568</c:v>
                </c:pt>
                <c:pt idx="7120">
                  <c:v>22.928072412042745</c:v>
                </c:pt>
                <c:pt idx="7121">
                  <c:v>22.418571684990489</c:v>
                </c:pt>
                <c:pt idx="7122">
                  <c:v>22.265886970496016</c:v>
                </c:pt>
                <c:pt idx="7123">
                  <c:v>22.890805822902816</c:v>
                </c:pt>
                <c:pt idx="7124">
                  <c:v>22.810372850753176</c:v>
                </c:pt>
                <c:pt idx="7125">
                  <c:v>23.306158446884883</c:v>
                </c:pt>
                <c:pt idx="7126">
                  <c:v>23.079665757455231</c:v>
                </c:pt>
                <c:pt idx="7127">
                  <c:v>23.058099430156396</c:v>
                </c:pt>
                <c:pt idx="7128">
                  <c:v>23.365910038810366</c:v>
                </c:pt>
                <c:pt idx="7129">
                  <c:v>23.337331073627119</c:v>
                </c:pt>
                <c:pt idx="7130">
                  <c:v>23.451911820152802</c:v>
                </c:pt>
                <c:pt idx="7131">
                  <c:v>23.297610973347545</c:v>
                </c:pt>
                <c:pt idx="7132">
                  <c:v>23.003281471934471</c:v>
                </c:pt>
                <c:pt idx="7133">
                  <c:v>22.574593956588604</c:v>
                </c:pt>
                <c:pt idx="7134">
                  <c:v>22.133694938454653</c:v>
                </c:pt>
                <c:pt idx="7135">
                  <c:v>22.66723837024437</c:v>
                </c:pt>
                <c:pt idx="7136">
                  <c:v>23.710399595934309</c:v>
                </c:pt>
                <c:pt idx="7137">
                  <c:v>23.878101973383078</c:v>
                </c:pt>
                <c:pt idx="7138">
                  <c:v>24.094533271446394</c:v>
                </c:pt>
                <c:pt idx="7139">
                  <c:v>22.22591802769864</c:v>
                </c:pt>
                <c:pt idx="7140">
                  <c:v>23.707531750539594</c:v>
                </c:pt>
                <c:pt idx="7141">
                  <c:v>23.727609151652796</c:v>
                </c:pt>
                <c:pt idx="7142">
                  <c:v>23.874648757511071</c:v>
                </c:pt>
                <c:pt idx="7143">
                  <c:v>24.008249492894578</c:v>
                </c:pt>
                <c:pt idx="7144">
                  <c:v>23.884555068096638</c:v>
                </c:pt>
                <c:pt idx="7145">
                  <c:v>23.13586295384367</c:v>
                </c:pt>
                <c:pt idx="7146">
                  <c:v>22.6638289663507</c:v>
                </c:pt>
                <c:pt idx="7147">
                  <c:v>22.641686200331286</c:v>
                </c:pt>
                <c:pt idx="7148">
                  <c:v>22.762810630700308</c:v>
                </c:pt>
                <c:pt idx="7149">
                  <c:v>22.479277779709122</c:v>
                </c:pt>
                <c:pt idx="7150">
                  <c:v>22.885587704524823</c:v>
                </c:pt>
                <c:pt idx="7151">
                  <c:v>22.652053718437315</c:v>
                </c:pt>
                <c:pt idx="7152">
                  <c:v>21.455521489951678</c:v>
                </c:pt>
                <c:pt idx="7153">
                  <c:v>21.613106076311141</c:v>
                </c:pt>
                <c:pt idx="7154">
                  <c:v>20.415929069390433</c:v>
                </c:pt>
                <c:pt idx="7155">
                  <c:v>21.543255343789316</c:v>
                </c:pt>
                <c:pt idx="7156">
                  <c:v>22.440283650178809</c:v>
                </c:pt>
                <c:pt idx="7157">
                  <c:v>21.874510301955404</c:v>
                </c:pt>
                <c:pt idx="7158">
                  <c:v>21.465330293573395</c:v>
                </c:pt>
                <c:pt idx="7159">
                  <c:v>21.760904597212875</c:v>
                </c:pt>
                <c:pt idx="7160">
                  <c:v>22.398552203101602</c:v>
                </c:pt>
                <c:pt idx="7161">
                  <c:v>22.392157105607573</c:v>
                </c:pt>
                <c:pt idx="7162">
                  <c:v>22.746666768582177</c:v>
                </c:pt>
                <c:pt idx="7163">
                  <c:v>22.342596821482125</c:v>
                </c:pt>
                <c:pt idx="7164">
                  <c:v>22.605094742111898</c:v>
                </c:pt>
                <c:pt idx="7165">
                  <c:v>21.568914357757638</c:v>
                </c:pt>
                <c:pt idx="7166">
                  <c:v>21.499414388373243</c:v>
                </c:pt>
                <c:pt idx="7167">
                  <c:v>21.778814026252572</c:v>
                </c:pt>
                <c:pt idx="7168">
                  <c:v>21.482525017906095</c:v>
                </c:pt>
                <c:pt idx="7169">
                  <c:v>21.588871889766011</c:v>
                </c:pt>
                <c:pt idx="7170">
                  <c:v>20.961292912035134</c:v>
                </c:pt>
                <c:pt idx="7171">
                  <c:v>21.02464286184459</c:v>
                </c:pt>
                <c:pt idx="7172">
                  <c:v>21.589691428720478</c:v>
                </c:pt>
                <c:pt idx="7173">
                  <c:v>21.914734669687768</c:v>
                </c:pt>
                <c:pt idx="7174">
                  <c:v>25.088118353531108</c:v>
                </c:pt>
                <c:pt idx="7175">
                  <c:v>22.10574330758233</c:v>
                </c:pt>
                <c:pt idx="7176">
                  <c:v>22.37014615300242</c:v>
                </c:pt>
                <c:pt idx="7177">
                  <c:v>21.62728667106277</c:v>
                </c:pt>
                <c:pt idx="7178">
                  <c:v>21.699854534576211</c:v>
                </c:pt>
                <c:pt idx="7179">
                  <c:v>22.004352577769904</c:v>
                </c:pt>
                <c:pt idx="7180">
                  <c:v>22.334097221245699</c:v>
                </c:pt>
                <c:pt idx="7181">
                  <c:v>22.664460400931031</c:v>
                </c:pt>
                <c:pt idx="7182">
                  <c:v>22.041090407856821</c:v>
                </c:pt>
                <c:pt idx="7183">
                  <c:v>22.241972969151465</c:v>
                </c:pt>
                <c:pt idx="7184">
                  <c:v>23.881792958110811</c:v>
                </c:pt>
                <c:pt idx="7185">
                  <c:v>23.413513839697291</c:v>
                </c:pt>
                <c:pt idx="7186">
                  <c:v>22.795192572249576</c:v>
                </c:pt>
                <c:pt idx="7187">
                  <c:v>22.426676526265261</c:v>
                </c:pt>
                <c:pt idx="7188">
                  <c:v>22.575475024882646</c:v>
                </c:pt>
                <c:pt idx="7189">
                  <c:v>22.50608702766311</c:v>
                </c:pt>
                <c:pt idx="7190">
                  <c:v>22.862392956654592</c:v>
                </c:pt>
                <c:pt idx="7191">
                  <c:v>22.929165834095745</c:v>
                </c:pt>
                <c:pt idx="7192">
                  <c:v>23.244842887041379</c:v>
                </c:pt>
                <c:pt idx="7193">
                  <c:v>23.0593967254697</c:v>
                </c:pt>
                <c:pt idx="7194">
                  <c:v>22.254935445474352</c:v>
                </c:pt>
                <c:pt idx="7195">
                  <c:v>22.348040994226434</c:v>
                </c:pt>
                <c:pt idx="7196">
                  <c:v>23.212902619629197</c:v>
                </c:pt>
                <c:pt idx="7197">
                  <c:v>22.732683412078284</c:v>
                </c:pt>
                <c:pt idx="7198">
                  <c:v>22.803053824338733</c:v>
                </c:pt>
                <c:pt idx="7199">
                  <c:v>21.55449436889981</c:v>
                </c:pt>
                <c:pt idx="7200">
                  <c:v>21.470982820137579</c:v>
                </c:pt>
                <c:pt idx="7201">
                  <c:v>21.262460519278566</c:v>
                </c:pt>
                <c:pt idx="7202">
                  <c:v>21.223854279711663</c:v>
                </c:pt>
                <c:pt idx="7203">
                  <c:v>21.068986102811881</c:v>
                </c:pt>
                <c:pt idx="7204">
                  <c:v>21.576025214248851</c:v>
                </c:pt>
                <c:pt idx="7205">
                  <c:v>20.508840884159394</c:v>
                </c:pt>
                <c:pt idx="7206">
                  <c:v>20.221947604194494</c:v>
                </c:pt>
                <c:pt idx="7207">
                  <c:v>20.117674275495276</c:v>
                </c:pt>
                <c:pt idx="7208">
                  <c:v>19.846569921716011</c:v>
                </c:pt>
                <c:pt idx="7209">
                  <c:v>19.487028800522026</c:v>
                </c:pt>
                <c:pt idx="7210">
                  <c:v>19.78761665986984</c:v>
                </c:pt>
                <c:pt idx="7211">
                  <c:v>19.643059262922261</c:v>
                </c:pt>
                <c:pt idx="7212">
                  <c:v>19.804365073515452</c:v>
                </c:pt>
                <c:pt idx="7213">
                  <c:v>20.233498704458842</c:v>
                </c:pt>
                <c:pt idx="7214">
                  <c:v>20.287765093039635</c:v>
                </c:pt>
                <c:pt idx="7215">
                  <c:v>20.40281314597004</c:v>
                </c:pt>
                <c:pt idx="7216">
                  <c:v>21.923854692022871</c:v>
                </c:pt>
                <c:pt idx="7217">
                  <c:v>20.047304311681966</c:v>
                </c:pt>
                <c:pt idx="7218">
                  <c:v>19.466015520557125</c:v>
                </c:pt>
                <c:pt idx="7219">
                  <c:v>22.169690669748679</c:v>
                </c:pt>
                <c:pt idx="7220">
                  <c:v>23.274524611318249</c:v>
                </c:pt>
                <c:pt idx="7221">
                  <c:v>23.548159877350354</c:v>
                </c:pt>
                <c:pt idx="7222">
                  <c:v>23.512181891272995</c:v>
                </c:pt>
                <c:pt idx="7223">
                  <c:v>24.461108116260203</c:v>
                </c:pt>
                <c:pt idx="7224">
                  <c:v>22.912364051398605</c:v>
                </c:pt>
                <c:pt idx="7225">
                  <c:v>22.370616768632935</c:v>
                </c:pt>
                <c:pt idx="7226">
                  <c:v>23.241945694869326</c:v>
                </c:pt>
                <c:pt idx="7227">
                  <c:v>23.440061644739696</c:v>
                </c:pt>
                <c:pt idx="7228">
                  <c:v>24.341314438665304</c:v>
                </c:pt>
                <c:pt idx="7229">
                  <c:v>23.287027859211328</c:v>
                </c:pt>
                <c:pt idx="7230">
                  <c:v>22.81034722129646</c:v>
                </c:pt>
                <c:pt idx="7231">
                  <c:v>23.663673492935185</c:v>
                </c:pt>
                <c:pt idx="7232">
                  <c:v>23.695813476221922</c:v>
                </c:pt>
                <c:pt idx="7233">
                  <c:v>23.866161289595578</c:v>
                </c:pt>
                <c:pt idx="7234">
                  <c:v>22.683124136370377</c:v>
                </c:pt>
                <c:pt idx="7235">
                  <c:v>22.675279453896966</c:v>
                </c:pt>
                <c:pt idx="7236">
                  <c:v>23.666745913547192</c:v>
                </c:pt>
                <c:pt idx="7237">
                  <c:v>22.802935885691753</c:v>
                </c:pt>
                <c:pt idx="7238">
                  <c:v>22.813452481757476</c:v>
                </c:pt>
                <c:pt idx="7239">
                  <c:v>23.102305774270011</c:v>
                </c:pt>
                <c:pt idx="7240">
                  <c:v>22.382435938591698</c:v>
                </c:pt>
                <c:pt idx="7241">
                  <c:v>22.185374228267936</c:v>
                </c:pt>
                <c:pt idx="7242">
                  <c:v>21.190474001208063</c:v>
                </c:pt>
                <c:pt idx="7243">
                  <c:v>22.36263825194759</c:v>
                </c:pt>
                <c:pt idx="7244">
                  <c:v>22.972253976214315</c:v>
                </c:pt>
                <c:pt idx="7245">
                  <c:v>22.880461782611413</c:v>
                </c:pt>
                <c:pt idx="7246">
                  <c:v>22.430982307648314</c:v>
                </c:pt>
                <c:pt idx="7247">
                  <c:v>22.422309352211933</c:v>
                </c:pt>
                <c:pt idx="7248">
                  <c:v>22.22690897754363</c:v>
                </c:pt>
                <c:pt idx="7249">
                  <c:v>22.459608633541684</c:v>
                </c:pt>
                <c:pt idx="7250">
                  <c:v>23.134919828565266</c:v>
                </c:pt>
                <c:pt idx="7251">
                  <c:v>22.460739100107546</c:v>
                </c:pt>
                <c:pt idx="7252">
                  <c:v>22.716278861956262</c:v>
                </c:pt>
                <c:pt idx="7253">
                  <c:v>22.360043767222404</c:v>
                </c:pt>
                <c:pt idx="7254">
                  <c:v>22.041885522064113</c:v>
                </c:pt>
                <c:pt idx="7255">
                  <c:v>21.678208070861881</c:v>
                </c:pt>
                <c:pt idx="7256">
                  <c:v>23.641311328643944</c:v>
                </c:pt>
                <c:pt idx="7257">
                  <c:v>22.954194573726099</c:v>
                </c:pt>
                <c:pt idx="7258">
                  <c:v>20.800966361892815</c:v>
                </c:pt>
                <c:pt idx="7259">
                  <c:v>19.826609137598179</c:v>
                </c:pt>
                <c:pt idx="7260">
                  <c:v>19.978058799167325</c:v>
                </c:pt>
                <c:pt idx="7261">
                  <c:v>20.140846023411196</c:v>
                </c:pt>
                <c:pt idx="7262">
                  <c:v>20.693471875812918</c:v>
                </c:pt>
                <c:pt idx="7263">
                  <c:v>20.425625162703604</c:v>
                </c:pt>
                <c:pt idx="7264">
                  <c:v>20.745282093085319</c:v>
                </c:pt>
                <c:pt idx="7265">
                  <c:v>20.26897044263805</c:v>
                </c:pt>
                <c:pt idx="7266">
                  <c:v>19.162483618056232</c:v>
                </c:pt>
                <c:pt idx="7267">
                  <c:v>19.921335760164638</c:v>
                </c:pt>
                <c:pt idx="7268">
                  <c:v>20.174831037338912</c:v>
                </c:pt>
                <c:pt idx="7269">
                  <c:v>22.754671756161439</c:v>
                </c:pt>
                <c:pt idx="7270">
                  <c:v>20.229757570767976</c:v>
                </c:pt>
                <c:pt idx="7271">
                  <c:v>19.912089371583839</c:v>
                </c:pt>
                <c:pt idx="7272">
                  <c:v>19.704490527559052</c:v>
                </c:pt>
                <c:pt idx="7273">
                  <c:v>19.710194267113263</c:v>
                </c:pt>
                <c:pt idx="7274">
                  <c:v>19.616851161257539</c:v>
                </c:pt>
                <c:pt idx="7275">
                  <c:v>20.42764867384324</c:v>
                </c:pt>
                <c:pt idx="7276">
                  <c:v>20.709895320099506</c:v>
                </c:pt>
                <c:pt idx="7277">
                  <c:v>20.419537282476902</c:v>
                </c:pt>
                <c:pt idx="7278">
                  <c:v>21.276601244925363</c:v>
                </c:pt>
                <c:pt idx="7279">
                  <c:v>20.435862335402234</c:v>
                </c:pt>
                <c:pt idx="7280">
                  <c:v>18.480538222585178</c:v>
                </c:pt>
                <c:pt idx="7281">
                  <c:v>17.698429403554147</c:v>
                </c:pt>
                <c:pt idx="7282">
                  <c:v>19.609830977411658</c:v>
                </c:pt>
                <c:pt idx="7283">
                  <c:v>19.401000892439885</c:v>
                </c:pt>
                <c:pt idx="7284">
                  <c:v>19.963111764340415</c:v>
                </c:pt>
                <c:pt idx="7285">
                  <c:v>20.105797664070998</c:v>
                </c:pt>
                <c:pt idx="7286">
                  <c:v>20.49667879640716</c:v>
                </c:pt>
                <c:pt idx="7287">
                  <c:v>21.706141158598889</c:v>
                </c:pt>
                <c:pt idx="7288">
                  <c:v>21.067497247695677</c:v>
                </c:pt>
                <c:pt idx="7289">
                  <c:v>21.27577847333486</c:v>
                </c:pt>
                <c:pt idx="7290">
                  <c:v>17.946869097195108</c:v>
                </c:pt>
                <c:pt idx="7291">
                  <c:v>21.80254040233649</c:v>
                </c:pt>
                <c:pt idx="7292">
                  <c:v>22.895863325802569</c:v>
                </c:pt>
                <c:pt idx="7293">
                  <c:v>22.917424628031508</c:v>
                </c:pt>
                <c:pt idx="7294">
                  <c:v>22.702189579271806</c:v>
                </c:pt>
                <c:pt idx="7295">
                  <c:v>22.31379213635007</c:v>
                </c:pt>
                <c:pt idx="7296">
                  <c:v>20.680832119535296</c:v>
                </c:pt>
                <c:pt idx="7297">
                  <c:v>19.899137300544865</c:v>
                </c:pt>
                <c:pt idx="7298">
                  <c:v>21.727278520714481</c:v>
                </c:pt>
                <c:pt idx="7299">
                  <c:v>20.891332020661181</c:v>
                </c:pt>
                <c:pt idx="7300">
                  <c:v>22.360173544429667</c:v>
                </c:pt>
                <c:pt idx="7301">
                  <c:v>22.332059615458494</c:v>
                </c:pt>
                <c:pt idx="7302">
                  <c:v>21.87242182155827</c:v>
                </c:pt>
                <c:pt idx="7303">
                  <c:v>22.678659206008966</c:v>
                </c:pt>
                <c:pt idx="7304">
                  <c:v>22.435745158639495</c:v>
                </c:pt>
                <c:pt idx="7305">
                  <c:v>21.36595601929633</c:v>
                </c:pt>
                <c:pt idx="7306">
                  <c:v>21.129492161343823</c:v>
                </c:pt>
                <c:pt idx="7307">
                  <c:v>20.571184984428811</c:v>
                </c:pt>
                <c:pt idx="7308">
                  <c:v>19.626900381305322</c:v>
                </c:pt>
                <c:pt idx="7309">
                  <c:v>20.826130178036784</c:v>
                </c:pt>
                <c:pt idx="7310">
                  <c:v>22.699556696259563</c:v>
                </c:pt>
                <c:pt idx="7311">
                  <c:v>21.914290597324545</c:v>
                </c:pt>
                <c:pt idx="7312">
                  <c:v>21.227297581960908</c:v>
                </c:pt>
                <c:pt idx="7313">
                  <c:v>21.141773263013629</c:v>
                </c:pt>
                <c:pt idx="7314">
                  <c:v>20.678050377190463</c:v>
                </c:pt>
                <c:pt idx="7315">
                  <c:v>21.613011173906688</c:v>
                </c:pt>
                <c:pt idx="7316">
                  <c:v>21.608292292289757</c:v>
                </c:pt>
                <c:pt idx="7317">
                  <c:v>21.300822924582771</c:v>
                </c:pt>
                <c:pt idx="7318">
                  <c:v>21.180088371649827</c:v>
                </c:pt>
                <c:pt idx="7319">
                  <c:v>21.369551984474494</c:v>
                </c:pt>
                <c:pt idx="7320">
                  <c:v>21.418257282527659</c:v>
                </c:pt>
                <c:pt idx="7321">
                  <c:v>20.907382854918797</c:v>
                </c:pt>
                <c:pt idx="7322">
                  <c:v>21.727369098702088</c:v>
                </c:pt>
                <c:pt idx="7323">
                  <c:v>22.04417480485008</c:v>
                </c:pt>
                <c:pt idx="7324">
                  <c:v>21.977131866126967</c:v>
                </c:pt>
                <c:pt idx="7325">
                  <c:v>21.657649882819921</c:v>
                </c:pt>
                <c:pt idx="7326">
                  <c:v>21.085452655765121</c:v>
                </c:pt>
                <c:pt idx="7327">
                  <c:v>21.178636880003921</c:v>
                </c:pt>
                <c:pt idx="7328">
                  <c:v>22.518232570894874</c:v>
                </c:pt>
                <c:pt idx="7329">
                  <c:v>23.04718829516159</c:v>
                </c:pt>
                <c:pt idx="7330">
                  <c:v>22.347588913501507</c:v>
                </c:pt>
                <c:pt idx="7331">
                  <c:v>22.396074283978802</c:v>
                </c:pt>
                <c:pt idx="7332">
                  <c:v>22.418101902364409</c:v>
                </c:pt>
                <c:pt idx="7333">
                  <c:v>22.625475615468648</c:v>
                </c:pt>
                <c:pt idx="7334">
                  <c:v>22.804325444170402</c:v>
                </c:pt>
                <c:pt idx="7335">
                  <c:v>21.912693634921773</c:v>
                </c:pt>
                <c:pt idx="7336">
                  <c:v>20.823990672458084</c:v>
                </c:pt>
                <c:pt idx="7337">
                  <c:v>20.508430102801729</c:v>
                </c:pt>
                <c:pt idx="7338">
                  <c:v>20.098382542887162</c:v>
                </c:pt>
                <c:pt idx="7339">
                  <c:v>20.059366026171361</c:v>
                </c:pt>
                <c:pt idx="7340">
                  <c:v>21.392141650209268</c:v>
                </c:pt>
                <c:pt idx="7341">
                  <c:v>20.204798113923598</c:v>
                </c:pt>
                <c:pt idx="7342">
                  <c:v>20.406570597223023</c:v>
                </c:pt>
                <c:pt idx="7343">
                  <c:v>20.643877015064714</c:v>
                </c:pt>
                <c:pt idx="7344">
                  <c:v>21.819850412073208</c:v>
                </c:pt>
                <c:pt idx="7345">
                  <c:v>23.021752768693847</c:v>
                </c:pt>
                <c:pt idx="7346">
                  <c:v>23.488878114126635</c:v>
                </c:pt>
                <c:pt idx="7347">
                  <c:v>23.22309512942936</c:v>
                </c:pt>
                <c:pt idx="7348">
                  <c:v>23.434705158690253</c:v>
                </c:pt>
                <c:pt idx="7349">
                  <c:v>23.407716243646799</c:v>
                </c:pt>
                <c:pt idx="7350">
                  <c:v>23.206388735277475</c:v>
                </c:pt>
                <c:pt idx="7351">
                  <c:v>22.530183355012706</c:v>
                </c:pt>
                <c:pt idx="7352">
                  <c:v>21.059304346564705</c:v>
                </c:pt>
                <c:pt idx="7353">
                  <c:v>19.979642680758879</c:v>
                </c:pt>
                <c:pt idx="7354">
                  <c:v>20.712520893896109</c:v>
                </c:pt>
                <c:pt idx="7355">
                  <c:v>21.64225154019298</c:v>
                </c:pt>
                <c:pt idx="7356">
                  <c:v>22.146574565293331</c:v>
                </c:pt>
                <c:pt idx="7357">
                  <c:v>22.646685180923843</c:v>
                </c:pt>
                <c:pt idx="7358">
                  <c:v>20.098771963494087</c:v>
                </c:pt>
                <c:pt idx="7359">
                  <c:v>19.860015501083705</c:v>
                </c:pt>
                <c:pt idx="7360">
                  <c:v>20.244259081887307</c:v>
                </c:pt>
                <c:pt idx="7361">
                  <c:v>20.162476054026797</c:v>
                </c:pt>
                <c:pt idx="7362">
                  <c:v>20.262456638990951</c:v>
                </c:pt>
                <c:pt idx="7363">
                  <c:v>19.29898077820722</c:v>
                </c:pt>
                <c:pt idx="7364">
                  <c:v>19.379556260106263</c:v>
                </c:pt>
                <c:pt idx="7365">
                  <c:v>19.719159512215722</c:v>
                </c:pt>
                <c:pt idx="7366">
                  <c:v>18.698080712708876</c:v>
                </c:pt>
                <c:pt idx="7367">
                  <c:v>19.122618244768002</c:v>
                </c:pt>
                <c:pt idx="7368">
                  <c:v>19.282139230850444</c:v>
                </c:pt>
                <c:pt idx="7369">
                  <c:v>18.645125297662883</c:v>
                </c:pt>
                <c:pt idx="7370">
                  <c:v>18.828147641685128</c:v>
                </c:pt>
                <c:pt idx="7371">
                  <c:v>18.284981839423196</c:v>
                </c:pt>
                <c:pt idx="7372">
                  <c:v>18.795868682072971</c:v>
                </c:pt>
                <c:pt idx="7373">
                  <c:v>18.829933907702006</c:v>
                </c:pt>
                <c:pt idx="7374">
                  <c:v>18.119415705706949</c:v>
                </c:pt>
                <c:pt idx="7375">
                  <c:v>18.429110115197087</c:v>
                </c:pt>
                <c:pt idx="7376">
                  <c:v>17.827168858891543</c:v>
                </c:pt>
                <c:pt idx="7377">
                  <c:v>16.67844181989901</c:v>
                </c:pt>
                <c:pt idx="7378">
                  <c:v>17.944359555277444</c:v>
                </c:pt>
                <c:pt idx="7379">
                  <c:v>17.803316154154089</c:v>
                </c:pt>
                <c:pt idx="7380">
                  <c:v>17.528688138815831</c:v>
                </c:pt>
                <c:pt idx="7381">
                  <c:v>18.512168006565961</c:v>
                </c:pt>
                <c:pt idx="7382">
                  <c:v>19.203697143098204</c:v>
                </c:pt>
                <c:pt idx="7383">
                  <c:v>18.400757237755929</c:v>
                </c:pt>
                <c:pt idx="7384">
                  <c:v>18.212031037186637</c:v>
                </c:pt>
                <c:pt idx="7385">
                  <c:v>18.20141599540348</c:v>
                </c:pt>
                <c:pt idx="7386">
                  <c:v>18.454223776756077</c:v>
                </c:pt>
                <c:pt idx="7387">
                  <c:v>18.200571003760114</c:v>
                </c:pt>
                <c:pt idx="7388">
                  <c:v>18.517199069238156</c:v>
                </c:pt>
                <c:pt idx="7389">
                  <c:v>18.469933743329552</c:v>
                </c:pt>
                <c:pt idx="7390">
                  <c:v>18.509601512134513</c:v>
                </c:pt>
                <c:pt idx="7391">
                  <c:v>16.804513959196495</c:v>
                </c:pt>
                <c:pt idx="7392">
                  <c:v>18.274254966157812</c:v>
                </c:pt>
                <c:pt idx="7393">
                  <c:v>18.4173833310691</c:v>
                </c:pt>
                <c:pt idx="7394">
                  <c:v>18.607894512139584</c:v>
                </c:pt>
                <c:pt idx="7395">
                  <c:v>18.749281474542361</c:v>
                </c:pt>
                <c:pt idx="7396">
                  <c:v>18.947890285140623</c:v>
                </c:pt>
                <c:pt idx="7397">
                  <c:v>18.735591407689316</c:v>
                </c:pt>
                <c:pt idx="7398">
                  <c:v>18.891251074829547</c:v>
                </c:pt>
                <c:pt idx="7399">
                  <c:v>19.69476227125859</c:v>
                </c:pt>
                <c:pt idx="7400">
                  <c:v>19.309819858977832</c:v>
                </c:pt>
                <c:pt idx="7401">
                  <c:v>18.977486562299678</c:v>
                </c:pt>
                <c:pt idx="7402">
                  <c:v>19.499994723891657</c:v>
                </c:pt>
                <c:pt idx="7403">
                  <c:v>19.356756347838196</c:v>
                </c:pt>
                <c:pt idx="7404">
                  <c:v>18.849289438335372</c:v>
                </c:pt>
                <c:pt idx="7405">
                  <c:v>18.956286300458576</c:v>
                </c:pt>
                <c:pt idx="7406">
                  <c:v>18.852986939728144</c:v>
                </c:pt>
                <c:pt idx="7407">
                  <c:v>19.318710999645248</c:v>
                </c:pt>
                <c:pt idx="7408">
                  <c:v>19.432299102715437</c:v>
                </c:pt>
                <c:pt idx="7409">
                  <c:v>19.304622140312663</c:v>
                </c:pt>
                <c:pt idx="7410">
                  <c:v>19.170617492671237</c:v>
                </c:pt>
                <c:pt idx="7411">
                  <c:v>19.149856157015773</c:v>
                </c:pt>
                <c:pt idx="7412">
                  <c:v>18.464739413240096</c:v>
                </c:pt>
                <c:pt idx="7413">
                  <c:v>18.195499005145273</c:v>
                </c:pt>
                <c:pt idx="7414">
                  <c:v>18.420847804601358</c:v>
                </c:pt>
                <c:pt idx="7415">
                  <c:v>18.481403158365399</c:v>
                </c:pt>
                <c:pt idx="7416">
                  <c:v>18.425065289280873</c:v>
                </c:pt>
                <c:pt idx="7417">
                  <c:v>18.463878021873761</c:v>
                </c:pt>
                <c:pt idx="7418">
                  <c:v>18.765891084566253</c:v>
                </c:pt>
                <c:pt idx="7419">
                  <c:v>19.739610751757244</c:v>
                </c:pt>
                <c:pt idx="7420">
                  <c:v>19.349089591565651</c:v>
                </c:pt>
                <c:pt idx="7421">
                  <c:v>20.086215367377605</c:v>
                </c:pt>
                <c:pt idx="7422">
                  <c:v>20.460275152916129</c:v>
                </c:pt>
                <c:pt idx="7423">
                  <c:v>19.065220335280411</c:v>
                </c:pt>
                <c:pt idx="7424">
                  <c:v>19.526019381269798</c:v>
                </c:pt>
                <c:pt idx="7425">
                  <c:v>19.514005502438405</c:v>
                </c:pt>
                <c:pt idx="7426">
                  <c:v>19.491452853411822</c:v>
                </c:pt>
                <c:pt idx="7427">
                  <c:v>21.834588378626378</c:v>
                </c:pt>
                <c:pt idx="7428">
                  <c:v>21.220337088894311</c:v>
                </c:pt>
                <c:pt idx="7429">
                  <c:v>21.173774261592939</c:v>
                </c:pt>
                <c:pt idx="7430">
                  <c:v>20.505603967680017</c:v>
                </c:pt>
                <c:pt idx="7431">
                  <c:v>20.48347257631368</c:v>
                </c:pt>
                <c:pt idx="7432">
                  <c:v>20.576383049856094</c:v>
                </c:pt>
                <c:pt idx="7433">
                  <c:v>19.62561229770856</c:v>
                </c:pt>
                <c:pt idx="7434">
                  <c:v>19.460936247558628</c:v>
                </c:pt>
                <c:pt idx="7435">
                  <c:v>18.463226363095238</c:v>
                </c:pt>
                <c:pt idx="7436">
                  <c:v>18.12526799677849</c:v>
                </c:pt>
                <c:pt idx="7437">
                  <c:v>19.07375252747784</c:v>
                </c:pt>
                <c:pt idx="7438">
                  <c:v>19.195526974560128</c:v>
                </c:pt>
                <c:pt idx="7439">
                  <c:v>18.106858992597637</c:v>
                </c:pt>
                <c:pt idx="7440">
                  <c:v>18.120265353322992</c:v>
                </c:pt>
                <c:pt idx="7441">
                  <c:v>18.126651613768779</c:v>
                </c:pt>
                <c:pt idx="7442">
                  <c:v>18.708428857536841</c:v>
                </c:pt>
                <c:pt idx="7443">
                  <c:v>19.193710619405856</c:v>
                </c:pt>
                <c:pt idx="7444">
                  <c:v>19.268450981526524</c:v>
                </c:pt>
                <c:pt idx="7445">
                  <c:v>19.110302544191104</c:v>
                </c:pt>
                <c:pt idx="7446">
                  <c:v>19.234612016343277</c:v>
                </c:pt>
                <c:pt idx="7447">
                  <c:v>19.947565104131048</c:v>
                </c:pt>
                <c:pt idx="7448">
                  <c:v>20.388202808893883</c:v>
                </c:pt>
                <c:pt idx="7449">
                  <c:v>20.525533577703918</c:v>
                </c:pt>
                <c:pt idx="7450">
                  <c:v>20.619700423113859</c:v>
                </c:pt>
                <c:pt idx="7451">
                  <c:v>20.659539265733187</c:v>
                </c:pt>
                <c:pt idx="7452">
                  <c:v>20.671939354870581</c:v>
                </c:pt>
                <c:pt idx="7453">
                  <c:v>20.747112354875654</c:v>
                </c:pt>
                <c:pt idx="7454">
                  <c:v>20.527088435641197</c:v>
                </c:pt>
                <c:pt idx="7455">
                  <c:v>20.319389636185104</c:v>
                </c:pt>
                <c:pt idx="7456">
                  <c:v>20.590472509460636</c:v>
                </c:pt>
                <c:pt idx="7457">
                  <c:v>20.60449258188477</c:v>
                </c:pt>
                <c:pt idx="7458">
                  <c:v>20.440651634799941</c:v>
                </c:pt>
                <c:pt idx="7459">
                  <c:v>21.112085701693598</c:v>
                </c:pt>
                <c:pt idx="7460">
                  <c:v>21.195582435681796</c:v>
                </c:pt>
                <c:pt idx="7461">
                  <c:v>21.235703838190314</c:v>
                </c:pt>
                <c:pt idx="7462">
                  <c:v>22.081121501195376</c:v>
                </c:pt>
                <c:pt idx="7463">
                  <c:v>23.115554068111866</c:v>
                </c:pt>
                <c:pt idx="7464">
                  <c:v>18.699852459320848</c:v>
                </c:pt>
                <c:pt idx="7465">
                  <c:v>19.590136637636249</c:v>
                </c:pt>
                <c:pt idx="7466">
                  <c:v>19.717618645987805</c:v>
                </c:pt>
                <c:pt idx="7467">
                  <c:v>20.103180984438964</c:v>
                </c:pt>
                <c:pt idx="7468">
                  <c:v>20.333711123716146</c:v>
                </c:pt>
                <c:pt idx="7469">
                  <c:v>21.601280907849201</c:v>
                </c:pt>
                <c:pt idx="7470">
                  <c:v>20.941088137613409</c:v>
                </c:pt>
                <c:pt idx="7471">
                  <c:v>21.787332250481221</c:v>
                </c:pt>
                <c:pt idx="7472">
                  <c:v>21.757381971926861</c:v>
                </c:pt>
                <c:pt idx="7473">
                  <c:v>23.374834678171293</c:v>
                </c:pt>
                <c:pt idx="7474">
                  <c:v>22.072153659966283</c:v>
                </c:pt>
                <c:pt idx="7475">
                  <c:v>21.080367793662219</c:v>
                </c:pt>
                <c:pt idx="7476">
                  <c:v>21.382079196119975</c:v>
                </c:pt>
                <c:pt idx="7477">
                  <c:v>22.496289698923285</c:v>
                </c:pt>
                <c:pt idx="7478">
                  <c:v>22.836179205907449</c:v>
                </c:pt>
                <c:pt idx="7479">
                  <c:v>23.312960934349938</c:v>
                </c:pt>
                <c:pt idx="7480">
                  <c:v>20.080582758855616</c:v>
                </c:pt>
                <c:pt idx="7481">
                  <c:v>21.12723549561413</c:v>
                </c:pt>
                <c:pt idx="7482">
                  <c:v>20.549935313122955</c:v>
                </c:pt>
                <c:pt idx="7483">
                  <c:v>20.464336820076664</c:v>
                </c:pt>
                <c:pt idx="7484">
                  <c:v>21.089907786685671</c:v>
                </c:pt>
                <c:pt idx="7485">
                  <c:v>20.808019364658051</c:v>
                </c:pt>
                <c:pt idx="7486">
                  <c:v>21.03019665575497</c:v>
                </c:pt>
                <c:pt idx="7487">
                  <c:v>20.952634478865342</c:v>
                </c:pt>
                <c:pt idx="7488">
                  <c:v>20.845055857684041</c:v>
                </c:pt>
                <c:pt idx="7489">
                  <c:v>21.073901913405063</c:v>
                </c:pt>
                <c:pt idx="7490">
                  <c:v>21.10107919752544</c:v>
                </c:pt>
                <c:pt idx="7491">
                  <c:v>21.387284274140573</c:v>
                </c:pt>
                <c:pt idx="7492">
                  <c:v>21.356562487227045</c:v>
                </c:pt>
                <c:pt idx="7493">
                  <c:v>22.088174094511082</c:v>
                </c:pt>
                <c:pt idx="7494">
                  <c:v>22.019473258848006</c:v>
                </c:pt>
                <c:pt idx="7495">
                  <c:v>20.951970140393875</c:v>
                </c:pt>
                <c:pt idx="7496">
                  <c:v>22.287357187768418</c:v>
                </c:pt>
                <c:pt idx="7497">
                  <c:v>22.472985625103838</c:v>
                </c:pt>
                <c:pt idx="7498">
                  <c:v>21.935838788025148</c:v>
                </c:pt>
                <c:pt idx="7499">
                  <c:v>21.366108962083551</c:v>
                </c:pt>
                <c:pt idx="7500">
                  <c:v>21.116666250369551</c:v>
                </c:pt>
                <c:pt idx="7501">
                  <c:v>18.066801300483956</c:v>
                </c:pt>
                <c:pt idx="7502">
                  <c:v>20.540187523337597</c:v>
                </c:pt>
                <c:pt idx="7503">
                  <c:v>19.932884896595361</c:v>
                </c:pt>
                <c:pt idx="7504">
                  <c:v>19.886369637539804</c:v>
                </c:pt>
                <c:pt idx="7505">
                  <c:v>20.090202042844016</c:v>
                </c:pt>
                <c:pt idx="7506">
                  <c:v>20.2652332239145</c:v>
                </c:pt>
                <c:pt idx="7507">
                  <c:v>20.07002455259342</c:v>
                </c:pt>
                <c:pt idx="7508">
                  <c:v>20.518156013623724</c:v>
                </c:pt>
                <c:pt idx="7509">
                  <c:v>21.769437446849356</c:v>
                </c:pt>
                <c:pt idx="7510">
                  <c:v>20.699324567951976</c:v>
                </c:pt>
                <c:pt idx="7511">
                  <c:v>20.549471228110583</c:v>
                </c:pt>
                <c:pt idx="7512">
                  <c:v>20.560015067944367</c:v>
                </c:pt>
                <c:pt idx="7513">
                  <c:v>20.984395087468545</c:v>
                </c:pt>
                <c:pt idx="7514">
                  <c:v>20.800103923111326</c:v>
                </c:pt>
                <c:pt idx="7515">
                  <c:v>21.008200223960188</c:v>
                </c:pt>
                <c:pt idx="7516">
                  <c:v>21.726638414813067</c:v>
                </c:pt>
                <c:pt idx="7517">
                  <c:v>21.49342568081471</c:v>
                </c:pt>
                <c:pt idx="7518">
                  <c:v>21.085437024801433</c:v>
                </c:pt>
                <c:pt idx="7519">
                  <c:v>20.95827624484922</c:v>
                </c:pt>
                <c:pt idx="7520">
                  <c:v>20.379068923085942</c:v>
                </c:pt>
                <c:pt idx="7521">
                  <c:v>20.142099950926148</c:v>
                </c:pt>
                <c:pt idx="7522">
                  <c:v>20.269123290767546</c:v>
                </c:pt>
                <c:pt idx="7523">
                  <c:v>20.442145540081309</c:v>
                </c:pt>
                <c:pt idx="7524">
                  <c:v>20.919293722501425</c:v>
                </c:pt>
                <c:pt idx="7525">
                  <c:v>21.101339934212891</c:v>
                </c:pt>
                <c:pt idx="7526">
                  <c:v>21.002527930026961</c:v>
                </c:pt>
                <c:pt idx="7527">
                  <c:v>20.726708718310419</c:v>
                </c:pt>
                <c:pt idx="7528">
                  <c:v>21.749467696092054</c:v>
                </c:pt>
                <c:pt idx="7529">
                  <c:v>21.380197821416139</c:v>
                </c:pt>
                <c:pt idx="7530">
                  <c:v>21.685720928677338</c:v>
                </c:pt>
                <c:pt idx="7531">
                  <c:v>21.111663751762325</c:v>
                </c:pt>
                <c:pt idx="7532">
                  <c:v>20.660288389616277</c:v>
                </c:pt>
                <c:pt idx="7533">
                  <c:v>20.655347137527119</c:v>
                </c:pt>
                <c:pt idx="7534">
                  <c:v>20.494936134731422</c:v>
                </c:pt>
                <c:pt idx="7535">
                  <c:v>20.534478956461705</c:v>
                </c:pt>
                <c:pt idx="7536">
                  <c:v>20.668745941148831</c:v>
                </c:pt>
                <c:pt idx="7537">
                  <c:v>20.424050819964993</c:v>
                </c:pt>
                <c:pt idx="7538">
                  <c:v>20.694036208561016</c:v>
                </c:pt>
                <c:pt idx="7539">
                  <c:v>20.476347336680796</c:v>
                </c:pt>
                <c:pt idx="7540">
                  <c:v>20.721530076250229</c:v>
                </c:pt>
                <c:pt idx="7541">
                  <c:v>20.816848173749335</c:v>
                </c:pt>
                <c:pt idx="7542">
                  <c:v>20.770667878481717</c:v>
                </c:pt>
                <c:pt idx="7543">
                  <c:v>20.96265540913538</c:v>
                </c:pt>
                <c:pt idx="7544">
                  <c:v>21.468314761534565</c:v>
                </c:pt>
                <c:pt idx="7545">
                  <c:v>17.450143301909719</c:v>
                </c:pt>
                <c:pt idx="7546">
                  <c:v>17.645836005241716</c:v>
                </c:pt>
                <c:pt idx="7547">
                  <c:v>18.582988240653144</c:v>
                </c:pt>
                <c:pt idx="7548">
                  <c:v>18.705850498298158</c:v>
                </c:pt>
                <c:pt idx="7549">
                  <c:v>18.726912137552496</c:v>
                </c:pt>
                <c:pt idx="7550">
                  <c:v>20.051141134756804</c:v>
                </c:pt>
                <c:pt idx="7551">
                  <c:v>21.055243239222303</c:v>
                </c:pt>
                <c:pt idx="7552">
                  <c:v>21.393350320023369</c:v>
                </c:pt>
                <c:pt idx="7553">
                  <c:v>22.151507548483622</c:v>
                </c:pt>
                <c:pt idx="7554">
                  <c:v>21.871822176600865</c:v>
                </c:pt>
                <c:pt idx="7555">
                  <c:v>21.590215457920465</c:v>
                </c:pt>
                <c:pt idx="7556">
                  <c:v>21.984071565186735</c:v>
                </c:pt>
                <c:pt idx="7557">
                  <c:v>22.346606281086668</c:v>
                </c:pt>
                <c:pt idx="7558">
                  <c:v>22.104871115334134</c:v>
                </c:pt>
                <c:pt idx="7559">
                  <c:v>21.969117703068605</c:v>
                </c:pt>
                <c:pt idx="7560">
                  <c:v>21.767922782443907</c:v>
                </c:pt>
                <c:pt idx="7561">
                  <c:v>21.625080666836233</c:v>
                </c:pt>
                <c:pt idx="7562">
                  <c:v>21.93672124206368</c:v>
                </c:pt>
                <c:pt idx="7563">
                  <c:v>21.804806728128344</c:v>
                </c:pt>
                <c:pt idx="7564">
                  <c:v>23.674854409302888</c:v>
                </c:pt>
                <c:pt idx="7565">
                  <c:v>21.411182905007831</c:v>
                </c:pt>
                <c:pt idx="7566">
                  <c:v>19.98432254429262</c:v>
                </c:pt>
                <c:pt idx="7567">
                  <c:v>19.391286179350882</c:v>
                </c:pt>
                <c:pt idx="7568">
                  <c:v>18.719513091563108</c:v>
                </c:pt>
                <c:pt idx="7569">
                  <c:v>17.655855115171708</c:v>
                </c:pt>
                <c:pt idx="7570">
                  <c:v>17.163823147172462</c:v>
                </c:pt>
                <c:pt idx="7571">
                  <c:v>16.916650156904105</c:v>
                </c:pt>
                <c:pt idx="7572">
                  <c:v>19.527190920295322</c:v>
                </c:pt>
                <c:pt idx="7573">
                  <c:v>18.981556058141663</c:v>
                </c:pt>
                <c:pt idx="7574">
                  <c:v>18.543968175104037</c:v>
                </c:pt>
                <c:pt idx="7575">
                  <c:v>18.139061805996668</c:v>
                </c:pt>
                <c:pt idx="7576">
                  <c:v>17.845224702911256</c:v>
                </c:pt>
                <c:pt idx="7577">
                  <c:v>17.588640438269383</c:v>
                </c:pt>
                <c:pt idx="7578">
                  <c:v>18.759973651431995</c:v>
                </c:pt>
                <c:pt idx="7579">
                  <c:v>18.359919797645116</c:v>
                </c:pt>
                <c:pt idx="7580">
                  <c:v>18.650602503788033</c:v>
                </c:pt>
                <c:pt idx="7581">
                  <c:v>20.042519574903146</c:v>
                </c:pt>
                <c:pt idx="7582">
                  <c:v>18.250653385374513</c:v>
                </c:pt>
                <c:pt idx="7583">
                  <c:v>19.273416925825803</c:v>
                </c:pt>
                <c:pt idx="7584">
                  <c:v>20.438793811689578</c:v>
                </c:pt>
                <c:pt idx="7585">
                  <c:v>19.571557010797573</c:v>
                </c:pt>
                <c:pt idx="7586">
                  <c:v>19.159990507984112</c:v>
                </c:pt>
                <c:pt idx="7587">
                  <c:v>18.498937453622869</c:v>
                </c:pt>
                <c:pt idx="7588">
                  <c:v>18.388954063641687</c:v>
                </c:pt>
                <c:pt idx="7589">
                  <c:v>18.303103434108834</c:v>
                </c:pt>
                <c:pt idx="7590">
                  <c:v>18.498928137461132</c:v>
                </c:pt>
                <c:pt idx="7591">
                  <c:v>21.836274418938082</c:v>
                </c:pt>
                <c:pt idx="7592">
                  <c:v>22.967791382797081</c:v>
                </c:pt>
                <c:pt idx="7593">
                  <c:v>22.830156818721964</c:v>
                </c:pt>
                <c:pt idx="7594">
                  <c:v>21.108477457890011</c:v>
                </c:pt>
                <c:pt idx="7595">
                  <c:v>20.36382801494797</c:v>
                </c:pt>
                <c:pt idx="7596">
                  <c:v>21.099924964853869</c:v>
                </c:pt>
                <c:pt idx="7597">
                  <c:v>21.161513963463637</c:v>
                </c:pt>
                <c:pt idx="7598">
                  <c:v>21.411585668216315</c:v>
                </c:pt>
                <c:pt idx="7599">
                  <c:v>21.18661928380115</c:v>
                </c:pt>
                <c:pt idx="7600">
                  <c:v>21.656528335361624</c:v>
                </c:pt>
                <c:pt idx="7601">
                  <c:v>20.848909559544587</c:v>
                </c:pt>
                <c:pt idx="7602">
                  <c:v>20.238705960622259</c:v>
                </c:pt>
                <c:pt idx="7603">
                  <c:v>20.960021552588341</c:v>
                </c:pt>
                <c:pt idx="7604">
                  <c:v>20.896491229465287</c:v>
                </c:pt>
                <c:pt idx="7605">
                  <c:v>21.317883797736481</c:v>
                </c:pt>
                <c:pt idx="7606">
                  <c:v>21.300071059572502</c:v>
                </c:pt>
                <c:pt idx="7607">
                  <c:v>21.719891173805173</c:v>
                </c:pt>
                <c:pt idx="7608">
                  <c:v>21.637636899426589</c:v>
                </c:pt>
                <c:pt idx="7609">
                  <c:v>21.434329496907925</c:v>
                </c:pt>
                <c:pt idx="7610">
                  <c:v>20.978971580443776</c:v>
                </c:pt>
                <c:pt idx="7611">
                  <c:v>21.462702045654936</c:v>
                </c:pt>
                <c:pt idx="7612">
                  <c:v>21.567841512236033</c:v>
                </c:pt>
                <c:pt idx="7613">
                  <c:v>21.222651943969904</c:v>
                </c:pt>
                <c:pt idx="7614">
                  <c:v>20.983402916099241</c:v>
                </c:pt>
                <c:pt idx="7615">
                  <c:v>19.649742257356252</c:v>
                </c:pt>
                <c:pt idx="7616">
                  <c:v>21.500969758850538</c:v>
                </c:pt>
                <c:pt idx="7617">
                  <c:v>23.248909240840948</c:v>
                </c:pt>
                <c:pt idx="7618">
                  <c:v>25.112096842614811</c:v>
                </c:pt>
                <c:pt idx="7619">
                  <c:v>23.662344171202356</c:v>
                </c:pt>
                <c:pt idx="7620">
                  <c:v>23.728259790922358</c:v>
                </c:pt>
                <c:pt idx="7621">
                  <c:v>23.618929044396676</c:v>
                </c:pt>
                <c:pt idx="7622">
                  <c:v>23.743349746353662</c:v>
                </c:pt>
                <c:pt idx="7623">
                  <c:v>25.037509004095117</c:v>
                </c:pt>
                <c:pt idx="7624">
                  <c:v>25.110125765938761</c:v>
                </c:pt>
                <c:pt idx="7625">
                  <c:v>23.069053203137134</c:v>
                </c:pt>
                <c:pt idx="7626">
                  <c:v>22.069154542907462</c:v>
                </c:pt>
                <c:pt idx="7627">
                  <c:v>22.620726856314111</c:v>
                </c:pt>
                <c:pt idx="7628">
                  <c:v>21.91492598857921</c:v>
                </c:pt>
                <c:pt idx="7629">
                  <c:v>22.443226877192998</c:v>
                </c:pt>
                <c:pt idx="7630">
                  <c:v>21.82404314456458</c:v>
                </c:pt>
                <c:pt idx="7631">
                  <c:v>21.674588368788143</c:v>
                </c:pt>
                <c:pt idx="7632">
                  <c:v>22.141873769931806</c:v>
                </c:pt>
                <c:pt idx="7633">
                  <c:v>22.424522959363998</c:v>
                </c:pt>
                <c:pt idx="7634">
                  <c:v>22.58487159168747</c:v>
                </c:pt>
                <c:pt idx="7635">
                  <c:v>24.442045455312577</c:v>
                </c:pt>
                <c:pt idx="7636">
                  <c:v>23.752559907915188</c:v>
                </c:pt>
                <c:pt idx="7637">
                  <c:v>23.074073230992571</c:v>
                </c:pt>
                <c:pt idx="7638">
                  <c:v>22.690037079157602</c:v>
                </c:pt>
                <c:pt idx="7639">
                  <c:v>22.724019834034838</c:v>
                </c:pt>
                <c:pt idx="7640">
                  <c:v>22.807586584736303</c:v>
                </c:pt>
                <c:pt idx="7641">
                  <c:v>23.331259754684911</c:v>
                </c:pt>
                <c:pt idx="7642">
                  <c:v>22.504562236528123</c:v>
                </c:pt>
                <c:pt idx="7643">
                  <c:v>22.447074412012295</c:v>
                </c:pt>
                <c:pt idx="7644">
                  <c:v>25.074275476242228</c:v>
                </c:pt>
                <c:pt idx="7645">
                  <c:v>25.850187746485634</c:v>
                </c:pt>
                <c:pt idx="7646">
                  <c:v>23.987721361968951</c:v>
                </c:pt>
                <c:pt idx="7647">
                  <c:v>23.979431334113514</c:v>
                </c:pt>
                <c:pt idx="7648">
                  <c:v>23.723089673929529</c:v>
                </c:pt>
                <c:pt idx="7649">
                  <c:v>23.373326354967027</c:v>
                </c:pt>
                <c:pt idx="7650">
                  <c:v>23.472799438538402</c:v>
                </c:pt>
                <c:pt idx="7651">
                  <c:v>24.016161501246131</c:v>
                </c:pt>
                <c:pt idx="7652">
                  <c:v>24.027711612667879</c:v>
                </c:pt>
                <c:pt idx="7653">
                  <c:v>23.629481643283469</c:v>
                </c:pt>
                <c:pt idx="7654">
                  <c:v>23.505373367509584</c:v>
                </c:pt>
                <c:pt idx="7655">
                  <c:v>23.947247382857988</c:v>
                </c:pt>
                <c:pt idx="7656">
                  <c:v>23.197249047156841</c:v>
                </c:pt>
                <c:pt idx="7657">
                  <c:v>24.542922239440568</c:v>
                </c:pt>
                <c:pt idx="7658">
                  <c:v>22.572906388342787</c:v>
                </c:pt>
                <c:pt idx="7659">
                  <c:v>22.788483952422979</c:v>
                </c:pt>
                <c:pt idx="7660">
                  <c:v>22.751466300610854</c:v>
                </c:pt>
                <c:pt idx="7661">
                  <c:v>23.036984360517806</c:v>
                </c:pt>
                <c:pt idx="7662">
                  <c:v>23.191767705930289</c:v>
                </c:pt>
                <c:pt idx="7663">
                  <c:v>23.12812484520239</c:v>
                </c:pt>
                <c:pt idx="7664">
                  <c:v>23.220342942701496</c:v>
                </c:pt>
                <c:pt idx="7665">
                  <c:v>24.002660215730451</c:v>
                </c:pt>
                <c:pt idx="7666">
                  <c:v>24.149488625210434</c:v>
                </c:pt>
                <c:pt idx="7667">
                  <c:v>24.45430046366921</c:v>
                </c:pt>
                <c:pt idx="7668">
                  <c:v>24.073977878684744</c:v>
                </c:pt>
                <c:pt idx="7669">
                  <c:v>24.03519283690159</c:v>
                </c:pt>
                <c:pt idx="7670">
                  <c:v>25.35867345258287</c:v>
                </c:pt>
                <c:pt idx="7671">
                  <c:v>24.785968690708778</c:v>
                </c:pt>
                <c:pt idx="7672">
                  <c:v>24.269101820203556</c:v>
                </c:pt>
                <c:pt idx="7673">
                  <c:v>23.516393434362627</c:v>
                </c:pt>
                <c:pt idx="7674">
                  <c:v>23.164212485872344</c:v>
                </c:pt>
                <c:pt idx="7675">
                  <c:v>22.373928801978245</c:v>
                </c:pt>
                <c:pt idx="7676">
                  <c:v>22.111272339567854</c:v>
                </c:pt>
                <c:pt idx="7677">
                  <c:v>22.117062367423291</c:v>
                </c:pt>
                <c:pt idx="7678">
                  <c:v>22.461565775523198</c:v>
                </c:pt>
                <c:pt idx="7679">
                  <c:v>22.968720180847711</c:v>
                </c:pt>
                <c:pt idx="7680">
                  <c:v>22.303594717016626</c:v>
                </c:pt>
                <c:pt idx="7681">
                  <c:v>22.281202145985265</c:v>
                </c:pt>
                <c:pt idx="7682">
                  <c:v>23.414945236583957</c:v>
                </c:pt>
                <c:pt idx="7683">
                  <c:v>23.089910737956423</c:v>
                </c:pt>
                <c:pt idx="7684">
                  <c:v>22.855950608415956</c:v>
                </c:pt>
                <c:pt idx="7685">
                  <c:v>22.775901225401178</c:v>
                </c:pt>
                <c:pt idx="7686">
                  <c:v>22.75801369058188</c:v>
                </c:pt>
                <c:pt idx="7687">
                  <c:v>20.970243664081149</c:v>
                </c:pt>
                <c:pt idx="7688">
                  <c:v>22.58639771285608</c:v>
                </c:pt>
                <c:pt idx="7689">
                  <c:v>22.895349646023334</c:v>
                </c:pt>
                <c:pt idx="7690">
                  <c:v>22.643599399490036</c:v>
                </c:pt>
                <c:pt idx="7691">
                  <c:v>22.008492928697638</c:v>
                </c:pt>
                <c:pt idx="7692">
                  <c:v>22.054109512266486</c:v>
                </c:pt>
                <c:pt idx="7693">
                  <c:v>22.312520999746763</c:v>
                </c:pt>
                <c:pt idx="7694">
                  <c:v>21.650966966279636</c:v>
                </c:pt>
                <c:pt idx="7695">
                  <c:v>21.881205921726167</c:v>
                </c:pt>
                <c:pt idx="7696">
                  <c:v>22.045414409201371</c:v>
                </c:pt>
                <c:pt idx="7697">
                  <c:v>21.936178698887751</c:v>
                </c:pt>
                <c:pt idx="7698">
                  <c:v>21.048999544236786</c:v>
                </c:pt>
                <c:pt idx="7699">
                  <c:v>18.14148618908759</c:v>
                </c:pt>
                <c:pt idx="7700">
                  <c:v>19.281009911928543</c:v>
                </c:pt>
                <c:pt idx="7701">
                  <c:v>19.906191645942123</c:v>
                </c:pt>
                <c:pt idx="7702">
                  <c:v>20.271706867405527</c:v>
                </c:pt>
                <c:pt idx="7703">
                  <c:v>22.116783679490464</c:v>
                </c:pt>
                <c:pt idx="7704">
                  <c:v>20.345712097200188</c:v>
                </c:pt>
                <c:pt idx="7705">
                  <c:v>20.489523538706308</c:v>
                </c:pt>
                <c:pt idx="7706">
                  <c:v>20.534374233686744</c:v>
                </c:pt>
                <c:pt idx="7707">
                  <c:v>21.605821707224081</c:v>
                </c:pt>
                <c:pt idx="7708">
                  <c:v>21.298089829767694</c:v>
                </c:pt>
                <c:pt idx="7709">
                  <c:v>21.826586867405528</c:v>
                </c:pt>
                <c:pt idx="7710">
                  <c:v>22.225750526204354</c:v>
                </c:pt>
                <c:pt idx="7711">
                  <c:v>21.486293570727369</c:v>
                </c:pt>
                <c:pt idx="7712">
                  <c:v>21.225097008037409</c:v>
                </c:pt>
                <c:pt idx="7713">
                  <c:v>21.176840424468562</c:v>
                </c:pt>
                <c:pt idx="7714">
                  <c:v>22.174291555450022</c:v>
                </c:pt>
                <c:pt idx="7715">
                  <c:v>19.960404903622667</c:v>
                </c:pt>
                <c:pt idx="7716">
                  <c:v>20.874135594488241</c:v>
                </c:pt>
                <c:pt idx="7717">
                  <c:v>20.867421698943591</c:v>
                </c:pt>
                <c:pt idx="7718">
                  <c:v>19.629000288002306</c:v>
                </c:pt>
                <c:pt idx="7719">
                  <c:v>19.127435804682577</c:v>
                </c:pt>
                <c:pt idx="7720">
                  <c:v>19.657751462096243</c:v>
                </c:pt>
                <c:pt idx="7721">
                  <c:v>19.751409403604907</c:v>
                </c:pt>
                <c:pt idx="7722">
                  <c:v>20.625452147390728</c:v>
                </c:pt>
                <c:pt idx="7723">
                  <c:v>19.777296849286806</c:v>
                </c:pt>
                <c:pt idx="7724">
                  <c:v>19.202084391031892</c:v>
                </c:pt>
                <c:pt idx="7725">
                  <c:v>18.831992067888525</c:v>
                </c:pt>
                <c:pt idx="7726">
                  <c:v>19.167013984342521</c:v>
                </c:pt>
                <c:pt idx="7727">
                  <c:v>19.242490512200497</c:v>
                </c:pt>
                <c:pt idx="7728">
                  <c:v>18.568006306029666</c:v>
                </c:pt>
                <c:pt idx="7729">
                  <c:v>19.186113767070122</c:v>
                </c:pt>
                <c:pt idx="7730">
                  <c:v>18.987149925830884</c:v>
                </c:pt>
                <c:pt idx="7731">
                  <c:v>19.324271858998134</c:v>
                </c:pt>
                <c:pt idx="7732">
                  <c:v>19.316906750361937</c:v>
                </c:pt>
                <c:pt idx="7733">
                  <c:v>19.344974262896883</c:v>
                </c:pt>
                <c:pt idx="7734">
                  <c:v>18.975103074849848</c:v>
                </c:pt>
                <c:pt idx="7735">
                  <c:v>19.579236701627615</c:v>
                </c:pt>
                <c:pt idx="7736">
                  <c:v>19.81351302476082</c:v>
                </c:pt>
                <c:pt idx="7737">
                  <c:v>19.807559062363126</c:v>
                </c:pt>
                <c:pt idx="7738">
                  <c:v>19.992835079086536</c:v>
                </c:pt>
                <c:pt idx="7739">
                  <c:v>19.619990168198555</c:v>
                </c:pt>
                <c:pt idx="7740">
                  <c:v>21.403191031818583</c:v>
                </c:pt>
                <c:pt idx="7741">
                  <c:v>20.463767680784258</c:v>
                </c:pt>
                <c:pt idx="7742">
                  <c:v>20.356346867405527</c:v>
                </c:pt>
                <c:pt idx="7743">
                  <c:v>20.644194715611167</c:v>
                </c:pt>
                <c:pt idx="7744">
                  <c:v>19.830817141743502</c:v>
                </c:pt>
                <c:pt idx="7745">
                  <c:v>19.766537831152856</c:v>
                </c:pt>
                <c:pt idx="7746">
                  <c:v>20.931352413397448</c:v>
                </c:pt>
                <c:pt idx="7747">
                  <c:v>19.393852875696169</c:v>
                </c:pt>
                <c:pt idx="7748">
                  <c:v>20.863370476064567</c:v>
                </c:pt>
                <c:pt idx="7749">
                  <c:v>19.619826577658237</c:v>
                </c:pt>
                <c:pt idx="7750">
                  <c:v>19.451890404944383</c:v>
                </c:pt>
                <c:pt idx="7751">
                  <c:v>19.660666533089536</c:v>
                </c:pt>
                <c:pt idx="7752">
                  <c:v>21.477113813145802</c:v>
                </c:pt>
                <c:pt idx="7753">
                  <c:v>21.103730081922837</c:v>
                </c:pt>
                <c:pt idx="7754">
                  <c:v>19.905840251764861</c:v>
                </c:pt>
                <c:pt idx="7755">
                  <c:v>20.447487111127902</c:v>
                </c:pt>
                <c:pt idx="7756">
                  <c:v>20.669247084677927</c:v>
                </c:pt>
                <c:pt idx="7757">
                  <c:v>20.887292066584582</c:v>
                </c:pt>
                <c:pt idx="7758">
                  <c:v>19.979237597167192</c:v>
                </c:pt>
                <c:pt idx="7759">
                  <c:v>19.071392003795641</c:v>
                </c:pt>
                <c:pt idx="7760">
                  <c:v>19.092119477332982</c:v>
                </c:pt>
                <c:pt idx="7761">
                  <c:v>19.253544113832231</c:v>
                </c:pt>
                <c:pt idx="7762">
                  <c:v>21.511501625113993</c:v>
                </c:pt>
                <c:pt idx="7763">
                  <c:v>19.956613189082518</c:v>
                </c:pt>
                <c:pt idx="7764">
                  <c:v>19.307844058121358</c:v>
                </c:pt>
                <c:pt idx="7765">
                  <c:v>19.248779845024735</c:v>
                </c:pt>
                <c:pt idx="7766">
                  <c:v>19.038844729411988</c:v>
                </c:pt>
                <c:pt idx="7767">
                  <c:v>20.136297746130325</c:v>
                </c:pt>
                <c:pt idx="7768">
                  <c:v>19.414745771154532</c:v>
                </c:pt>
                <c:pt idx="7769">
                  <c:v>19.565968104034607</c:v>
                </c:pt>
                <c:pt idx="7770">
                  <c:v>19.89527875725727</c:v>
                </c:pt>
                <c:pt idx="7771">
                  <c:v>18.824584704265956</c:v>
                </c:pt>
                <c:pt idx="7772">
                  <c:v>18.28581389364739</c:v>
                </c:pt>
                <c:pt idx="7773">
                  <c:v>18.541257963301206</c:v>
                </c:pt>
                <c:pt idx="7774">
                  <c:v>18.46222134073475</c:v>
                </c:pt>
                <c:pt idx="7775">
                  <c:v>18.282286347685922</c:v>
                </c:pt>
                <c:pt idx="7776">
                  <c:v>18.298335201447419</c:v>
                </c:pt>
                <c:pt idx="7777">
                  <c:v>18.674353790607658</c:v>
                </c:pt>
                <c:pt idx="7778">
                  <c:v>19.153359286459796</c:v>
                </c:pt>
                <c:pt idx="7779">
                  <c:v>19.048913576146177</c:v>
                </c:pt>
                <c:pt idx="7780">
                  <c:v>20.099880010751892</c:v>
                </c:pt>
                <c:pt idx="7781">
                  <c:v>18.794692110950248</c:v>
                </c:pt>
                <c:pt idx="7782">
                  <c:v>18.453963577500879</c:v>
                </c:pt>
                <c:pt idx="7783">
                  <c:v>18.130889290574661</c:v>
                </c:pt>
                <c:pt idx="7784">
                  <c:v>18.41129584769353</c:v>
                </c:pt>
                <c:pt idx="7785">
                  <c:v>19.965109191802071</c:v>
                </c:pt>
                <c:pt idx="7786">
                  <c:v>21.002036911923465</c:v>
                </c:pt>
                <c:pt idx="7787">
                  <c:v>21.109142360395985</c:v>
                </c:pt>
                <c:pt idx="7788">
                  <c:v>21.153474024745591</c:v>
                </c:pt>
                <c:pt idx="7789">
                  <c:v>21.524617421703322</c:v>
                </c:pt>
                <c:pt idx="7790">
                  <c:v>20.316821297673037</c:v>
                </c:pt>
                <c:pt idx="7791">
                  <c:v>19.821860843604046</c:v>
                </c:pt>
                <c:pt idx="7792">
                  <c:v>20.042268452252934</c:v>
                </c:pt>
                <c:pt idx="7793">
                  <c:v>20.406749484309525</c:v>
                </c:pt>
                <c:pt idx="7794">
                  <c:v>20.681023548392258</c:v>
                </c:pt>
                <c:pt idx="7795">
                  <c:v>20.209518280954693</c:v>
                </c:pt>
                <c:pt idx="7796">
                  <c:v>19.567882984256233</c:v>
                </c:pt>
                <c:pt idx="7797">
                  <c:v>19.42198579900997</c:v>
                </c:pt>
                <c:pt idx="7798">
                  <c:v>19.802985545550879</c:v>
                </c:pt>
                <c:pt idx="7799">
                  <c:v>19.754296691789381</c:v>
                </c:pt>
                <c:pt idx="7800">
                  <c:v>19.967769208515335</c:v>
                </c:pt>
                <c:pt idx="7801">
                  <c:v>20.223650779561922</c:v>
                </c:pt>
                <c:pt idx="7802">
                  <c:v>20.109173817159149</c:v>
                </c:pt>
                <c:pt idx="7803">
                  <c:v>20.241970734993224</c:v>
                </c:pt>
                <c:pt idx="7804">
                  <c:v>20.240154658393312</c:v>
                </c:pt>
                <c:pt idx="7805">
                  <c:v>20.189486677887043</c:v>
                </c:pt>
                <c:pt idx="7806">
                  <c:v>16.82018731580191</c:v>
                </c:pt>
                <c:pt idx="7807">
                  <c:v>21.43756012373137</c:v>
                </c:pt>
                <c:pt idx="7808">
                  <c:v>18.036541730913893</c:v>
                </c:pt>
                <c:pt idx="7809">
                  <c:v>19.840079903597292</c:v>
                </c:pt>
                <c:pt idx="7810">
                  <c:v>19.816366751767401</c:v>
                </c:pt>
                <c:pt idx="7811">
                  <c:v>20.597948530349676</c:v>
                </c:pt>
                <c:pt idx="7812">
                  <c:v>21.682197183552034</c:v>
                </c:pt>
                <c:pt idx="7813">
                  <c:v>21.832202916149999</c:v>
                </c:pt>
                <c:pt idx="7814">
                  <c:v>21.566935307501108</c:v>
                </c:pt>
                <c:pt idx="7815">
                  <c:v>21.368294026151059</c:v>
                </c:pt>
                <c:pt idx="7816">
                  <c:v>20.905302420272484</c:v>
                </c:pt>
                <c:pt idx="7817">
                  <c:v>21.06045094117421</c:v>
                </c:pt>
                <c:pt idx="7818">
                  <c:v>20.507814955066397</c:v>
                </c:pt>
                <c:pt idx="7819">
                  <c:v>20.725752513575504</c:v>
                </c:pt>
                <c:pt idx="7820">
                  <c:v>21.737514913359384</c:v>
                </c:pt>
                <c:pt idx="7821">
                  <c:v>21.486278696076827</c:v>
                </c:pt>
                <c:pt idx="7822">
                  <c:v>21.857127034538141</c:v>
                </c:pt>
                <c:pt idx="7823">
                  <c:v>21.749472648737818</c:v>
                </c:pt>
                <c:pt idx="7824">
                  <c:v>22.406686609780813</c:v>
                </c:pt>
                <c:pt idx="7825">
                  <c:v>22.429996776913427</c:v>
                </c:pt>
                <c:pt idx="7826">
                  <c:v>22.098709718396709</c:v>
                </c:pt>
                <c:pt idx="7827">
                  <c:v>22.712150935704638</c:v>
                </c:pt>
                <c:pt idx="7828">
                  <c:v>23.353067417639217</c:v>
                </c:pt>
                <c:pt idx="7829">
                  <c:v>22.669960584726152</c:v>
                </c:pt>
                <c:pt idx="7830">
                  <c:v>24.926650917738193</c:v>
                </c:pt>
                <c:pt idx="7831">
                  <c:v>25.032936449777022</c:v>
                </c:pt>
                <c:pt idx="7832">
                  <c:v>26.110326713074343</c:v>
                </c:pt>
                <c:pt idx="7833">
                  <c:v>26.362257199164386</c:v>
                </c:pt>
                <c:pt idx="7834">
                  <c:v>26.901061543206943</c:v>
                </c:pt>
                <c:pt idx="7835">
                  <c:v>26.170815934527596</c:v>
                </c:pt>
                <c:pt idx="7836">
                  <c:v>26.183159724221589</c:v>
                </c:pt>
                <c:pt idx="7837">
                  <c:v>26.049275210286257</c:v>
                </c:pt>
                <c:pt idx="7838">
                  <c:v>25.821328775731306</c:v>
                </c:pt>
                <c:pt idx="7839">
                  <c:v>26.211586107231298</c:v>
                </c:pt>
                <c:pt idx="7840">
                  <c:v>23.893433231043328</c:v>
                </c:pt>
                <c:pt idx="7841">
                  <c:v>20.794885602717972</c:v>
                </c:pt>
                <c:pt idx="7842">
                  <c:v>20.885728725286967</c:v>
                </c:pt>
                <c:pt idx="7843">
                  <c:v>21.657758201655533</c:v>
                </c:pt>
                <c:pt idx="7844">
                  <c:v>21.176696668201089</c:v>
                </c:pt>
                <c:pt idx="7845">
                  <c:v>21.051960863178991</c:v>
                </c:pt>
                <c:pt idx="7846">
                  <c:v>21.32994498854368</c:v>
                </c:pt>
                <c:pt idx="7847">
                  <c:v>23.115530994226436</c:v>
                </c:pt>
                <c:pt idx="7848">
                  <c:v>22.600617723998255</c:v>
                </c:pt>
                <c:pt idx="7849">
                  <c:v>21.463230927271873</c:v>
                </c:pt>
                <c:pt idx="7850">
                  <c:v>21.297557292162857</c:v>
                </c:pt>
                <c:pt idx="7851">
                  <c:v>20.889212275424214</c:v>
                </c:pt>
                <c:pt idx="7852">
                  <c:v>20.985687913313701</c:v>
                </c:pt>
                <c:pt idx="7853">
                  <c:v>20.573066636129269</c:v>
                </c:pt>
                <c:pt idx="7854">
                  <c:v>20.450703429993965</c:v>
                </c:pt>
                <c:pt idx="7855">
                  <c:v>20.545322813008752</c:v>
                </c:pt>
                <c:pt idx="7856">
                  <c:v>21.114388693265909</c:v>
                </c:pt>
                <c:pt idx="7857">
                  <c:v>21.802687935648805</c:v>
                </c:pt>
                <c:pt idx="7858">
                  <c:v>21.49673980331772</c:v>
                </c:pt>
                <c:pt idx="7859">
                  <c:v>21.873738398049042</c:v>
                </c:pt>
                <c:pt idx="7860">
                  <c:v>21.966823974656567</c:v>
                </c:pt>
                <c:pt idx="7861">
                  <c:v>21.930887469082943</c:v>
                </c:pt>
                <c:pt idx="7862">
                  <c:v>21.268427186312202</c:v>
                </c:pt>
                <c:pt idx="7863">
                  <c:v>21.231466952326535</c:v>
                </c:pt>
                <c:pt idx="7864">
                  <c:v>21.214179400793981</c:v>
                </c:pt>
                <c:pt idx="7865">
                  <c:v>21.156502839509482</c:v>
                </c:pt>
                <c:pt idx="7866">
                  <c:v>20.463273546986798</c:v>
                </c:pt>
                <c:pt idx="7867">
                  <c:v>21.442241945375368</c:v>
                </c:pt>
                <c:pt idx="7868">
                  <c:v>21.656070794971242</c:v>
                </c:pt>
                <c:pt idx="7869">
                  <c:v>21.865449494147761</c:v>
                </c:pt>
                <c:pt idx="7870">
                  <c:v>21.810959243448838</c:v>
                </c:pt>
                <c:pt idx="7871">
                  <c:v>21.638728179371181</c:v>
                </c:pt>
                <c:pt idx="7872">
                  <c:v>21.207766840904796</c:v>
                </c:pt>
                <c:pt idx="7873">
                  <c:v>21.271174648707365</c:v>
                </c:pt>
                <c:pt idx="7874">
                  <c:v>20.873439648681984</c:v>
                </c:pt>
                <c:pt idx="7875">
                  <c:v>20.966320294928096</c:v>
                </c:pt>
                <c:pt idx="7876">
                  <c:v>20.871803616650769</c:v>
                </c:pt>
                <c:pt idx="7877">
                  <c:v>20.907444918879712</c:v>
                </c:pt>
                <c:pt idx="7878">
                  <c:v>20.994481747576391</c:v>
                </c:pt>
                <c:pt idx="7879">
                  <c:v>20.237838381234265</c:v>
                </c:pt>
                <c:pt idx="7880">
                  <c:v>19.084982482909144</c:v>
                </c:pt>
                <c:pt idx="7881">
                  <c:v>20.880668491301307</c:v>
                </c:pt>
                <c:pt idx="7882">
                  <c:v>22.817010446854429</c:v>
                </c:pt>
                <c:pt idx="7883">
                  <c:v>22.159776016485406</c:v>
                </c:pt>
                <c:pt idx="7884">
                  <c:v>20.298092272664054</c:v>
                </c:pt>
                <c:pt idx="7885">
                  <c:v>19.834305485725142</c:v>
                </c:pt>
                <c:pt idx="7886">
                  <c:v>20.064108225294582</c:v>
                </c:pt>
                <c:pt idx="7887">
                  <c:v>20.531106069334594</c:v>
                </c:pt>
                <c:pt idx="7888">
                  <c:v>20.346088755953325</c:v>
                </c:pt>
                <c:pt idx="7889">
                  <c:v>20.410725356235435</c:v>
                </c:pt>
                <c:pt idx="7890">
                  <c:v>20.349988739240064</c:v>
                </c:pt>
                <c:pt idx="7891">
                  <c:v>20.060487001060856</c:v>
                </c:pt>
                <c:pt idx="7892">
                  <c:v>18.727589311605829</c:v>
                </c:pt>
                <c:pt idx="7893">
                  <c:v>19.617245473177508</c:v>
                </c:pt>
                <c:pt idx="7894">
                  <c:v>19.996186677937803</c:v>
                </c:pt>
                <c:pt idx="7895">
                  <c:v>19.786176514970812</c:v>
                </c:pt>
                <c:pt idx="7896">
                  <c:v>19.456719540020405</c:v>
                </c:pt>
                <c:pt idx="7897">
                  <c:v>19.724471161206775</c:v>
                </c:pt>
                <c:pt idx="7898">
                  <c:v>19.726748751736945</c:v>
                </c:pt>
                <c:pt idx="7899">
                  <c:v>20.375406446763062</c:v>
                </c:pt>
                <c:pt idx="7900">
                  <c:v>20.461480721141644</c:v>
                </c:pt>
                <c:pt idx="7901">
                  <c:v>21.214158042854162</c:v>
                </c:pt>
                <c:pt idx="7902">
                  <c:v>20.542101471782196</c:v>
                </c:pt>
                <c:pt idx="7903">
                  <c:v>20.226882109646301</c:v>
                </c:pt>
                <c:pt idx="7904">
                  <c:v>20.101454957826562</c:v>
                </c:pt>
                <c:pt idx="7905">
                  <c:v>20.433993357569832</c:v>
                </c:pt>
                <c:pt idx="7906">
                  <c:v>19.808150793464261</c:v>
                </c:pt>
                <c:pt idx="7907">
                  <c:v>19.93881537982373</c:v>
                </c:pt>
                <c:pt idx="7908">
                  <c:v>19.990146732192454</c:v>
                </c:pt>
                <c:pt idx="7909">
                  <c:v>20.261400985692152</c:v>
                </c:pt>
                <c:pt idx="7910">
                  <c:v>18.607396719695579</c:v>
                </c:pt>
                <c:pt idx="7911">
                  <c:v>18.236128658383166</c:v>
                </c:pt>
                <c:pt idx="7912">
                  <c:v>19.002385062322514</c:v>
                </c:pt>
                <c:pt idx="7913">
                  <c:v>19.272679765674813</c:v>
                </c:pt>
                <c:pt idx="7914">
                  <c:v>19.721200491321611</c:v>
                </c:pt>
                <c:pt idx="7915">
                  <c:v>19.844841732268591</c:v>
                </c:pt>
                <c:pt idx="7916">
                  <c:v>19.684382509409875</c:v>
                </c:pt>
                <c:pt idx="7917">
                  <c:v>19.680657884052803</c:v>
                </c:pt>
                <c:pt idx="7918">
                  <c:v>20.222895988528453</c:v>
                </c:pt>
                <c:pt idx="7919">
                  <c:v>21.103963735049064</c:v>
                </c:pt>
                <c:pt idx="7920">
                  <c:v>17.687151019169434</c:v>
                </c:pt>
                <c:pt idx="7921">
                  <c:v>21.567456503879399</c:v>
                </c:pt>
                <c:pt idx="7922">
                  <c:v>21.643539392462728</c:v>
                </c:pt>
                <c:pt idx="7923">
                  <c:v>21.409196792170469</c:v>
                </c:pt>
                <c:pt idx="7924">
                  <c:v>21.62505686042898</c:v>
                </c:pt>
                <c:pt idx="7925">
                  <c:v>20.967690233646135</c:v>
                </c:pt>
                <c:pt idx="7926">
                  <c:v>20.46800992442542</c:v>
                </c:pt>
                <c:pt idx="7927">
                  <c:v>20.990841691865519</c:v>
                </c:pt>
                <c:pt idx="7928">
                  <c:v>21.577722797751711</c:v>
                </c:pt>
                <c:pt idx="7929">
                  <c:v>22.599187902273044</c:v>
                </c:pt>
                <c:pt idx="7930">
                  <c:v>21.670932091629098</c:v>
                </c:pt>
                <c:pt idx="7931">
                  <c:v>20.762216715529952</c:v>
                </c:pt>
                <c:pt idx="7932">
                  <c:v>20.315216417451406</c:v>
                </c:pt>
                <c:pt idx="7933">
                  <c:v>20.326896384024884</c:v>
                </c:pt>
                <c:pt idx="7934">
                  <c:v>20.713771378479176</c:v>
                </c:pt>
                <c:pt idx="7935">
                  <c:v>22.427069386942399</c:v>
                </c:pt>
                <c:pt idx="7936">
                  <c:v>21.258969612495292</c:v>
                </c:pt>
                <c:pt idx="7937">
                  <c:v>20.924422559549665</c:v>
                </c:pt>
                <c:pt idx="7938">
                  <c:v>21.084816127805627</c:v>
                </c:pt>
                <c:pt idx="7939">
                  <c:v>20.300633701571776</c:v>
                </c:pt>
                <c:pt idx="7940">
                  <c:v>21.213336824191529</c:v>
                </c:pt>
                <c:pt idx="7941">
                  <c:v>21.707634879932854</c:v>
                </c:pt>
                <c:pt idx="7942">
                  <c:v>21.735597618096836</c:v>
                </c:pt>
                <c:pt idx="7943">
                  <c:v>21.403019296348784</c:v>
                </c:pt>
                <c:pt idx="7944">
                  <c:v>21.163099138952884</c:v>
                </c:pt>
                <c:pt idx="7945">
                  <c:v>21.497144755963475</c:v>
                </c:pt>
                <c:pt idx="7946">
                  <c:v>21.430963108327131</c:v>
                </c:pt>
                <c:pt idx="7947">
                  <c:v>22.322118551279321</c:v>
                </c:pt>
                <c:pt idx="7948">
                  <c:v>22.361677644597567</c:v>
                </c:pt>
                <c:pt idx="7949">
                  <c:v>18.16740216686415</c:v>
                </c:pt>
                <c:pt idx="7950">
                  <c:v>20.123852687735425</c:v>
                </c:pt>
                <c:pt idx="7951">
                  <c:v>20.564947051251405</c:v>
                </c:pt>
                <c:pt idx="7952">
                  <c:v>21.815312042894774</c:v>
                </c:pt>
                <c:pt idx="7953">
                  <c:v>21.843729449579062</c:v>
                </c:pt>
                <c:pt idx="7954">
                  <c:v>21.598750466277096</c:v>
                </c:pt>
                <c:pt idx="7955">
                  <c:v>22.047479534550831</c:v>
                </c:pt>
                <c:pt idx="7956">
                  <c:v>21.650751555500779</c:v>
                </c:pt>
                <c:pt idx="7957">
                  <c:v>22.695859530435968</c:v>
                </c:pt>
                <c:pt idx="7958">
                  <c:v>22.443031771367721</c:v>
                </c:pt>
                <c:pt idx="7959">
                  <c:v>22.937097442683726</c:v>
                </c:pt>
                <c:pt idx="7960">
                  <c:v>22.760375120945824</c:v>
                </c:pt>
                <c:pt idx="7961">
                  <c:v>22.624900551299625</c:v>
                </c:pt>
                <c:pt idx="7962">
                  <c:v>22.258294549884013</c:v>
                </c:pt>
                <c:pt idx="7963">
                  <c:v>22.216936697512747</c:v>
                </c:pt>
                <c:pt idx="7964">
                  <c:v>21.72991867519794</c:v>
                </c:pt>
                <c:pt idx="7965">
                  <c:v>22.417252998361608</c:v>
                </c:pt>
                <c:pt idx="7966">
                  <c:v>22.473648318699119</c:v>
                </c:pt>
                <c:pt idx="7967">
                  <c:v>22.412571696132662</c:v>
                </c:pt>
                <c:pt idx="7968">
                  <c:v>22.35424760002887</c:v>
                </c:pt>
                <c:pt idx="7969">
                  <c:v>22.500902375805303</c:v>
                </c:pt>
                <c:pt idx="7970">
                  <c:v>22.539467451014978</c:v>
                </c:pt>
                <c:pt idx="7971">
                  <c:v>22.467000705884605</c:v>
                </c:pt>
                <c:pt idx="7972">
                  <c:v>21.360830281025759</c:v>
                </c:pt>
                <c:pt idx="7973">
                  <c:v>21.700438452354454</c:v>
                </c:pt>
                <c:pt idx="7974">
                  <c:v>21.299734938403894</c:v>
                </c:pt>
                <c:pt idx="7975">
                  <c:v>23.007020386977931</c:v>
                </c:pt>
                <c:pt idx="7976">
                  <c:v>23.480849494249281</c:v>
                </c:pt>
                <c:pt idx="7977">
                  <c:v>22.300302363257671</c:v>
                </c:pt>
                <c:pt idx="7978">
                  <c:v>21.564924033127603</c:v>
                </c:pt>
                <c:pt idx="7979">
                  <c:v>22.781002666907302</c:v>
                </c:pt>
                <c:pt idx="7980">
                  <c:v>22.669715721217788</c:v>
                </c:pt>
                <c:pt idx="7981">
                  <c:v>21.486751021980357</c:v>
                </c:pt>
                <c:pt idx="7982">
                  <c:v>21.393549112502907</c:v>
                </c:pt>
                <c:pt idx="7983">
                  <c:v>22.223104054057249</c:v>
                </c:pt>
                <c:pt idx="7984">
                  <c:v>21.783885381330705</c:v>
                </c:pt>
                <c:pt idx="7985">
                  <c:v>21.465285874346545</c:v>
                </c:pt>
                <c:pt idx="7986">
                  <c:v>21.295463619461689</c:v>
                </c:pt>
                <c:pt idx="7987">
                  <c:v>22.00106173231935</c:v>
                </c:pt>
                <c:pt idx="7988">
                  <c:v>23.06702328113235</c:v>
                </c:pt>
                <c:pt idx="7989">
                  <c:v>22.753871359107269</c:v>
                </c:pt>
                <c:pt idx="7990">
                  <c:v>21.355084037293228</c:v>
                </c:pt>
                <c:pt idx="7991">
                  <c:v>21.491685930057418</c:v>
                </c:pt>
                <c:pt idx="7992">
                  <c:v>21.417079368772917</c:v>
                </c:pt>
                <c:pt idx="7993">
                  <c:v>21.504417321423752</c:v>
                </c:pt>
                <c:pt idx="7994">
                  <c:v>21.082583417497091</c:v>
                </c:pt>
                <c:pt idx="7995">
                  <c:v>20.803281885448108</c:v>
                </c:pt>
                <c:pt idx="7996">
                  <c:v>21.191010469037259</c:v>
                </c:pt>
                <c:pt idx="7997">
                  <c:v>21.255124581854314</c:v>
                </c:pt>
                <c:pt idx="7998">
                  <c:v>21.536537516411805</c:v>
                </c:pt>
                <c:pt idx="7999">
                  <c:v>21.365098967654639</c:v>
                </c:pt>
                <c:pt idx="8000">
                  <c:v>19.26227078658923</c:v>
                </c:pt>
                <c:pt idx="8001">
                  <c:v>18.881382186286821</c:v>
                </c:pt>
                <c:pt idx="8002">
                  <c:v>19.128952360395981</c:v>
                </c:pt>
                <c:pt idx="8003">
                  <c:v>19.372780058182272</c:v>
                </c:pt>
                <c:pt idx="8004">
                  <c:v>20.226551405030666</c:v>
                </c:pt>
                <c:pt idx="8005">
                  <c:v>19.875271703058456</c:v>
                </c:pt>
                <c:pt idx="8006">
                  <c:v>20.026605037328764</c:v>
                </c:pt>
                <c:pt idx="8007">
                  <c:v>19.973582154316514</c:v>
                </c:pt>
                <c:pt idx="8008">
                  <c:v>20.152200647362807</c:v>
                </c:pt>
                <c:pt idx="8009">
                  <c:v>20.731274146005571</c:v>
                </c:pt>
                <c:pt idx="8010">
                  <c:v>20.240491065194348</c:v>
                </c:pt>
                <c:pt idx="8011">
                  <c:v>20.050712243453912</c:v>
                </c:pt>
                <c:pt idx="8012">
                  <c:v>19.155245498272784</c:v>
                </c:pt>
                <c:pt idx="8013">
                  <c:v>19.683806164043077</c:v>
                </c:pt>
                <c:pt idx="8014">
                  <c:v>19.555761488546217</c:v>
                </c:pt>
                <c:pt idx="8015">
                  <c:v>19.241453250364472</c:v>
                </c:pt>
                <c:pt idx="8016">
                  <c:v>19.289377262901958</c:v>
                </c:pt>
                <c:pt idx="8017">
                  <c:v>19.470015800516947</c:v>
                </c:pt>
                <c:pt idx="8018">
                  <c:v>19.424182956502314</c:v>
                </c:pt>
                <c:pt idx="8019">
                  <c:v>19.363744981567134</c:v>
                </c:pt>
                <c:pt idx="8020">
                  <c:v>19.241521647296825</c:v>
                </c:pt>
                <c:pt idx="8021">
                  <c:v>19.390693657053841</c:v>
                </c:pt>
                <c:pt idx="8022">
                  <c:v>19.311431959277705</c:v>
                </c:pt>
                <c:pt idx="8023">
                  <c:v>20.339960658504989</c:v>
                </c:pt>
                <c:pt idx="8024">
                  <c:v>21.988498215710145</c:v>
                </c:pt>
                <c:pt idx="8025">
                  <c:v>23.008324388474762</c:v>
                </c:pt>
                <c:pt idx="8026">
                  <c:v>22.009180719888459</c:v>
                </c:pt>
                <c:pt idx="8027">
                  <c:v>21.952632795093059</c:v>
                </c:pt>
                <c:pt idx="8028">
                  <c:v>22.333509987315875</c:v>
                </c:pt>
                <c:pt idx="8029">
                  <c:v>23.43589668933377</c:v>
                </c:pt>
                <c:pt idx="8030">
                  <c:v>22.380921478961785</c:v>
                </c:pt>
                <c:pt idx="8031">
                  <c:v>20.964470150181349</c:v>
                </c:pt>
                <c:pt idx="8032">
                  <c:v>20.355126378555312</c:v>
                </c:pt>
                <c:pt idx="8033">
                  <c:v>20.394321593042168</c:v>
                </c:pt>
                <c:pt idx="8034">
                  <c:v>20.95060863625109</c:v>
                </c:pt>
                <c:pt idx="8035">
                  <c:v>20.25007803035729</c:v>
                </c:pt>
                <c:pt idx="8036">
                  <c:v>21.04982038416701</c:v>
                </c:pt>
                <c:pt idx="8037">
                  <c:v>21.754802125157138</c:v>
                </c:pt>
                <c:pt idx="8038">
                  <c:v>21.349330803404012</c:v>
                </c:pt>
                <c:pt idx="8039">
                  <c:v>21.385353407861896</c:v>
                </c:pt>
                <c:pt idx="8040">
                  <c:v>21.003336048506469</c:v>
                </c:pt>
                <c:pt idx="8041">
                  <c:v>21.219309750468533</c:v>
                </c:pt>
                <c:pt idx="8042">
                  <c:v>21.601106987260042</c:v>
                </c:pt>
                <c:pt idx="8043">
                  <c:v>21.79459437306544</c:v>
                </c:pt>
                <c:pt idx="8044">
                  <c:v>21.98000785218402</c:v>
                </c:pt>
                <c:pt idx="8045">
                  <c:v>21.622260648819029</c:v>
                </c:pt>
                <c:pt idx="8046">
                  <c:v>20.972687856298883</c:v>
                </c:pt>
                <c:pt idx="8047">
                  <c:v>21.454818254656999</c:v>
                </c:pt>
                <c:pt idx="8048">
                  <c:v>21.825860421809917</c:v>
                </c:pt>
                <c:pt idx="8049">
                  <c:v>22.263551765847396</c:v>
                </c:pt>
                <c:pt idx="8050">
                  <c:v>21.887223176687154</c:v>
                </c:pt>
                <c:pt idx="8051">
                  <c:v>21.41574397064322</c:v>
                </c:pt>
                <c:pt idx="8052">
                  <c:v>22.497479240790195</c:v>
                </c:pt>
                <c:pt idx="8053">
                  <c:v>22.009424930174159</c:v>
                </c:pt>
                <c:pt idx="8054">
                  <c:v>22.392142194821105</c:v>
                </c:pt>
                <c:pt idx="8055">
                  <c:v>22.600499686477164</c:v>
                </c:pt>
                <c:pt idx="8056">
                  <c:v>22.395259595934309</c:v>
                </c:pt>
                <c:pt idx="8057">
                  <c:v>22.492527582011665</c:v>
                </c:pt>
                <c:pt idx="8058">
                  <c:v>21.890916325706126</c:v>
                </c:pt>
                <c:pt idx="8059">
                  <c:v>21.849313520689101</c:v>
                </c:pt>
                <c:pt idx="8060">
                  <c:v>21.122372814515728</c:v>
                </c:pt>
                <c:pt idx="8061">
                  <c:v>21.605145661341286</c:v>
                </c:pt>
                <c:pt idx="8062">
                  <c:v>21.761725289483909</c:v>
                </c:pt>
                <c:pt idx="8063">
                  <c:v>21.47102222122032</c:v>
                </c:pt>
                <c:pt idx="8064">
                  <c:v>20.725093824237213</c:v>
                </c:pt>
                <c:pt idx="8065">
                  <c:v>20.473849659874915</c:v>
                </c:pt>
                <c:pt idx="8066">
                  <c:v>21.037375501134459</c:v>
                </c:pt>
                <c:pt idx="8067">
                  <c:v>20.690074580499612</c:v>
                </c:pt>
                <c:pt idx="8068">
                  <c:v>21.240416637636248</c:v>
                </c:pt>
                <c:pt idx="8069">
                  <c:v>22.594657270030783</c:v>
                </c:pt>
                <c:pt idx="8070">
                  <c:v>20.52560332700499</c:v>
                </c:pt>
                <c:pt idx="8071">
                  <c:v>20.478700505274709</c:v>
                </c:pt>
                <c:pt idx="8072">
                  <c:v>20.000131247584005</c:v>
                </c:pt>
                <c:pt idx="8073">
                  <c:v>20.026613785188847</c:v>
                </c:pt>
                <c:pt idx="8074">
                  <c:v>20.644946338152241</c:v>
                </c:pt>
                <c:pt idx="8075">
                  <c:v>20.391817193288748</c:v>
                </c:pt>
                <c:pt idx="8076">
                  <c:v>20.075247725302198</c:v>
                </c:pt>
                <c:pt idx="8077">
                  <c:v>19.498580275403913</c:v>
                </c:pt>
                <c:pt idx="8078">
                  <c:v>20.391930438370899</c:v>
                </c:pt>
                <c:pt idx="8079">
                  <c:v>21.652998201655528</c:v>
                </c:pt>
                <c:pt idx="8080">
                  <c:v>21.592556587445703</c:v>
                </c:pt>
                <c:pt idx="8081">
                  <c:v>21.24977842725918</c:v>
                </c:pt>
                <c:pt idx="8082">
                  <c:v>21.41538423228128</c:v>
                </c:pt>
                <c:pt idx="8083">
                  <c:v>21.265368443972445</c:v>
                </c:pt>
                <c:pt idx="8084">
                  <c:v>21.100047352039358</c:v>
                </c:pt>
                <c:pt idx="8085">
                  <c:v>21.100877524743058</c:v>
                </c:pt>
                <c:pt idx="8086">
                  <c:v>21.116186183516504</c:v>
                </c:pt>
                <c:pt idx="8087">
                  <c:v>20.055608402113155</c:v>
                </c:pt>
                <c:pt idx="8088">
                  <c:v>19.626076000974571</c:v>
                </c:pt>
                <c:pt idx="8089">
                  <c:v>19.705675099863907</c:v>
                </c:pt>
                <c:pt idx="8090">
                  <c:v>20.154301530253228</c:v>
                </c:pt>
                <c:pt idx="8091">
                  <c:v>20.389290441131067</c:v>
                </c:pt>
                <c:pt idx="8092">
                  <c:v>19.990811879826264</c:v>
                </c:pt>
                <c:pt idx="8093">
                  <c:v>19.75021281295799</c:v>
                </c:pt>
                <c:pt idx="8094">
                  <c:v>21.97962652897467</c:v>
                </c:pt>
                <c:pt idx="8095">
                  <c:v>20.58211667512688</c:v>
                </c:pt>
                <c:pt idx="8096">
                  <c:v>20.832825741995155</c:v>
                </c:pt>
                <c:pt idx="8097">
                  <c:v>20.995876722506502</c:v>
                </c:pt>
                <c:pt idx="8098">
                  <c:v>21.074951024740521</c:v>
                </c:pt>
                <c:pt idx="8099">
                  <c:v>18.640841286581619</c:v>
                </c:pt>
                <c:pt idx="8100">
                  <c:v>21.416960559580119</c:v>
                </c:pt>
                <c:pt idx="8101">
                  <c:v>21.636721840930175</c:v>
                </c:pt>
                <c:pt idx="8102">
                  <c:v>21.553420198864913</c:v>
                </c:pt>
                <c:pt idx="8103">
                  <c:v>21.613739147334893</c:v>
                </c:pt>
                <c:pt idx="8104">
                  <c:v>21.733602559600424</c:v>
                </c:pt>
                <c:pt idx="8105">
                  <c:v>22.199680386927174</c:v>
                </c:pt>
                <c:pt idx="8106">
                  <c:v>22.128797509486017</c:v>
                </c:pt>
                <c:pt idx="8107">
                  <c:v>22.112401120905222</c:v>
                </c:pt>
                <c:pt idx="8108">
                  <c:v>22.479644590287084</c:v>
                </c:pt>
                <c:pt idx="8109">
                  <c:v>22.81738793153394</c:v>
                </c:pt>
                <c:pt idx="8110">
                  <c:v>22.611236722608016</c:v>
                </c:pt>
                <c:pt idx="8111">
                  <c:v>22.619554246285137</c:v>
                </c:pt>
                <c:pt idx="8112">
                  <c:v>22.466694545718383</c:v>
                </c:pt>
                <c:pt idx="8113">
                  <c:v>22.388240304766327</c:v>
                </c:pt>
                <c:pt idx="8114">
                  <c:v>22.657938147400877</c:v>
                </c:pt>
                <c:pt idx="8115">
                  <c:v>22.552357556865637</c:v>
                </c:pt>
                <c:pt idx="8116">
                  <c:v>22.170680247649994</c:v>
                </c:pt>
                <c:pt idx="8117">
                  <c:v>18.459136212828163</c:v>
                </c:pt>
                <c:pt idx="8118">
                  <c:v>20.25951255548555</c:v>
                </c:pt>
                <c:pt idx="8119">
                  <c:v>25.202358721375138</c:v>
                </c:pt>
                <c:pt idx="8120">
                  <c:v>23.599773991471345</c:v>
                </c:pt>
                <c:pt idx="8121">
                  <c:v>23.987608790937589</c:v>
                </c:pt>
                <c:pt idx="8122">
                  <c:v>23.944001077843499</c:v>
                </c:pt>
                <c:pt idx="8123">
                  <c:v>23.640063006794374</c:v>
                </c:pt>
                <c:pt idx="8124">
                  <c:v>23.786025072262266</c:v>
                </c:pt>
                <c:pt idx="8125">
                  <c:v>23.761899896773016</c:v>
                </c:pt>
                <c:pt idx="8126">
                  <c:v>23.843568005414294</c:v>
                </c:pt>
                <c:pt idx="8127">
                  <c:v>23.594098788126662</c:v>
                </c:pt>
                <c:pt idx="8128">
                  <c:v>23.473441942716725</c:v>
                </c:pt>
                <c:pt idx="8129">
                  <c:v>22.178325183582487</c:v>
                </c:pt>
                <c:pt idx="8130">
                  <c:v>21.677908452354451</c:v>
                </c:pt>
                <c:pt idx="8131">
                  <c:v>22.08826203315806</c:v>
                </c:pt>
                <c:pt idx="8132">
                  <c:v>23.152675001192833</c:v>
                </c:pt>
                <c:pt idx="8133">
                  <c:v>23.417426633521384</c:v>
                </c:pt>
                <c:pt idx="8134">
                  <c:v>22.317201049886549</c:v>
                </c:pt>
                <c:pt idx="8135">
                  <c:v>22.39434029362415</c:v>
                </c:pt>
                <c:pt idx="8136">
                  <c:v>22.539844974692102</c:v>
                </c:pt>
                <c:pt idx="8137">
                  <c:v>22.988888895332021</c:v>
                </c:pt>
                <c:pt idx="8138">
                  <c:v>24.134471012395917</c:v>
                </c:pt>
                <c:pt idx="8139">
                  <c:v>24.166072548610522</c:v>
                </c:pt>
                <c:pt idx="8140">
                  <c:v>23.761971143291088</c:v>
                </c:pt>
                <c:pt idx="8141">
                  <c:v>23.231031590332769</c:v>
                </c:pt>
                <c:pt idx="8142">
                  <c:v>24.719408328588109</c:v>
                </c:pt>
                <c:pt idx="8143">
                  <c:v>27.553950663025923</c:v>
                </c:pt>
                <c:pt idx="8144">
                  <c:v>27.451496360791904</c:v>
                </c:pt>
                <c:pt idx="8145">
                  <c:v>27.310219075266073</c:v>
                </c:pt>
                <c:pt idx="8146">
                  <c:v>27.281928935988891</c:v>
                </c:pt>
                <c:pt idx="8147">
                  <c:v>27.525309193664366</c:v>
                </c:pt>
                <c:pt idx="8148">
                  <c:v>27.332325502844473</c:v>
                </c:pt>
                <c:pt idx="8149">
                  <c:v>27.89107025914748</c:v>
                </c:pt>
                <c:pt idx="8150">
                  <c:v>28.08009768952158</c:v>
                </c:pt>
                <c:pt idx="8151">
                  <c:v>28.193983327411065</c:v>
                </c:pt>
                <c:pt idx="8152">
                  <c:v>24.42279393024015</c:v>
                </c:pt>
                <c:pt idx="8153">
                  <c:v>24.231150295131126</c:v>
                </c:pt>
                <c:pt idx="8154">
                  <c:v>23.51038716277467</c:v>
                </c:pt>
                <c:pt idx="8155">
                  <c:v>23.180010198966428</c:v>
                </c:pt>
                <c:pt idx="8156">
                  <c:v>21.147807393949403</c:v>
                </c:pt>
                <c:pt idx="8157">
                  <c:v>21.881679240790188</c:v>
                </c:pt>
                <c:pt idx="8158">
                  <c:v>21.826331377276752</c:v>
                </c:pt>
                <c:pt idx="8159">
                  <c:v>21.702484175317228</c:v>
                </c:pt>
                <c:pt idx="8160">
                  <c:v>22.228981140530923</c:v>
                </c:pt>
                <c:pt idx="8161">
                  <c:v>23.532763981836155</c:v>
                </c:pt>
                <c:pt idx="8162">
                  <c:v>20.848513729579491</c:v>
                </c:pt>
                <c:pt idx="8163">
                  <c:v>20.92480155966641</c:v>
                </c:pt>
                <c:pt idx="8164">
                  <c:v>21.332891467768849</c:v>
                </c:pt>
                <c:pt idx="8165">
                  <c:v>20.616228229561724</c:v>
                </c:pt>
                <c:pt idx="8166">
                  <c:v>20.993207937105023</c:v>
                </c:pt>
                <c:pt idx="8167">
                  <c:v>20.719897439872806</c:v>
                </c:pt>
                <c:pt idx="8168">
                  <c:v>20.902507190579346</c:v>
                </c:pt>
                <c:pt idx="8169">
                  <c:v>20.790811463552462</c:v>
                </c:pt>
                <c:pt idx="8170">
                  <c:v>20.706459537361756</c:v>
                </c:pt>
                <c:pt idx="8171">
                  <c:v>20.728579576359365</c:v>
                </c:pt>
                <c:pt idx="8172">
                  <c:v>20.687636732344732</c:v>
                </c:pt>
                <c:pt idx="8173">
                  <c:v>20.831912515082479</c:v>
                </c:pt>
                <c:pt idx="8174">
                  <c:v>21.123249239333969</c:v>
                </c:pt>
                <c:pt idx="8175">
                  <c:v>20.751038134853246</c:v>
                </c:pt>
                <c:pt idx="8176">
                  <c:v>21.500495134898923</c:v>
                </c:pt>
                <c:pt idx="8177">
                  <c:v>21.001225637651476</c:v>
                </c:pt>
                <c:pt idx="8178">
                  <c:v>21.125012588912075</c:v>
                </c:pt>
                <c:pt idx="8179">
                  <c:v>22.357272608487023</c:v>
                </c:pt>
                <c:pt idx="8180">
                  <c:v>21.020776733750196</c:v>
                </c:pt>
                <c:pt idx="8181">
                  <c:v>20.846576860479733</c:v>
                </c:pt>
                <c:pt idx="8182">
                  <c:v>21.007406555475402</c:v>
                </c:pt>
                <c:pt idx="8183">
                  <c:v>19.761434151576658</c:v>
                </c:pt>
                <c:pt idx="8184">
                  <c:v>21.002036237923431</c:v>
                </c:pt>
                <c:pt idx="8185">
                  <c:v>21.89670287168282</c:v>
                </c:pt>
                <c:pt idx="8186">
                  <c:v>24.708836179655432</c:v>
                </c:pt>
                <c:pt idx="8187">
                  <c:v>21.74672300955454</c:v>
                </c:pt>
                <c:pt idx="8188">
                  <c:v>21.632480966370995</c:v>
                </c:pt>
                <c:pt idx="8189">
                  <c:v>21.087972509511395</c:v>
                </c:pt>
                <c:pt idx="8190">
                  <c:v>20.840770854898498</c:v>
                </c:pt>
                <c:pt idx="8191">
                  <c:v>21.355180218439859</c:v>
                </c:pt>
                <c:pt idx="8192">
                  <c:v>20.945697611171045</c:v>
                </c:pt>
                <c:pt idx="8193">
                  <c:v>21.973728781150115</c:v>
                </c:pt>
                <c:pt idx="8194">
                  <c:v>21.207362860489887</c:v>
                </c:pt>
                <c:pt idx="8195">
                  <c:v>21.259769265783945</c:v>
                </c:pt>
                <c:pt idx="8196">
                  <c:v>21.328169488627431</c:v>
                </c:pt>
                <c:pt idx="8197">
                  <c:v>20.84017274625722</c:v>
                </c:pt>
                <c:pt idx="8198">
                  <c:v>20.899457999741692</c:v>
                </c:pt>
                <c:pt idx="8199">
                  <c:v>19.075061171045007</c:v>
                </c:pt>
                <c:pt idx="8200">
                  <c:v>21.400743367458826</c:v>
                </c:pt>
                <c:pt idx="8201">
                  <c:v>21.425635893921488</c:v>
                </c:pt>
                <c:pt idx="8202">
                  <c:v>21.743047810375483</c:v>
                </c:pt>
                <c:pt idx="8203">
                  <c:v>21.961081607046022</c:v>
                </c:pt>
                <c:pt idx="8204">
                  <c:v>21.515472455205984</c:v>
                </c:pt>
                <c:pt idx="8205">
                  <c:v>21.507047357711958</c:v>
                </c:pt>
                <c:pt idx="8206">
                  <c:v>22.04179545802198</c:v>
                </c:pt>
                <c:pt idx="8207">
                  <c:v>22.970951123817663</c:v>
                </c:pt>
                <c:pt idx="8208">
                  <c:v>22.720003242185502</c:v>
                </c:pt>
                <c:pt idx="8209">
                  <c:v>21.709619417608764</c:v>
                </c:pt>
                <c:pt idx="8210">
                  <c:v>22.454955115425502</c:v>
                </c:pt>
                <c:pt idx="8211">
                  <c:v>22.385145871687897</c:v>
                </c:pt>
                <c:pt idx="8212">
                  <c:v>23.022607211559748</c:v>
                </c:pt>
                <c:pt idx="8213">
                  <c:v>23.059806037465812</c:v>
                </c:pt>
                <c:pt idx="8214">
                  <c:v>23.096227406547801</c:v>
                </c:pt>
                <c:pt idx="8215">
                  <c:v>23.180880339699826</c:v>
                </c:pt>
                <c:pt idx="8216">
                  <c:v>22.839184455277046</c:v>
                </c:pt>
                <c:pt idx="8217">
                  <c:v>23.186297763097375</c:v>
                </c:pt>
                <c:pt idx="8218">
                  <c:v>23.00053234107483</c:v>
                </c:pt>
                <c:pt idx="8219">
                  <c:v>22.940944772879771</c:v>
                </c:pt>
                <c:pt idx="8220">
                  <c:v>27.125238291199</c:v>
                </c:pt>
                <c:pt idx="8221">
                  <c:v>23.808290314604559</c:v>
                </c:pt>
                <c:pt idx="8222">
                  <c:v>23.233298056908776</c:v>
                </c:pt>
                <c:pt idx="8223">
                  <c:v>23.068557020686562</c:v>
                </c:pt>
                <c:pt idx="8224">
                  <c:v>22.8833645541004</c:v>
                </c:pt>
                <c:pt idx="8225">
                  <c:v>23.02285060425033</c:v>
                </c:pt>
                <c:pt idx="8226">
                  <c:v>23.31758857501989</c:v>
                </c:pt>
                <c:pt idx="8227">
                  <c:v>23.412692815971948</c:v>
                </c:pt>
                <c:pt idx="8228">
                  <c:v>23.290110878639069</c:v>
                </c:pt>
                <c:pt idx="8229">
                  <c:v>25.31982434255136</c:v>
                </c:pt>
                <c:pt idx="8230">
                  <c:v>26.010006284100626</c:v>
                </c:pt>
                <c:pt idx="8231">
                  <c:v>23.902437015166232</c:v>
                </c:pt>
                <c:pt idx="8232">
                  <c:v>23.948729797898913</c:v>
                </c:pt>
                <c:pt idx="8233">
                  <c:v>23.732929885630845</c:v>
                </c:pt>
                <c:pt idx="8234">
                  <c:v>23.805006541623818</c:v>
                </c:pt>
                <c:pt idx="8235">
                  <c:v>23.836192952488965</c:v>
                </c:pt>
                <c:pt idx="8236">
                  <c:v>23.534772327121736</c:v>
                </c:pt>
                <c:pt idx="8237">
                  <c:v>20.345290118160282</c:v>
                </c:pt>
                <c:pt idx="8238">
                  <c:v>19.492805693362353</c:v>
                </c:pt>
                <c:pt idx="8239">
                  <c:v>20.554344474699715</c:v>
                </c:pt>
                <c:pt idx="8240">
                  <c:v>23.595801459437599</c:v>
                </c:pt>
                <c:pt idx="8241">
                  <c:v>27.017221098925425</c:v>
                </c:pt>
                <c:pt idx="8242">
                  <c:v>24.368113679541224</c:v>
                </c:pt>
                <c:pt idx="8243">
                  <c:v>24.39858507647865</c:v>
                </c:pt>
                <c:pt idx="8244">
                  <c:v>24.51058082578988</c:v>
                </c:pt>
                <c:pt idx="8245">
                  <c:v>22.16010106670133</c:v>
                </c:pt>
                <c:pt idx="8246">
                  <c:v>21.770821490053198</c:v>
                </c:pt>
                <c:pt idx="8247">
                  <c:v>22.405649310403401</c:v>
                </c:pt>
                <c:pt idx="8248">
                  <c:v>23.670355683676398</c:v>
                </c:pt>
                <c:pt idx="8249">
                  <c:v>23.569622588962833</c:v>
                </c:pt>
                <c:pt idx="8250">
                  <c:v>23.462160735196264</c:v>
                </c:pt>
                <c:pt idx="8251">
                  <c:v>23.270195731005259</c:v>
                </c:pt>
                <c:pt idx="8252">
                  <c:v>22.930254882794539</c:v>
                </c:pt>
                <c:pt idx="8253">
                  <c:v>23.658401893982397</c:v>
                </c:pt>
                <c:pt idx="8254">
                  <c:v>22.904127236553503</c:v>
                </c:pt>
                <c:pt idx="8255">
                  <c:v>22.350197572173435</c:v>
                </c:pt>
                <c:pt idx="8256">
                  <c:v>22.126428772717347</c:v>
                </c:pt>
                <c:pt idx="8257">
                  <c:v>22.31045594125035</c:v>
                </c:pt>
                <c:pt idx="8258">
                  <c:v>22.47166452343404</c:v>
                </c:pt>
                <c:pt idx="8259">
                  <c:v>22.233298105592343</c:v>
                </c:pt>
                <c:pt idx="8260">
                  <c:v>22.009458076331448</c:v>
                </c:pt>
                <c:pt idx="8261">
                  <c:v>22.512458480260648</c:v>
                </c:pt>
                <c:pt idx="8262">
                  <c:v>22.517313588896847</c:v>
                </c:pt>
                <c:pt idx="8263">
                  <c:v>21.525236269893735</c:v>
                </c:pt>
                <c:pt idx="8264">
                  <c:v>21.077440969029649</c:v>
                </c:pt>
                <c:pt idx="8265">
                  <c:v>21.381597943980061</c:v>
                </c:pt>
                <c:pt idx="8266">
                  <c:v>22.156715183582492</c:v>
                </c:pt>
                <c:pt idx="8267">
                  <c:v>22.705235888350401</c:v>
                </c:pt>
                <c:pt idx="8268">
                  <c:v>22.832994353541256</c:v>
                </c:pt>
                <c:pt idx="8269">
                  <c:v>22.39090152900005</c:v>
                </c:pt>
                <c:pt idx="8270">
                  <c:v>24.133396059750162</c:v>
                </c:pt>
                <c:pt idx="8271">
                  <c:v>22.396934116744674</c:v>
                </c:pt>
                <c:pt idx="8272">
                  <c:v>22.417299253236308</c:v>
                </c:pt>
                <c:pt idx="8273">
                  <c:v>22.40948289808204</c:v>
                </c:pt>
                <c:pt idx="8274">
                  <c:v>22.365245123705989</c:v>
                </c:pt>
                <c:pt idx="8275">
                  <c:v>22.483948441263038</c:v>
                </c:pt>
                <c:pt idx="8276">
                  <c:v>22.422203048501391</c:v>
                </c:pt>
                <c:pt idx="8277">
                  <c:v>23.160427471944629</c:v>
                </c:pt>
                <c:pt idx="8278">
                  <c:v>23.057403180852781</c:v>
                </c:pt>
                <c:pt idx="8279">
                  <c:v>23.155741272780798</c:v>
                </c:pt>
                <c:pt idx="8280">
                  <c:v>23.25816820732814</c:v>
                </c:pt>
                <c:pt idx="8281">
                  <c:v>23.224845391168941</c:v>
                </c:pt>
                <c:pt idx="8282">
                  <c:v>22.461792047111153</c:v>
                </c:pt>
                <c:pt idx="8283">
                  <c:v>23.142172352166249</c:v>
                </c:pt>
                <c:pt idx="8284">
                  <c:v>23.663875544399215</c:v>
                </c:pt>
                <c:pt idx="8285">
                  <c:v>23.502937107063794</c:v>
                </c:pt>
                <c:pt idx="8286">
                  <c:v>22.539973728174029</c:v>
                </c:pt>
                <c:pt idx="8287">
                  <c:v>23.53307980065907</c:v>
                </c:pt>
                <c:pt idx="8288">
                  <c:v>23.745612451091127</c:v>
                </c:pt>
                <c:pt idx="8289">
                  <c:v>23.588768927403848</c:v>
                </c:pt>
                <c:pt idx="8290">
                  <c:v>23.479464452466122</c:v>
                </c:pt>
                <c:pt idx="8291">
                  <c:v>23.837619173937142</c:v>
                </c:pt>
                <c:pt idx="8292">
                  <c:v>23.812022829925045</c:v>
                </c:pt>
                <c:pt idx="8293">
                  <c:v>23.310862130728221</c:v>
                </c:pt>
                <c:pt idx="8294">
                  <c:v>23.789262740787652</c:v>
                </c:pt>
                <c:pt idx="8295">
                  <c:v>24.130196009610373</c:v>
                </c:pt>
                <c:pt idx="8296">
                  <c:v>24.308253339704905</c:v>
                </c:pt>
                <c:pt idx="8297">
                  <c:v>24.223566538863661</c:v>
                </c:pt>
                <c:pt idx="8298">
                  <c:v>22.429565619532752</c:v>
                </c:pt>
                <c:pt idx="8299">
                  <c:v>22.126287604194495</c:v>
                </c:pt>
                <c:pt idx="8300">
                  <c:v>22.574008953803062</c:v>
                </c:pt>
                <c:pt idx="8301">
                  <c:v>22.527532425945086</c:v>
                </c:pt>
                <c:pt idx="8302">
                  <c:v>22.755252555485551</c:v>
                </c:pt>
                <c:pt idx="8303">
                  <c:v>22.575727679429555</c:v>
                </c:pt>
                <c:pt idx="8304">
                  <c:v>22.339072446823977</c:v>
                </c:pt>
                <c:pt idx="8305">
                  <c:v>20.133491215613702</c:v>
                </c:pt>
                <c:pt idx="8306">
                  <c:v>20.526606120930602</c:v>
                </c:pt>
                <c:pt idx="8307">
                  <c:v>20.956062517893407</c:v>
                </c:pt>
                <c:pt idx="8308">
                  <c:v>20.903760847972706</c:v>
                </c:pt>
                <c:pt idx="8309">
                  <c:v>20.745013701724055</c:v>
                </c:pt>
                <c:pt idx="8310">
                  <c:v>20.021037207241843</c:v>
                </c:pt>
                <c:pt idx="8311">
                  <c:v>21.026666494193446</c:v>
                </c:pt>
                <c:pt idx="8312">
                  <c:v>22.886368396795856</c:v>
                </c:pt>
                <c:pt idx="8313">
                  <c:v>22.873907024852191</c:v>
                </c:pt>
                <c:pt idx="8314">
                  <c:v>22.437716871621909</c:v>
                </c:pt>
                <c:pt idx="8315">
                  <c:v>22.178272712830697</c:v>
                </c:pt>
                <c:pt idx="8316">
                  <c:v>22.10695865015343</c:v>
                </c:pt>
                <c:pt idx="8317">
                  <c:v>21.969981442622817</c:v>
                </c:pt>
                <c:pt idx="8318">
                  <c:v>21.380144187712588</c:v>
                </c:pt>
                <c:pt idx="8319">
                  <c:v>21.685882230906277</c:v>
                </c:pt>
                <c:pt idx="8320">
                  <c:v>21.340787531719609</c:v>
                </c:pt>
                <c:pt idx="8321">
                  <c:v>21.773291742056067</c:v>
                </c:pt>
                <c:pt idx="8322">
                  <c:v>19.33534235899052</c:v>
                </c:pt>
                <c:pt idx="8323">
                  <c:v>20.075336115207239</c:v>
                </c:pt>
                <c:pt idx="8324">
                  <c:v>20.836241957872243</c:v>
                </c:pt>
                <c:pt idx="8325">
                  <c:v>20.759925274023828</c:v>
                </c:pt>
                <c:pt idx="8326">
                  <c:v>20.533338934177358</c:v>
                </c:pt>
                <c:pt idx="8327">
                  <c:v>20.65917221830788</c:v>
                </c:pt>
                <c:pt idx="8328">
                  <c:v>20.385577975950365</c:v>
                </c:pt>
                <c:pt idx="8329">
                  <c:v>20.267893551152422</c:v>
                </c:pt>
                <c:pt idx="8330">
                  <c:v>20.121661441115837</c:v>
                </c:pt>
                <c:pt idx="8331">
                  <c:v>19.967967978710522</c:v>
                </c:pt>
                <c:pt idx="8332">
                  <c:v>19.844152207114949</c:v>
                </c:pt>
                <c:pt idx="8333">
                  <c:v>20.126952771200216</c:v>
                </c:pt>
                <c:pt idx="8334">
                  <c:v>20.594120620811314</c:v>
                </c:pt>
                <c:pt idx="8335">
                  <c:v>21.771942726733041</c:v>
                </c:pt>
                <c:pt idx="8336">
                  <c:v>21.766245242053525</c:v>
                </c:pt>
                <c:pt idx="8337">
                  <c:v>21.122130028921372</c:v>
                </c:pt>
                <c:pt idx="8338">
                  <c:v>20.445809723866276</c:v>
                </c:pt>
                <c:pt idx="8339">
                  <c:v>20.412039411885395</c:v>
                </c:pt>
                <c:pt idx="8340">
                  <c:v>20.237819677892119</c:v>
                </c:pt>
                <c:pt idx="8341">
                  <c:v>20.35017646759119</c:v>
                </c:pt>
                <c:pt idx="8342">
                  <c:v>20.381254319962459</c:v>
                </c:pt>
                <c:pt idx="8343">
                  <c:v>20.718530081821317</c:v>
                </c:pt>
                <c:pt idx="8344">
                  <c:v>20.749821528898533</c:v>
                </c:pt>
                <c:pt idx="8345">
                  <c:v>19.4788050316054</c:v>
                </c:pt>
                <c:pt idx="8346">
                  <c:v>19.614918282309397</c:v>
                </c:pt>
                <c:pt idx="8347">
                  <c:v>21.22171449271692</c:v>
                </c:pt>
                <c:pt idx="8348">
                  <c:v>21.777437801942717</c:v>
                </c:pt>
                <c:pt idx="8349">
                  <c:v>21.90967486462506</c:v>
                </c:pt>
                <c:pt idx="8350">
                  <c:v>21.961965299169862</c:v>
                </c:pt>
                <c:pt idx="8351">
                  <c:v>21.573458996915537</c:v>
                </c:pt>
                <c:pt idx="8352">
                  <c:v>21.486503503874317</c:v>
                </c:pt>
                <c:pt idx="8353">
                  <c:v>21.90093985626843</c:v>
                </c:pt>
                <c:pt idx="8354">
                  <c:v>22.393890221200021</c:v>
                </c:pt>
                <c:pt idx="8355">
                  <c:v>22.060130781068903</c:v>
                </c:pt>
                <c:pt idx="8356">
                  <c:v>22.23213175600916</c:v>
                </c:pt>
                <c:pt idx="8357">
                  <c:v>22.013133023406116</c:v>
                </c:pt>
                <c:pt idx="8358">
                  <c:v>21.604159197474676</c:v>
                </c:pt>
                <c:pt idx="8359">
                  <c:v>22.865194498389528</c:v>
                </c:pt>
                <c:pt idx="8360">
                  <c:v>22.415184200310978</c:v>
                </c:pt>
                <c:pt idx="8361">
                  <c:v>22.306173492782911</c:v>
                </c:pt>
                <c:pt idx="8362">
                  <c:v>22.143083875782459</c:v>
                </c:pt>
                <c:pt idx="8363">
                  <c:v>21.78806533676201</c:v>
                </c:pt>
                <c:pt idx="8364">
                  <c:v>21.879890952367145</c:v>
                </c:pt>
                <c:pt idx="8365">
                  <c:v>20.262635606985118</c:v>
                </c:pt>
                <c:pt idx="8366">
                  <c:v>19.790227322829214</c:v>
                </c:pt>
                <c:pt idx="8367">
                  <c:v>19.165656884068031</c:v>
                </c:pt>
                <c:pt idx="8368">
                  <c:v>20.426777960744079</c:v>
                </c:pt>
                <c:pt idx="8369">
                  <c:v>20.248124086078313</c:v>
                </c:pt>
                <c:pt idx="8370">
                  <c:v>20.017844690515897</c:v>
                </c:pt>
                <c:pt idx="8371">
                  <c:v>20.4123266459675</c:v>
                </c:pt>
                <c:pt idx="8372">
                  <c:v>20.038565301930028</c:v>
                </c:pt>
                <c:pt idx="8373">
                  <c:v>20.4310496947069</c:v>
                </c:pt>
                <c:pt idx="8374">
                  <c:v>20.089717315852667</c:v>
                </c:pt>
                <c:pt idx="8375">
                  <c:v>19.914299506644635</c:v>
                </c:pt>
                <c:pt idx="8376">
                  <c:v>19.278722813008748</c:v>
                </c:pt>
                <c:pt idx="8377">
                  <c:v>19.567399219708268</c:v>
                </c:pt>
                <c:pt idx="8378">
                  <c:v>21.589012388352941</c:v>
                </c:pt>
                <c:pt idx="8379">
                  <c:v>20.064648927251568</c:v>
                </c:pt>
                <c:pt idx="8380">
                  <c:v>20.742407707234229</c:v>
                </c:pt>
                <c:pt idx="8381">
                  <c:v>21.540565808949715</c:v>
                </c:pt>
                <c:pt idx="8382">
                  <c:v>22.651535632080389</c:v>
                </c:pt>
                <c:pt idx="8383">
                  <c:v>21.295601093100544</c:v>
                </c:pt>
                <c:pt idx="8384">
                  <c:v>22.769967574984356</c:v>
                </c:pt>
                <c:pt idx="8385">
                  <c:v>22.59887525881755</c:v>
                </c:pt>
                <c:pt idx="8386">
                  <c:v>22.312008579134755</c:v>
                </c:pt>
                <c:pt idx="8387">
                  <c:v>21.828881459386839</c:v>
                </c:pt>
                <c:pt idx="8388">
                  <c:v>22.7544637685771</c:v>
                </c:pt>
                <c:pt idx="8389">
                  <c:v>22.845681871647287</c:v>
                </c:pt>
                <c:pt idx="8390">
                  <c:v>23.08975710982396</c:v>
                </c:pt>
                <c:pt idx="8391">
                  <c:v>24.302064541654275</c:v>
                </c:pt>
                <c:pt idx="8392">
                  <c:v>24.704549519395311</c:v>
                </c:pt>
                <c:pt idx="8393">
                  <c:v>23.437402966391303</c:v>
                </c:pt>
                <c:pt idx="8394">
                  <c:v>23.248611818747339</c:v>
                </c:pt>
                <c:pt idx="8395">
                  <c:v>23.231653065265412</c:v>
                </c:pt>
                <c:pt idx="8396">
                  <c:v>22.714976066625191</c:v>
                </c:pt>
                <c:pt idx="8397">
                  <c:v>22.576136371629524</c:v>
                </c:pt>
                <c:pt idx="8398">
                  <c:v>23.248005641867863</c:v>
                </c:pt>
                <c:pt idx="8399">
                  <c:v>22.711204792251682</c:v>
                </c:pt>
                <c:pt idx="8400">
                  <c:v>22.776995243509749</c:v>
                </c:pt>
                <c:pt idx="8401">
                  <c:v>22.924902361902966</c:v>
                </c:pt>
                <c:pt idx="8402">
                  <c:v>22.992455289483907</c:v>
                </c:pt>
                <c:pt idx="8403">
                  <c:v>22.312966119525139</c:v>
                </c:pt>
                <c:pt idx="8404">
                  <c:v>22.247485551274249</c:v>
                </c:pt>
                <c:pt idx="8405">
                  <c:v>21.625881918925391</c:v>
                </c:pt>
                <c:pt idx="8406">
                  <c:v>23.436382960820218</c:v>
                </c:pt>
                <c:pt idx="8407">
                  <c:v>18.192607976051882</c:v>
                </c:pt>
                <c:pt idx="8408">
                  <c:v>19.564614612571429</c:v>
                </c:pt>
                <c:pt idx="8409">
                  <c:v>21.522765477495408</c:v>
                </c:pt>
                <c:pt idx="8410">
                  <c:v>22.371799821487201</c:v>
                </c:pt>
                <c:pt idx="8411">
                  <c:v>21.845831937044117</c:v>
                </c:pt>
                <c:pt idx="8412">
                  <c:v>21.987184097220489</c:v>
                </c:pt>
                <c:pt idx="8413">
                  <c:v>21.784760233696897</c:v>
                </c:pt>
                <c:pt idx="8414">
                  <c:v>21.538748918920316</c:v>
                </c:pt>
                <c:pt idx="8415">
                  <c:v>22.154168806143868</c:v>
                </c:pt>
                <c:pt idx="8416">
                  <c:v>22.608181636256166</c:v>
                </c:pt>
                <c:pt idx="8417">
                  <c:v>21.848124519217649</c:v>
                </c:pt>
                <c:pt idx="8418">
                  <c:v>19.815004761534563</c:v>
                </c:pt>
                <c:pt idx="8419">
                  <c:v>20.317635558200031</c:v>
                </c:pt>
                <c:pt idx="8420">
                  <c:v>21.694533527564133</c:v>
                </c:pt>
                <c:pt idx="8421">
                  <c:v>22.197761850717644</c:v>
                </c:pt>
                <c:pt idx="8422">
                  <c:v>24.263671942767477</c:v>
                </c:pt>
                <c:pt idx="8423">
                  <c:v>21.48487501780458</c:v>
                </c:pt>
                <c:pt idx="8424">
                  <c:v>21.077682455104465</c:v>
                </c:pt>
                <c:pt idx="8425">
                  <c:v>21.451508595797261</c:v>
                </c:pt>
                <c:pt idx="8426">
                  <c:v>21.27829878937985</c:v>
                </c:pt>
                <c:pt idx="8427">
                  <c:v>21.070668737834602</c:v>
                </c:pt>
                <c:pt idx="8428">
                  <c:v>21.35413546765718</c:v>
                </c:pt>
                <c:pt idx="8429">
                  <c:v>21.482884978806965</c:v>
                </c:pt>
                <c:pt idx="8430">
                  <c:v>21.197732083247086</c:v>
                </c:pt>
                <c:pt idx="8431">
                  <c:v>24.347055126618432</c:v>
                </c:pt>
                <c:pt idx="8432">
                  <c:v>21.954870496943453</c:v>
                </c:pt>
                <c:pt idx="8433">
                  <c:v>21.577958079091616</c:v>
                </c:pt>
                <c:pt idx="8434">
                  <c:v>22.437815881373851</c:v>
                </c:pt>
                <c:pt idx="8435">
                  <c:v>22.41647450114969</c:v>
                </c:pt>
                <c:pt idx="8436">
                  <c:v>21.975248059618185</c:v>
                </c:pt>
                <c:pt idx="8437">
                  <c:v>21.691269955142538</c:v>
                </c:pt>
                <c:pt idx="8438">
                  <c:v>22.12453900670301</c:v>
                </c:pt>
                <c:pt idx="8439">
                  <c:v>21.958942928697642</c:v>
                </c:pt>
                <c:pt idx="8440">
                  <c:v>21.384185796351325</c:v>
                </c:pt>
                <c:pt idx="8441">
                  <c:v>20.500880347828048</c:v>
                </c:pt>
                <c:pt idx="8442">
                  <c:v>20.602060832512631</c:v>
                </c:pt>
                <c:pt idx="8443">
                  <c:v>20.733445513580577</c:v>
                </c:pt>
                <c:pt idx="8444">
                  <c:v>20.696626453688854</c:v>
                </c:pt>
                <c:pt idx="8445">
                  <c:v>20.772750666785477</c:v>
                </c:pt>
                <c:pt idx="8446">
                  <c:v>20.703287694635836</c:v>
                </c:pt>
                <c:pt idx="8447">
                  <c:v>20.536145384040111</c:v>
                </c:pt>
                <c:pt idx="8448">
                  <c:v>20.855744863168837</c:v>
                </c:pt>
                <c:pt idx="8449">
                  <c:v>21.183784269873431</c:v>
                </c:pt>
                <c:pt idx="8450">
                  <c:v>21.194288098565035</c:v>
                </c:pt>
                <c:pt idx="8451">
                  <c:v>20.844887283780846</c:v>
                </c:pt>
                <c:pt idx="8452">
                  <c:v>20.824882158431386</c:v>
                </c:pt>
                <c:pt idx="8453">
                  <c:v>20.845685953696467</c:v>
                </c:pt>
                <c:pt idx="8454">
                  <c:v>24.354010012411141</c:v>
                </c:pt>
                <c:pt idx="8455">
                  <c:v>20.551756054077554</c:v>
                </c:pt>
                <c:pt idx="8456">
                  <c:v>20.430444237903128</c:v>
                </c:pt>
                <c:pt idx="8457">
                  <c:v>19.99521187992778</c:v>
                </c:pt>
                <c:pt idx="8458">
                  <c:v>19.837151204420767</c:v>
                </c:pt>
                <c:pt idx="8459">
                  <c:v>21.128356815911037</c:v>
                </c:pt>
                <c:pt idx="8460">
                  <c:v>22.148834601480015</c:v>
                </c:pt>
                <c:pt idx="8461">
                  <c:v>19.383589878502018</c:v>
                </c:pt>
                <c:pt idx="8462">
                  <c:v>19.15515424477816</c:v>
                </c:pt>
                <c:pt idx="8463">
                  <c:v>18.910469271202754</c:v>
                </c:pt>
                <c:pt idx="8464">
                  <c:v>20.889787629188248</c:v>
                </c:pt>
                <c:pt idx="8465">
                  <c:v>21.070258754547869</c:v>
                </c:pt>
                <c:pt idx="8466">
                  <c:v>21.167703023355358</c:v>
                </c:pt>
                <c:pt idx="8467">
                  <c:v>22.484914868841443</c:v>
                </c:pt>
                <c:pt idx="8468">
                  <c:v>21.905642627858931</c:v>
                </c:pt>
                <c:pt idx="8469">
                  <c:v>21.514622647332356</c:v>
                </c:pt>
                <c:pt idx="8470">
                  <c:v>21.515494055411953</c:v>
                </c:pt>
                <c:pt idx="8471">
                  <c:v>21.303731354840124</c:v>
                </c:pt>
                <c:pt idx="8472">
                  <c:v>21.410780815850128</c:v>
                </c:pt>
                <c:pt idx="8473">
                  <c:v>22.189796842361012</c:v>
                </c:pt>
                <c:pt idx="8474">
                  <c:v>22.285592335402232</c:v>
                </c:pt>
                <c:pt idx="8475">
                  <c:v>20.71655824768045</c:v>
                </c:pt>
                <c:pt idx="8476">
                  <c:v>24.058891523631996</c:v>
                </c:pt>
                <c:pt idx="8477">
                  <c:v>22.210216661376819</c:v>
                </c:pt>
                <c:pt idx="8478">
                  <c:v>23.253507072231812</c:v>
                </c:pt>
                <c:pt idx="8479">
                  <c:v>21.626627385618157</c:v>
                </c:pt>
                <c:pt idx="8480">
                  <c:v>21.210219306187017</c:v>
                </c:pt>
                <c:pt idx="8481">
                  <c:v>20.781611249040228</c:v>
                </c:pt>
                <c:pt idx="8482">
                  <c:v>23.659622129424278</c:v>
                </c:pt>
                <c:pt idx="8483">
                  <c:v>23.789015385699368</c:v>
                </c:pt>
                <c:pt idx="8484">
                  <c:v>23.607339244955817</c:v>
                </c:pt>
                <c:pt idx="8485">
                  <c:v>23.748832634936992</c:v>
                </c:pt>
                <c:pt idx="8486">
                  <c:v>24.100690973398304</c:v>
                </c:pt>
                <c:pt idx="8487">
                  <c:v>22.570614218429704</c:v>
                </c:pt>
                <c:pt idx="8488">
                  <c:v>23.165537717072461</c:v>
                </c:pt>
                <c:pt idx="8489">
                  <c:v>22.751174013704937</c:v>
                </c:pt>
                <c:pt idx="8490">
                  <c:v>22.412198218419551</c:v>
                </c:pt>
                <c:pt idx="8491">
                  <c:v>22.402219375800225</c:v>
                </c:pt>
                <c:pt idx="8492">
                  <c:v>22.283552324260057</c:v>
                </c:pt>
                <c:pt idx="8493">
                  <c:v>22.134741583305463</c:v>
                </c:pt>
                <c:pt idx="8494">
                  <c:v>22.212981995565912</c:v>
                </c:pt>
                <c:pt idx="8495">
                  <c:v>22.358465446829051</c:v>
                </c:pt>
                <c:pt idx="8496">
                  <c:v>22.105173825642677</c:v>
                </c:pt>
                <c:pt idx="8497">
                  <c:v>22.142335200295754</c:v>
                </c:pt>
                <c:pt idx="8498">
                  <c:v>22.319730171060232</c:v>
                </c:pt>
                <c:pt idx="8499">
                  <c:v>22.446782113964201</c:v>
                </c:pt>
                <c:pt idx="8500">
                  <c:v>22.410121796412234</c:v>
                </c:pt>
                <c:pt idx="8501">
                  <c:v>22.410061818696583</c:v>
                </c:pt>
                <c:pt idx="8502">
                  <c:v>22.69021235492642</c:v>
                </c:pt>
                <c:pt idx="8503">
                  <c:v>21.133741587420324</c:v>
                </c:pt>
                <c:pt idx="8504">
                  <c:v>22.831300586131608</c:v>
                </c:pt>
                <c:pt idx="8505">
                  <c:v>21.012934625017547</c:v>
                </c:pt>
                <c:pt idx="8506">
                  <c:v>20.659827555358657</c:v>
                </c:pt>
                <c:pt idx="8507">
                  <c:v>22.292279976072184</c:v>
                </c:pt>
                <c:pt idx="8508">
                  <c:v>22.113017581910146</c:v>
                </c:pt>
                <c:pt idx="8509">
                  <c:v>21.685632476034115</c:v>
                </c:pt>
                <c:pt idx="8510">
                  <c:v>21.872936122285303</c:v>
                </c:pt>
                <c:pt idx="8511">
                  <c:v>23.254073327106507</c:v>
                </c:pt>
                <c:pt idx="8512">
                  <c:v>23.288474824323501</c:v>
                </c:pt>
                <c:pt idx="8513">
                  <c:v>23.315194974742855</c:v>
                </c:pt>
                <c:pt idx="8514">
                  <c:v>22.632253256037082</c:v>
                </c:pt>
                <c:pt idx="8515">
                  <c:v>22.156771678013939</c:v>
                </c:pt>
                <c:pt idx="8516">
                  <c:v>22.373391723988099</c:v>
                </c:pt>
                <c:pt idx="8517">
                  <c:v>23.405511792297368</c:v>
                </c:pt>
                <c:pt idx="8518">
                  <c:v>23.85348333689398</c:v>
                </c:pt>
                <c:pt idx="8519">
                  <c:v>23.733640052763462</c:v>
                </c:pt>
                <c:pt idx="8520">
                  <c:v>23.224310761646237</c:v>
                </c:pt>
                <c:pt idx="8521">
                  <c:v>26.743277129551178</c:v>
                </c:pt>
                <c:pt idx="8522">
                  <c:v>26.38566999303924</c:v>
                </c:pt>
                <c:pt idx="8523">
                  <c:v>23.558632644673708</c:v>
                </c:pt>
                <c:pt idx="8524">
                  <c:v>23.458055760266152</c:v>
                </c:pt>
                <c:pt idx="8525">
                  <c:v>23.325547478921177</c:v>
                </c:pt>
                <c:pt idx="8526">
                  <c:v>22.822635733765424</c:v>
                </c:pt>
                <c:pt idx="8527">
                  <c:v>23.208941813176253</c:v>
                </c:pt>
                <c:pt idx="8528">
                  <c:v>23.345386354967022</c:v>
                </c:pt>
                <c:pt idx="8529">
                  <c:v>23.646456997047508</c:v>
                </c:pt>
                <c:pt idx="8530">
                  <c:v>22.974790359122498</c:v>
                </c:pt>
                <c:pt idx="8531">
                  <c:v>23.036461962190145</c:v>
                </c:pt>
                <c:pt idx="8532">
                  <c:v>22.285582430110715</c:v>
                </c:pt>
                <c:pt idx="8533">
                  <c:v>22.134025217009015</c:v>
                </c:pt>
                <c:pt idx="8534">
                  <c:v>22.991490453830977</c:v>
                </c:pt>
                <c:pt idx="8535">
                  <c:v>23.135172586151906</c:v>
                </c:pt>
                <c:pt idx="8536">
                  <c:v>23.395851731015409</c:v>
                </c:pt>
                <c:pt idx="8537">
                  <c:v>23.35414522544178</c:v>
                </c:pt>
                <c:pt idx="8538">
                  <c:v>23.447094519319169</c:v>
                </c:pt>
                <c:pt idx="8539">
                  <c:v>23.062815880019144</c:v>
                </c:pt>
                <c:pt idx="8540">
                  <c:v>22.747901587521845</c:v>
                </c:pt>
                <c:pt idx="8541">
                  <c:v>22.388978029002587</c:v>
                </c:pt>
                <c:pt idx="8542">
                  <c:v>22.069958583300384</c:v>
                </c:pt>
                <c:pt idx="8543">
                  <c:v>22.275199853508266</c:v>
                </c:pt>
                <c:pt idx="8544">
                  <c:v>21.829969599998417</c:v>
                </c:pt>
                <c:pt idx="8545">
                  <c:v>21.739268937039043</c:v>
                </c:pt>
                <c:pt idx="8546">
                  <c:v>21.735080311692119</c:v>
                </c:pt>
                <c:pt idx="8547">
                  <c:v>22.07041098162804</c:v>
                </c:pt>
                <c:pt idx="8548">
                  <c:v>22.415054451009905</c:v>
                </c:pt>
                <c:pt idx="8549">
                  <c:v>22.237823297794858</c:v>
                </c:pt>
                <c:pt idx="8550">
                  <c:v>22.38358178527006</c:v>
                </c:pt>
                <c:pt idx="8551">
                  <c:v>20.921083027622501</c:v>
                </c:pt>
                <c:pt idx="8552">
                  <c:v>23.773690701871253</c:v>
                </c:pt>
                <c:pt idx="8553">
                  <c:v>21.876378927353084</c:v>
                </c:pt>
                <c:pt idx="8554">
                  <c:v>22.679823517878177</c:v>
                </c:pt>
                <c:pt idx="8555">
                  <c:v>22.181956769936882</c:v>
                </c:pt>
                <c:pt idx="8556">
                  <c:v>21.691309999711233</c:v>
                </c:pt>
                <c:pt idx="8557">
                  <c:v>21.367156881307867</c:v>
                </c:pt>
                <c:pt idx="8558">
                  <c:v>21.293037598572649</c:v>
                </c:pt>
                <c:pt idx="8559">
                  <c:v>21.154710457895082</c:v>
                </c:pt>
                <c:pt idx="8560">
                  <c:v>21.235653463471248</c:v>
                </c:pt>
                <c:pt idx="8561">
                  <c:v>21.97320930056517</c:v>
                </c:pt>
                <c:pt idx="8562">
                  <c:v>23.89386730486277</c:v>
                </c:pt>
                <c:pt idx="8563">
                  <c:v>21.294932645926892</c:v>
                </c:pt>
                <c:pt idx="8564">
                  <c:v>21.801431959328465</c:v>
                </c:pt>
                <c:pt idx="8565">
                  <c:v>21.30263516124738</c:v>
                </c:pt>
                <c:pt idx="8566">
                  <c:v>21.510561473238422</c:v>
                </c:pt>
                <c:pt idx="8567">
                  <c:v>21.744579098600571</c:v>
                </c:pt>
                <c:pt idx="8568">
                  <c:v>22.0082331626833</c:v>
                </c:pt>
                <c:pt idx="8569">
                  <c:v>21.823165793591158</c:v>
                </c:pt>
                <c:pt idx="8570">
                  <c:v>24.897287094617678</c:v>
                </c:pt>
                <c:pt idx="8571">
                  <c:v>22.551047735140425</c:v>
                </c:pt>
                <c:pt idx="8572">
                  <c:v>22.105482612551128</c:v>
                </c:pt>
                <c:pt idx="8573">
                  <c:v>21.605111946780827</c:v>
                </c:pt>
                <c:pt idx="8574">
                  <c:v>21.621445831183308</c:v>
                </c:pt>
                <c:pt idx="8575">
                  <c:v>21.603841963494087</c:v>
                </c:pt>
                <c:pt idx="8576">
                  <c:v>21.587766771291584</c:v>
                </c:pt>
                <c:pt idx="8577">
                  <c:v>21.435008495517689</c:v>
                </c:pt>
                <c:pt idx="8578">
                  <c:v>21.029792276829678</c:v>
                </c:pt>
                <c:pt idx="8579">
                  <c:v>20.353448076229931</c:v>
                </c:pt>
                <c:pt idx="8580">
                  <c:v>20.8246446626097</c:v>
                </c:pt>
                <c:pt idx="8581">
                  <c:v>21.720665125060695</c:v>
                </c:pt>
                <c:pt idx="8582">
                  <c:v>20.50391642442796</c:v>
                </c:pt>
                <c:pt idx="8583">
                  <c:v>20.528887849220816</c:v>
                </c:pt>
                <c:pt idx="8584">
                  <c:v>20.646458606888675</c:v>
                </c:pt>
                <c:pt idx="8585">
                  <c:v>20.773904339486641</c:v>
                </c:pt>
                <c:pt idx="8586">
                  <c:v>20.818418430019346</c:v>
                </c:pt>
                <c:pt idx="8587">
                  <c:v>20.36490063611912</c:v>
                </c:pt>
                <c:pt idx="8588">
                  <c:v>20.208188436945136</c:v>
                </c:pt>
                <c:pt idx="8589">
                  <c:v>20.474127553953196</c:v>
                </c:pt>
                <c:pt idx="8590">
                  <c:v>20.532640503818484</c:v>
                </c:pt>
                <c:pt idx="8591">
                  <c:v>20.181329527472766</c:v>
                </c:pt>
                <c:pt idx="8592">
                  <c:v>20.251784964803107</c:v>
                </c:pt>
                <c:pt idx="8593">
                  <c:v>20.382419467596268</c:v>
                </c:pt>
                <c:pt idx="8594">
                  <c:v>20.368510608263684</c:v>
                </c:pt>
                <c:pt idx="8595">
                  <c:v>20.390468304644504</c:v>
                </c:pt>
                <c:pt idx="8596">
                  <c:v>20.627476069283841</c:v>
                </c:pt>
                <c:pt idx="8597">
                  <c:v>22.62958444684428</c:v>
                </c:pt>
                <c:pt idx="8598">
                  <c:v>22.128795155727055</c:v>
                </c:pt>
                <c:pt idx="8599">
                  <c:v>20.514187799081032</c:v>
                </c:pt>
                <c:pt idx="8600">
                  <c:v>23.500315999822906</c:v>
                </c:pt>
                <c:pt idx="8601">
                  <c:v>20.68812521274187</c:v>
                </c:pt>
                <c:pt idx="8602">
                  <c:v>22.793302951032743</c:v>
                </c:pt>
                <c:pt idx="8603">
                  <c:v>21.711376466287245</c:v>
                </c:pt>
                <c:pt idx="8604">
                  <c:v>20.732981573467228</c:v>
                </c:pt>
                <c:pt idx="8605">
                  <c:v>20.907681346458116</c:v>
                </c:pt>
                <c:pt idx="8606">
                  <c:v>19.427226594371497</c:v>
                </c:pt>
                <c:pt idx="8607">
                  <c:v>20.441004232230522</c:v>
                </c:pt>
                <c:pt idx="8608">
                  <c:v>20.808665158436458</c:v>
                </c:pt>
                <c:pt idx="8609">
                  <c:v>20.814611530303988</c:v>
                </c:pt>
                <c:pt idx="8610">
                  <c:v>20.967791197444221</c:v>
                </c:pt>
                <c:pt idx="8611">
                  <c:v>21.700159327015143</c:v>
                </c:pt>
                <c:pt idx="8612">
                  <c:v>21.319145774066971</c:v>
                </c:pt>
                <c:pt idx="8613">
                  <c:v>21.170019907762914</c:v>
                </c:pt>
                <c:pt idx="8614">
                  <c:v>21.140598521967661</c:v>
                </c:pt>
                <c:pt idx="8615">
                  <c:v>20.494230793515019</c:v>
                </c:pt>
                <c:pt idx="8616">
                  <c:v>20.601181456474396</c:v>
                </c:pt>
                <c:pt idx="8617">
                  <c:v>19.254225427254106</c:v>
                </c:pt>
                <c:pt idx="8618">
                  <c:v>21.242516441191977</c:v>
                </c:pt>
                <c:pt idx="8619">
                  <c:v>21.227512729493199</c:v>
                </c:pt>
                <c:pt idx="8620">
                  <c:v>21.850401453764992</c:v>
                </c:pt>
                <c:pt idx="8621">
                  <c:v>23.773165807645775</c:v>
                </c:pt>
                <c:pt idx="8622">
                  <c:v>22.157546002532307</c:v>
                </c:pt>
                <c:pt idx="8623">
                  <c:v>21.283996909163303</c:v>
                </c:pt>
                <c:pt idx="8624">
                  <c:v>21.074100925866411</c:v>
                </c:pt>
                <c:pt idx="8625">
                  <c:v>25.011925348107219</c:v>
                </c:pt>
                <c:pt idx="8626">
                  <c:v>22.695126010914318</c:v>
                </c:pt>
                <c:pt idx="8627">
                  <c:v>22.798686774153261</c:v>
                </c:pt>
                <c:pt idx="8628">
                  <c:v>22.751584035989289</c:v>
                </c:pt>
                <c:pt idx="8629">
                  <c:v>22.440294484436425</c:v>
                </c:pt>
                <c:pt idx="8630">
                  <c:v>22.212158418978692</c:v>
                </c:pt>
                <c:pt idx="8631">
                  <c:v>22.983302857729726</c:v>
                </c:pt>
                <c:pt idx="8632">
                  <c:v>21.754092029043196</c:v>
                </c:pt>
                <c:pt idx="8633">
                  <c:v>22.560924385562316</c:v>
                </c:pt>
                <c:pt idx="8634">
                  <c:v>21.699524157096981</c:v>
                </c:pt>
                <c:pt idx="8635">
                  <c:v>21.668529020605352</c:v>
                </c:pt>
                <c:pt idx="8636">
                  <c:v>18.697125496968834</c:v>
                </c:pt>
                <c:pt idx="8637">
                  <c:v>19.308758751838461</c:v>
                </c:pt>
                <c:pt idx="8638">
                  <c:v>18.326471143189572</c:v>
                </c:pt>
                <c:pt idx="8639">
                  <c:v>18.202154864625058</c:v>
                </c:pt>
                <c:pt idx="8640">
                  <c:v>18.256694708634615</c:v>
                </c:pt>
                <c:pt idx="8641">
                  <c:v>18.769081105597419</c:v>
                </c:pt>
                <c:pt idx="8642">
                  <c:v>18.891466364652977</c:v>
                </c:pt>
                <c:pt idx="8643">
                  <c:v>19.33117606662519</c:v>
                </c:pt>
                <c:pt idx="8644">
                  <c:v>19.025838707269767</c:v>
                </c:pt>
                <c:pt idx="8645">
                  <c:v>21.782660094622752</c:v>
                </c:pt>
                <c:pt idx="8646">
                  <c:v>19.390445786665367</c:v>
                </c:pt>
                <c:pt idx="8647">
                  <c:v>20.377513704484215</c:v>
                </c:pt>
                <c:pt idx="8648">
                  <c:v>18.776186388342786</c:v>
                </c:pt>
                <c:pt idx="8649">
                  <c:v>18.489478944015591</c:v>
                </c:pt>
                <c:pt idx="8650">
                  <c:v>18.380396331175692</c:v>
                </c:pt>
                <c:pt idx="8651">
                  <c:v>19.270658092993951</c:v>
                </c:pt>
                <c:pt idx="8652">
                  <c:v>19.071718147299361</c:v>
                </c:pt>
                <c:pt idx="8653">
                  <c:v>19.464146758743947</c:v>
                </c:pt>
                <c:pt idx="8654">
                  <c:v>19.841625275480052</c:v>
                </c:pt>
                <c:pt idx="8655">
                  <c:v>19.695609286612076</c:v>
                </c:pt>
                <c:pt idx="8656">
                  <c:v>20.220528833999307</c:v>
                </c:pt>
                <c:pt idx="8657">
                  <c:v>19.949645866015295</c:v>
                </c:pt>
                <c:pt idx="8658">
                  <c:v>19.840275186342652</c:v>
                </c:pt>
                <c:pt idx="8659">
                  <c:v>19.414357531719606</c:v>
                </c:pt>
                <c:pt idx="8660">
                  <c:v>19.400338761524413</c:v>
                </c:pt>
                <c:pt idx="8661">
                  <c:v>19.335414503859095</c:v>
                </c:pt>
                <c:pt idx="8662">
                  <c:v>19.307408098565038</c:v>
                </c:pt>
                <c:pt idx="8663">
                  <c:v>19.34798330748081</c:v>
                </c:pt>
                <c:pt idx="8664">
                  <c:v>19.373794682133884</c:v>
                </c:pt>
                <c:pt idx="8665">
                  <c:v>19.457102629213633</c:v>
                </c:pt>
                <c:pt idx="8666">
                  <c:v>19.482016496902844</c:v>
                </c:pt>
                <c:pt idx="8667">
                  <c:v>19.652798746216618</c:v>
                </c:pt>
                <c:pt idx="8668">
                  <c:v>19.804711006672559</c:v>
                </c:pt>
                <c:pt idx="8669">
                  <c:v>19.348674414721696</c:v>
                </c:pt>
                <c:pt idx="8670">
                  <c:v>19.091592843675109</c:v>
                </c:pt>
                <c:pt idx="8671">
                  <c:v>19.301449105526359</c:v>
                </c:pt>
                <c:pt idx="8672">
                  <c:v>19.547409340917483</c:v>
                </c:pt>
                <c:pt idx="8673">
                  <c:v>19.91029277130173</c:v>
                </c:pt>
                <c:pt idx="8674">
                  <c:v>20.043436066574433</c:v>
                </c:pt>
                <c:pt idx="8675">
                  <c:v>19.887796338152242</c:v>
                </c:pt>
                <c:pt idx="8676">
                  <c:v>19.906042682164337</c:v>
                </c:pt>
                <c:pt idx="8677">
                  <c:v>19.623449630614019</c:v>
                </c:pt>
                <c:pt idx="8678">
                  <c:v>19.670727427274411</c:v>
                </c:pt>
                <c:pt idx="8679">
                  <c:v>20.629553271344879</c:v>
                </c:pt>
                <c:pt idx="8680">
                  <c:v>20.112591308916723</c:v>
                </c:pt>
                <c:pt idx="8681">
                  <c:v>20.096151230921503</c:v>
                </c:pt>
                <c:pt idx="8682">
                  <c:v>19.725681489951679</c:v>
                </c:pt>
                <c:pt idx="8683">
                  <c:v>19.393930619456615</c:v>
                </c:pt>
                <c:pt idx="8684">
                  <c:v>19.773156632014405</c:v>
                </c:pt>
                <c:pt idx="8685">
                  <c:v>19.966151574923451</c:v>
                </c:pt>
                <c:pt idx="8686">
                  <c:v>19.359669161237235</c:v>
                </c:pt>
                <c:pt idx="8687">
                  <c:v>19.3460227002323</c:v>
                </c:pt>
                <c:pt idx="8688">
                  <c:v>19.40359437572409</c:v>
                </c:pt>
                <c:pt idx="8689">
                  <c:v>19.342635193268446</c:v>
                </c:pt>
                <c:pt idx="8690">
                  <c:v>19.046117094363883</c:v>
                </c:pt>
                <c:pt idx="8691">
                  <c:v>19.553678917514855</c:v>
                </c:pt>
                <c:pt idx="8692">
                  <c:v>19.823306771291584</c:v>
                </c:pt>
                <c:pt idx="8693">
                  <c:v>18.888049792124786</c:v>
                </c:pt>
                <c:pt idx="8694">
                  <c:v>18.572724091547883</c:v>
                </c:pt>
                <c:pt idx="8695">
                  <c:v>20.536406097240789</c:v>
                </c:pt>
                <c:pt idx="8696">
                  <c:v>20.695449587501539</c:v>
                </c:pt>
                <c:pt idx="8697">
                  <c:v>19.802931567946899</c:v>
                </c:pt>
                <c:pt idx="8698">
                  <c:v>19.302575971815195</c:v>
                </c:pt>
                <c:pt idx="8699">
                  <c:v>19.383672733658827</c:v>
                </c:pt>
                <c:pt idx="8700">
                  <c:v>19.705393409165836</c:v>
                </c:pt>
                <c:pt idx="8701">
                  <c:v>19.46620570580847</c:v>
                </c:pt>
                <c:pt idx="8702">
                  <c:v>19.517105950936301</c:v>
                </c:pt>
                <c:pt idx="8703">
                  <c:v>20.118433345123716</c:v>
                </c:pt>
                <c:pt idx="8704">
                  <c:v>20.839535230962113</c:v>
                </c:pt>
                <c:pt idx="8705">
                  <c:v>21.091576829864135</c:v>
                </c:pt>
                <c:pt idx="8706">
                  <c:v>21.2789379329394</c:v>
                </c:pt>
                <c:pt idx="8707">
                  <c:v>21.329998205922674</c:v>
                </c:pt>
                <c:pt idx="8708">
                  <c:v>20.774658530400433</c:v>
                </c:pt>
                <c:pt idx="8709">
                  <c:v>20.584578623703454</c:v>
                </c:pt>
                <c:pt idx="8710">
                  <c:v>20.350726006697936</c:v>
                </c:pt>
                <c:pt idx="8711">
                  <c:v>20.94388071843224</c:v>
                </c:pt>
                <c:pt idx="8712">
                  <c:v>20.968805882779311</c:v>
                </c:pt>
                <c:pt idx="8713">
                  <c:v>21.215167398115032</c:v>
                </c:pt>
                <c:pt idx="8714">
                  <c:v>21.076053980278417</c:v>
                </c:pt>
                <c:pt idx="8715">
                  <c:v>21.586910828499281</c:v>
                </c:pt>
                <c:pt idx="8716">
                  <c:v>21.864210023502562</c:v>
                </c:pt>
                <c:pt idx="8717">
                  <c:v>21.414148473334858</c:v>
                </c:pt>
                <c:pt idx="8718">
                  <c:v>20.824309905053514</c:v>
                </c:pt>
                <c:pt idx="8719">
                  <c:v>20.529941800577859</c:v>
                </c:pt>
                <c:pt idx="8720">
                  <c:v>21.090729016490478</c:v>
                </c:pt>
                <c:pt idx="8721">
                  <c:v>21.103850257437468</c:v>
                </c:pt>
                <c:pt idx="8722">
                  <c:v>20.799899620928066</c:v>
                </c:pt>
                <c:pt idx="8723">
                  <c:v>24.248680696350927</c:v>
                </c:pt>
                <c:pt idx="8724">
                  <c:v>20.799475820091892</c:v>
                </c:pt>
                <c:pt idx="8725">
                  <c:v>20.24317617799618</c:v>
                </c:pt>
                <c:pt idx="8726">
                  <c:v>20.346224197500053</c:v>
                </c:pt>
                <c:pt idx="8727">
                  <c:v>20.877127506725849</c:v>
                </c:pt>
                <c:pt idx="8728">
                  <c:v>20.94178412372122</c:v>
                </c:pt>
                <c:pt idx="8729">
                  <c:v>21.12798904434592</c:v>
                </c:pt>
                <c:pt idx="8730">
                  <c:v>22.40120924776674</c:v>
                </c:pt>
                <c:pt idx="8731">
                  <c:v>20.773830483041117</c:v>
                </c:pt>
                <c:pt idx="8732">
                  <c:v>20.701996325655369</c:v>
                </c:pt>
                <c:pt idx="8733">
                  <c:v>20.645006002532309</c:v>
                </c:pt>
                <c:pt idx="8734">
                  <c:v>20.283804964904625</c:v>
                </c:pt>
                <c:pt idx="8735">
                  <c:v>20.581099246259761</c:v>
                </c:pt>
                <c:pt idx="8736">
                  <c:v>21.003488047121312</c:v>
                </c:pt>
                <c:pt idx="8737">
                  <c:v>22.929938550026133</c:v>
                </c:pt>
                <c:pt idx="8738">
                  <c:v>21.011055509516471</c:v>
                </c:pt>
                <c:pt idx="8739">
                  <c:v>20.706341116739594</c:v>
                </c:pt>
                <c:pt idx="8740">
                  <c:v>23.695638143387526</c:v>
                </c:pt>
                <c:pt idx="8741">
                  <c:v>23.274813121077802</c:v>
                </c:pt>
                <c:pt idx="8742">
                  <c:v>21.57904895244836</c:v>
                </c:pt>
                <c:pt idx="8743">
                  <c:v>20.14745771280532</c:v>
                </c:pt>
                <c:pt idx="8744">
                  <c:v>20.412660574938677</c:v>
                </c:pt>
                <c:pt idx="8745">
                  <c:v>20.436506840955548</c:v>
                </c:pt>
                <c:pt idx="8746">
                  <c:v>21.620974127937604</c:v>
                </c:pt>
                <c:pt idx="8747">
                  <c:v>24.447870201929629</c:v>
                </c:pt>
                <c:pt idx="8748">
                  <c:v>21.990783857765258</c:v>
                </c:pt>
                <c:pt idx="8749">
                  <c:v>21.433367860515268</c:v>
                </c:pt>
                <c:pt idx="8750">
                  <c:v>22.152738538833205</c:v>
                </c:pt>
                <c:pt idx="8751">
                  <c:v>22.11051826584993</c:v>
                </c:pt>
                <c:pt idx="8752">
                  <c:v>21.628355218465234</c:v>
                </c:pt>
                <c:pt idx="8753">
                  <c:v>21.402782629315151</c:v>
                </c:pt>
                <c:pt idx="8754">
                  <c:v>21.261215538777368</c:v>
                </c:pt>
                <c:pt idx="8755">
                  <c:v>21.238256629304995</c:v>
                </c:pt>
                <c:pt idx="8756">
                  <c:v>22.122184515153545</c:v>
                </c:pt>
                <c:pt idx="8757">
                  <c:v>23.426744336982981</c:v>
                </c:pt>
                <c:pt idx="8758">
                  <c:v>23.234733161483589</c:v>
                </c:pt>
                <c:pt idx="8759">
                  <c:v>23.34791510438756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018944"/>
        <c:axId val="132020480"/>
      </c:lineChart>
      <c:catAx>
        <c:axId val="132018944"/>
        <c:scaling>
          <c:orientation val="minMax"/>
        </c:scaling>
        <c:delete val="1"/>
        <c:axPos val="b"/>
        <c:majorTickMark val="out"/>
        <c:minorTickMark val="none"/>
        <c:tickLblPos val="nextTo"/>
        <c:crossAx val="132020480"/>
        <c:crosses val="autoZero"/>
        <c:auto val="1"/>
        <c:lblAlgn val="ctr"/>
        <c:lblOffset val="100"/>
        <c:noMultiLvlLbl val="0"/>
      </c:catAx>
      <c:valAx>
        <c:axId val="132020480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32018944"/>
        <c:crosses val="autoZero"/>
        <c:crossBetween val="between"/>
      </c:valAx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76330996159003617"/>
          <c:y val="0.30873479105074692"/>
          <c:w val="0.17893088363954507"/>
          <c:h val="8.3717191601049873E-2"/>
        </c:manualLayout>
      </c:layout>
      <c:overlay val="0"/>
      <c:txPr>
        <a:bodyPr/>
        <a:lstStyle/>
        <a:p>
          <a:pPr rtl="0">
            <a:defRPr sz="1800"/>
          </a:pPr>
          <a:endParaRPr lang="en-US"/>
        </a:p>
      </c:txPr>
    </c:legend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solidFill>
                <a:srgbClr val="C00000"/>
              </a:solidFill>
            </a:ln>
          </c:spPr>
          <c:invertIfNegative val="0"/>
          <c:cat>
            <c:strRef>
              <c:f>'[Chart in Microsoft PowerPoint]Scenarios'!$A$1,'[Chart in Microsoft PowerPoint]Scenarios'!$A$3,'[Chart in Microsoft PowerPoint]Scenarios'!$A$10</c:f>
              <c:strCache>
                <c:ptCount val="3"/>
                <c:pt idx="0">
                  <c:v>No Storage</c:v>
                </c:pt>
                <c:pt idx="1">
                  <c:v>Bad Selection of Maintenance Period</c:v>
                </c:pt>
                <c:pt idx="2">
                  <c:v>Appropriate Selection of Maintenance Period</c:v>
                </c:pt>
              </c:strCache>
            </c:strRef>
          </c:cat>
          <c:val>
            <c:numRef>
              <c:f>'[Chart in Microsoft PowerPoint]Scenarios'!$B$1,'[Chart in Microsoft PowerPoint]Scenarios'!$B$5,'[Chart in Microsoft PowerPoint]Scenarios'!$B$11</c:f>
              <c:numCache>
                <c:formatCode>0.00%</c:formatCode>
                <c:ptCount val="3"/>
                <c:pt idx="0">
                  <c:v>0</c:v>
                </c:pt>
                <c:pt idx="1">
                  <c:v>0.13819999999999999</c:v>
                </c:pt>
                <c:pt idx="2">
                  <c:v>0.2366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1851392"/>
        <c:axId val="131852928"/>
      </c:barChart>
      <c:catAx>
        <c:axId val="1318513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31852928"/>
        <c:crosses val="autoZero"/>
        <c:auto val="1"/>
        <c:lblAlgn val="ctr"/>
        <c:lblOffset val="100"/>
        <c:noMultiLvlLbl val="0"/>
      </c:catAx>
      <c:valAx>
        <c:axId val="1318529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 b="0"/>
                </a:pPr>
                <a:r>
                  <a:rPr lang="en-GB" sz="1800" b="0" dirty="0" smtClean="0"/>
                  <a:t>% DEFICIT</a:t>
                </a:r>
                <a:r>
                  <a:rPr lang="en-GB" sz="1800" b="0" baseline="0" dirty="0" smtClean="0"/>
                  <a:t> SUPPLIED BY THE STORAGE</a:t>
                </a:r>
                <a:endParaRPr lang="en-GB" sz="1800" b="0" dirty="0"/>
              </a:p>
            </c:rich>
          </c:tx>
          <c:layout>
            <c:manualLayout>
              <c:xMode val="edge"/>
              <c:yMode val="edge"/>
              <c:x val="6.3030517872650097E-3"/>
              <c:y val="0.10513641484974594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131851392"/>
        <c:crosses val="autoZero"/>
        <c:crossBetween val="between"/>
        <c:majorUnit val="5.000000000000001E-2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No Storage</c:v>
          </c:tx>
          <c:spPr>
            <a:solidFill>
              <a:srgbClr val="0070C0"/>
            </a:solidFill>
          </c:spPr>
          <c:invertIfNegative val="0"/>
          <c:cat>
            <c:strRef>
              <c:f>(Scenarios!$A$1,Scenarios!$A$3,Scenarios!$A$18,Scenarios!$A$26)</c:f>
              <c:strCache>
                <c:ptCount val="4"/>
                <c:pt idx="0">
                  <c:v>No On site Generation</c:v>
                </c:pt>
                <c:pt idx="1">
                  <c:v>On site Generation</c:v>
                </c:pt>
                <c:pt idx="2">
                  <c:v>Decrease 30% Wind Generation</c:v>
                </c:pt>
                <c:pt idx="3">
                  <c:v>Increase 10% of the demand</c:v>
                </c:pt>
              </c:strCache>
            </c:strRef>
          </c:cat>
          <c:val>
            <c:numRef>
              <c:f>(Scenarios!$B$1,Scenarios!$B$36,Scenarios!$B$24,Scenarios!$B$32)</c:f>
              <c:numCache>
                <c:formatCode>0.00%</c:formatCode>
                <c:ptCount val="4"/>
                <c:pt idx="0">
                  <c:v>0</c:v>
                </c:pt>
                <c:pt idx="1">
                  <c:v>0.48978427120191798</c:v>
                </c:pt>
                <c:pt idx="2">
                  <c:v>0.43442529391621998</c:v>
                </c:pt>
                <c:pt idx="3">
                  <c:v>0.24232393562378701</c:v>
                </c:pt>
              </c:numCache>
            </c:numRef>
          </c:val>
        </c:ser>
        <c:ser>
          <c:idx val="1"/>
          <c:order val="1"/>
          <c:tx>
            <c:v>Storage</c:v>
          </c:tx>
          <c:spPr>
            <a:solidFill>
              <a:srgbClr val="C00000"/>
            </a:solidFill>
          </c:spPr>
          <c:invertIfNegative val="0"/>
          <c:cat>
            <c:strRef>
              <c:f>(Scenarios!$A$1,Scenarios!$A$3,Scenarios!$A$18,Scenarios!$A$26)</c:f>
              <c:strCache>
                <c:ptCount val="4"/>
                <c:pt idx="0">
                  <c:v>No On site Generation</c:v>
                </c:pt>
                <c:pt idx="1">
                  <c:v>On site Generation</c:v>
                </c:pt>
                <c:pt idx="2">
                  <c:v>Decrease 30% Wind Generation</c:v>
                </c:pt>
                <c:pt idx="3">
                  <c:v>Increase 10% of the demand</c:v>
                </c:pt>
              </c:strCache>
            </c:strRef>
          </c:cat>
          <c:val>
            <c:numRef>
              <c:f>(Scenarios!$B$1,Scenarios!$B$13,Scenarios!$B$20,Scenarios!$B$28)</c:f>
              <c:numCache>
                <c:formatCode>0.00%</c:formatCode>
                <c:ptCount val="4"/>
                <c:pt idx="0">
                  <c:v>0</c:v>
                </c:pt>
                <c:pt idx="1">
                  <c:v>0.70320000000000005</c:v>
                </c:pt>
                <c:pt idx="2">
                  <c:v>0.62675493665106696</c:v>
                </c:pt>
                <c:pt idx="3">
                  <c:v>0.36160255678575498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1883776"/>
        <c:axId val="131885312"/>
      </c:barChart>
      <c:catAx>
        <c:axId val="1318837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+mn-lt"/>
              </a:defRPr>
            </a:pPr>
            <a:endParaRPr lang="en-US"/>
          </a:p>
        </c:txPr>
        <c:crossAx val="131885312"/>
        <c:crosses val="autoZero"/>
        <c:auto val="1"/>
        <c:lblAlgn val="ctr"/>
        <c:lblOffset val="100"/>
        <c:noMultiLvlLbl val="0"/>
      </c:catAx>
      <c:valAx>
        <c:axId val="131885312"/>
        <c:scaling>
          <c:orientation val="minMax"/>
          <c:max val="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 b="0">
                    <a:latin typeface="Tw Cen MT" panose="020B0602020104020603" pitchFamily="34" charset="0"/>
                  </a:defRPr>
                </a:pPr>
                <a:r>
                  <a:rPr lang="en-GB" sz="1800" b="0" dirty="0" smtClean="0">
                    <a:latin typeface="Tw Cen MT" panose="020B0602020104020603" pitchFamily="34" charset="0"/>
                  </a:rPr>
                  <a:t>%</a:t>
                </a:r>
                <a:r>
                  <a:rPr lang="en-GB" sz="1800" b="0" baseline="0" dirty="0" smtClean="0">
                    <a:latin typeface="Tw Cen MT" panose="020B0602020104020603" pitchFamily="34" charset="0"/>
                  </a:rPr>
                  <a:t> HOURS </a:t>
                </a:r>
                <a:endParaRPr lang="en-GB" sz="1800" b="0" dirty="0">
                  <a:latin typeface="Tw Cen MT" panose="020B0602020104020603" pitchFamily="34" charset="0"/>
                </a:endParaRP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w Cen MT" panose="020B0602020104020603" pitchFamily="34" charset="0"/>
              </a:defRPr>
            </a:pPr>
            <a:endParaRPr lang="en-US"/>
          </a:p>
        </c:txPr>
        <c:crossAx val="131883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283606108439256"/>
          <c:y val="0.31092993357521231"/>
          <c:w val="0.16778527537516191"/>
          <c:h val="0.33258043237770069"/>
        </c:manualLayout>
      </c:layout>
      <c:overlay val="0"/>
      <c:txPr>
        <a:bodyPr/>
        <a:lstStyle/>
        <a:p>
          <a:pPr>
            <a:defRPr sz="1800">
              <a:latin typeface="Tw Cen MT" panose="020B0602020104020603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445647419072641E-2"/>
          <c:y val="0.2055510352872558"/>
          <c:w val="0.61501574803149617"/>
          <c:h val="0.62761242344706913"/>
        </c:manualLayout>
      </c:layout>
      <c:bar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2376960"/>
        <c:axId val="112850816"/>
      </c:barChart>
      <c:catAx>
        <c:axId val="102376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GB" sz="2000" b="1" i="0" baseline="0" dirty="0">
                    <a:effectLst/>
                  </a:rPr>
                  <a:t>kWh of Energy Storage Capacity </a:t>
                </a:r>
                <a:endParaRPr lang="en-GB" sz="2000" dirty="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200" b="1"/>
            </a:pPr>
            <a:endParaRPr lang="en-US"/>
          </a:p>
        </c:txPr>
        <c:crossAx val="112850816"/>
        <c:crosses val="autoZero"/>
        <c:auto val="1"/>
        <c:lblAlgn val="ctr"/>
        <c:lblOffset val="100"/>
        <c:noMultiLvlLbl val="0"/>
      </c:catAx>
      <c:valAx>
        <c:axId val="112850816"/>
        <c:scaling>
          <c:orientation val="minMax"/>
          <c:max val="100"/>
        </c:scaling>
        <c:delete val="1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GB" sz="2000"/>
                  <a:t>%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2376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517694663167119"/>
          <c:y val="0.42547273257509483"/>
          <c:w val="0.29482305336832898"/>
          <c:h val="0.27415361623522261"/>
        </c:manualLayout>
      </c:layout>
      <c:overlay val="0"/>
      <c:txPr>
        <a:bodyPr/>
        <a:lstStyle/>
        <a:p>
          <a:pPr>
            <a:defRPr sz="1800" b="1"/>
          </a:pPr>
          <a:endParaRPr lang="en-US"/>
        </a:p>
      </c:txPr>
    </c:legend>
    <c:plotVisOnly val="1"/>
    <c:dispBlanksAs val="gap"/>
    <c:showDLblsOverMax val="0"/>
  </c:chart>
  <c:spPr>
    <a:noFill/>
  </c:sp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539316193322175"/>
          <c:y val="3.1999995589173408E-2"/>
          <c:w val="0.67443612003012643"/>
          <c:h val="0.7132168764841742"/>
        </c:manualLayout>
      </c:layout>
      <c:barChart>
        <c:barDir val="col"/>
        <c:grouping val="clustered"/>
        <c:varyColors val="0"/>
        <c:ser>
          <c:idx val="0"/>
          <c:order val="0"/>
          <c:tx>
            <c:v>Liquid Air</c:v>
          </c:tx>
          <c:spPr>
            <a:solidFill>
              <a:srgbClr val="0070C0"/>
            </a:solidFill>
          </c:spPr>
          <c:invertIfNegative val="0"/>
          <c:cat>
            <c:strRef>
              <c:f>'[Chart in Microsoft PowerPoint]Storage technologies'!$A$9:$A$18</c:f>
              <c:strCache>
                <c:ptCount val="10"/>
                <c:pt idx="0">
                  <c:v>No Storage</c:v>
                </c:pt>
                <c:pt idx="1">
                  <c:v>2,500</c:v>
                </c:pt>
                <c:pt idx="2">
                  <c:v>5,000</c:v>
                </c:pt>
                <c:pt idx="3">
                  <c:v>10,000</c:v>
                </c:pt>
                <c:pt idx="4">
                  <c:v>20,000</c:v>
                </c:pt>
                <c:pt idx="5">
                  <c:v>50,000</c:v>
                </c:pt>
                <c:pt idx="6">
                  <c:v>100,000</c:v>
                </c:pt>
                <c:pt idx="7">
                  <c:v>200,000</c:v>
                </c:pt>
                <c:pt idx="8">
                  <c:v>500,000</c:v>
                </c:pt>
                <c:pt idx="9">
                  <c:v>1,000,000</c:v>
                </c:pt>
              </c:strCache>
            </c:strRef>
          </c:cat>
          <c:val>
            <c:numRef>
              <c:f>'[Chart in Microsoft PowerPoint]Storage technologies'!$B$9:$B$18</c:f>
              <c:numCache>
                <c:formatCode>0.00%</c:formatCode>
                <c:ptCount val="10"/>
                <c:pt idx="0">
                  <c:v>0.48730000000000001</c:v>
                </c:pt>
                <c:pt idx="1">
                  <c:v>0.55469999999999997</c:v>
                </c:pt>
                <c:pt idx="2">
                  <c:v>0.5756</c:v>
                </c:pt>
                <c:pt idx="3">
                  <c:v>0.60019999999999996</c:v>
                </c:pt>
                <c:pt idx="4">
                  <c:v>0.62519999999999998</c:v>
                </c:pt>
                <c:pt idx="5">
                  <c:v>0.66259999999999997</c:v>
                </c:pt>
                <c:pt idx="6">
                  <c:v>0.68569999999999998</c:v>
                </c:pt>
                <c:pt idx="7">
                  <c:v>0.70320000000000005</c:v>
                </c:pt>
                <c:pt idx="8">
                  <c:v>0.70750000000000002</c:v>
                </c:pt>
                <c:pt idx="9">
                  <c:v>0.70750000000000002</c:v>
                </c:pt>
              </c:numCache>
            </c:numRef>
          </c:val>
        </c:ser>
        <c:ser>
          <c:idx val="1"/>
          <c:order val="1"/>
          <c:tx>
            <c:v>Electrochemical batteries</c:v>
          </c:tx>
          <c:spPr>
            <a:blipFill>
              <a:blip xmlns:r="http://schemas.openxmlformats.org/officeDocument/2006/relationships" r:embed="rId1"/>
              <a:tile tx="0" ty="0" sx="100000" sy="100000" flip="none" algn="tl"/>
            </a:blipFill>
          </c:spPr>
          <c:invertIfNegative val="0"/>
          <c:cat>
            <c:strRef>
              <c:f>'[Chart in Microsoft PowerPoint]Storage technologies'!$A$9:$A$18</c:f>
              <c:strCache>
                <c:ptCount val="10"/>
                <c:pt idx="0">
                  <c:v>No Storage</c:v>
                </c:pt>
                <c:pt idx="1">
                  <c:v>2,500</c:v>
                </c:pt>
                <c:pt idx="2">
                  <c:v>5,000</c:v>
                </c:pt>
                <c:pt idx="3">
                  <c:v>10,000</c:v>
                </c:pt>
                <c:pt idx="4">
                  <c:v>20,000</c:v>
                </c:pt>
                <c:pt idx="5">
                  <c:v>50,000</c:v>
                </c:pt>
                <c:pt idx="6">
                  <c:v>100,000</c:v>
                </c:pt>
                <c:pt idx="7">
                  <c:v>200,000</c:v>
                </c:pt>
                <c:pt idx="8">
                  <c:v>500,000</c:v>
                </c:pt>
                <c:pt idx="9">
                  <c:v>1,000,000</c:v>
                </c:pt>
              </c:strCache>
            </c:strRef>
          </c:cat>
          <c:val>
            <c:numRef>
              <c:f>'[Chart in Microsoft PowerPoint]Storage technologies'!$B$28:$B$37</c:f>
              <c:numCache>
                <c:formatCode>0.00%</c:formatCode>
                <c:ptCount val="10"/>
                <c:pt idx="0">
                  <c:v>0.48730000000000001</c:v>
                </c:pt>
                <c:pt idx="1">
                  <c:v>0.55792717726287</c:v>
                </c:pt>
                <c:pt idx="2">
                  <c:v>0.58086976372560195</c:v>
                </c:pt>
                <c:pt idx="3">
                  <c:v>0.60803561237301695</c:v>
                </c:pt>
                <c:pt idx="4">
                  <c:v>0.63839744321424496</c:v>
                </c:pt>
                <c:pt idx="5">
                  <c:v>0.68462504280333303</c:v>
                </c:pt>
                <c:pt idx="6">
                  <c:v>0.72092226914735802</c:v>
                </c:pt>
                <c:pt idx="7">
                  <c:v>0.76110033101244101</c:v>
                </c:pt>
                <c:pt idx="8">
                  <c:v>0.79522885515352104</c:v>
                </c:pt>
                <c:pt idx="9">
                  <c:v>0.79728341513525902</c:v>
                </c:pt>
              </c:numCache>
            </c:numRef>
          </c:val>
        </c:ser>
        <c:ser>
          <c:idx val="2"/>
          <c:order val="2"/>
          <c:tx>
            <c:v>Flow Batteries</c:v>
          </c:tx>
          <c:spPr>
            <a:solidFill>
              <a:srgbClr val="C00000"/>
            </a:solidFill>
          </c:spPr>
          <c:invertIfNegative val="0"/>
          <c:cat>
            <c:strRef>
              <c:f>'[Chart in Microsoft PowerPoint]Storage technologies'!$A$9:$A$18</c:f>
              <c:strCache>
                <c:ptCount val="10"/>
                <c:pt idx="0">
                  <c:v>No Storage</c:v>
                </c:pt>
                <c:pt idx="1">
                  <c:v>2,500</c:v>
                </c:pt>
                <c:pt idx="2">
                  <c:v>5,000</c:v>
                </c:pt>
                <c:pt idx="3">
                  <c:v>10,000</c:v>
                </c:pt>
                <c:pt idx="4">
                  <c:v>20,000</c:v>
                </c:pt>
                <c:pt idx="5">
                  <c:v>50,000</c:v>
                </c:pt>
                <c:pt idx="6">
                  <c:v>100,000</c:v>
                </c:pt>
                <c:pt idx="7">
                  <c:v>200,000</c:v>
                </c:pt>
                <c:pt idx="8">
                  <c:v>500,000</c:v>
                </c:pt>
                <c:pt idx="9">
                  <c:v>1,000,000</c:v>
                </c:pt>
              </c:strCache>
            </c:strRef>
          </c:cat>
          <c:val>
            <c:numRef>
              <c:f>'[Chart in Microsoft PowerPoint]Storage technologies'!$B$47:$B$56</c:f>
              <c:numCache>
                <c:formatCode>0.00%</c:formatCode>
                <c:ptCount val="10"/>
                <c:pt idx="0">
                  <c:v>0.48730000000000001</c:v>
                </c:pt>
                <c:pt idx="1">
                  <c:v>0.56040000000000001</c:v>
                </c:pt>
                <c:pt idx="2">
                  <c:v>0.58340000000000003</c:v>
                </c:pt>
                <c:pt idx="3">
                  <c:v>0.61309999999999998</c:v>
                </c:pt>
                <c:pt idx="4">
                  <c:v>0.64319999999999999</c:v>
                </c:pt>
                <c:pt idx="5">
                  <c:v>0.68789999999999996</c:v>
                </c:pt>
                <c:pt idx="6">
                  <c:v>0.72750000000000004</c:v>
                </c:pt>
                <c:pt idx="7">
                  <c:v>0.76990000000000003</c:v>
                </c:pt>
                <c:pt idx="8">
                  <c:v>0.81059999999999999</c:v>
                </c:pt>
                <c:pt idx="9">
                  <c:v>0.81420000000000003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467520"/>
        <c:axId val="127469440"/>
      </c:barChart>
      <c:catAx>
        <c:axId val="1274675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 b="0"/>
                </a:pPr>
                <a:r>
                  <a:rPr lang="en-GB" sz="1800" b="0" dirty="0" smtClean="0"/>
                  <a:t>CAPACITY</a:t>
                </a:r>
                <a:r>
                  <a:rPr lang="en-GB" sz="1800" b="0" baseline="0" dirty="0" smtClean="0"/>
                  <a:t> (kWh)</a:t>
                </a:r>
                <a:endParaRPr lang="en-GB" sz="1800" b="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27469440"/>
        <c:crosses val="autoZero"/>
        <c:auto val="1"/>
        <c:lblAlgn val="ctr"/>
        <c:lblOffset val="100"/>
        <c:noMultiLvlLbl val="0"/>
      </c:catAx>
      <c:valAx>
        <c:axId val="127469440"/>
        <c:scaling>
          <c:orientation val="minMax"/>
          <c:max val="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 b="0"/>
                </a:pPr>
                <a:r>
                  <a:rPr lang="en-GB" sz="1800" b="0" dirty="0" smtClean="0"/>
                  <a:t>%</a:t>
                </a:r>
                <a:r>
                  <a:rPr lang="en-GB" sz="1800" b="0" baseline="0" dirty="0" smtClean="0"/>
                  <a:t> HOURS OF AUTONOMY</a:t>
                </a:r>
                <a:endParaRPr lang="en-GB" sz="1800" b="0" dirty="0"/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1274675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545418549293091"/>
          <c:y val="0.27569981899070362"/>
          <c:w val="0.18610845921269509"/>
          <c:h val="0.44159799101551378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image" Target="../media/image5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image" Target="../media/image5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560ED1-B5BC-41CE-BEB6-76D8BB60737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7C030B4-D9B5-4529-9275-43D8E66C237A}">
      <dgm:prSet/>
      <dgm:spPr/>
      <dgm:t>
        <a:bodyPr/>
        <a:lstStyle/>
        <a:p>
          <a:pPr rtl="0"/>
          <a:r>
            <a:rPr lang="en-GB" dirty="0" smtClean="0"/>
            <a:t>Industrial Challenges</a:t>
          </a:r>
          <a:endParaRPr lang="en-GB" dirty="0"/>
        </a:p>
      </dgm:t>
    </dgm:pt>
    <dgm:pt modelId="{F968489E-4546-412D-8AE9-862DFB04687E}" type="parTrans" cxnId="{74087341-4780-4F5C-AB02-3495A14B4AFC}">
      <dgm:prSet/>
      <dgm:spPr/>
      <dgm:t>
        <a:bodyPr/>
        <a:lstStyle/>
        <a:p>
          <a:endParaRPr lang="en-GB"/>
        </a:p>
      </dgm:t>
    </dgm:pt>
    <dgm:pt modelId="{1BA18770-07CA-4696-B0A3-64499F237473}" type="sibTrans" cxnId="{74087341-4780-4F5C-AB02-3495A14B4AFC}">
      <dgm:prSet/>
      <dgm:spPr/>
      <dgm:t>
        <a:bodyPr/>
        <a:lstStyle/>
        <a:p>
          <a:endParaRPr lang="en-GB"/>
        </a:p>
      </dgm:t>
    </dgm:pt>
    <dgm:pt modelId="{D5D2C19C-EF5C-4DCF-9B1C-C2511DFA8225}">
      <dgm:prSet/>
      <dgm:spPr/>
      <dgm:t>
        <a:bodyPr/>
        <a:lstStyle/>
        <a:p>
          <a:pPr rtl="0"/>
          <a:r>
            <a:rPr lang="en-GB" smtClean="0"/>
            <a:t>Unstable Supply</a:t>
          </a:r>
          <a:endParaRPr lang="en-GB"/>
        </a:p>
      </dgm:t>
    </dgm:pt>
    <dgm:pt modelId="{EB6ADA63-FCCE-4A07-82BC-53D312AD55C3}" type="parTrans" cxnId="{7C120DE7-A689-4753-A284-AACA1CEF473E}">
      <dgm:prSet/>
      <dgm:spPr/>
      <dgm:t>
        <a:bodyPr/>
        <a:lstStyle/>
        <a:p>
          <a:endParaRPr lang="en-GB"/>
        </a:p>
      </dgm:t>
    </dgm:pt>
    <dgm:pt modelId="{E0323082-DC9E-444F-A32B-52EEE76AC351}" type="sibTrans" cxnId="{7C120DE7-A689-4753-A284-AACA1CEF473E}">
      <dgm:prSet/>
      <dgm:spPr/>
      <dgm:t>
        <a:bodyPr/>
        <a:lstStyle/>
        <a:p>
          <a:endParaRPr lang="en-GB"/>
        </a:p>
      </dgm:t>
    </dgm:pt>
    <dgm:pt modelId="{0BAF86C2-1D5C-4AFF-A8F4-3AC4A5972348}">
      <dgm:prSet/>
      <dgm:spPr/>
      <dgm:t>
        <a:bodyPr/>
        <a:lstStyle/>
        <a:p>
          <a:pPr rtl="0"/>
          <a:r>
            <a:rPr lang="en-GB" dirty="0" smtClean="0"/>
            <a:t>Process Interruptions </a:t>
          </a:r>
          <a:endParaRPr lang="en-GB" dirty="0"/>
        </a:p>
      </dgm:t>
    </dgm:pt>
    <dgm:pt modelId="{9D16886C-F6B0-4335-9CBE-176896C02725}" type="parTrans" cxnId="{BD6B1EC5-012C-4DBB-B2E3-D8ED768DE3D5}">
      <dgm:prSet/>
      <dgm:spPr/>
      <dgm:t>
        <a:bodyPr/>
        <a:lstStyle/>
        <a:p>
          <a:endParaRPr lang="en-GB"/>
        </a:p>
      </dgm:t>
    </dgm:pt>
    <dgm:pt modelId="{EE3E30AF-1F8A-47B7-A081-29084AF6EB4F}" type="sibTrans" cxnId="{BD6B1EC5-012C-4DBB-B2E3-D8ED768DE3D5}">
      <dgm:prSet/>
      <dgm:spPr/>
      <dgm:t>
        <a:bodyPr/>
        <a:lstStyle/>
        <a:p>
          <a:endParaRPr lang="en-GB"/>
        </a:p>
      </dgm:t>
    </dgm:pt>
    <dgm:pt modelId="{43BB8B20-B5C7-47D7-9C7D-B65664549596}">
      <dgm:prSet/>
      <dgm:spPr/>
      <dgm:t>
        <a:bodyPr/>
        <a:lstStyle/>
        <a:p>
          <a:pPr rtl="0"/>
          <a:r>
            <a:rPr lang="en-GB" dirty="0" smtClean="0"/>
            <a:t>Significant Cost</a:t>
          </a:r>
          <a:endParaRPr lang="en-GB" dirty="0"/>
        </a:p>
      </dgm:t>
    </dgm:pt>
    <dgm:pt modelId="{323A1A14-C20A-4E23-8D8F-F1CBBBF92505}" type="parTrans" cxnId="{023ADE3E-72A1-4A23-87B8-B01C5C18F15F}">
      <dgm:prSet/>
      <dgm:spPr/>
      <dgm:t>
        <a:bodyPr/>
        <a:lstStyle/>
        <a:p>
          <a:endParaRPr lang="en-GB"/>
        </a:p>
      </dgm:t>
    </dgm:pt>
    <dgm:pt modelId="{60986439-25E5-46B7-B038-AF31E7A67F20}" type="sibTrans" cxnId="{023ADE3E-72A1-4A23-87B8-B01C5C18F15F}">
      <dgm:prSet/>
      <dgm:spPr/>
      <dgm:t>
        <a:bodyPr/>
        <a:lstStyle/>
        <a:p>
          <a:endParaRPr lang="en-GB"/>
        </a:p>
      </dgm:t>
    </dgm:pt>
    <dgm:pt modelId="{C5101DAC-1AE7-4977-B902-28DCCBAD4086}">
      <dgm:prSet/>
      <dgm:spPr/>
      <dgm:t>
        <a:bodyPr/>
        <a:lstStyle/>
        <a:p>
          <a:pPr rtl="0"/>
          <a:r>
            <a:rPr lang="en-GB" dirty="0" smtClean="0"/>
            <a:t>Rising Electricity Prices </a:t>
          </a:r>
          <a:endParaRPr lang="en-GB" dirty="0"/>
        </a:p>
      </dgm:t>
    </dgm:pt>
    <dgm:pt modelId="{30CD24B6-3BB8-4615-B0E3-A5CF1AEFA40C}" type="parTrans" cxnId="{3291B716-CD09-45E8-BF48-B88E40875276}">
      <dgm:prSet/>
      <dgm:spPr/>
      <dgm:t>
        <a:bodyPr/>
        <a:lstStyle/>
        <a:p>
          <a:endParaRPr lang="en-GB"/>
        </a:p>
      </dgm:t>
    </dgm:pt>
    <dgm:pt modelId="{3A80A0A7-E333-4A41-B555-D3DF163ED351}" type="sibTrans" cxnId="{3291B716-CD09-45E8-BF48-B88E40875276}">
      <dgm:prSet/>
      <dgm:spPr/>
      <dgm:t>
        <a:bodyPr/>
        <a:lstStyle/>
        <a:p>
          <a:endParaRPr lang="en-GB"/>
        </a:p>
      </dgm:t>
    </dgm:pt>
    <dgm:pt modelId="{1B369F28-A541-44CB-B59B-E421A4313776}">
      <dgm:prSet/>
      <dgm:spPr/>
      <dgm:t>
        <a:bodyPr/>
        <a:lstStyle/>
        <a:p>
          <a:pPr rtl="0"/>
          <a:r>
            <a:rPr lang="en-GB" smtClean="0"/>
            <a:t>Increased Cost</a:t>
          </a:r>
          <a:endParaRPr lang="en-GB"/>
        </a:p>
      </dgm:t>
    </dgm:pt>
    <dgm:pt modelId="{542BCD8E-8310-4C65-B15B-30937B4ED2F0}" type="parTrans" cxnId="{6586F662-970B-4D15-9945-B602CB080D07}">
      <dgm:prSet/>
      <dgm:spPr/>
      <dgm:t>
        <a:bodyPr/>
        <a:lstStyle/>
        <a:p>
          <a:endParaRPr lang="en-GB"/>
        </a:p>
      </dgm:t>
    </dgm:pt>
    <dgm:pt modelId="{6678D076-0BB3-410E-8643-8542A05E5F87}" type="sibTrans" cxnId="{6586F662-970B-4D15-9945-B602CB080D07}">
      <dgm:prSet/>
      <dgm:spPr/>
      <dgm:t>
        <a:bodyPr/>
        <a:lstStyle/>
        <a:p>
          <a:endParaRPr lang="en-GB"/>
        </a:p>
      </dgm:t>
    </dgm:pt>
    <dgm:pt modelId="{1BD32291-C4C9-4C3E-A278-A7F861EF5466}">
      <dgm:prSet/>
      <dgm:spPr/>
      <dgm:t>
        <a:bodyPr/>
        <a:lstStyle/>
        <a:p>
          <a:pPr rtl="0"/>
          <a:r>
            <a:rPr lang="en-GB" smtClean="0"/>
            <a:t>Carbon Footprint </a:t>
          </a:r>
          <a:endParaRPr lang="en-GB"/>
        </a:p>
      </dgm:t>
    </dgm:pt>
    <dgm:pt modelId="{3709E618-A474-4CD6-94AF-985B6C3BD2C7}" type="parTrans" cxnId="{8075D703-069A-4558-81E2-50CF2CFA5FB5}">
      <dgm:prSet/>
      <dgm:spPr/>
      <dgm:t>
        <a:bodyPr/>
        <a:lstStyle/>
        <a:p>
          <a:endParaRPr lang="en-GB"/>
        </a:p>
      </dgm:t>
    </dgm:pt>
    <dgm:pt modelId="{411F604F-5499-4D1F-B34E-CF2888E82A4F}" type="sibTrans" cxnId="{8075D703-069A-4558-81E2-50CF2CFA5FB5}">
      <dgm:prSet/>
      <dgm:spPr/>
      <dgm:t>
        <a:bodyPr/>
        <a:lstStyle/>
        <a:p>
          <a:endParaRPr lang="en-GB"/>
        </a:p>
      </dgm:t>
    </dgm:pt>
    <dgm:pt modelId="{8319A7A7-9A6D-41C8-98B0-33A77DA0E9DB}">
      <dgm:prSet/>
      <dgm:spPr/>
      <dgm:t>
        <a:bodyPr/>
        <a:lstStyle/>
        <a:p>
          <a:pPr rtl="0"/>
          <a:r>
            <a:rPr lang="en-GB" smtClean="0"/>
            <a:t>Need to Reduce Emissions</a:t>
          </a:r>
          <a:endParaRPr lang="en-GB"/>
        </a:p>
      </dgm:t>
    </dgm:pt>
    <dgm:pt modelId="{E99CBA67-6F9A-4C06-A0A3-A2FF2D73ECCB}" type="parTrans" cxnId="{D163C30D-B9F1-471B-8606-0B204C10CFD5}">
      <dgm:prSet/>
      <dgm:spPr/>
      <dgm:t>
        <a:bodyPr/>
        <a:lstStyle/>
        <a:p>
          <a:endParaRPr lang="en-GB"/>
        </a:p>
      </dgm:t>
    </dgm:pt>
    <dgm:pt modelId="{F92F0E7F-3D70-48BD-BC8A-87F85FE57438}" type="sibTrans" cxnId="{D163C30D-B9F1-471B-8606-0B204C10CFD5}">
      <dgm:prSet/>
      <dgm:spPr/>
      <dgm:t>
        <a:bodyPr/>
        <a:lstStyle/>
        <a:p>
          <a:endParaRPr lang="en-GB"/>
        </a:p>
      </dgm:t>
    </dgm:pt>
    <dgm:pt modelId="{571828A1-FD2A-4227-A4F1-E995FD671E18}" type="pres">
      <dgm:prSet presAssocID="{5D560ED1-B5BC-41CE-BEB6-76D8BB60737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A20BB48-09CA-429A-BBD5-D9F5A99C63F8}" type="pres">
      <dgm:prSet presAssocID="{77C030B4-D9B5-4529-9275-43D8E66C237A}" presName="root1" presStyleCnt="0"/>
      <dgm:spPr/>
    </dgm:pt>
    <dgm:pt modelId="{E445BD7A-DA58-4AD9-AB01-56C3FAD109B5}" type="pres">
      <dgm:prSet presAssocID="{77C030B4-D9B5-4529-9275-43D8E66C237A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EFE24CBA-9EFB-4683-9F7F-88E1AFC58A60}" type="pres">
      <dgm:prSet presAssocID="{77C030B4-D9B5-4529-9275-43D8E66C237A}" presName="level2hierChild" presStyleCnt="0"/>
      <dgm:spPr/>
    </dgm:pt>
    <dgm:pt modelId="{7423792F-7DCB-4C4D-970F-599C5E5723D1}" type="pres">
      <dgm:prSet presAssocID="{EB6ADA63-FCCE-4A07-82BC-53D312AD55C3}" presName="conn2-1" presStyleLbl="parChTrans1D2" presStyleIdx="0" presStyleCnt="3"/>
      <dgm:spPr/>
      <dgm:t>
        <a:bodyPr/>
        <a:lstStyle/>
        <a:p>
          <a:endParaRPr lang="en-GB"/>
        </a:p>
      </dgm:t>
    </dgm:pt>
    <dgm:pt modelId="{0595E847-9AE8-4BED-AB1A-C56BCDF2C061}" type="pres">
      <dgm:prSet presAssocID="{EB6ADA63-FCCE-4A07-82BC-53D312AD55C3}" presName="connTx" presStyleLbl="parChTrans1D2" presStyleIdx="0" presStyleCnt="3"/>
      <dgm:spPr/>
      <dgm:t>
        <a:bodyPr/>
        <a:lstStyle/>
        <a:p>
          <a:endParaRPr lang="en-GB"/>
        </a:p>
      </dgm:t>
    </dgm:pt>
    <dgm:pt modelId="{EC6B1176-3780-434D-AC11-3F9BE9758213}" type="pres">
      <dgm:prSet presAssocID="{D5D2C19C-EF5C-4DCF-9B1C-C2511DFA8225}" presName="root2" presStyleCnt="0"/>
      <dgm:spPr/>
    </dgm:pt>
    <dgm:pt modelId="{E472E064-D071-4046-B445-C789B765ACD3}" type="pres">
      <dgm:prSet presAssocID="{D5D2C19C-EF5C-4DCF-9B1C-C2511DFA8225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B317FA3-09AB-4EBA-97E6-10701FF7A904}" type="pres">
      <dgm:prSet presAssocID="{D5D2C19C-EF5C-4DCF-9B1C-C2511DFA8225}" presName="level3hierChild" presStyleCnt="0"/>
      <dgm:spPr/>
    </dgm:pt>
    <dgm:pt modelId="{93812162-F2B5-44A0-B21E-F6BA141F9456}" type="pres">
      <dgm:prSet presAssocID="{9D16886C-F6B0-4335-9CBE-176896C02725}" presName="conn2-1" presStyleLbl="parChTrans1D3" presStyleIdx="0" presStyleCnt="4"/>
      <dgm:spPr/>
      <dgm:t>
        <a:bodyPr/>
        <a:lstStyle/>
        <a:p>
          <a:endParaRPr lang="en-GB"/>
        </a:p>
      </dgm:t>
    </dgm:pt>
    <dgm:pt modelId="{40BC14EF-C103-4D12-B1F3-C430C5206FB5}" type="pres">
      <dgm:prSet presAssocID="{9D16886C-F6B0-4335-9CBE-176896C02725}" presName="connTx" presStyleLbl="parChTrans1D3" presStyleIdx="0" presStyleCnt="4"/>
      <dgm:spPr/>
      <dgm:t>
        <a:bodyPr/>
        <a:lstStyle/>
        <a:p>
          <a:endParaRPr lang="en-GB"/>
        </a:p>
      </dgm:t>
    </dgm:pt>
    <dgm:pt modelId="{948EE932-D292-4331-923A-B60B81B52EF2}" type="pres">
      <dgm:prSet presAssocID="{0BAF86C2-1D5C-4AFF-A8F4-3AC4A5972348}" presName="root2" presStyleCnt="0"/>
      <dgm:spPr/>
    </dgm:pt>
    <dgm:pt modelId="{3E27B515-26DA-45E6-AEE2-C59BB4021CAF}" type="pres">
      <dgm:prSet presAssocID="{0BAF86C2-1D5C-4AFF-A8F4-3AC4A5972348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DFBEFE5A-29F4-4542-9750-CF7A9A8BA9AA}" type="pres">
      <dgm:prSet presAssocID="{0BAF86C2-1D5C-4AFF-A8F4-3AC4A5972348}" presName="level3hierChild" presStyleCnt="0"/>
      <dgm:spPr/>
    </dgm:pt>
    <dgm:pt modelId="{A71AAB40-0DEF-408C-9702-33AE79E46DEC}" type="pres">
      <dgm:prSet presAssocID="{323A1A14-C20A-4E23-8D8F-F1CBBBF92505}" presName="conn2-1" presStyleLbl="parChTrans1D3" presStyleIdx="1" presStyleCnt="4"/>
      <dgm:spPr/>
      <dgm:t>
        <a:bodyPr/>
        <a:lstStyle/>
        <a:p>
          <a:endParaRPr lang="en-GB"/>
        </a:p>
      </dgm:t>
    </dgm:pt>
    <dgm:pt modelId="{4AD87D6D-A3E8-47EE-8C8B-112EC4889C48}" type="pres">
      <dgm:prSet presAssocID="{323A1A14-C20A-4E23-8D8F-F1CBBBF92505}" presName="connTx" presStyleLbl="parChTrans1D3" presStyleIdx="1" presStyleCnt="4"/>
      <dgm:spPr/>
      <dgm:t>
        <a:bodyPr/>
        <a:lstStyle/>
        <a:p>
          <a:endParaRPr lang="en-GB"/>
        </a:p>
      </dgm:t>
    </dgm:pt>
    <dgm:pt modelId="{F425821E-BA5D-4CD2-9C7B-CB570E79C146}" type="pres">
      <dgm:prSet presAssocID="{43BB8B20-B5C7-47D7-9C7D-B65664549596}" presName="root2" presStyleCnt="0"/>
      <dgm:spPr/>
    </dgm:pt>
    <dgm:pt modelId="{5B7DA4DF-B560-4894-A523-0F28782AAC6C}" type="pres">
      <dgm:prSet presAssocID="{43BB8B20-B5C7-47D7-9C7D-B65664549596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DD388B24-3A0A-4FEC-855C-B72DF552C9BD}" type="pres">
      <dgm:prSet presAssocID="{43BB8B20-B5C7-47D7-9C7D-B65664549596}" presName="level3hierChild" presStyleCnt="0"/>
      <dgm:spPr/>
    </dgm:pt>
    <dgm:pt modelId="{D2363BCC-E2A4-4859-83AA-7F6842B3A653}" type="pres">
      <dgm:prSet presAssocID="{30CD24B6-3BB8-4615-B0E3-A5CF1AEFA40C}" presName="conn2-1" presStyleLbl="parChTrans1D2" presStyleIdx="1" presStyleCnt="3"/>
      <dgm:spPr/>
      <dgm:t>
        <a:bodyPr/>
        <a:lstStyle/>
        <a:p>
          <a:endParaRPr lang="en-GB"/>
        </a:p>
      </dgm:t>
    </dgm:pt>
    <dgm:pt modelId="{84F1F804-40D3-4368-BB5B-3D4AB631EE5E}" type="pres">
      <dgm:prSet presAssocID="{30CD24B6-3BB8-4615-B0E3-A5CF1AEFA40C}" presName="connTx" presStyleLbl="parChTrans1D2" presStyleIdx="1" presStyleCnt="3"/>
      <dgm:spPr/>
      <dgm:t>
        <a:bodyPr/>
        <a:lstStyle/>
        <a:p>
          <a:endParaRPr lang="en-GB"/>
        </a:p>
      </dgm:t>
    </dgm:pt>
    <dgm:pt modelId="{2B997DCD-E196-4DD8-BA0B-F281B7B6E9C8}" type="pres">
      <dgm:prSet presAssocID="{C5101DAC-1AE7-4977-B902-28DCCBAD4086}" presName="root2" presStyleCnt="0"/>
      <dgm:spPr/>
    </dgm:pt>
    <dgm:pt modelId="{2A859621-D140-4293-9831-72490B8800C3}" type="pres">
      <dgm:prSet presAssocID="{C5101DAC-1AE7-4977-B902-28DCCBAD4086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F1B57AA0-45B8-4B4F-B073-C74947C75001}" type="pres">
      <dgm:prSet presAssocID="{C5101DAC-1AE7-4977-B902-28DCCBAD4086}" presName="level3hierChild" presStyleCnt="0"/>
      <dgm:spPr/>
    </dgm:pt>
    <dgm:pt modelId="{9E328F70-D6C0-4C68-974E-D525F4F7791D}" type="pres">
      <dgm:prSet presAssocID="{542BCD8E-8310-4C65-B15B-30937B4ED2F0}" presName="conn2-1" presStyleLbl="parChTrans1D3" presStyleIdx="2" presStyleCnt="4"/>
      <dgm:spPr/>
      <dgm:t>
        <a:bodyPr/>
        <a:lstStyle/>
        <a:p>
          <a:endParaRPr lang="en-GB"/>
        </a:p>
      </dgm:t>
    </dgm:pt>
    <dgm:pt modelId="{9CA81C13-F086-46C0-ACE1-52E7F090444F}" type="pres">
      <dgm:prSet presAssocID="{542BCD8E-8310-4C65-B15B-30937B4ED2F0}" presName="connTx" presStyleLbl="parChTrans1D3" presStyleIdx="2" presStyleCnt="4"/>
      <dgm:spPr/>
      <dgm:t>
        <a:bodyPr/>
        <a:lstStyle/>
        <a:p>
          <a:endParaRPr lang="en-GB"/>
        </a:p>
      </dgm:t>
    </dgm:pt>
    <dgm:pt modelId="{F4F2E145-3378-475E-A458-349F31AD8099}" type="pres">
      <dgm:prSet presAssocID="{1B369F28-A541-44CB-B59B-E421A4313776}" presName="root2" presStyleCnt="0"/>
      <dgm:spPr/>
    </dgm:pt>
    <dgm:pt modelId="{2B8B05D1-22AF-4131-942C-4DFB4B362A75}" type="pres">
      <dgm:prSet presAssocID="{1B369F28-A541-44CB-B59B-E421A4313776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AAD5BCA-F8A9-4022-BD59-DFD2DB7561D0}" type="pres">
      <dgm:prSet presAssocID="{1B369F28-A541-44CB-B59B-E421A4313776}" presName="level3hierChild" presStyleCnt="0"/>
      <dgm:spPr/>
    </dgm:pt>
    <dgm:pt modelId="{B2060E2F-8B84-457D-8C37-F932F9D7DE6A}" type="pres">
      <dgm:prSet presAssocID="{3709E618-A474-4CD6-94AF-985B6C3BD2C7}" presName="conn2-1" presStyleLbl="parChTrans1D2" presStyleIdx="2" presStyleCnt="3"/>
      <dgm:spPr/>
      <dgm:t>
        <a:bodyPr/>
        <a:lstStyle/>
        <a:p>
          <a:endParaRPr lang="en-GB"/>
        </a:p>
      </dgm:t>
    </dgm:pt>
    <dgm:pt modelId="{0766F908-9CD8-4689-99A6-E28B4A84E8EB}" type="pres">
      <dgm:prSet presAssocID="{3709E618-A474-4CD6-94AF-985B6C3BD2C7}" presName="connTx" presStyleLbl="parChTrans1D2" presStyleIdx="2" presStyleCnt="3"/>
      <dgm:spPr/>
      <dgm:t>
        <a:bodyPr/>
        <a:lstStyle/>
        <a:p>
          <a:endParaRPr lang="en-GB"/>
        </a:p>
      </dgm:t>
    </dgm:pt>
    <dgm:pt modelId="{4236238C-C124-4A5C-8AA9-F8AA50CE4FFA}" type="pres">
      <dgm:prSet presAssocID="{1BD32291-C4C9-4C3E-A278-A7F861EF5466}" presName="root2" presStyleCnt="0"/>
      <dgm:spPr/>
    </dgm:pt>
    <dgm:pt modelId="{1E087D51-543D-451B-9085-10A2F2E3B287}" type="pres">
      <dgm:prSet presAssocID="{1BD32291-C4C9-4C3E-A278-A7F861EF5466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86188E60-EAE3-4537-BDEE-480166BDE7E6}" type="pres">
      <dgm:prSet presAssocID="{1BD32291-C4C9-4C3E-A278-A7F861EF5466}" presName="level3hierChild" presStyleCnt="0"/>
      <dgm:spPr/>
    </dgm:pt>
    <dgm:pt modelId="{27B7FDD6-BBCE-44ED-A003-64086E95FDA2}" type="pres">
      <dgm:prSet presAssocID="{E99CBA67-6F9A-4C06-A0A3-A2FF2D73ECCB}" presName="conn2-1" presStyleLbl="parChTrans1D3" presStyleIdx="3" presStyleCnt="4"/>
      <dgm:spPr/>
      <dgm:t>
        <a:bodyPr/>
        <a:lstStyle/>
        <a:p>
          <a:endParaRPr lang="en-GB"/>
        </a:p>
      </dgm:t>
    </dgm:pt>
    <dgm:pt modelId="{DA29EA2C-4F56-4686-90FD-E61338550C9A}" type="pres">
      <dgm:prSet presAssocID="{E99CBA67-6F9A-4C06-A0A3-A2FF2D73ECCB}" presName="connTx" presStyleLbl="parChTrans1D3" presStyleIdx="3" presStyleCnt="4"/>
      <dgm:spPr/>
      <dgm:t>
        <a:bodyPr/>
        <a:lstStyle/>
        <a:p>
          <a:endParaRPr lang="en-GB"/>
        </a:p>
      </dgm:t>
    </dgm:pt>
    <dgm:pt modelId="{040D4B1E-F768-4978-B4D8-E9E5BDDFF9A8}" type="pres">
      <dgm:prSet presAssocID="{8319A7A7-9A6D-41C8-98B0-33A77DA0E9DB}" presName="root2" presStyleCnt="0"/>
      <dgm:spPr/>
    </dgm:pt>
    <dgm:pt modelId="{E801E7C8-16CE-4D02-B8E5-D12DBE829707}" type="pres">
      <dgm:prSet presAssocID="{8319A7A7-9A6D-41C8-98B0-33A77DA0E9DB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BFDA50B9-8BDD-4402-A3BB-27E39DDBE9B2}" type="pres">
      <dgm:prSet presAssocID="{8319A7A7-9A6D-41C8-98B0-33A77DA0E9DB}" presName="level3hierChild" presStyleCnt="0"/>
      <dgm:spPr/>
    </dgm:pt>
  </dgm:ptLst>
  <dgm:cxnLst>
    <dgm:cxn modelId="{08F25E16-6C11-45BA-B372-65AF1FB146EB}" type="presOf" srcId="{323A1A14-C20A-4E23-8D8F-F1CBBBF92505}" destId="{A71AAB40-0DEF-408C-9702-33AE79E46DEC}" srcOrd="0" destOrd="0" presId="urn:microsoft.com/office/officeart/2005/8/layout/hierarchy2"/>
    <dgm:cxn modelId="{7C120DE7-A689-4753-A284-AACA1CEF473E}" srcId="{77C030B4-D9B5-4529-9275-43D8E66C237A}" destId="{D5D2C19C-EF5C-4DCF-9B1C-C2511DFA8225}" srcOrd="0" destOrd="0" parTransId="{EB6ADA63-FCCE-4A07-82BC-53D312AD55C3}" sibTransId="{E0323082-DC9E-444F-A32B-52EEE76AC351}"/>
    <dgm:cxn modelId="{13670C33-DAE2-49BB-8508-5B811052378E}" type="presOf" srcId="{E99CBA67-6F9A-4C06-A0A3-A2FF2D73ECCB}" destId="{DA29EA2C-4F56-4686-90FD-E61338550C9A}" srcOrd="1" destOrd="0" presId="urn:microsoft.com/office/officeart/2005/8/layout/hierarchy2"/>
    <dgm:cxn modelId="{3291B716-CD09-45E8-BF48-B88E40875276}" srcId="{77C030B4-D9B5-4529-9275-43D8E66C237A}" destId="{C5101DAC-1AE7-4977-B902-28DCCBAD4086}" srcOrd="1" destOrd="0" parTransId="{30CD24B6-3BB8-4615-B0E3-A5CF1AEFA40C}" sibTransId="{3A80A0A7-E333-4A41-B555-D3DF163ED351}"/>
    <dgm:cxn modelId="{D07F882F-6DEF-4281-8E74-D83982F8FCEE}" type="presOf" srcId="{542BCD8E-8310-4C65-B15B-30937B4ED2F0}" destId="{9E328F70-D6C0-4C68-974E-D525F4F7791D}" srcOrd="0" destOrd="0" presId="urn:microsoft.com/office/officeart/2005/8/layout/hierarchy2"/>
    <dgm:cxn modelId="{93859DFF-E5A9-49B4-BDE7-FC0E97E5F64D}" type="presOf" srcId="{323A1A14-C20A-4E23-8D8F-F1CBBBF92505}" destId="{4AD87D6D-A3E8-47EE-8C8B-112EC4889C48}" srcOrd="1" destOrd="0" presId="urn:microsoft.com/office/officeart/2005/8/layout/hierarchy2"/>
    <dgm:cxn modelId="{B6367E3E-9855-414F-881D-53E92D52F86B}" type="presOf" srcId="{8319A7A7-9A6D-41C8-98B0-33A77DA0E9DB}" destId="{E801E7C8-16CE-4D02-B8E5-D12DBE829707}" srcOrd="0" destOrd="0" presId="urn:microsoft.com/office/officeart/2005/8/layout/hierarchy2"/>
    <dgm:cxn modelId="{6586F662-970B-4D15-9945-B602CB080D07}" srcId="{C5101DAC-1AE7-4977-B902-28DCCBAD4086}" destId="{1B369F28-A541-44CB-B59B-E421A4313776}" srcOrd="0" destOrd="0" parTransId="{542BCD8E-8310-4C65-B15B-30937B4ED2F0}" sibTransId="{6678D076-0BB3-410E-8643-8542A05E5F87}"/>
    <dgm:cxn modelId="{1302B879-4D98-4989-BFAC-A21AB52C2F3E}" type="presOf" srcId="{43BB8B20-B5C7-47D7-9C7D-B65664549596}" destId="{5B7DA4DF-B560-4894-A523-0F28782AAC6C}" srcOrd="0" destOrd="0" presId="urn:microsoft.com/office/officeart/2005/8/layout/hierarchy2"/>
    <dgm:cxn modelId="{AFBCCDFF-1274-43A7-8AD0-230DD51903D7}" type="presOf" srcId="{542BCD8E-8310-4C65-B15B-30937B4ED2F0}" destId="{9CA81C13-F086-46C0-ACE1-52E7F090444F}" srcOrd="1" destOrd="0" presId="urn:microsoft.com/office/officeart/2005/8/layout/hierarchy2"/>
    <dgm:cxn modelId="{DED1B377-6543-4BA0-8BD2-009AB29F11E2}" type="presOf" srcId="{1BD32291-C4C9-4C3E-A278-A7F861EF5466}" destId="{1E087D51-543D-451B-9085-10A2F2E3B287}" srcOrd="0" destOrd="0" presId="urn:microsoft.com/office/officeart/2005/8/layout/hierarchy2"/>
    <dgm:cxn modelId="{98370430-3F63-4BDB-8649-538B9FF48763}" type="presOf" srcId="{9D16886C-F6B0-4335-9CBE-176896C02725}" destId="{40BC14EF-C103-4D12-B1F3-C430C5206FB5}" srcOrd="1" destOrd="0" presId="urn:microsoft.com/office/officeart/2005/8/layout/hierarchy2"/>
    <dgm:cxn modelId="{FC73F394-8497-4B57-97A4-B12FDC9F6CA7}" type="presOf" srcId="{1B369F28-A541-44CB-B59B-E421A4313776}" destId="{2B8B05D1-22AF-4131-942C-4DFB4B362A75}" srcOrd="0" destOrd="0" presId="urn:microsoft.com/office/officeart/2005/8/layout/hierarchy2"/>
    <dgm:cxn modelId="{74087341-4780-4F5C-AB02-3495A14B4AFC}" srcId="{5D560ED1-B5BC-41CE-BEB6-76D8BB607376}" destId="{77C030B4-D9B5-4529-9275-43D8E66C237A}" srcOrd="0" destOrd="0" parTransId="{F968489E-4546-412D-8AE9-862DFB04687E}" sibTransId="{1BA18770-07CA-4696-B0A3-64499F237473}"/>
    <dgm:cxn modelId="{BD6B1EC5-012C-4DBB-B2E3-D8ED768DE3D5}" srcId="{D5D2C19C-EF5C-4DCF-9B1C-C2511DFA8225}" destId="{0BAF86C2-1D5C-4AFF-A8F4-3AC4A5972348}" srcOrd="0" destOrd="0" parTransId="{9D16886C-F6B0-4335-9CBE-176896C02725}" sibTransId="{EE3E30AF-1F8A-47B7-A081-29084AF6EB4F}"/>
    <dgm:cxn modelId="{0B420C75-AABB-4326-B44A-7258A2D923BA}" type="presOf" srcId="{5D560ED1-B5BC-41CE-BEB6-76D8BB607376}" destId="{571828A1-FD2A-4227-A4F1-E995FD671E18}" srcOrd="0" destOrd="0" presId="urn:microsoft.com/office/officeart/2005/8/layout/hierarchy2"/>
    <dgm:cxn modelId="{D3C69E9F-DFAD-43DE-9EC5-E58B3ACDD1A8}" type="presOf" srcId="{30CD24B6-3BB8-4615-B0E3-A5CF1AEFA40C}" destId="{D2363BCC-E2A4-4859-83AA-7F6842B3A653}" srcOrd="0" destOrd="0" presId="urn:microsoft.com/office/officeart/2005/8/layout/hierarchy2"/>
    <dgm:cxn modelId="{0E490CA7-C782-46DA-9ACC-B4BD41C03983}" type="presOf" srcId="{C5101DAC-1AE7-4977-B902-28DCCBAD4086}" destId="{2A859621-D140-4293-9831-72490B8800C3}" srcOrd="0" destOrd="0" presId="urn:microsoft.com/office/officeart/2005/8/layout/hierarchy2"/>
    <dgm:cxn modelId="{0D144A9B-78F5-4AA5-8D34-19D860711E69}" type="presOf" srcId="{0BAF86C2-1D5C-4AFF-A8F4-3AC4A5972348}" destId="{3E27B515-26DA-45E6-AEE2-C59BB4021CAF}" srcOrd="0" destOrd="0" presId="urn:microsoft.com/office/officeart/2005/8/layout/hierarchy2"/>
    <dgm:cxn modelId="{C901A550-FB06-4945-846B-38D4BDEE20E2}" type="presOf" srcId="{EB6ADA63-FCCE-4A07-82BC-53D312AD55C3}" destId="{7423792F-7DCB-4C4D-970F-599C5E5723D1}" srcOrd="0" destOrd="0" presId="urn:microsoft.com/office/officeart/2005/8/layout/hierarchy2"/>
    <dgm:cxn modelId="{994EB1FE-A467-44EE-A8C6-8B84BD7F17EC}" type="presOf" srcId="{D5D2C19C-EF5C-4DCF-9B1C-C2511DFA8225}" destId="{E472E064-D071-4046-B445-C789B765ACD3}" srcOrd="0" destOrd="0" presId="urn:microsoft.com/office/officeart/2005/8/layout/hierarchy2"/>
    <dgm:cxn modelId="{D163C30D-B9F1-471B-8606-0B204C10CFD5}" srcId="{1BD32291-C4C9-4C3E-A278-A7F861EF5466}" destId="{8319A7A7-9A6D-41C8-98B0-33A77DA0E9DB}" srcOrd="0" destOrd="0" parTransId="{E99CBA67-6F9A-4C06-A0A3-A2FF2D73ECCB}" sibTransId="{F92F0E7F-3D70-48BD-BC8A-87F85FE57438}"/>
    <dgm:cxn modelId="{023ADE3E-72A1-4A23-87B8-B01C5C18F15F}" srcId="{D5D2C19C-EF5C-4DCF-9B1C-C2511DFA8225}" destId="{43BB8B20-B5C7-47D7-9C7D-B65664549596}" srcOrd="1" destOrd="0" parTransId="{323A1A14-C20A-4E23-8D8F-F1CBBBF92505}" sibTransId="{60986439-25E5-46B7-B038-AF31E7A67F20}"/>
    <dgm:cxn modelId="{D35F8AAF-2ACC-419B-895F-FC2EF6DF61A9}" type="presOf" srcId="{3709E618-A474-4CD6-94AF-985B6C3BD2C7}" destId="{0766F908-9CD8-4689-99A6-E28B4A84E8EB}" srcOrd="1" destOrd="0" presId="urn:microsoft.com/office/officeart/2005/8/layout/hierarchy2"/>
    <dgm:cxn modelId="{8D589032-B4C4-44C9-A0A8-D2ED04813461}" type="presOf" srcId="{77C030B4-D9B5-4529-9275-43D8E66C237A}" destId="{E445BD7A-DA58-4AD9-AB01-56C3FAD109B5}" srcOrd="0" destOrd="0" presId="urn:microsoft.com/office/officeart/2005/8/layout/hierarchy2"/>
    <dgm:cxn modelId="{EA32CB3B-2C54-4EB5-BC5D-03C86CD5992E}" type="presOf" srcId="{30CD24B6-3BB8-4615-B0E3-A5CF1AEFA40C}" destId="{84F1F804-40D3-4368-BB5B-3D4AB631EE5E}" srcOrd="1" destOrd="0" presId="urn:microsoft.com/office/officeart/2005/8/layout/hierarchy2"/>
    <dgm:cxn modelId="{EC585E71-DC0D-4915-9A87-5F430FFA206D}" type="presOf" srcId="{3709E618-A474-4CD6-94AF-985B6C3BD2C7}" destId="{B2060E2F-8B84-457D-8C37-F932F9D7DE6A}" srcOrd="0" destOrd="0" presId="urn:microsoft.com/office/officeart/2005/8/layout/hierarchy2"/>
    <dgm:cxn modelId="{F52ADE32-792A-42EA-BB87-0DAB1239307B}" type="presOf" srcId="{EB6ADA63-FCCE-4A07-82BC-53D312AD55C3}" destId="{0595E847-9AE8-4BED-AB1A-C56BCDF2C061}" srcOrd="1" destOrd="0" presId="urn:microsoft.com/office/officeart/2005/8/layout/hierarchy2"/>
    <dgm:cxn modelId="{855A81BC-5985-4E35-82C5-6E41F583ECF9}" type="presOf" srcId="{9D16886C-F6B0-4335-9CBE-176896C02725}" destId="{93812162-F2B5-44A0-B21E-F6BA141F9456}" srcOrd="0" destOrd="0" presId="urn:microsoft.com/office/officeart/2005/8/layout/hierarchy2"/>
    <dgm:cxn modelId="{FFD9BA3D-7531-4162-AF0D-7225D1221D20}" type="presOf" srcId="{E99CBA67-6F9A-4C06-A0A3-A2FF2D73ECCB}" destId="{27B7FDD6-BBCE-44ED-A003-64086E95FDA2}" srcOrd="0" destOrd="0" presId="urn:microsoft.com/office/officeart/2005/8/layout/hierarchy2"/>
    <dgm:cxn modelId="{8075D703-069A-4558-81E2-50CF2CFA5FB5}" srcId="{77C030B4-D9B5-4529-9275-43D8E66C237A}" destId="{1BD32291-C4C9-4C3E-A278-A7F861EF5466}" srcOrd="2" destOrd="0" parTransId="{3709E618-A474-4CD6-94AF-985B6C3BD2C7}" sibTransId="{411F604F-5499-4D1F-B34E-CF2888E82A4F}"/>
    <dgm:cxn modelId="{BCE39018-BF4E-4665-BE84-4E455F4F61E7}" type="presParOf" srcId="{571828A1-FD2A-4227-A4F1-E995FD671E18}" destId="{EA20BB48-09CA-429A-BBD5-D9F5A99C63F8}" srcOrd="0" destOrd="0" presId="urn:microsoft.com/office/officeart/2005/8/layout/hierarchy2"/>
    <dgm:cxn modelId="{69D7C538-A939-4C4A-AAF4-9B09FEA5B008}" type="presParOf" srcId="{EA20BB48-09CA-429A-BBD5-D9F5A99C63F8}" destId="{E445BD7A-DA58-4AD9-AB01-56C3FAD109B5}" srcOrd="0" destOrd="0" presId="urn:microsoft.com/office/officeart/2005/8/layout/hierarchy2"/>
    <dgm:cxn modelId="{71FA30F8-30F7-42D1-9F0B-6731A5362908}" type="presParOf" srcId="{EA20BB48-09CA-429A-BBD5-D9F5A99C63F8}" destId="{EFE24CBA-9EFB-4683-9F7F-88E1AFC58A60}" srcOrd="1" destOrd="0" presId="urn:microsoft.com/office/officeart/2005/8/layout/hierarchy2"/>
    <dgm:cxn modelId="{573C3D2C-FBCD-44D6-A3AF-A236B00B627D}" type="presParOf" srcId="{EFE24CBA-9EFB-4683-9F7F-88E1AFC58A60}" destId="{7423792F-7DCB-4C4D-970F-599C5E5723D1}" srcOrd="0" destOrd="0" presId="urn:microsoft.com/office/officeart/2005/8/layout/hierarchy2"/>
    <dgm:cxn modelId="{B51CA03B-FAAB-413E-99D2-8BFB40858904}" type="presParOf" srcId="{7423792F-7DCB-4C4D-970F-599C5E5723D1}" destId="{0595E847-9AE8-4BED-AB1A-C56BCDF2C061}" srcOrd="0" destOrd="0" presId="urn:microsoft.com/office/officeart/2005/8/layout/hierarchy2"/>
    <dgm:cxn modelId="{28748967-A975-4A76-9AEA-5063600FEEE6}" type="presParOf" srcId="{EFE24CBA-9EFB-4683-9F7F-88E1AFC58A60}" destId="{EC6B1176-3780-434D-AC11-3F9BE9758213}" srcOrd="1" destOrd="0" presId="urn:microsoft.com/office/officeart/2005/8/layout/hierarchy2"/>
    <dgm:cxn modelId="{8C06E78B-C1E0-463C-BF76-66B364FC719B}" type="presParOf" srcId="{EC6B1176-3780-434D-AC11-3F9BE9758213}" destId="{E472E064-D071-4046-B445-C789B765ACD3}" srcOrd="0" destOrd="0" presId="urn:microsoft.com/office/officeart/2005/8/layout/hierarchy2"/>
    <dgm:cxn modelId="{5F61F1CD-F2B9-4EC9-AD16-187A68F46C59}" type="presParOf" srcId="{EC6B1176-3780-434D-AC11-3F9BE9758213}" destId="{AB317FA3-09AB-4EBA-97E6-10701FF7A904}" srcOrd="1" destOrd="0" presId="urn:microsoft.com/office/officeart/2005/8/layout/hierarchy2"/>
    <dgm:cxn modelId="{4A992C2F-5A98-4375-996C-298589E74257}" type="presParOf" srcId="{AB317FA3-09AB-4EBA-97E6-10701FF7A904}" destId="{93812162-F2B5-44A0-B21E-F6BA141F9456}" srcOrd="0" destOrd="0" presId="urn:microsoft.com/office/officeart/2005/8/layout/hierarchy2"/>
    <dgm:cxn modelId="{8AF4CE54-2D84-443E-ADD2-DA06744E8CFE}" type="presParOf" srcId="{93812162-F2B5-44A0-B21E-F6BA141F9456}" destId="{40BC14EF-C103-4D12-B1F3-C430C5206FB5}" srcOrd="0" destOrd="0" presId="urn:microsoft.com/office/officeart/2005/8/layout/hierarchy2"/>
    <dgm:cxn modelId="{804DA8B8-FD7B-4EF2-840B-0FCDF35F7983}" type="presParOf" srcId="{AB317FA3-09AB-4EBA-97E6-10701FF7A904}" destId="{948EE932-D292-4331-923A-B60B81B52EF2}" srcOrd="1" destOrd="0" presId="urn:microsoft.com/office/officeart/2005/8/layout/hierarchy2"/>
    <dgm:cxn modelId="{6623B385-15CC-49CE-B00D-A79DD9E96BBD}" type="presParOf" srcId="{948EE932-D292-4331-923A-B60B81B52EF2}" destId="{3E27B515-26DA-45E6-AEE2-C59BB4021CAF}" srcOrd="0" destOrd="0" presId="urn:microsoft.com/office/officeart/2005/8/layout/hierarchy2"/>
    <dgm:cxn modelId="{0FC8F0A2-AAF4-4A95-884F-AFFFD454190B}" type="presParOf" srcId="{948EE932-D292-4331-923A-B60B81B52EF2}" destId="{DFBEFE5A-29F4-4542-9750-CF7A9A8BA9AA}" srcOrd="1" destOrd="0" presId="urn:microsoft.com/office/officeart/2005/8/layout/hierarchy2"/>
    <dgm:cxn modelId="{658238C7-840D-4817-9F80-63A2206991BD}" type="presParOf" srcId="{AB317FA3-09AB-4EBA-97E6-10701FF7A904}" destId="{A71AAB40-0DEF-408C-9702-33AE79E46DEC}" srcOrd="2" destOrd="0" presId="urn:microsoft.com/office/officeart/2005/8/layout/hierarchy2"/>
    <dgm:cxn modelId="{533408D5-1EB8-4594-96A1-809101652915}" type="presParOf" srcId="{A71AAB40-0DEF-408C-9702-33AE79E46DEC}" destId="{4AD87D6D-A3E8-47EE-8C8B-112EC4889C48}" srcOrd="0" destOrd="0" presId="urn:microsoft.com/office/officeart/2005/8/layout/hierarchy2"/>
    <dgm:cxn modelId="{B785CAC8-0CD0-42F9-ABE4-34404686E086}" type="presParOf" srcId="{AB317FA3-09AB-4EBA-97E6-10701FF7A904}" destId="{F425821E-BA5D-4CD2-9C7B-CB570E79C146}" srcOrd="3" destOrd="0" presId="urn:microsoft.com/office/officeart/2005/8/layout/hierarchy2"/>
    <dgm:cxn modelId="{EFC650A2-AACF-4A1E-9448-0486A09227C5}" type="presParOf" srcId="{F425821E-BA5D-4CD2-9C7B-CB570E79C146}" destId="{5B7DA4DF-B560-4894-A523-0F28782AAC6C}" srcOrd="0" destOrd="0" presId="urn:microsoft.com/office/officeart/2005/8/layout/hierarchy2"/>
    <dgm:cxn modelId="{60E35FFE-321F-4B73-8EB1-5DE8CE164E49}" type="presParOf" srcId="{F425821E-BA5D-4CD2-9C7B-CB570E79C146}" destId="{DD388B24-3A0A-4FEC-855C-B72DF552C9BD}" srcOrd="1" destOrd="0" presId="urn:microsoft.com/office/officeart/2005/8/layout/hierarchy2"/>
    <dgm:cxn modelId="{C33FA125-20BA-4EF6-A95E-F8B1815DEDBA}" type="presParOf" srcId="{EFE24CBA-9EFB-4683-9F7F-88E1AFC58A60}" destId="{D2363BCC-E2A4-4859-83AA-7F6842B3A653}" srcOrd="2" destOrd="0" presId="urn:microsoft.com/office/officeart/2005/8/layout/hierarchy2"/>
    <dgm:cxn modelId="{9B3ED94B-2234-43B3-86AF-94466F3CA70D}" type="presParOf" srcId="{D2363BCC-E2A4-4859-83AA-7F6842B3A653}" destId="{84F1F804-40D3-4368-BB5B-3D4AB631EE5E}" srcOrd="0" destOrd="0" presId="urn:microsoft.com/office/officeart/2005/8/layout/hierarchy2"/>
    <dgm:cxn modelId="{41DFC2C6-865D-4D33-99E2-F222DFB3727B}" type="presParOf" srcId="{EFE24CBA-9EFB-4683-9F7F-88E1AFC58A60}" destId="{2B997DCD-E196-4DD8-BA0B-F281B7B6E9C8}" srcOrd="3" destOrd="0" presId="urn:microsoft.com/office/officeart/2005/8/layout/hierarchy2"/>
    <dgm:cxn modelId="{DF0D0C3E-3828-4B89-9B5E-AC17973725A7}" type="presParOf" srcId="{2B997DCD-E196-4DD8-BA0B-F281B7B6E9C8}" destId="{2A859621-D140-4293-9831-72490B8800C3}" srcOrd="0" destOrd="0" presId="urn:microsoft.com/office/officeart/2005/8/layout/hierarchy2"/>
    <dgm:cxn modelId="{6FEB5051-3516-4593-A9A2-6D7CB3E25ADE}" type="presParOf" srcId="{2B997DCD-E196-4DD8-BA0B-F281B7B6E9C8}" destId="{F1B57AA0-45B8-4B4F-B073-C74947C75001}" srcOrd="1" destOrd="0" presId="urn:microsoft.com/office/officeart/2005/8/layout/hierarchy2"/>
    <dgm:cxn modelId="{BBF79438-6AF9-4F56-AA16-1926D0155EB0}" type="presParOf" srcId="{F1B57AA0-45B8-4B4F-B073-C74947C75001}" destId="{9E328F70-D6C0-4C68-974E-D525F4F7791D}" srcOrd="0" destOrd="0" presId="urn:microsoft.com/office/officeart/2005/8/layout/hierarchy2"/>
    <dgm:cxn modelId="{854913C2-4240-4591-A378-438C894FCC7E}" type="presParOf" srcId="{9E328F70-D6C0-4C68-974E-D525F4F7791D}" destId="{9CA81C13-F086-46C0-ACE1-52E7F090444F}" srcOrd="0" destOrd="0" presId="urn:microsoft.com/office/officeart/2005/8/layout/hierarchy2"/>
    <dgm:cxn modelId="{F8A4C003-BF86-4E7E-96D6-79FD31ED7CC0}" type="presParOf" srcId="{F1B57AA0-45B8-4B4F-B073-C74947C75001}" destId="{F4F2E145-3378-475E-A458-349F31AD8099}" srcOrd="1" destOrd="0" presId="urn:microsoft.com/office/officeart/2005/8/layout/hierarchy2"/>
    <dgm:cxn modelId="{80DED24D-9BD1-4D2D-A467-7335B878C9DD}" type="presParOf" srcId="{F4F2E145-3378-475E-A458-349F31AD8099}" destId="{2B8B05D1-22AF-4131-942C-4DFB4B362A75}" srcOrd="0" destOrd="0" presId="urn:microsoft.com/office/officeart/2005/8/layout/hierarchy2"/>
    <dgm:cxn modelId="{4EC6EC60-14E2-40B8-9577-61F51A65E0A8}" type="presParOf" srcId="{F4F2E145-3378-475E-A458-349F31AD8099}" destId="{1AAD5BCA-F8A9-4022-BD59-DFD2DB7561D0}" srcOrd="1" destOrd="0" presId="urn:microsoft.com/office/officeart/2005/8/layout/hierarchy2"/>
    <dgm:cxn modelId="{DAB75BAA-75FE-4BA5-8197-4B1975F3C729}" type="presParOf" srcId="{EFE24CBA-9EFB-4683-9F7F-88E1AFC58A60}" destId="{B2060E2F-8B84-457D-8C37-F932F9D7DE6A}" srcOrd="4" destOrd="0" presId="urn:microsoft.com/office/officeart/2005/8/layout/hierarchy2"/>
    <dgm:cxn modelId="{359DDA97-87DB-4F9D-801C-D3D469DE24CF}" type="presParOf" srcId="{B2060E2F-8B84-457D-8C37-F932F9D7DE6A}" destId="{0766F908-9CD8-4689-99A6-E28B4A84E8EB}" srcOrd="0" destOrd="0" presId="urn:microsoft.com/office/officeart/2005/8/layout/hierarchy2"/>
    <dgm:cxn modelId="{2CB9B491-1E7E-4350-A533-25072E1D7D92}" type="presParOf" srcId="{EFE24CBA-9EFB-4683-9F7F-88E1AFC58A60}" destId="{4236238C-C124-4A5C-8AA9-F8AA50CE4FFA}" srcOrd="5" destOrd="0" presId="urn:microsoft.com/office/officeart/2005/8/layout/hierarchy2"/>
    <dgm:cxn modelId="{29C306A1-DACB-4BB9-A136-A6D189EC578C}" type="presParOf" srcId="{4236238C-C124-4A5C-8AA9-F8AA50CE4FFA}" destId="{1E087D51-543D-451B-9085-10A2F2E3B287}" srcOrd="0" destOrd="0" presId="urn:microsoft.com/office/officeart/2005/8/layout/hierarchy2"/>
    <dgm:cxn modelId="{0175726D-65C4-4D62-8EDA-FAB2CF38484E}" type="presParOf" srcId="{4236238C-C124-4A5C-8AA9-F8AA50CE4FFA}" destId="{86188E60-EAE3-4537-BDEE-480166BDE7E6}" srcOrd="1" destOrd="0" presId="urn:microsoft.com/office/officeart/2005/8/layout/hierarchy2"/>
    <dgm:cxn modelId="{5212415A-060A-400F-953C-CBD5DC1FED3C}" type="presParOf" srcId="{86188E60-EAE3-4537-BDEE-480166BDE7E6}" destId="{27B7FDD6-BBCE-44ED-A003-64086E95FDA2}" srcOrd="0" destOrd="0" presId="urn:microsoft.com/office/officeart/2005/8/layout/hierarchy2"/>
    <dgm:cxn modelId="{1B20D541-0B92-445F-BCEA-7C7830E55EEB}" type="presParOf" srcId="{27B7FDD6-BBCE-44ED-A003-64086E95FDA2}" destId="{DA29EA2C-4F56-4686-90FD-E61338550C9A}" srcOrd="0" destOrd="0" presId="urn:microsoft.com/office/officeart/2005/8/layout/hierarchy2"/>
    <dgm:cxn modelId="{9BFB094A-3174-45C7-9876-AAC2B0FB7865}" type="presParOf" srcId="{86188E60-EAE3-4537-BDEE-480166BDE7E6}" destId="{040D4B1E-F768-4978-B4D8-E9E5BDDFF9A8}" srcOrd="1" destOrd="0" presId="urn:microsoft.com/office/officeart/2005/8/layout/hierarchy2"/>
    <dgm:cxn modelId="{D4B2BDB7-B83F-49F1-BE61-419D319EADAE}" type="presParOf" srcId="{040D4B1E-F768-4978-B4D8-E9E5BDDFF9A8}" destId="{E801E7C8-16CE-4D02-B8E5-D12DBE829707}" srcOrd="0" destOrd="0" presId="urn:microsoft.com/office/officeart/2005/8/layout/hierarchy2"/>
    <dgm:cxn modelId="{ADD16969-7424-4BD0-9A31-36D2F3855386}" type="presParOf" srcId="{040D4B1E-F768-4978-B4D8-E9E5BDDFF9A8}" destId="{BFDA50B9-8BDD-4402-A3BB-27E39DDBE9B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63DA5D9-AC77-42CE-84CA-AB709E758F84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7AF6EC2-3DF9-443A-9F6B-3B88DAA0E924}">
      <dgm:prSet phldrT="[Text]" custT="1"/>
      <dgm:spPr/>
      <dgm:t>
        <a:bodyPr/>
        <a:lstStyle/>
        <a:p>
          <a:r>
            <a:rPr lang="en-GB" sz="1800" dirty="0" smtClean="0"/>
            <a:t>National Grid</a:t>
          </a:r>
          <a:endParaRPr lang="en-GB" sz="1800" dirty="0"/>
        </a:p>
      </dgm:t>
    </dgm:pt>
    <dgm:pt modelId="{114D2299-42FE-4227-B410-4BE4A4658024}" type="parTrans" cxnId="{1DB70048-BD4A-4F74-9FE5-4919B3F670A8}">
      <dgm:prSet/>
      <dgm:spPr/>
      <dgm:t>
        <a:bodyPr/>
        <a:lstStyle/>
        <a:p>
          <a:endParaRPr lang="en-GB" sz="1800"/>
        </a:p>
      </dgm:t>
    </dgm:pt>
    <dgm:pt modelId="{29B73F73-7786-4ABE-B22E-852256B1B43B}" type="sibTrans" cxnId="{1DB70048-BD4A-4F74-9FE5-4919B3F670A8}">
      <dgm:prSet/>
      <dgm:spPr/>
      <dgm:t>
        <a:bodyPr/>
        <a:lstStyle/>
        <a:p>
          <a:endParaRPr lang="en-GB" sz="1800"/>
        </a:p>
      </dgm:t>
    </dgm:pt>
    <dgm:pt modelId="{95781C7D-5AC2-43CA-89EF-2F27D1FF8653}">
      <dgm:prSet phldrT="[Text]" custT="1"/>
      <dgm:spPr/>
      <dgm:t>
        <a:bodyPr/>
        <a:lstStyle/>
        <a:p>
          <a:r>
            <a:rPr lang="en-GB" sz="1800" u="sng" dirty="0" smtClean="0"/>
            <a:t>Electricity Deficit</a:t>
          </a:r>
        </a:p>
        <a:p>
          <a:r>
            <a:rPr lang="en-GB" sz="1800" dirty="0" smtClean="0"/>
            <a:t>Import Tariff</a:t>
          </a:r>
        </a:p>
        <a:p>
          <a:r>
            <a:rPr lang="en-GB" sz="1800" dirty="0" smtClean="0"/>
            <a:t>8.2 p/kWh</a:t>
          </a:r>
          <a:endParaRPr lang="en-GB" sz="1800" dirty="0"/>
        </a:p>
      </dgm:t>
    </dgm:pt>
    <dgm:pt modelId="{363324B1-C7F9-4813-8C11-147ED74C0CCE}" type="parTrans" cxnId="{615C0F4A-435A-4945-9451-99DA9AC446FC}">
      <dgm:prSet/>
      <dgm:spPr/>
      <dgm:t>
        <a:bodyPr/>
        <a:lstStyle/>
        <a:p>
          <a:endParaRPr lang="en-GB" sz="1800"/>
        </a:p>
      </dgm:t>
    </dgm:pt>
    <dgm:pt modelId="{0217B918-585B-43E3-866D-F729825D5EF9}" type="sibTrans" cxnId="{615C0F4A-435A-4945-9451-99DA9AC446FC}">
      <dgm:prSet/>
      <dgm:spPr/>
      <dgm:t>
        <a:bodyPr/>
        <a:lstStyle/>
        <a:p>
          <a:endParaRPr lang="en-GB" sz="1800"/>
        </a:p>
      </dgm:t>
    </dgm:pt>
    <dgm:pt modelId="{16DC76AE-708E-4A06-BE64-1D2262BB3B7F}">
      <dgm:prSet phldrT="[Text]" custT="1"/>
      <dgm:spPr/>
      <dgm:t>
        <a:bodyPr/>
        <a:lstStyle/>
        <a:p>
          <a:r>
            <a:rPr lang="en-GB" sz="1800" dirty="0" smtClean="0"/>
            <a:t>Industrial Site</a:t>
          </a:r>
          <a:endParaRPr lang="en-GB" sz="1800" dirty="0"/>
        </a:p>
      </dgm:t>
    </dgm:pt>
    <dgm:pt modelId="{A3FDF8E1-8471-419A-A5FA-14C820B57E90}" type="parTrans" cxnId="{9DCC348E-9024-4E85-B90F-DFB7E76B838B}">
      <dgm:prSet/>
      <dgm:spPr/>
      <dgm:t>
        <a:bodyPr/>
        <a:lstStyle/>
        <a:p>
          <a:endParaRPr lang="en-GB" sz="1800"/>
        </a:p>
      </dgm:t>
    </dgm:pt>
    <dgm:pt modelId="{01208E9F-302C-4518-A8D5-18B206081953}" type="sibTrans" cxnId="{9DCC348E-9024-4E85-B90F-DFB7E76B838B}">
      <dgm:prSet/>
      <dgm:spPr/>
      <dgm:t>
        <a:bodyPr/>
        <a:lstStyle/>
        <a:p>
          <a:endParaRPr lang="en-GB" sz="1800"/>
        </a:p>
      </dgm:t>
    </dgm:pt>
    <dgm:pt modelId="{0E4A3E10-F35B-42C6-B22A-D706A19081DF}">
      <dgm:prSet phldrT="[Text]" custT="1"/>
      <dgm:spPr/>
      <dgm:t>
        <a:bodyPr/>
        <a:lstStyle/>
        <a:p>
          <a:r>
            <a:rPr lang="en-GB" sz="1800" u="sng" dirty="0" smtClean="0"/>
            <a:t>Electricity Surplus</a:t>
          </a:r>
        </a:p>
        <a:p>
          <a:r>
            <a:rPr lang="en-GB" sz="1800" dirty="0" smtClean="0"/>
            <a:t>Export Tariff</a:t>
          </a:r>
        </a:p>
        <a:p>
          <a:r>
            <a:rPr lang="en-GB" sz="1800" dirty="0" smtClean="0"/>
            <a:t>5.4 p/kWh</a:t>
          </a:r>
          <a:endParaRPr lang="en-GB" sz="1800" dirty="0"/>
        </a:p>
      </dgm:t>
    </dgm:pt>
    <dgm:pt modelId="{90E179DB-D2D1-4FE2-820E-0DD07D548D33}" type="parTrans" cxnId="{832E6EC1-20C5-4E76-B32B-E0E3CB21B09B}">
      <dgm:prSet/>
      <dgm:spPr/>
      <dgm:t>
        <a:bodyPr/>
        <a:lstStyle/>
        <a:p>
          <a:endParaRPr lang="en-GB" sz="1800"/>
        </a:p>
      </dgm:t>
    </dgm:pt>
    <dgm:pt modelId="{77A6D2ED-3A90-4E05-8EE1-0D28A25A3DA0}" type="sibTrans" cxnId="{832E6EC1-20C5-4E76-B32B-E0E3CB21B09B}">
      <dgm:prSet/>
      <dgm:spPr/>
      <dgm:t>
        <a:bodyPr/>
        <a:lstStyle/>
        <a:p>
          <a:endParaRPr lang="en-GB" sz="1800"/>
        </a:p>
      </dgm:t>
    </dgm:pt>
    <dgm:pt modelId="{9697E88B-7A09-416D-B206-AA17E5BF3491}" type="pres">
      <dgm:prSet presAssocID="{A63DA5D9-AC77-42CE-84CA-AB709E758F8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36577A7-23C1-495F-BB14-2D0C462EFE99}" type="pres">
      <dgm:prSet presAssocID="{D7AF6EC2-3DF9-443A-9F6B-3B88DAA0E924}" presName="node" presStyleLbl="node1" presStyleIdx="0" presStyleCnt="4" custScaleX="110580" custScaleY="12669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31ECC85-ECB4-42BF-AD99-9AAA1969F4D0}" type="pres">
      <dgm:prSet presAssocID="{D7AF6EC2-3DF9-443A-9F6B-3B88DAA0E924}" presName="spNode" presStyleCnt="0"/>
      <dgm:spPr/>
      <dgm:t>
        <a:bodyPr/>
        <a:lstStyle/>
        <a:p>
          <a:endParaRPr lang="en-GB"/>
        </a:p>
      </dgm:t>
    </dgm:pt>
    <dgm:pt modelId="{98E985CE-60F5-4771-8268-6D789CF70E72}" type="pres">
      <dgm:prSet presAssocID="{29B73F73-7786-4ABE-B22E-852256B1B43B}" presName="sibTrans" presStyleLbl="sibTrans1D1" presStyleIdx="0" presStyleCnt="4"/>
      <dgm:spPr/>
      <dgm:t>
        <a:bodyPr/>
        <a:lstStyle/>
        <a:p>
          <a:endParaRPr lang="en-GB"/>
        </a:p>
      </dgm:t>
    </dgm:pt>
    <dgm:pt modelId="{42F3783A-8F01-4801-A3DD-C00D524EF2FF}" type="pres">
      <dgm:prSet presAssocID="{95781C7D-5AC2-43CA-89EF-2F27D1FF8653}" presName="node" presStyleLbl="node1" presStyleIdx="1" presStyleCnt="4" custScaleX="119310" custScaleY="11961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FD26919-35D0-4431-9013-B16F7EF2CD50}" type="pres">
      <dgm:prSet presAssocID="{95781C7D-5AC2-43CA-89EF-2F27D1FF8653}" presName="spNode" presStyleCnt="0"/>
      <dgm:spPr/>
      <dgm:t>
        <a:bodyPr/>
        <a:lstStyle/>
        <a:p>
          <a:endParaRPr lang="en-GB"/>
        </a:p>
      </dgm:t>
    </dgm:pt>
    <dgm:pt modelId="{02E2A95E-4F08-4DB2-97D3-55D6AFCDCEB5}" type="pres">
      <dgm:prSet presAssocID="{0217B918-585B-43E3-866D-F729825D5EF9}" presName="sibTrans" presStyleLbl="sibTrans1D1" presStyleIdx="1" presStyleCnt="4"/>
      <dgm:spPr/>
      <dgm:t>
        <a:bodyPr/>
        <a:lstStyle/>
        <a:p>
          <a:endParaRPr lang="en-GB"/>
        </a:p>
      </dgm:t>
    </dgm:pt>
    <dgm:pt modelId="{CED0C991-A47D-4CE4-9EC2-5F2642BAA2E3}" type="pres">
      <dgm:prSet presAssocID="{16DC76AE-708E-4A06-BE64-1D2262BB3B7F}" presName="node" presStyleLbl="node1" presStyleIdx="2" presStyleCnt="4" custScaleX="109435" custScaleY="11348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0C765DA-EEDF-4CAC-B3FF-18CC8DA1E3C7}" type="pres">
      <dgm:prSet presAssocID="{16DC76AE-708E-4A06-BE64-1D2262BB3B7F}" presName="spNode" presStyleCnt="0"/>
      <dgm:spPr/>
      <dgm:t>
        <a:bodyPr/>
        <a:lstStyle/>
        <a:p>
          <a:endParaRPr lang="en-GB"/>
        </a:p>
      </dgm:t>
    </dgm:pt>
    <dgm:pt modelId="{2A1CB95D-8ED8-40A1-975B-0A7998AA66CE}" type="pres">
      <dgm:prSet presAssocID="{01208E9F-302C-4518-A8D5-18B206081953}" presName="sibTrans" presStyleLbl="sibTrans1D1" presStyleIdx="2" presStyleCnt="4"/>
      <dgm:spPr/>
      <dgm:t>
        <a:bodyPr/>
        <a:lstStyle/>
        <a:p>
          <a:endParaRPr lang="en-GB"/>
        </a:p>
      </dgm:t>
    </dgm:pt>
    <dgm:pt modelId="{9E78924A-F52F-43C2-A8B2-9F5B628B04E2}" type="pres">
      <dgm:prSet presAssocID="{0E4A3E10-F35B-42C6-B22A-D706A19081DF}" presName="node" presStyleLbl="node1" presStyleIdx="3" presStyleCnt="4" custScaleX="119127" custScaleY="12204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6B12E95-9412-46D6-80BB-AA5931DDFBF5}" type="pres">
      <dgm:prSet presAssocID="{0E4A3E10-F35B-42C6-B22A-D706A19081DF}" presName="spNode" presStyleCnt="0"/>
      <dgm:spPr/>
      <dgm:t>
        <a:bodyPr/>
        <a:lstStyle/>
        <a:p>
          <a:endParaRPr lang="en-GB"/>
        </a:p>
      </dgm:t>
    </dgm:pt>
    <dgm:pt modelId="{11A608B5-481E-4911-B3FE-655D930B29D8}" type="pres">
      <dgm:prSet presAssocID="{77A6D2ED-3A90-4E05-8EE1-0D28A25A3DA0}" presName="sibTrans" presStyleLbl="sibTrans1D1" presStyleIdx="3" presStyleCnt="4"/>
      <dgm:spPr/>
      <dgm:t>
        <a:bodyPr/>
        <a:lstStyle/>
        <a:p>
          <a:endParaRPr lang="en-GB"/>
        </a:p>
      </dgm:t>
    </dgm:pt>
  </dgm:ptLst>
  <dgm:cxnLst>
    <dgm:cxn modelId="{D418955B-0E8D-4C75-A3D7-CAC83756B564}" type="presOf" srcId="{01208E9F-302C-4518-A8D5-18B206081953}" destId="{2A1CB95D-8ED8-40A1-975B-0A7998AA66CE}" srcOrd="0" destOrd="0" presId="urn:microsoft.com/office/officeart/2005/8/layout/cycle5"/>
    <dgm:cxn modelId="{9DCC348E-9024-4E85-B90F-DFB7E76B838B}" srcId="{A63DA5D9-AC77-42CE-84CA-AB709E758F84}" destId="{16DC76AE-708E-4A06-BE64-1D2262BB3B7F}" srcOrd="2" destOrd="0" parTransId="{A3FDF8E1-8471-419A-A5FA-14C820B57E90}" sibTransId="{01208E9F-302C-4518-A8D5-18B206081953}"/>
    <dgm:cxn modelId="{1DB70048-BD4A-4F74-9FE5-4919B3F670A8}" srcId="{A63DA5D9-AC77-42CE-84CA-AB709E758F84}" destId="{D7AF6EC2-3DF9-443A-9F6B-3B88DAA0E924}" srcOrd="0" destOrd="0" parTransId="{114D2299-42FE-4227-B410-4BE4A4658024}" sibTransId="{29B73F73-7786-4ABE-B22E-852256B1B43B}"/>
    <dgm:cxn modelId="{9192CB35-1FBE-42CB-B1E1-A843DA5C212F}" type="presOf" srcId="{29B73F73-7786-4ABE-B22E-852256B1B43B}" destId="{98E985CE-60F5-4771-8268-6D789CF70E72}" srcOrd="0" destOrd="0" presId="urn:microsoft.com/office/officeart/2005/8/layout/cycle5"/>
    <dgm:cxn modelId="{615C0F4A-435A-4945-9451-99DA9AC446FC}" srcId="{A63DA5D9-AC77-42CE-84CA-AB709E758F84}" destId="{95781C7D-5AC2-43CA-89EF-2F27D1FF8653}" srcOrd="1" destOrd="0" parTransId="{363324B1-C7F9-4813-8C11-147ED74C0CCE}" sibTransId="{0217B918-585B-43E3-866D-F729825D5EF9}"/>
    <dgm:cxn modelId="{B7E0D0E7-3510-4CEC-BD28-4386212746C9}" type="presOf" srcId="{D7AF6EC2-3DF9-443A-9F6B-3B88DAA0E924}" destId="{B36577A7-23C1-495F-BB14-2D0C462EFE99}" srcOrd="0" destOrd="0" presId="urn:microsoft.com/office/officeart/2005/8/layout/cycle5"/>
    <dgm:cxn modelId="{5E090299-323D-4D3E-A11C-45561BD54B8E}" type="presOf" srcId="{A63DA5D9-AC77-42CE-84CA-AB709E758F84}" destId="{9697E88B-7A09-416D-B206-AA17E5BF3491}" srcOrd="0" destOrd="0" presId="urn:microsoft.com/office/officeart/2005/8/layout/cycle5"/>
    <dgm:cxn modelId="{832E6EC1-20C5-4E76-B32B-E0E3CB21B09B}" srcId="{A63DA5D9-AC77-42CE-84CA-AB709E758F84}" destId="{0E4A3E10-F35B-42C6-B22A-D706A19081DF}" srcOrd="3" destOrd="0" parTransId="{90E179DB-D2D1-4FE2-820E-0DD07D548D33}" sibTransId="{77A6D2ED-3A90-4E05-8EE1-0D28A25A3DA0}"/>
    <dgm:cxn modelId="{1FD32F47-1E40-4C37-B7E3-9BA5237AC691}" type="presOf" srcId="{0E4A3E10-F35B-42C6-B22A-D706A19081DF}" destId="{9E78924A-F52F-43C2-A8B2-9F5B628B04E2}" srcOrd="0" destOrd="0" presId="urn:microsoft.com/office/officeart/2005/8/layout/cycle5"/>
    <dgm:cxn modelId="{CE23266D-CD72-46E4-B36B-FDC0ED2C08C3}" type="presOf" srcId="{77A6D2ED-3A90-4E05-8EE1-0D28A25A3DA0}" destId="{11A608B5-481E-4911-B3FE-655D930B29D8}" srcOrd="0" destOrd="0" presId="urn:microsoft.com/office/officeart/2005/8/layout/cycle5"/>
    <dgm:cxn modelId="{C3025BAB-8C2A-4814-9344-716669794F77}" type="presOf" srcId="{0217B918-585B-43E3-866D-F729825D5EF9}" destId="{02E2A95E-4F08-4DB2-97D3-55D6AFCDCEB5}" srcOrd="0" destOrd="0" presId="urn:microsoft.com/office/officeart/2005/8/layout/cycle5"/>
    <dgm:cxn modelId="{8EBC9E48-888A-45B9-A9F5-AA335C3CF8FB}" type="presOf" srcId="{16DC76AE-708E-4A06-BE64-1D2262BB3B7F}" destId="{CED0C991-A47D-4CE4-9EC2-5F2642BAA2E3}" srcOrd="0" destOrd="0" presId="urn:microsoft.com/office/officeart/2005/8/layout/cycle5"/>
    <dgm:cxn modelId="{BCB43239-D809-4C79-8451-6C9212159532}" type="presOf" srcId="{95781C7D-5AC2-43CA-89EF-2F27D1FF8653}" destId="{42F3783A-8F01-4801-A3DD-C00D524EF2FF}" srcOrd="0" destOrd="0" presId="urn:microsoft.com/office/officeart/2005/8/layout/cycle5"/>
    <dgm:cxn modelId="{1CD84278-9984-4D56-A8AF-768A7C744039}" type="presParOf" srcId="{9697E88B-7A09-416D-B206-AA17E5BF3491}" destId="{B36577A7-23C1-495F-BB14-2D0C462EFE99}" srcOrd="0" destOrd="0" presId="urn:microsoft.com/office/officeart/2005/8/layout/cycle5"/>
    <dgm:cxn modelId="{79AA9520-C17E-434A-8656-9E272F7E6736}" type="presParOf" srcId="{9697E88B-7A09-416D-B206-AA17E5BF3491}" destId="{031ECC85-ECB4-42BF-AD99-9AAA1969F4D0}" srcOrd="1" destOrd="0" presId="urn:microsoft.com/office/officeart/2005/8/layout/cycle5"/>
    <dgm:cxn modelId="{256E6111-B0CF-4B22-A9F6-F9113FC84A76}" type="presParOf" srcId="{9697E88B-7A09-416D-B206-AA17E5BF3491}" destId="{98E985CE-60F5-4771-8268-6D789CF70E72}" srcOrd="2" destOrd="0" presId="urn:microsoft.com/office/officeart/2005/8/layout/cycle5"/>
    <dgm:cxn modelId="{3EABE430-287F-408A-A87F-BFFD602DA114}" type="presParOf" srcId="{9697E88B-7A09-416D-B206-AA17E5BF3491}" destId="{42F3783A-8F01-4801-A3DD-C00D524EF2FF}" srcOrd="3" destOrd="0" presId="urn:microsoft.com/office/officeart/2005/8/layout/cycle5"/>
    <dgm:cxn modelId="{3EFB9BBB-9B44-4AFF-A1D4-8BA1F0F727C1}" type="presParOf" srcId="{9697E88B-7A09-416D-B206-AA17E5BF3491}" destId="{3FD26919-35D0-4431-9013-B16F7EF2CD50}" srcOrd="4" destOrd="0" presId="urn:microsoft.com/office/officeart/2005/8/layout/cycle5"/>
    <dgm:cxn modelId="{08393AF0-89F8-40CB-8C86-932F8AB5A1C1}" type="presParOf" srcId="{9697E88B-7A09-416D-B206-AA17E5BF3491}" destId="{02E2A95E-4F08-4DB2-97D3-55D6AFCDCEB5}" srcOrd="5" destOrd="0" presId="urn:microsoft.com/office/officeart/2005/8/layout/cycle5"/>
    <dgm:cxn modelId="{86566C5A-B719-48E8-A54B-A1EEF87D0934}" type="presParOf" srcId="{9697E88B-7A09-416D-B206-AA17E5BF3491}" destId="{CED0C991-A47D-4CE4-9EC2-5F2642BAA2E3}" srcOrd="6" destOrd="0" presId="urn:microsoft.com/office/officeart/2005/8/layout/cycle5"/>
    <dgm:cxn modelId="{0EFF4C31-9D3E-4410-A078-E5AE9B4B4658}" type="presParOf" srcId="{9697E88B-7A09-416D-B206-AA17E5BF3491}" destId="{10C765DA-EEDF-4CAC-B3FF-18CC8DA1E3C7}" srcOrd="7" destOrd="0" presId="urn:microsoft.com/office/officeart/2005/8/layout/cycle5"/>
    <dgm:cxn modelId="{0B529601-BBC9-4232-BC9D-8970F339E966}" type="presParOf" srcId="{9697E88B-7A09-416D-B206-AA17E5BF3491}" destId="{2A1CB95D-8ED8-40A1-975B-0A7998AA66CE}" srcOrd="8" destOrd="0" presId="urn:microsoft.com/office/officeart/2005/8/layout/cycle5"/>
    <dgm:cxn modelId="{43DE1D0F-63C2-428F-B951-8F34F23C9A83}" type="presParOf" srcId="{9697E88B-7A09-416D-B206-AA17E5BF3491}" destId="{9E78924A-F52F-43C2-A8B2-9F5B628B04E2}" srcOrd="9" destOrd="0" presId="urn:microsoft.com/office/officeart/2005/8/layout/cycle5"/>
    <dgm:cxn modelId="{65C0222B-7D11-4DE0-8FC0-A77DD335F188}" type="presParOf" srcId="{9697E88B-7A09-416D-B206-AA17E5BF3491}" destId="{56B12E95-9412-46D6-80BB-AA5931DDFBF5}" srcOrd="10" destOrd="0" presId="urn:microsoft.com/office/officeart/2005/8/layout/cycle5"/>
    <dgm:cxn modelId="{6F4C61DF-13E1-47C0-938B-11D29A10F319}" type="presParOf" srcId="{9697E88B-7A09-416D-B206-AA17E5BF3491}" destId="{11A608B5-481E-4911-B3FE-655D930B29D8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63DA5D9-AC77-42CE-84CA-AB709E758F8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28F3410-C24E-4D1F-841E-1FD620DE3A8C}">
      <dgm:prSet phldrT="[Text]"/>
      <dgm:spPr/>
      <dgm:t>
        <a:bodyPr/>
        <a:lstStyle/>
        <a:p>
          <a:r>
            <a:rPr lang="en-GB" dirty="0" smtClean="0"/>
            <a:t>Liquid Air </a:t>
          </a:r>
          <a:endParaRPr lang="en-GB" dirty="0"/>
        </a:p>
      </dgm:t>
    </dgm:pt>
    <dgm:pt modelId="{C0966AF0-22CD-4CDE-BAA2-D864BDF082A5}" type="parTrans" cxnId="{0232F76B-9121-4182-8AF2-3E5148C356EF}">
      <dgm:prSet/>
      <dgm:spPr/>
      <dgm:t>
        <a:bodyPr/>
        <a:lstStyle/>
        <a:p>
          <a:endParaRPr lang="en-GB"/>
        </a:p>
      </dgm:t>
    </dgm:pt>
    <dgm:pt modelId="{BAC39547-781B-49EB-8CBF-B6DAF2CE97B5}" type="sibTrans" cxnId="{0232F76B-9121-4182-8AF2-3E5148C356EF}">
      <dgm:prSet/>
      <dgm:spPr/>
      <dgm:t>
        <a:bodyPr/>
        <a:lstStyle/>
        <a:p>
          <a:endParaRPr lang="en-GB"/>
        </a:p>
      </dgm:t>
    </dgm:pt>
    <dgm:pt modelId="{5C218E09-6FAE-4AD0-8055-636849F871C3}">
      <dgm:prSet phldrT="[Text]"/>
      <dgm:spPr/>
      <dgm:t>
        <a:bodyPr/>
        <a:lstStyle/>
        <a:p>
          <a:endParaRPr lang="en-GB" dirty="0"/>
        </a:p>
      </dgm:t>
    </dgm:pt>
    <dgm:pt modelId="{3BACC899-D724-46BF-9DBC-02A08FA7BDFF}" type="parTrans" cxnId="{676A6CC1-4D29-4A08-A9E8-9F19A97D3FEB}">
      <dgm:prSet/>
      <dgm:spPr/>
      <dgm:t>
        <a:bodyPr/>
        <a:lstStyle/>
        <a:p>
          <a:endParaRPr lang="en-GB"/>
        </a:p>
      </dgm:t>
    </dgm:pt>
    <dgm:pt modelId="{3AA32EB6-9E56-4339-B5A4-AA7D7AC7BF51}" type="sibTrans" cxnId="{676A6CC1-4D29-4A08-A9E8-9F19A97D3FEB}">
      <dgm:prSet/>
      <dgm:spPr/>
      <dgm:t>
        <a:bodyPr/>
        <a:lstStyle/>
        <a:p>
          <a:endParaRPr lang="en-GB"/>
        </a:p>
      </dgm:t>
    </dgm:pt>
    <dgm:pt modelId="{2BDEEDCA-957B-49E4-99AB-055FDC737F61}">
      <dgm:prSet phldrT="[Text]"/>
      <dgm:spPr/>
      <dgm:t>
        <a:bodyPr/>
        <a:lstStyle/>
        <a:p>
          <a:r>
            <a:rPr lang="en-GB" dirty="0" smtClean="0"/>
            <a:t>Electrochemical Batteries</a:t>
          </a:r>
          <a:endParaRPr lang="en-GB" dirty="0"/>
        </a:p>
      </dgm:t>
    </dgm:pt>
    <dgm:pt modelId="{87FBD658-FFD1-4B25-9750-9D6D4DB33FC1}" type="parTrans" cxnId="{B5FCB8A3-E566-46E1-81BE-ABFDF51BA0BF}">
      <dgm:prSet/>
      <dgm:spPr/>
      <dgm:t>
        <a:bodyPr/>
        <a:lstStyle/>
        <a:p>
          <a:endParaRPr lang="en-GB"/>
        </a:p>
      </dgm:t>
    </dgm:pt>
    <dgm:pt modelId="{188C9287-B40D-4126-8ADF-6B5D48FB6CF4}" type="sibTrans" cxnId="{B5FCB8A3-E566-46E1-81BE-ABFDF51BA0BF}">
      <dgm:prSet/>
      <dgm:spPr/>
      <dgm:t>
        <a:bodyPr/>
        <a:lstStyle/>
        <a:p>
          <a:endParaRPr lang="en-GB"/>
        </a:p>
      </dgm:t>
    </dgm:pt>
    <dgm:pt modelId="{D4A56B0D-8D1A-4D65-B8E7-5B632CBA1BEB}">
      <dgm:prSet phldrT="[Text]"/>
      <dgm:spPr/>
      <dgm:t>
        <a:bodyPr/>
        <a:lstStyle/>
        <a:p>
          <a:r>
            <a:rPr lang="en-GB" dirty="0" smtClean="0"/>
            <a:t>Flow Batteries</a:t>
          </a:r>
          <a:endParaRPr lang="en-GB" dirty="0"/>
        </a:p>
      </dgm:t>
    </dgm:pt>
    <dgm:pt modelId="{C038A36B-B579-4FB4-9F24-0ED135216377}" type="parTrans" cxnId="{88C534FA-042D-4424-8D9A-C22D42B15846}">
      <dgm:prSet/>
      <dgm:spPr/>
      <dgm:t>
        <a:bodyPr/>
        <a:lstStyle/>
        <a:p>
          <a:endParaRPr lang="en-GB"/>
        </a:p>
      </dgm:t>
    </dgm:pt>
    <dgm:pt modelId="{3EFF8CF8-5E3A-4C82-8C82-9DCCB7D407F6}" type="sibTrans" cxnId="{88C534FA-042D-4424-8D9A-C22D42B15846}">
      <dgm:prSet/>
      <dgm:spPr/>
      <dgm:t>
        <a:bodyPr/>
        <a:lstStyle/>
        <a:p>
          <a:endParaRPr lang="en-GB"/>
        </a:p>
      </dgm:t>
    </dgm:pt>
    <dgm:pt modelId="{391FD232-9D25-4CBA-9EDE-E7988D2FA32E}">
      <dgm:prSet phldrT="[Text]"/>
      <dgm:spPr/>
      <dgm:t>
        <a:bodyPr/>
        <a:lstStyle/>
        <a:p>
          <a:endParaRPr lang="en-GB" dirty="0"/>
        </a:p>
      </dgm:t>
    </dgm:pt>
    <dgm:pt modelId="{C9538BE7-5BB1-4C43-911E-8B6A1584059D}" type="parTrans" cxnId="{803E4D3F-D7E8-4080-B8E0-334E91C52B27}">
      <dgm:prSet/>
      <dgm:spPr/>
      <dgm:t>
        <a:bodyPr/>
        <a:lstStyle/>
        <a:p>
          <a:endParaRPr lang="en-GB"/>
        </a:p>
      </dgm:t>
    </dgm:pt>
    <dgm:pt modelId="{A6DB9086-3375-4D2D-AAD9-FD01EFC4CAC5}" type="sibTrans" cxnId="{803E4D3F-D7E8-4080-B8E0-334E91C52B27}">
      <dgm:prSet/>
      <dgm:spPr/>
      <dgm:t>
        <a:bodyPr/>
        <a:lstStyle/>
        <a:p>
          <a:endParaRPr lang="en-GB"/>
        </a:p>
      </dgm:t>
    </dgm:pt>
    <dgm:pt modelId="{59D2BEE4-AD22-479A-8700-9651873EA2F5}">
      <dgm:prSet phldrT="[Text]"/>
      <dgm:spPr/>
      <dgm:t>
        <a:bodyPr/>
        <a:lstStyle/>
        <a:p>
          <a:endParaRPr lang="en-GB" dirty="0"/>
        </a:p>
      </dgm:t>
    </dgm:pt>
    <dgm:pt modelId="{44B43DF6-D741-4869-A547-347C00EDA7C9}" type="parTrans" cxnId="{40F329D2-DE07-436F-810C-1F43BCD89520}">
      <dgm:prSet/>
      <dgm:spPr/>
      <dgm:t>
        <a:bodyPr/>
        <a:lstStyle/>
        <a:p>
          <a:endParaRPr lang="en-GB"/>
        </a:p>
      </dgm:t>
    </dgm:pt>
    <dgm:pt modelId="{797FEE2B-4FC0-4A58-95F2-FB7A6F82FE78}" type="sibTrans" cxnId="{40F329D2-DE07-436F-810C-1F43BCD89520}">
      <dgm:prSet/>
      <dgm:spPr/>
      <dgm:t>
        <a:bodyPr/>
        <a:lstStyle/>
        <a:p>
          <a:endParaRPr lang="en-GB"/>
        </a:p>
      </dgm:t>
    </dgm:pt>
    <dgm:pt modelId="{621FEDD0-7527-4533-A240-7D54DA8D6D1E}">
      <dgm:prSet phldrT="[Text]"/>
      <dgm:spPr/>
      <dgm:t>
        <a:bodyPr/>
        <a:lstStyle/>
        <a:p>
          <a:endParaRPr lang="en-GB" dirty="0"/>
        </a:p>
      </dgm:t>
    </dgm:pt>
    <dgm:pt modelId="{44BFC6BE-6542-4ED4-9E2F-C50E61987E6A}" type="sibTrans" cxnId="{D283A383-5C2C-4701-AFB9-F5EF7A19122A}">
      <dgm:prSet/>
      <dgm:spPr/>
      <dgm:t>
        <a:bodyPr/>
        <a:lstStyle/>
        <a:p>
          <a:endParaRPr lang="en-GB"/>
        </a:p>
      </dgm:t>
    </dgm:pt>
    <dgm:pt modelId="{62D81C5D-72FB-41EF-B3E4-0D6B02176638}" type="parTrans" cxnId="{D283A383-5C2C-4701-AFB9-F5EF7A19122A}">
      <dgm:prSet/>
      <dgm:spPr/>
      <dgm:t>
        <a:bodyPr/>
        <a:lstStyle/>
        <a:p>
          <a:endParaRPr lang="en-GB"/>
        </a:p>
      </dgm:t>
    </dgm:pt>
    <dgm:pt modelId="{5E21E22F-4E91-414A-8748-6834AD38EC9B}" type="pres">
      <dgm:prSet presAssocID="{A63DA5D9-AC77-42CE-84CA-AB709E758F8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EE0A0A1-9088-40FD-84CD-2D6006DFCC5C}" type="pres">
      <dgm:prSet presAssocID="{D28F3410-C24E-4D1F-841E-1FD620DE3A8C}" presName="linNode" presStyleCnt="0"/>
      <dgm:spPr/>
    </dgm:pt>
    <dgm:pt modelId="{9DBD191E-6BDF-451A-9F6B-29C5545D8DB8}" type="pres">
      <dgm:prSet presAssocID="{D28F3410-C24E-4D1F-841E-1FD620DE3A8C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B60E3B6-87DD-4B9C-8E64-E76A8D108A1F}" type="pres">
      <dgm:prSet presAssocID="{D28F3410-C24E-4D1F-841E-1FD620DE3A8C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36CA771-C4DB-4558-AC35-C6B798DF4E9D}" type="pres">
      <dgm:prSet presAssocID="{BAC39547-781B-49EB-8CBF-B6DAF2CE97B5}" presName="sp" presStyleCnt="0"/>
      <dgm:spPr/>
    </dgm:pt>
    <dgm:pt modelId="{7771BED5-6927-4FE8-9F34-77E2038BAA6D}" type="pres">
      <dgm:prSet presAssocID="{2BDEEDCA-957B-49E4-99AB-055FDC737F61}" presName="linNode" presStyleCnt="0"/>
      <dgm:spPr/>
    </dgm:pt>
    <dgm:pt modelId="{02B6DA6A-4877-45A5-BA15-3869596977C4}" type="pres">
      <dgm:prSet presAssocID="{2BDEEDCA-957B-49E4-99AB-055FDC737F61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57A32E1-F249-4E25-AB6E-D176B136C200}" type="pres">
      <dgm:prSet presAssocID="{2BDEEDCA-957B-49E4-99AB-055FDC737F61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19AB8E9-307D-44B0-B28B-143806731055}" type="pres">
      <dgm:prSet presAssocID="{188C9287-B40D-4126-8ADF-6B5D48FB6CF4}" presName="sp" presStyleCnt="0"/>
      <dgm:spPr/>
    </dgm:pt>
    <dgm:pt modelId="{00781E9D-1922-4B76-AAEC-0B485E8C171F}" type="pres">
      <dgm:prSet presAssocID="{D4A56B0D-8D1A-4D65-B8E7-5B632CBA1BEB}" presName="linNode" presStyleCnt="0"/>
      <dgm:spPr/>
    </dgm:pt>
    <dgm:pt modelId="{371A06F8-B803-4115-876B-8CDAB939F325}" type="pres">
      <dgm:prSet presAssocID="{D4A56B0D-8D1A-4D65-B8E7-5B632CBA1BEB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B3D533E-7E27-4B5D-81AA-F1212E91D2DC}" type="pres">
      <dgm:prSet presAssocID="{D4A56B0D-8D1A-4D65-B8E7-5B632CBA1BEB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5FCB8A3-E566-46E1-81BE-ABFDF51BA0BF}" srcId="{A63DA5D9-AC77-42CE-84CA-AB709E758F84}" destId="{2BDEEDCA-957B-49E4-99AB-055FDC737F61}" srcOrd="1" destOrd="0" parTransId="{87FBD658-FFD1-4B25-9750-9D6D4DB33FC1}" sibTransId="{188C9287-B40D-4126-8ADF-6B5D48FB6CF4}"/>
    <dgm:cxn modelId="{ECE2470C-C1F2-4A3A-9D57-D9EF6FA138FC}" type="presOf" srcId="{D4A56B0D-8D1A-4D65-B8E7-5B632CBA1BEB}" destId="{371A06F8-B803-4115-876B-8CDAB939F325}" srcOrd="0" destOrd="0" presId="urn:microsoft.com/office/officeart/2005/8/layout/vList5"/>
    <dgm:cxn modelId="{676A6CC1-4D29-4A08-A9E8-9F19A97D3FEB}" srcId="{D28F3410-C24E-4D1F-841E-1FD620DE3A8C}" destId="{5C218E09-6FAE-4AD0-8055-636849F871C3}" srcOrd="0" destOrd="0" parTransId="{3BACC899-D724-46BF-9DBC-02A08FA7BDFF}" sibTransId="{3AA32EB6-9E56-4339-B5A4-AA7D7AC7BF51}"/>
    <dgm:cxn modelId="{0232F76B-9121-4182-8AF2-3E5148C356EF}" srcId="{A63DA5D9-AC77-42CE-84CA-AB709E758F84}" destId="{D28F3410-C24E-4D1F-841E-1FD620DE3A8C}" srcOrd="0" destOrd="0" parTransId="{C0966AF0-22CD-4CDE-BAA2-D864BDF082A5}" sibTransId="{BAC39547-781B-49EB-8CBF-B6DAF2CE97B5}"/>
    <dgm:cxn modelId="{88C534FA-042D-4424-8D9A-C22D42B15846}" srcId="{A63DA5D9-AC77-42CE-84CA-AB709E758F84}" destId="{D4A56B0D-8D1A-4D65-B8E7-5B632CBA1BEB}" srcOrd="2" destOrd="0" parTransId="{C038A36B-B579-4FB4-9F24-0ED135216377}" sibTransId="{3EFF8CF8-5E3A-4C82-8C82-9DCCB7D407F6}"/>
    <dgm:cxn modelId="{E331A423-995B-4B15-9EF6-B676A210639D}" type="presOf" srcId="{621FEDD0-7527-4533-A240-7D54DA8D6D1E}" destId="{457A32E1-F249-4E25-AB6E-D176B136C200}" srcOrd="0" destOrd="0" presId="urn:microsoft.com/office/officeart/2005/8/layout/vList5"/>
    <dgm:cxn modelId="{F0199F36-EF8A-46D8-815B-57630D83CD44}" type="presOf" srcId="{5C218E09-6FAE-4AD0-8055-636849F871C3}" destId="{3B60E3B6-87DD-4B9C-8E64-E76A8D108A1F}" srcOrd="0" destOrd="0" presId="urn:microsoft.com/office/officeart/2005/8/layout/vList5"/>
    <dgm:cxn modelId="{E59FA079-EE6F-421E-AB99-D8D8A08E3560}" type="presOf" srcId="{D28F3410-C24E-4D1F-841E-1FD620DE3A8C}" destId="{9DBD191E-6BDF-451A-9F6B-29C5545D8DB8}" srcOrd="0" destOrd="0" presId="urn:microsoft.com/office/officeart/2005/8/layout/vList5"/>
    <dgm:cxn modelId="{7D03956A-4195-445A-8E39-FD344661FEB8}" type="presOf" srcId="{59D2BEE4-AD22-479A-8700-9651873EA2F5}" destId="{6B3D533E-7E27-4B5D-81AA-F1212E91D2DC}" srcOrd="0" destOrd="1" presId="urn:microsoft.com/office/officeart/2005/8/layout/vList5"/>
    <dgm:cxn modelId="{D283A383-5C2C-4701-AFB9-F5EF7A19122A}" srcId="{2BDEEDCA-957B-49E4-99AB-055FDC737F61}" destId="{621FEDD0-7527-4533-A240-7D54DA8D6D1E}" srcOrd="0" destOrd="0" parTransId="{62D81C5D-72FB-41EF-B3E4-0D6B02176638}" sibTransId="{44BFC6BE-6542-4ED4-9E2F-C50E61987E6A}"/>
    <dgm:cxn modelId="{DBD3E512-E63E-48AB-849F-44FA79416497}" type="presOf" srcId="{391FD232-9D25-4CBA-9EDE-E7988D2FA32E}" destId="{6B3D533E-7E27-4B5D-81AA-F1212E91D2DC}" srcOrd="0" destOrd="0" presId="urn:microsoft.com/office/officeart/2005/8/layout/vList5"/>
    <dgm:cxn modelId="{40F329D2-DE07-436F-810C-1F43BCD89520}" srcId="{D4A56B0D-8D1A-4D65-B8E7-5B632CBA1BEB}" destId="{59D2BEE4-AD22-479A-8700-9651873EA2F5}" srcOrd="1" destOrd="0" parTransId="{44B43DF6-D741-4869-A547-347C00EDA7C9}" sibTransId="{797FEE2B-4FC0-4A58-95F2-FB7A6F82FE78}"/>
    <dgm:cxn modelId="{30914FFE-82D8-47F9-B302-AF499ADA010F}" type="presOf" srcId="{A63DA5D9-AC77-42CE-84CA-AB709E758F84}" destId="{5E21E22F-4E91-414A-8748-6834AD38EC9B}" srcOrd="0" destOrd="0" presId="urn:microsoft.com/office/officeart/2005/8/layout/vList5"/>
    <dgm:cxn modelId="{803E4D3F-D7E8-4080-B8E0-334E91C52B27}" srcId="{D4A56B0D-8D1A-4D65-B8E7-5B632CBA1BEB}" destId="{391FD232-9D25-4CBA-9EDE-E7988D2FA32E}" srcOrd="0" destOrd="0" parTransId="{C9538BE7-5BB1-4C43-911E-8B6A1584059D}" sibTransId="{A6DB9086-3375-4D2D-AAD9-FD01EFC4CAC5}"/>
    <dgm:cxn modelId="{10D2FBAF-CC90-4DD1-8D61-7CD3FCB171E3}" type="presOf" srcId="{2BDEEDCA-957B-49E4-99AB-055FDC737F61}" destId="{02B6DA6A-4877-45A5-BA15-3869596977C4}" srcOrd="0" destOrd="0" presId="urn:microsoft.com/office/officeart/2005/8/layout/vList5"/>
    <dgm:cxn modelId="{0F1C8C61-3C44-494F-A95B-79BADCC4CDCA}" type="presParOf" srcId="{5E21E22F-4E91-414A-8748-6834AD38EC9B}" destId="{2EE0A0A1-9088-40FD-84CD-2D6006DFCC5C}" srcOrd="0" destOrd="0" presId="urn:microsoft.com/office/officeart/2005/8/layout/vList5"/>
    <dgm:cxn modelId="{A218CB4A-3644-4B0F-880B-30C44B3CCDB2}" type="presParOf" srcId="{2EE0A0A1-9088-40FD-84CD-2D6006DFCC5C}" destId="{9DBD191E-6BDF-451A-9F6B-29C5545D8DB8}" srcOrd="0" destOrd="0" presId="urn:microsoft.com/office/officeart/2005/8/layout/vList5"/>
    <dgm:cxn modelId="{E6DE93CC-052A-4F15-A8D9-BD416CBB10D4}" type="presParOf" srcId="{2EE0A0A1-9088-40FD-84CD-2D6006DFCC5C}" destId="{3B60E3B6-87DD-4B9C-8E64-E76A8D108A1F}" srcOrd="1" destOrd="0" presId="urn:microsoft.com/office/officeart/2005/8/layout/vList5"/>
    <dgm:cxn modelId="{007EC2B7-FB6F-4E4B-A6A0-FE3579CA493E}" type="presParOf" srcId="{5E21E22F-4E91-414A-8748-6834AD38EC9B}" destId="{B36CA771-C4DB-4558-AC35-C6B798DF4E9D}" srcOrd="1" destOrd="0" presId="urn:microsoft.com/office/officeart/2005/8/layout/vList5"/>
    <dgm:cxn modelId="{F2626523-4E01-49E7-AECC-5BB6731CD6A9}" type="presParOf" srcId="{5E21E22F-4E91-414A-8748-6834AD38EC9B}" destId="{7771BED5-6927-4FE8-9F34-77E2038BAA6D}" srcOrd="2" destOrd="0" presId="urn:microsoft.com/office/officeart/2005/8/layout/vList5"/>
    <dgm:cxn modelId="{FD2E45FD-74A5-44E5-AAEE-0D6BC15E3573}" type="presParOf" srcId="{7771BED5-6927-4FE8-9F34-77E2038BAA6D}" destId="{02B6DA6A-4877-45A5-BA15-3869596977C4}" srcOrd="0" destOrd="0" presId="urn:microsoft.com/office/officeart/2005/8/layout/vList5"/>
    <dgm:cxn modelId="{6C08A3E0-B649-440E-9777-915C6A869D81}" type="presParOf" srcId="{7771BED5-6927-4FE8-9F34-77E2038BAA6D}" destId="{457A32E1-F249-4E25-AB6E-D176B136C200}" srcOrd="1" destOrd="0" presId="urn:microsoft.com/office/officeart/2005/8/layout/vList5"/>
    <dgm:cxn modelId="{B1D1D9BC-9FFC-4C72-AE74-6C70873B577F}" type="presParOf" srcId="{5E21E22F-4E91-414A-8748-6834AD38EC9B}" destId="{319AB8E9-307D-44B0-B28B-143806731055}" srcOrd="3" destOrd="0" presId="urn:microsoft.com/office/officeart/2005/8/layout/vList5"/>
    <dgm:cxn modelId="{9F1C4B20-1B5F-4A51-9AF2-05E19A59AF49}" type="presParOf" srcId="{5E21E22F-4E91-414A-8748-6834AD38EC9B}" destId="{00781E9D-1922-4B76-AAEC-0B485E8C171F}" srcOrd="4" destOrd="0" presId="urn:microsoft.com/office/officeart/2005/8/layout/vList5"/>
    <dgm:cxn modelId="{7A9C986B-1FE9-42D9-A0F2-55BC7C2C04E3}" type="presParOf" srcId="{00781E9D-1922-4B76-AAEC-0B485E8C171F}" destId="{371A06F8-B803-4115-876B-8CDAB939F325}" srcOrd="0" destOrd="0" presId="urn:microsoft.com/office/officeart/2005/8/layout/vList5"/>
    <dgm:cxn modelId="{B4D6F911-B75B-48D8-A056-628746AF9231}" type="presParOf" srcId="{00781E9D-1922-4B76-AAEC-0B485E8C171F}" destId="{6B3D533E-7E27-4B5D-81AA-F1212E91D2D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B27402F-1DFC-4885-A1BA-FD4CC1071BD8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A9346B5-0397-4326-8991-E0FF4C605D52}">
      <dgm:prSet phldrT="[Text]"/>
      <dgm:spPr>
        <a:solidFill>
          <a:schemeClr val="accent2">
            <a:alpha val="90000"/>
          </a:schemeClr>
        </a:solidFill>
      </dgm:spPr>
      <dgm:t>
        <a:bodyPr/>
        <a:lstStyle/>
        <a:p>
          <a:r>
            <a:rPr lang="en-GB" dirty="0" smtClean="0"/>
            <a:t>Pros</a:t>
          </a:r>
          <a:endParaRPr lang="en-GB" dirty="0"/>
        </a:p>
      </dgm:t>
    </dgm:pt>
    <dgm:pt modelId="{EBD830C7-154B-4F53-ACE6-AC07CF629804}" type="parTrans" cxnId="{078E7CE2-8377-4814-B5D5-08D0752FCC5D}">
      <dgm:prSet/>
      <dgm:spPr/>
      <dgm:t>
        <a:bodyPr/>
        <a:lstStyle/>
        <a:p>
          <a:endParaRPr lang="en-GB"/>
        </a:p>
      </dgm:t>
    </dgm:pt>
    <dgm:pt modelId="{A3C6FAD9-1FD3-4605-8D70-6625B5F0F9A1}" type="sibTrans" cxnId="{078E7CE2-8377-4814-B5D5-08D0752FCC5D}">
      <dgm:prSet/>
      <dgm:spPr/>
      <dgm:t>
        <a:bodyPr/>
        <a:lstStyle/>
        <a:p>
          <a:endParaRPr lang="en-GB"/>
        </a:p>
      </dgm:t>
    </dgm:pt>
    <dgm:pt modelId="{C202F075-396C-4392-B575-5ED9F7C1ABC8}">
      <dgm:prSet phldrT="[Text]" custT="1"/>
      <dgm:spPr/>
      <dgm:t>
        <a:bodyPr/>
        <a:lstStyle/>
        <a:p>
          <a:r>
            <a:rPr lang="en-GB" sz="1800" dirty="0" smtClean="0"/>
            <a:t>Cost savings by reducing import</a:t>
          </a:r>
          <a:endParaRPr lang="en-GB" sz="1800" dirty="0"/>
        </a:p>
      </dgm:t>
    </dgm:pt>
    <dgm:pt modelId="{625DEB6F-A208-4AB6-97F5-0A593CE76DEF}" type="parTrans" cxnId="{9CBF061B-E0F1-4F61-8B91-5F39DB6CF821}">
      <dgm:prSet/>
      <dgm:spPr/>
      <dgm:t>
        <a:bodyPr/>
        <a:lstStyle/>
        <a:p>
          <a:endParaRPr lang="en-GB"/>
        </a:p>
      </dgm:t>
    </dgm:pt>
    <dgm:pt modelId="{E091A74A-7569-4198-A82E-B43B90E04BCE}" type="sibTrans" cxnId="{9CBF061B-E0F1-4F61-8B91-5F39DB6CF821}">
      <dgm:prSet/>
      <dgm:spPr/>
      <dgm:t>
        <a:bodyPr/>
        <a:lstStyle/>
        <a:p>
          <a:endParaRPr lang="en-GB"/>
        </a:p>
      </dgm:t>
    </dgm:pt>
    <dgm:pt modelId="{EAB435D9-8A96-4131-9436-93874CBECB25}">
      <dgm:prSet phldrT="[Text]"/>
      <dgm:spPr>
        <a:solidFill>
          <a:schemeClr val="accent2">
            <a:alpha val="90000"/>
          </a:schemeClr>
        </a:solidFill>
      </dgm:spPr>
      <dgm:t>
        <a:bodyPr/>
        <a:lstStyle/>
        <a:p>
          <a:r>
            <a:rPr lang="en-GB" dirty="0" smtClean="0"/>
            <a:t>Cons</a:t>
          </a:r>
          <a:endParaRPr lang="en-GB" dirty="0"/>
        </a:p>
      </dgm:t>
    </dgm:pt>
    <dgm:pt modelId="{0DBAB21F-DAFA-400A-B5EC-65365BACB29F}" type="parTrans" cxnId="{8EB3D993-4EE9-4C12-BA51-82309C4B4F89}">
      <dgm:prSet/>
      <dgm:spPr/>
      <dgm:t>
        <a:bodyPr/>
        <a:lstStyle/>
        <a:p>
          <a:endParaRPr lang="en-GB"/>
        </a:p>
      </dgm:t>
    </dgm:pt>
    <dgm:pt modelId="{8A884BBA-F182-4AE0-8CD1-61004A7CB9C7}" type="sibTrans" cxnId="{8EB3D993-4EE9-4C12-BA51-82309C4B4F89}">
      <dgm:prSet/>
      <dgm:spPr/>
      <dgm:t>
        <a:bodyPr/>
        <a:lstStyle/>
        <a:p>
          <a:endParaRPr lang="en-GB"/>
        </a:p>
      </dgm:t>
    </dgm:pt>
    <dgm:pt modelId="{625FF4A9-EF92-4072-93AF-5E2A1D87C360}">
      <dgm:prSet phldrT="[Text]" custT="1"/>
      <dgm:spPr/>
      <dgm:t>
        <a:bodyPr/>
        <a:lstStyle/>
        <a:p>
          <a:r>
            <a:rPr lang="en-GB" sz="1800" dirty="0" smtClean="0"/>
            <a:t>Storage Capital Costs</a:t>
          </a:r>
          <a:endParaRPr lang="en-GB" sz="1800" dirty="0"/>
        </a:p>
      </dgm:t>
    </dgm:pt>
    <dgm:pt modelId="{1A848EB2-C033-484F-AD76-E37C8A25118F}" type="parTrans" cxnId="{93E3E968-6673-48D8-88AA-3A52DF9F6BAC}">
      <dgm:prSet/>
      <dgm:spPr/>
      <dgm:t>
        <a:bodyPr/>
        <a:lstStyle/>
        <a:p>
          <a:endParaRPr lang="en-GB"/>
        </a:p>
      </dgm:t>
    </dgm:pt>
    <dgm:pt modelId="{1380DE1A-1162-45F0-9DDD-BF8982BE07D1}" type="sibTrans" cxnId="{93E3E968-6673-48D8-88AA-3A52DF9F6BAC}">
      <dgm:prSet/>
      <dgm:spPr/>
      <dgm:t>
        <a:bodyPr/>
        <a:lstStyle/>
        <a:p>
          <a:endParaRPr lang="en-GB"/>
        </a:p>
      </dgm:t>
    </dgm:pt>
    <dgm:pt modelId="{01DBBD21-544F-431A-BEEF-428C3FAECFF1}">
      <dgm:prSet phldrT="[Text]" custT="1"/>
      <dgm:spPr/>
      <dgm:t>
        <a:bodyPr/>
        <a:lstStyle/>
        <a:p>
          <a:r>
            <a:rPr lang="en-GB" sz="1800" dirty="0" smtClean="0"/>
            <a:t>Lost income by reducing export</a:t>
          </a:r>
          <a:endParaRPr lang="en-GB" sz="1800" dirty="0"/>
        </a:p>
      </dgm:t>
    </dgm:pt>
    <dgm:pt modelId="{F7A21913-3CCA-4885-A4BB-C7F81F87F6A0}" type="parTrans" cxnId="{C4635FA6-021C-49BA-A914-39ED1206E55D}">
      <dgm:prSet/>
      <dgm:spPr/>
      <dgm:t>
        <a:bodyPr/>
        <a:lstStyle/>
        <a:p>
          <a:endParaRPr lang="en-GB"/>
        </a:p>
      </dgm:t>
    </dgm:pt>
    <dgm:pt modelId="{2A5EA2F7-8C6F-4C42-BBDE-FBCD0F610161}" type="sibTrans" cxnId="{C4635FA6-021C-49BA-A914-39ED1206E55D}">
      <dgm:prSet/>
      <dgm:spPr/>
      <dgm:t>
        <a:bodyPr/>
        <a:lstStyle/>
        <a:p>
          <a:endParaRPr lang="en-GB"/>
        </a:p>
      </dgm:t>
    </dgm:pt>
    <dgm:pt modelId="{2BA78254-6840-42B9-8204-E74EC8DEA816}">
      <dgm:prSet phldrT="[Text]" custT="1"/>
      <dgm:spPr/>
      <dgm:t>
        <a:bodyPr/>
        <a:lstStyle/>
        <a:p>
          <a:r>
            <a:rPr lang="en-GB" sz="1800" dirty="0" smtClean="0"/>
            <a:t>Cost savings by reducing risks</a:t>
          </a:r>
          <a:endParaRPr lang="en-GB" sz="1800" dirty="0"/>
        </a:p>
      </dgm:t>
    </dgm:pt>
    <dgm:pt modelId="{CCE09212-8049-420F-A63C-28F2DA58D6E3}" type="parTrans" cxnId="{496814F0-D14A-4160-86F6-DD23BB1E277D}">
      <dgm:prSet/>
      <dgm:spPr/>
      <dgm:t>
        <a:bodyPr/>
        <a:lstStyle/>
        <a:p>
          <a:endParaRPr lang="en-GB"/>
        </a:p>
      </dgm:t>
    </dgm:pt>
    <dgm:pt modelId="{222F8C2B-1D37-40A8-B919-291B7A1972D0}" type="sibTrans" cxnId="{496814F0-D14A-4160-86F6-DD23BB1E277D}">
      <dgm:prSet/>
      <dgm:spPr/>
      <dgm:t>
        <a:bodyPr/>
        <a:lstStyle/>
        <a:p>
          <a:endParaRPr lang="en-GB"/>
        </a:p>
      </dgm:t>
    </dgm:pt>
    <dgm:pt modelId="{8EC73564-DC3E-4DCE-895F-909401A19C7D}">
      <dgm:prSet phldrT="[Text]" custT="1"/>
      <dgm:spPr/>
      <dgm:t>
        <a:bodyPr/>
        <a:lstStyle/>
        <a:p>
          <a:r>
            <a:rPr lang="en-GB" sz="1800" dirty="0" smtClean="0"/>
            <a:t>Energy Management</a:t>
          </a:r>
          <a:endParaRPr lang="en-GB" sz="1800" dirty="0"/>
        </a:p>
      </dgm:t>
    </dgm:pt>
    <dgm:pt modelId="{4EA84DDC-88ED-48E7-987F-ED8A125607CA}" type="parTrans" cxnId="{F1000343-8A99-4C49-ABEF-0C985CF6313F}">
      <dgm:prSet/>
      <dgm:spPr/>
      <dgm:t>
        <a:bodyPr/>
        <a:lstStyle/>
        <a:p>
          <a:endParaRPr lang="en-GB"/>
        </a:p>
      </dgm:t>
    </dgm:pt>
    <dgm:pt modelId="{70A9673D-8562-495D-AC6E-6D4D2C495F95}" type="sibTrans" cxnId="{F1000343-8A99-4C49-ABEF-0C985CF6313F}">
      <dgm:prSet/>
      <dgm:spPr/>
      <dgm:t>
        <a:bodyPr/>
        <a:lstStyle/>
        <a:p>
          <a:endParaRPr lang="en-GB"/>
        </a:p>
      </dgm:t>
    </dgm:pt>
    <dgm:pt modelId="{6175CE32-8A93-474A-9B10-61563D8244BB}">
      <dgm:prSet phldrT="[Text]" custT="1"/>
      <dgm:spPr/>
      <dgm:t>
        <a:bodyPr/>
        <a:lstStyle/>
        <a:p>
          <a:r>
            <a:rPr lang="en-GB" sz="1800" dirty="0" smtClean="0"/>
            <a:t>Storage Incentives</a:t>
          </a:r>
          <a:endParaRPr lang="en-GB" sz="1800" dirty="0"/>
        </a:p>
      </dgm:t>
    </dgm:pt>
    <dgm:pt modelId="{093F2723-22AB-4922-9BBC-06099EE23276}" type="parTrans" cxnId="{0FE3CC2F-F22B-4F42-A0A5-961160585706}">
      <dgm:prSet/>
      <dgm:spPr/>
      <dgm:t>
        <a:bodyPr/>
        <a:lstStyle/>
        <a:p>
          <a:endParaRPr lang="en-GB"/>
        </a:p>
      </dgm:t>
    </dgm:pt>
    <dgm:pt modelId="{F20F6AE3-3B65-4983-A7AB-7AAFD9B238E5}" type="sibTrans" cxnId="{0FE3CC2F-F22B-4F42-A0A5-961160585706}">
      <dgm:prSet/>
      <dgm:spPr/>
      <dgm:t>
        <a:bodyPr/>
        <a:lstStyle/>
        <a:p>
          <a:endParaRPr lang="en-GB"/>
        </a:p>
      </dgm:t>
    </dgm:pt>
    <dgm:pt modelId="{2F45E08B-B921-472F-A03C-E212C59215FB}" type="pres">
      <dgm:prSet presAssocID="{EB27402F-1DFC-4885-A1BA-FD4CC1071BD8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E7F3924-F01C-4717-89F4-8A0F249D207E}" type="pres">
      <dgm:prSet presAssocID="{EB27402F-1DFC-4885-A1BA-FD4CC1071BD8}" presName="dummyMaxCanvas" presStyleCnt="0"/>
      <dgm:spPr/>
    </dgm:pt>
    <dgm:pt modelId="{38D2932F-2CBD-487B-BA69-9CDFB88AD8FF}" type="pres">
      <dgm:prSet presAssocID="{EB27402F-1DFC-4885-A1BA-FD4CC1071BD8}" presName="parentComposite" presStyleCnt="0"/>
      <dgm:spPr/>
    </dgm:pt>
    <dgm:pt modelId="{5C9CA192-639F-404F-845B-027E5200BA62}" type="pres">
      <dgm:prSet presAssocID="{EB27402F-1DFC-4885-A1BA-FD4CC1071BD8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en-GB"/>
        </a:p>
      </dgm:t>
    </dgm:pt>
    <dgm:pt modelId="{0A8EA981-4A72-49A4-8F5A-4ABC7C8247AC}" type="pres">
      <dgm:prSet presAssocID="{EB27402F-1DFC-4885-A1BA-FD4CC1071BD8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en-GB"/>
        </a:p>
      </dgm:t>
    </dgm:pt>
    <dgm:pt modelId="{C9C56199-91C2-40D3-A4A9-00BA8810663A}" type="pres">
      <dgm:prSet presAssocID="{EB27402F-1DFC-4885-A1BA-FD4CC1071BD8}" presName="childrenComposite" presStyleCnt="0"/>
      <dgm:spPr/>
    </dgm:pt>
    <dgm:pt modelId="{7ADCC5FE-E7EE-48A3-B28C-82FC37210E2B}" type="pres">
      <dgm:prSet presAssocID="{EB27402F-1DFC-4885-A1BA-FD4CC1071BD8}" presName="dummyMaxCanvas_ChildArea" presStyleCnt="0"/>
      <dgm:spPr/>
    </dgm:pt>
    <dgm:pt modelId="{DF21C265-8F9E-478C-9770-A34A91449D76}" type="pres">
      <dgm:prSet presAssocID="{EB27402F-1DFC-4885-A1BA-FD4CC1071BD8}" presName="fulcrum" presStyleLbl="alignAccFollowNode1" presStyleIdx="2" presStyleCnt="4"/>
      <dgm:spPr>
        <a:solidFill>
          <a:schemeClr val="accent2">
            <a:alpha val="90000"/>
          </a:schemeClr>
        </a:solidFill>
      </dgm:spPr>
      <dgm:t>
        <a:bodyPr/>
        <a:lstStyle/>
        <a:p>
          <a:endParaRPr lang="en-GB"/>
        </a:p>
      </dgm:t>
    </dgm:pt>
    <dgm:pt modelId="{7CEF092C-A27F-4796-BC18-6CCADD45FBD9}" type="pres">
      <dgm:prSet presAssocID="{EB27402F-1DFC-4885-A1BA-FD4CC1071BD8}" presName="balance_42" presStyleLbl="alignAccFollowNode1" presStyleIdx="3" presStyleCnt="4">
        <dgm:presLayoutVars>
          <dgm:bulletEnabled val="1"/>
        </dgm:presLayoutVars>
      </dgm:prSet>
      <dgm:spPr>
        <a:solidFill>
          <a:schemeClr val="accent2">
            <a:alpha val="90000"/>
          </a:schemeClr>
        </a:solidFill>
      </dgm:spPr>
      <dgm:t>
        <a:bodyPr/>
        <a:lstStyle/>
        <a:p>
          <a:endParaRPr lang="en-GB"/>
        </a:p>
      </dgm:t>
    </dgm:pt>
    <dgm:pt modelId="{BA8DF560-DB45-4E49-8D31-A3CCD117C0C3}" type="pres">
      <dgm:prSet presAssocID="{EB27402F-1DFC-4885-A1BA-FD4CC1071BD8}" presName="left_42_1" presStyleLbl="node1" presStyleIdx="0" presStyleCnt="6" custScaleX="13624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174FB86-C7FC-463D-A7AE-BE540747CA53}" type="pres">
      <dgm:prSet presAssocID="{EB27402F-1DFC-4885-A1BA-FD4CC1071BD8}" presName="left_42_2" presStyleLbl="node1" presStyleIdx="1" presStyleCnt="6" custScaleX="13320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906F07E-FBD8-40BA-9EEA-ECC7479DB06E}" type="pres">
      <dgm:prSet presAssocID="{EB27402F-1DFC-4885-A1BA-FD4CC1071BD8}" presName="left_42_3" presStyleLbl="node1" presStyleIdx="2" presStyleCnt="6" custScaleX="13324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7D1A309-25EC-45DE-8344-C679BDCA7ADE}" type="pres">
      <dgm:prSet presAssocID="{EB27402F-1DFC-4885-A1BA-FD4CC1071BD8}" presName="left_42_4" presStyleLbl="node1" presStyleIdx="3" presStyleCnt="6" custScaleX="13288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3760EBF-30EA-4529-8B23-57EDD0EE5123}" type="pres">
      <dgm:prSet presAssocID="{EB27402F-1DFC-4885-A1BA-FD4CC1071BD8}" presName="right_42_1" presStyleLbl="node1" presStyleIdx="4" presStyleCnt="6" custScaleX="12927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55BF5C1-3D97-4B6D-8DDC-C8D23D44A3AA}" type="pres">
      <dgm:prSet presAssocID="{EB27402F-1DFC-4885-A1BA-FD4CC1071BD8}" presName="right_42_2" presStyleLbl="node1" presStyleIdx="5" presStyleCnt="6" custScaleX="12785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647B39D-D8F5-454F-8668-7C01B522E392}" type="presOf" srcId="{EB27402F-1DFC-4885-A1BA-FD4CC1071BD8}" destId="{2F45E08B-B921-472F-A03C-E212C59215FB}" srcOrd="0" destOrd="0" presId="urn:microsoft.com/office/officeart/2005/8/layout/balance1"/>
    <dgm:cxn modelId="{9CBF061B-E0F1-4F61-8B91-5F39DB6CF821}" srcId="{BA9346B5-0397-4326-8991-E0FF4C605D52}" destId="{C202F075-396C-4392-B575-5ED9F7C1ABC8}" srcOrd="0" destOrd="0" parTransId="{625DEB6F-A208-4AB6-97F5-0A593CE76DEF}" sibTransId="{E091A74A-7569-4198-A82E-B43B90E04BCE}"/>
    <dgm:cxn modelId="{ADF053A5-4AD2-42C1-9479-156758278BE7}" type="presOf" srcId="{EAB435D9-8A96-4131-9436-93874CBECB25}" destId="{0A8EA981-4A72-49A4-8F5A-4ABC7C8247AC}" srcOrd="0" destOrd="0" presId="urn:microsoft.com/office/officeart/2005/8/layout/balance1"/>
    <dgm:cxn modelId="{C4635FA6-021C-49BA-A914-39ED1206E55D}" srcId="{EAB435D9-8A96-4131-9436-93874CBECB25}" destId="{01DBBD21-544F-431A-BEEF-428C3FAECFF1}" srcOrd="1" destOrd="0" parTransId="{F7A21913-3CCA-4885-A4BB-C7F81F87F6A0}" sibTransId="{2A5EA2F7-8C6F-4C42-BBDE-FBCD0F610161}"/>
    <dgm:cxn modelId="{A56E8AB5-7BE7-426C-B569-F8B57CAFDA45}" type="presOf" srcId="{BA9346B5-0397-4326-8991-E0FF4C605D52}" destId="{5C9CA192-639F-404F-845B-027E5200BA62}" srcOrd="0" destOrd="0" presId="urn:microsoft.com/office/officeart/2005/8/layout/balance1"/>
    <dgm:cxn modelId="{99384900-3CD9-4509-A07E-790882BBE2D1}" type="presOf" srcId="{625FF4A9-EF92-4072-93AF-5E2A1D87C360}" destId="{A3760EBF-30EA-4529-8B23-57EDD0EE5123}" srcOrd="0" destOrd="0" presId="urn:microsoft.com/office/officeart/2005/8/layout/balance1"/>
    <dgm:cxn modelId="{93E3E968-6673-48D8-88AA-3A52DF9F6BAC}" srcId="{EAB435D9-8A96-4131-9436-93874CBECB25}" destId="{625FF4A9-EF92-4072-93AF-5E2A1D87C360}" srcOrd="0" destOrd="0" parTransId="{1A848EB2-C033-484F-AD76-E37C8A25118F}" sibTransId="{1380DE1A-1162-45F0-9DDD-BF8982BE07D1}"/>
    <dgm:cxn modelId="{078E7CE2-8377-4814-B5D5-08D0752FCC5D}" srcId="{EB27402F-1DFC-4885-A1BA-FD4CC1071BD8}" destId="{BA9346B5-0397-4326-8991-E0FF4C605D52}" srcOrd="0" destOrd="0" parTransId="{EBD830C7-154B-4F53-ACE6-AC07CF629804}" sibTransId="{A3C6FAD9-1FD3-4605-8D70-6625B5F0F9A1}"/>
    <dgm:cxn modelId="{022CA0B6-4FAC-4657-8AE5-CB496556A3BA}" type="presOf" srcId="{6175CE32-8A93-474A-9B10-61563D8244BB}" destId="{57D1A309-25EC-45DE-8344-C679BDCA7ADE}" srcOrd="0" destOrd="0" presId="urn:microsoft.com/office/officeart/2005/8/layout/balance1"/>
    <dgm:cxn modelId="{8EB3D993-4EE9-4C12-BA51-82309C4B4F89}" srcId="{EB27402F-1DFC-4885-A1BA-FD4CC1071BD8}" destId="{EAB435D9-8A96-4131-9436-93874CBECB25}" srcOrd="1" destOrd="0" parTransId="{0DBAB21F-DAFA-400A-B5EC-65365BACB29F}" sibTransId="{8A884BBA-F182-4AE0-8CD1-61004A7CB9C7}"/>
    <dgm:cxn modelId="{F1000343-8A99-4C49-ABEF-0C985CF6313F}" srcId="{BA9346B5-0397-4326-8991-E0FF4C605D52}" destId="{8EC73564-DC3E-4DCE-895F-909401A19C7D}" srcOrd="2" destOrd="0" parTransId="{4EA84DDC-88ED-48E7-987F-ED8A125607CA}" sibTransId="{70A9673D-8562-495D-AC6E-6D4D2C495F95}"/>
    <dgm:cxn modelId="{42C4BE97-1176-44C1-A9EF-117A23468E99}" type="presOf" srcId="{2BA78254-6840-42B9-8204-E74EC8DEA816}" destId="{1174FB86-C7FC-463D-A7AE-BE540747CA53}" srcOrd="0" destOrd="0" presId="urn:microsoft.com/office/officeart/2005/8/layout/balance1"/>
    <dgm:cxn modelId="{496814F0-D14A-4160-86F6-DD23BB1E277D}" srcId="{BA9346B5-0397-4326-8991-E0FF4C605D52}" destId="{2BA78254-6840-42B9-8204-E74EC8DEA816}" srcOrd="1" destOrd="0" parTransId="{CCE09212-8049-420F-A63C-28F2DA58D6E3}" sibTransId="{222F8C2B-1D37-40A8-B919-291B7A1972D0}"/>
    <dgm:cxn modelId="{DE301442-8983-4444-909D-CD136A57CA49}" type="presOf" srcId="{8EC73564-DC3E-4DCE-895F-909401A19C7D}" destId="{7906F07E-FBD8-40BA-9EEA-ECC7479DB06E}" srcOrd="0" destOrd="0" presId="urn:microsoft.com/office/officeart/2005/8/layout/balance1"/>
    <dgm:cxn modelId="{0FE3CC2F-F22B-4F42-A0A5-961160585706}" srcId="{BA9346B5-0397-4326-8991-E0FF4C605D52}" destId="{6175CE32-8A93-474A-9B10-61563D8244BB}" srcOrd="3" destOrd="0" parTransId="{093F2723-22AB-4922-9BBC-06099EE23276}" sibTransId="{F20F6AE3-3B65-4983-A7AB-7AAFD9B238E5}"/>
    <dgm:cxn modelId="{1A1FDC05-FC6D-4E1B-981A-7D3468FCBF94}" type="presOf" srcId="{C202F075-396C-4392-B575-5ED9F7C1ABC8}" destId="{BA8DF560-DB45-4E49-8D31-A3CCD117C0C3}" srcOrd="0" destOrd="0" presId="urn:microsoft.com/office/officeart/2005/8/layout/balance1"/>
    <dgm:cxn modelId="{4CC0C0DE-9BCE-4D5C-B79E-2B9E56C26FA7}" type="presOf" srcId="{01DBBD21-544F-431A-BEEF-428C3FAECFF1}" destId="{D55BF5C1-3D97-4B6D-8DDC-C8D23D44A3AA}" srcOrd="0" destOrd="0" presId="urn:microsoft.com/office/officeart/2005/8/layout/balance1"/>
    <dgm:cxn modelId="{DEE9F69A-9CD3-4634-869D-17C69425CCD3}" type="presParOf" srcId="{2F45E08B-B921-472F-A03C-E212C59215FB}" destId="{BE7F3924-F01C-4717-89F4-8A0F249D207E}" srcOrd="0" destOrd="0" presId="urn:microsoft.com/office/officeart/2005/8/layout/balance1"/>
    <dgm:cxn modelId="{A925EC50-3495-419B-869A-E8A87D264F57}" type="presParOf" srcId="{2F45E08B-B921-472F-A03C-E212C59215FB}" destId="{38D2932F-2CBD-487B-BA69-9CDFB88AD8FF}" srcOrd="1" destOrd="0" presId="urn:microsoft.com/office/officeart/2005/8/layout/balance1"/>
    <dgm:cxn modelId="{02590258-7DAD-42FE-AD54-688F3291F304}" type="presParOf" srcId="{38D2932F-2CBD-487B-BA69-9CDFB88AD8FF}" destId="{5C9CA192-639F-404F-845B-027E5200BA62}" srcOrd="0" destOrd="0" presId="urn:microsoft.com/office/officeart/2005/8/layout/balance1"/>
    <dgm:cxn modelId="{2355D611-6E58-4AD4-9C96-08517D0C4277}" type="presParOf" srcId="{38D2932F-2CBD-487B-BA69-9CDFB88AD8FF}" destId="{0A8EA981-4A72-49A4-8F5A-4ABC7C8247AC}" srcOrd="1" destOrd="0" presId="urn:microsoft.com/office/officeart/2005/8/layout/balance1"/>
    <dgm:cxn modelId="{B7DCFEB7-2F62-4E91-809F-C746193D90FD}" type="presParOf" srcId="{2F45E08B-B921-472F-A03C-E212C59215FB}" destId="{C9C56199-91C2-40D3-A4A9-00BA8810663A}" srcOrd="2" destOrd="0" presId="urn:microsoft.com/office/officeart/2005/8/layout/balance1"/>
    <dgm:cxn modelId="{932F93FD-1C08-4F8A-955C-A3EFE11CF5F5}" type="presParOf" srcId="{C9C56199-91C2-40D3-A4A9-00BA8810663A}" destId="{7ADCC5FE-E7EE-48A3-B28C-82FC37210E2B}" srcOrd="0" destOrd="0" presId="urn:microsoft.com/office/officeart/2005/8/layout/balance1"/>
    <dgm:cxn modelId="{E6439DC1-8100-4B97-BEF5-B8B10A5808E0}" type="presParOf" srcId="{C9C56199-91C2-40D3-A4A9-00BA8810663A}" destId="{DF21C265-8F9E-478C-9770-A34A91449D76}" srcOrd="1" destOrd="0" presId="urn:microsoft.com/office/officeart/2005/8/layout/balance1"/>
    <dgm:cxn modelId="{04C9474C-F1B6-470B-ADC9-50BBBAE21027}" type="presParOf" srcId="{C9C56199-91C2-40D3-A4A9-00BA8810663A}" destId="{7CEF092C-A27F-4796-BC18-6CCADD45FBD9}" srcOrd="2" destOrd="0" presId="urn:microsoft.com/office/officeart/2005/8/layout/balance1"/>
    <dgm:cxn modelId="{E448FEBE-B3C7-4672-A808-C81E0ABCE948}" type="presParOf" srcId="{C9C56199-91C2-40D3-A4A9-00BA8810663A}" destId="{BA8DF560-DB45-4E49-8D31-A3CCD117C0C3}" srcOrd="3" destOrd="0" presId="urn:microsoft.com/office/officeart/2005/8/layout/balance1"/>
    <dgm:cxn modelId="{5922C05F-1D23-4729-9844-04BF73E5F1B9}" type="presParOf" srcId="{C9C56199-91C2-40D3-A4A9-00BA8810663A}" destId="{1174FB86-C7FC-463D-A7AE-BE540747CA53}" srcOrd="4" destOrd="0" presId="urn:microsoft.com/office/officeart/2005/8/layout/balance1"/>
    <dgm:cxn modelId="{0AF10E83-5DAA-4643-B785-F72B254F2C81}" type="presParOf" srcId="{C9C56199-91C2-40D3-A4A9-00BA8810663A}" destId="{7906F07E-FBD8-40BA-9EEA-ECC7479DB06E}" srcOrd="5" destOrd="0" presId="urn:microsoft.com/office/officeart/2005/8/layout/balance1"/>
    <dgm:cxn modelId="{8E8D3D4A-AA82-445E-8BB3-294CFE18D21D}" type="presParOf" srcId="{C9C56199-91C2-40D3-A4A9-00BA8810663A}" destId="{57D1A309-25EC-45DE-8344-C679BDCA7ADE}" srcOrd="6" destOrd="0" presId="urn:microsoft.com/office/officeart/2005/8/layout/balance1"/>
    <dgm:cxn modelId="{18C4CF08-6B37-4082-A15C-CB2D379056B7}" type="presParOf" srcId="{C9C56199-91C2-40D3-A4A9-00BA8810663A}" destId="{A3760EBF-30EA-4529-8B23-57EDD0EE5123}" srcOrd="7" destOrd="0" presId="urn:microsoft.com/office/officeart/2005/8/layout/balance1"/>
    <dgm:cxn modelId="{B5837F9A-4C1A-4298-BA2D-CB764FCCCE2E}" type="presParOf" srcId="{C9C56199-91C2-40D3-A4A9-00BA8810663A}" destId="{D55BF5C1-3D97-4B6D-8DDC-C8D23D44A3AA}" srcOrd="8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E71727D-CB98-43A8-9838-B6249AA7B396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E9F825F-7F6B-43F5-8AC8-990E6CFFE700}">
      <dgm:prSet/>
      <dgm:spPr/>
      <dgm:t>
        <a:bodyPr/>
        <a:lstStyle/>
        <a:p>
          <a:pPr rtl="0"/>
          <a:r>
            <a:rPr lang="en-GB" dirty="0" smtClean="0"/>
            <a:t>Storage Tool</a:t>
          </a:r>
          <a:endParaRPr lang="en-GB" dirty="0"/>
        </a:p>
      </dgm:t>
    </dgm:pt>
    <dgm:pt modelId="{D4A40691-A888-4295-B9C4-BBAFAB4BEA41}" type="parTrans" cxnId="{35F47616-8E7C-4295-8FF0-CAABAA71A1B3}">
      <dgm:prSet/>
      <dgm:spPr/>
      <dgm:t>
        <a:bodyPr/>
        <a:lstStyle/>
        <a:p>
          <a:endParaRPr lang="en-GB"/>
        </a:p>
      </dgm:t>
    </dgm:pt>
    <dgm:pt modelId="{3A3F6916-A8AA-453D-9FC6-FDCC22E0493B}" type="sibTrans" cxnId="{35F47616-8E7C-4295-8FF0-CAABAA71A1B3}">
      <dgm:prSet/>
      <dgm:spPr/>
      <dgm:t>
        <a:bodyPr/>
        <a:lstStyle/>
        <a:p>
          <a:endParaRPr lang="en-GB"/>
        </a:p>
      </dgm:t>
    </dgm:pt>
    <dgm:pt modelId="{58589A77-3169-4054-9F73-C2F650EBA8E6}">
      <dgm:prSet/>
      <dgm:spPr/>
      <dgm:t>
        <a:bodyPr/>
        <a:lstStyle/>
        <a:p>
          <a:pPr rtl="0"/>
          <a:r>
            <a:rPr lang="en-GB" dirty="0" smtClean="0"/>
            <a:t>Developed a custom storage tool to further understanding of implementing storage technology.</a:t>
          </a:r>
          <a:endParaRPr lang="en-GB" dirty="0"/>
        </a:p>
      </dgm:t>
    </dgm:pt>
    <dgm:pt modelId="{019809FC-D3B8-4A3F-BE8E-6FB89981F45F}" type="parTrans" cxnId="{06CD9FA2-69A9-47BB-B6C5-B49C5EE299BA}">
      <dgm:prSet/>
      <dgm:spPr/>
      <dgm:t>
        <a:bodyPr/>
        <a:lstStyle/>
        <a:p>
          <a:endParaRPr lang="en-GB"/>
        </a:p>
      </dgm:t>
    </dgm:pt>
    <dgm:pt modelId="{63751F21-5FD8-4074-B8B3-9C7C97B828B7}" type="sibTrans" cxnId="{06CD9FA2-69A9-47BB-B6C5-B49C5EE299BA}">
      <dgm:prSet/>
      <dgm:spPr/>
      <dgm:t>
        <a:bodyPr/>
        <a:lstStyle/>
        <a:p>
          <a:endParaRPr lang="en-GB"/>
        </a:p>
      </dgm:t>
    </dgm:pt>
    <dgm:pt modelId="{4B9859CD-F9FA-4ED3-9F79-3CDD35F90543}">
      <dgm:prSet/>
      <dgm:spPr/>
      <dgm:t>
        <a:bodyPr/>
        <a:lstStyle/>
        <a:p>
          <a:pPr rtl="0"/>
          <a:r>
            <a:rPr lang="en-GB" smtClean="0"/>
            <a:t>GSK </a:t>
          </a:r>
          <a:endParaRPr lang="en-GB"/>
        </a:p>
      </dgm:t>
    </dgm:pt>
    <dgm:pt modelId="{179F7193-3A2D-4C7A-948A-7F5521304D68}" type="parTrans" cxnId="{80E81D3E-5683-4F47-8648-CD40199AD143}">
      <dgm:prSet/>
      <dgm:spPr/>
      <dgm:t>
        <a:bodyPr/>
        <a:lstStyle/>
        <a:p>
          <a:endParaRPr lang="en-GB"/>
        </a:p>
      </dgm:t>
    </dgm:pt>
    <dgm:pt modelId="{CB0062A1-1E7B-4789-9C5A-3F3AAE6C8802}" type="sibTrans" cxnId="{80E81D3E-5683-4F47-8648-CD40199AD143}">
      <dgm:prSet/>
      <dgm:spPr/>
      <dgm:t>
        <a:bodyPr/>
        <a:lstStyle/>
        <a:p>
          <a:endParaRPr lang="en-GB"/>
        </a:p>
      </dgm:t>
    </dgm:pt>
    <dgm:pt modelId="{B194F990-0A38-4703-9E81-A2E4976684FB}">
      <dgm:prSet/>
      <dgm:spPr/>
      <dgm:t>
        <a:bodyPr/>
        <a:lstStyle/>
        <a:p>
          <a:pPr rtl="0"/>
          <a:r>
            <a:rPr lang="en-GB" dirty="0" smtClean="0"/>
            <a:t>Technically and economically, flow batteries are the most suitable.</a:t>
          </a:r>
          <a:endParaRPr lang="en-GB" dirty="0"/>
        </a:p>
      </dgm:t>
    </dgm:pt>
    <dgm:pt modelId="{00A47630-D49C-45B6-9EBF-866FAAA0EB77}" type="parTrans" cxnId="{DDDFCFE5-0D5C-45E6-A1B9-D03619E700A2}">
      <dgm:prSet/>
      <dgm:spPr/>
      <dgm:t>
        <a:bodyPr/>
        <a:lstStyle/>
        <a:p>
          <a:endParaRPr lang="en-GB"/>
        </a:p>
      </dgm:t>
    </dgm:pt>
    <dgm:pt modelId="{34669ED9-8832-48F8-A444-D564133A4062}" type="sibTrans" cxnId="{DDDFCFE5-0D5C-45E6-A1B9-D03619E700A2}">
      <dgm:prSet/>
      <dgm:spPr/>
      <dgm:t>
        <a:bodyPr/>
        <a:lstStyle/>
        <a:p>
          <a:endParaRPr lang="en-GB"/>
        </a:p>
      </dgm:t>
    </dgm:pt>
    <dgm:pt modelId="{B830B781-D5FD-4015-BB23-216911BD4FB1}">
      <dgm:prSet/>
      <dgm:spPr/>
      <dgm:t>
        <a:bodyPr/>
        <a:lstStyle/>
        <a:p>
          <a:pPr rtl="0"/>
          <a:r>
            <a:rPr lang="en-GB" dirty="0" smtClean="0"/>
            <a:t>Recommendations</a:t>
          </a:r>
          <a:endParaRPr lang="en-GB" dirty="0"/>
        </a:p>
      </dgm:t>
    </dgm:pt>
    <dgm:pt modelId="{2AAF677F-1D11-4A3A-83DD-E615A3F00B3E}" type="parTrans" cxnId="{978A290B-4A8F-45E8-BD66-9C413AF75149}">
      <dgm:prSet/>
      <dgm:spPr/>
      <dgm:t>
        <a:bodyPr/>
        <a:lstStyle/>
        <a:p>
          <a:endParaRPr lang="en-GB"/>
        </a:p>
      </dgm:t>
    </dgm:pt>
    <dgm:pt modelId="{B2D0EF44-CB24-44E1-8A57-D9086DF9C68D}" type="sibTrans" cxnId="{978A290B-4A8F-45E8-BD66-9C413AF75149}">
      <dgm:prSet/>
      <dgm:spPr/>
      <dgm:t>
        <a:bodyPr/>
        <a:lstStyle/>
        <a:p>
          <a:endParaRPr lang="en-GB"/>
        </a:p>
      </dgm:t>
    </dgm:pt>
    <dgm:pt modelId="{AEDD0319-DB6C-4DBB-841C-26FB87914E8B}">
      <dgm:prSet/>
      <dgm:spPr/>
      <dgm:t>
        <a:bodyPr/>
        <a:lstStyle/>
        <a:p>
          <a:pPr rtl="0"/>
          <a:endParaRPr lang="en-GB" dirty="0" smtClean="0"/>
        </a:p>
        <a:p>
          <a:pPr rtl="0"/>
          <a:r>
            <a:rPr lang="en-GB" dirty="0" smtClean="0"/>
            <a:t>Storage not currently feasible.</a:t>
          </a:r>
        </a:p>
        <a:p>
          <a:pPr rtl="0"/>
          <a:r>
            <a:rPr lang="en-GB" dirty="0" smtClean="0"/>
            <a:t>Energy management is critical when implementing energy storage. </a:t>
          </a:r>
        </a:p>
        <a:p>
          <a:pPr rtl="0"/>
          <a:r>
            <a:rPr lang="en-GB" dirty="0" smtClean="0"/>
            <a:t> </a:t>
          </a:r>
          <a:endParaRPr lang="en-GB" dirty="0"/>
        </a:p>
      </dgm:t>
    </dgm:pt>
    <dgm:pt modelId="{0AA5CB40-BE6A-418D-959F-180FF37D94B3}" type="parTrans" cxnId="{EDCD07E7-0C8D-4080-886C-FB8E0FB6EE25}">
      <dgm:prSet/>
      <dgm:spPr/>
      <dgm:t>
        <a:bodyPr/>
        <a:lstStyle/>
        <a:p>
          <a:endParaRPr lang="en-GB"/>
        </a:p>
      </dgm:t>
    </dgm:pt>
    <dgm:pt modelId="{A522E5F9-1CFE-47A9-A4B7-655BAE955194}" type="sibTrans" cxnId="{EDCD07E7-0C8D-4080-886C-FB8E0FB6EE25}">
      <dgm:prSet/>
      <dgm:spPr/>
      <dgm:t>
        <a:bodyPr/>
        <a:lstStyle/>
        <a:p>
          <a:endParaRPr lang="en-GB"/>
        </a:p>
      </dgm:t>
    </dgm:pt>
    <dgm:pt modelId="{8391CDC8-19D7-4971-BDBA-90E84AF804DB}" type="pres">
      <dgm:prSet presAssocID="{9E71727D-CB98-43A8-9838-B6249AA7B39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B0B37BB-B840-455E-A082-0F0ED7B13F33}" type="pres">
      <dgm:prSet presAssocID="{0E9F825F-7F6B-43F5-8AC8-990E6CFFE700}" presName="compNode" presStyleCnt="0"/>
      <dgm:spPr/>
    </dgm:pt>
    <dgm:pt modelId="{5C93D82F-24EF-4CC9-88AC-A239301A8CB1}" type="pres">
      <dgm:prSet presAssocID="{0E9F825F-7F6B-43F5-8AC8-990E6CFFE700}" presName="aNode" presStyleLbl="bgShp" presStyleIdx="0" presStyleCnt="3"/>
      <dgm:spPr/>
      <dgm:t>
        <a:bodyPr/>
        <a:lstStyle/>
        <a:p>
          <a:endParaRPr lang="en-GB"/>
        </a:p>
      </dgm:t>
    </dgm:pt>
    <dgm:pt modelId="{448A0FEB-6933-4C96-9E53-1D4A5888C3DB}" type="pres">
      <dgm:prSet presAssocID="{0E9F825F-7F6B-43F5-8AC8-990E6CFFE700}" presName="textNode" presStyleLbl="bgShp" presStyleIdx="0" presStyleCnt="3"/>
      <dgm:spPr/>
      <dgm:t>
        <a:bodyPr/>
        <a:lstStyle/>
        <a:p>
          <a:endParaRPr lang="en-GB"/>
        </a:p>
      </dgm:t>
    </dgm:pt>
    <dgm:pt modelId="{9C93A307-501D-4CA4-9366-3DFA84E14197}" type="pres">
      <dgm:prSet presAssocID="{0E9F825F-7F6B-43F5-8AC8-990E6CFFE700}" presName="compChildNode" presStyleCnt="0"/>
      <dgm:spPr/>
    </dgm:pt>
    <dgm:pt modelId="{52EF5276-BE65-419A-81D6-9079C40E9688}" type="pres">
      <dgm:prSet presAssocID="{0E9F825F-7F6B-43F5-8AC8-990E6CFFE700}" presName="theInnerList" presStyleCnt="0"/>
      <dgm:spPr/>
    </dgm:pt>
    <dgm:pt modelId="{3493AF74-E8FD-4342-917B-242CB3656147}" type="pres">
      <dgm:prSet presAssocID="{58589A77-3169-4054-9F73-C2F650EBA8E6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851DBD9-FD0D-4123-9200-6F7D9973B641}" type="pres">
      <dgm:prSet presAssocID="{0E9F825F-7F6B-43F5-8AC8-990E6CFFE700}" presName="aSpace" presStyleCnt="0"/>
      <dgm:spPr/>
    </dgm:pt>
    <dgm:pt modelId="{11625CB2-07F5-4F44-A55B-68F99BDE1BB6}" type="pres">
      <dgm:prSet presAssocID="{4B9859CD-F9FA-4ED3-9F79-3CDD35F90543}" presName="compNode" presStyleCnt="0"/>
      <dgm:spPr/>
    </dgm:pt>
    <dgm:pt modelId="{A8E22BF4-EB0B-4DFC-95AD-0CC430DAFC7E}" type="pres">
      <dgm:prSet presAssocID="{4B9859CD-F9FA-4ED3-9F79-3CDD35F90543}" presName="aNode" presStyleLbl="bgShp" presStyleIdx="1" presStyleCnt="3"/>
      <dgm:spPr/>
      <dgm:t>
        <a:bodyPr/>
        <a:lstStyle/>
        <a:p>
          <a:endParaRPr lang="en-GB"/>
        </a:p>
      </dgm:t>
    </dgm:pt>
    <dgm:pt modelId="{21757D23-96C1-43B9-903F-53658127E35A}" type="pres">
      <dgm:prSet presAssocID="{4B9859CD-F9FA-4ED3-9F79-3CDD35F90543}" presName="textNode" presStyleLbl="bgShp" presStyleIdx="1" presStyleCnt="3"/>
      <dgm:spPr/>
      <dgm:t>
        <a:bodyPr/>
        <a:lstStyle/>
        <a:p>
          <a:endParaRPr lang="en-GB"/>
        </a:p>
      </dgm:t>
    </dgm:pt>
    <dgm:pt modelId="{2E85B024-2DE9-4F84-8CB6-37F32EC11D66}" type="pres">
      <dgm:prSet presAssocID="{4B9859CD-F9FA-4ED3-9F79-3CDD35F90543}" presName="compChildNode" presStyleCnt="0"/>
      <dgm:spPr/>
    </dgm:pt>
    <dgm:pt modelId="{BB07078B-C4D9-4730-BE37-CD8CC855F768}" type="pres">
      <dgm:prSet presAssocID="{4B9859CD-F9FA-4ED3-9F79-3CDD35F90543}" presName="theInnerList" presStyleCnt="0"/>
      <dgm:spPr/>
    </dgm:pt>
    <dgm:pt modelId="{96DE1AF7-E3CD-4EA8-A10E-68CDDFCBAFDE}" type="pres">
      <dgm:prSet presAssocID="{B194F990-0A38-4703-9E81-A2E4976684FB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5E28F11-74C8-4D81-B40F-344FED59CA2F}" type="pres">
      <dgm:prSet presAssocID="{4B9859CD-F9FA-4ED3-9F79-3CDD35F90543}" presName="aSpace" presStyleCnt="0"/>
      <dgm:spPr/>
    </dgm:pt>
    <dgm:pt modelId="{835BD563-FE9E-47C1-A5B9-425059C38D17}" type="pres">
      <dgm:prSet presAssocID="{B830B781-D5FD-4015-BB23-216911BD4FB1}" presName="compNode" presStyleCnt="0"/>
      <dgm:spPr/>
    </dgm:pt>
    <dgm:pt modelId="{4976803C-0389-4A2F-902D-DDFFC522D40B}" type="pres">
      <dgm:prSet presAssocID="{B830B781-D5FD-4015-BB23-216911BD4FB1}" presName="aNode" presStyleLbl="bgShp" presStyleIdx="2" presStyleCnt="3"/>
      <dgm:spPr/>
      <dgm:t>
        <a:bodyPr/>
        <a:lstStyle/>
        <a:p>
          <a:endParaRPr lang="en-GB"/>
        </a:p>
      </dgm:t>
    </dgm:pt>
    <dgm:pt modelId="{41D6CF99-13FD-43EB-A234-D74A2505C34C}" type="pres">
      <dgm:prSet presAssocID="{B830B781-D5FD-4015-BB23-216911BD4FB1}" presName="textNode" presStyleLbl="bgShp" presStyleIdx="2" presStyleCnt="3"/>
      <dgm:spPr/>
      <dgm:t>
        <a:bodyPr/>
        <a:lstStyle/>
        <a:p>
          <a:endParaRPr lang="en-GB"/>
        </a:p>
      </dgm:t>
    </dgm:pt>
    <dgm:pt modelId="{50C2C264-9176-479B-B8C5-2A72785A85E7}" type="pres">
      <dgm:prSet presAssocID="{B830B781-D5FD-4015-BB23-216911BD4FB1}" presName="compChildNode" presStyleCnt="0"/>
      <dgm:spPr/>
    </dgm:pt>
    <dgm:pt modelId="{67225AE4-11E9-4E43-A3B9-7DFA58161E57}" type="pres">
      <dgm:prSet presAssocID="{B830B781-D5FD-4015-BB23-216911BD4FB1}" presName="theInnerList" presStyleCnt="0"/>
      <dgm:spPr/>
    </dgm:pt>
    <dgm:pt modelId="{F407C87C-B619-460B-B819-7926A497B313}" type="pres">
      <dgm:prSet presAssocID="{AEDD0319-DB6C-4DBB-841C-26FB87914E8B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EB8DA18-4E64-456A-B4FA-F47CC8FF272F}" type="presOf" srcId="{9E71727D-CB98-43A8-9838-B6249AA7B396}" destId="{8391CDC8-19D7-4971-BDBA-90E84AF804DB}" srcOrd="0" destOrd="0" presId="urn:microsoft.com/office/officeart/2005/8/layout/lProcess2"/>
    <dgm:cxn modelId="{EDCD07E7-0C8D-4080-886C-FB8E0FB6EE25}" srcId="{B830B781-D5FD-4015-BB23-216911BD4FB1}" destId="{AEDD0319-DB6C-4DBB-841C-26FB87914E8B}" srcOrd="0" destOrd="0" parTransId="{0AA5CB40-BE6A-418D-959F-180FF37D94B3}" sibTransId="{A522E5F9-1CFE-47A9-A4B7-655BAE955194}"/>
    <dgm:cxn modelId="{CB755276-ACEB-49D5-9EAB-743713E97E75}" type="presOf" srcId="{0E9F825F-7F6B-43F5-8AC8-990E6CFFE700}" destId="{5C93D82F-24EF-4CC9-88AC-A239301A8CB1}" srcOrd="0" destOrd="0" presId="urn:microsoft.com/office/officeart/2005/8/layout/lProcess2"/>
    <dgm:cxn modelId="{978A290B-4A8F-45E8-BD66-9C413AF75149}" srcId="{9E71727D-CB98-43A8-9838-B6249AA7B396}" destId="{B830B781-D5FD-4015-BB23-216911BD4FB1}" srcOrd="2" destOrd="0" parTransId="{2AAF677F-1D11-4A3A-83DD-E615A3F00B3E}" sibTransId="{B2D0EF44-CB24-44E1-8A57-D9086DF9C68D}"/>
    <dgm:cxn modelId="{1672A892-4FDC-43FB-82D0-6BFE2F3FC828}" type="presOf" srcId="{AEDD0319-DB6C-4DBB-841C-26FB87914E8B}" destId="{F407C87C-B619-460B-B819-7926A497B313}" srcOrd="0" destOrd="0" presId="urn:microsoft.com/office/officeart/2005/8/layout/lProcess2"/>
    <dgm:cxn modelId="{BA7E4D9D-1000-4509-B8EF-67F602B00B8C}" type="presOf" srcId="{B830B781-D5FD-4015-BB23-216911BD4FB1}" destId="{41D6CF99-13FD-43EB-A234-D74A2505C34C}" srcOrd="1" destOrd="0" presId="urn:microsoft.com/office/officeart/2005/8/layout/lProcess2"/>
    <dgm:cxn modelId="{DDDFCFE5-0D5C-45E6-A1B9-D03619E700A2}" srcId="{4B9859CD-F9FA-4ED3-9F79-3CDD35F90543}" destId="{B194F990-0A38-4703-9E81-A2E4976684FB}" srcOrd="0" destOrd="0" parTransId="{00A47630-D49C-45B6-9EBF-866FAAA0EB77}" sibTransId="{34669ED9-8832-48F8-A444-D564133A4062}"/>
    <dgm:cxn modelId="{06CD9FA2-69A9-47BB-B6C5-B49C5EE299BA}" srcId="{0E9F825F-7F6B-43F5-8AC8-990E6CFFE700}" destId="{58589A77-3169-4054-9F73-C2F650EBA8E6}" srcOrd="0" destOrd="0" parTransId="{019809FC-D3B8-4A3F-BE8E-6FB89981F45F}" sibTransId="{63751F21-5FD8-4074-B8B3-9C7C97B828B7}"/>
    <dgm:cxn modelId="{C0D44293-455C-417D-9C4D-14BFBDF38F46}" type="presOf" srcId="{0E9F825F-7F6B-43F5-8AC8-990E6CFFE700}" destId="{448A0FEB-6933-4C96-9E53-1D4A5888C3DB}" srcOrd="1" destOrd="0" presId="urn:microsoft.com/office/officeart/2005/8/layout/lProcess2"/>
    <dgm:cxn modelId="{F5541791-6C46-4DAD-95EC-3F7A56878C31}" type="presOf" srcId="{58589A77-3169-4054-9F73-C2F650EBA8E6}" destId="{3493AF74-E8FD-4342-917B-242CB3656147}" srcOrd="0" destOrd="0" presId="urn:microsoft.com/office/officeart/2005/8/layout/lProcess2"/>
    <dgm:cxn modelId="{37D17A2D-D78D-496B-AB04-516AD6A01569}" type="presOf" srcId="{4B9859CD-F9FA-4ED3-9F79-3CDD35F90543}" destId="{21757D23-96C1-43B9-903F-53658127E35A}" srcOrd="1" destOrd="0" presId="urn:microsoft.com/office/officeart/2005/8/layout/lProcess2"/>
    <dgm:cxn modelId="{269A59ED-F71D-4423-8A80-C658D7AA3DDC}" type="presOf" srcId="{B830B781-D5FD-4015-BB23-216911BD4FB1}" destId="{4976803C-0389-4A2F-902D-DDFFC522D40B}" srcOrd="0" destOrd="0" presId="urn:microsoft.com/office/officeart/2005/8/layout/lProcess2"/>
    <dgm:cxn modelId="{4678E70B-5D4E-468B-A09C-BC25A6AA6F49}" type="presOf" srcId="{B194F990-0A38-4703-9E81-A2E4976684FB}" destId="{96DE1AF7-E3CD-4EA8-A10E-68CDDFCBAFDE}" srcOrd="0" destOrd="0" presId="urn:microsoft.com/office/officeart/2005/8/layout/lProcess2"/>
    <dgm:cxn modelId="{35F47616-8E7C-4295-8FF0-CAABAA71A1B3}" srcId="{9E71727D-CB98-43A8-9838-B6249AA7B396}" destId="{0E9F825F-7F6B-43F5-8AC8-990E6CFFE700}" srcOrd="0" destOrd="0" parTransId="{D4A40691-A888-4295-B9C4-BBAFAB4BEA41}" sibTransId="{3A3F6916-A8AA-453D-9FC6-FDCC22E0493B}"/>
    <dgm:cxn modelId="{80E81D3E-5683-4F47-8648-CD40199AD143}" srcId="{9E71727D-CB98-43A8-9838-B6249AA7B396}" destId="{4B9859CD-F9FA-4ED3-9F79-3CDD35F90543}" srcOrd="1" destOrd="0" parTransId="{179F7193-3A2D-4C7A-948A-7F5521304D68}" sibTransId="{CB0062A1-1E7B-4789-9C5A-3F3AAE6C8802}"/>
    <dgm:cxn modelId="{10947397-66CA-447B-813A-CE5AAA551771}" type="presOf" srcId="{4B9859CD-F9FA-4ED3-9F79-3CDD35F90543}" destId="{A8E22BF4-EB0B-4DFC-95AD-0CC430DAFC7E}" srcOrd="0" destOrd="0" presId="urn:microsoft.com/office/officeart/2005/8/layout/lProcess2"/>
    <dgm:cxn modelId="{2D4F8032-BB1E-4731-8D4B-99FF18FEF868}" type="presParOf" srcId="{8391CDC8-19D7-4971-BDBA-90E84AF804DB}" destId="{FB0B37BB-B840-455E-A082-0F0ED7B13F33}" srcOrd="0" destOrd="0" presId="urn:microsoft.com/office/officeart/2005/8/layout/lProcess2"/>
    <dgm:cxn modelId="{35C35A46-1ADF-4B1B-A0E1-72164FA54CF6}" type="presParOf" srcId="{FB0B37BB-B840-455E-A082-0F0ED7B13F33}" destId="{5C93D82F-24EF-4CC9-88AC-A239301A8CB1}" srcOrd="0" destOrd="0" presId="urn:microsoft.com/office/officeart/2005/8/layout/lProcess2"/>
    <dgm:cxn modelId="{490BBB83-081C-42AD-BEEA-193B46D22EDF}" type="presParOf" srcId="{FB0B37BB-B840-455E-A082-0F0ED7B13F33}" destId="{448A0FEB-6933-4C96-9E53-1D4A5888C3DB}" srcOrd="1" destOrd="0" presId="urn:microsoft.com/office/officeart/2005/8/layout/lProcess2"/>
    <dgm:cxn modelId="{3E66EE83-2F6A-4B0D-A316-7B9E5478D812}" type="presParOf" srcId="{FB0B37BB-B840-455E-A082-0F0ED7B13F33}" destId="{9C93A307-501D-4CA4-9366-3DFA84E14197}" srcOrd="2" destOrd="0" presId="urn:microsoft.com/office/officeart/2005/8/layout/lProcess2"/>
    <dgm:cxn modelId="{7F64D74B-4985-4AF1-8940-3210E70A454B}" type="presParOf" srcId="{9C93A307-501D-4CA4-9366-3DFA84E14197}" destId="{52EF5276-BE65-419A-81D6-9079C40E9688}" srcOrd="0" destOrd="0" presId="urn:microsoft.com/office/officeart/2005/8/layout/lProcess2"/>
    <dgm:cxn modelId="{07F1B9CC-FA30-413A-8D99-CBAA0219A2BD}" type="presParOf" srcId="{52EF5276-BE65-419A-81D6-9079C40E9688}" destId="{3493AF74-E8FD-4342-917B-242CB3656147}" srcOrd="0" destOrd="0" presId="urn:microsoft.com/office/officeart/2005/8/layout/lProcess2"/>
    <dgm:cxn modelId="{4ADCE874-F299-4BE0-9A04-412681659535}" type="presParOf" srcId="{8391CDC8-19D7-4971-BDBA-90E84AF804DB}" destId="{8851DBD9-FD0D-4123-9200-6F7D9973B641}" srcOrd="1" destOrd="0" presId="urn:microsoft.com/office/officeart/2005/8/layout/lProcess2"/>
    <dgm:cxn modelId="{BE730CCA-B41D-40F1-A0F9-9EF4A6F6F901}" type="presParOf" srcId="{8391CDC8-19D7-4971-BDBA-90E84AF804DB}" destId="{11625CB2-07F5-4F44-A55B-68F99BDE1BB6}" srcOrd="2" destOrd="0" presId="urn:microsoft.com/office/officeart/2005/8/layout/lProcess2"/>
    <dgm:cxn modelId="{DEE97783-0CD5-4DEF-AC57-8A217A43059F}" type="presParOf" srcId="{11625CB2-07F5-4F44-A55B-68F99BDE1BB6}" destId="{A8E22BF4-EB0B-4DFC-95AD-0CC430DAFC7E}" srcOrd="0" destOrd="0" presId="urn:microsoft.com/office/officeart/2005/8/layout/lProcess2"/>
    <dgm:cxn modelId="{303836B2-FD10-42D4-8CE1-A67BB1FAD1D1}" type="presParOf" srcId="{11625CB2-07F5-4F44-A55B-68F99BDE1BB6}" destId="{21757D23-96C1-43B9-903F-53658127E35A}" srcOrd="1" destOrd="0" presId="urn:microsoft.com/office/officeart/2005/8/layout/lProcess2"/>
    <dgm:cxn modelId="{220AF705-826A-4970-904D-BCD327477EA3}" type="presParOf" srcId="{11625CB2-07F5-4F44-A55B-68F99BDE1BB6}" destId="{2E85B024-2DE9-4F84-8CB6-37F32EC11D66}" srcOrd="2" destOrd="0" presId="urn:microsoft.com/office/officeart/2005/8/layout/lProcess2"/>
    <dgm:cxn modelId="{C36019F7-8BE5-47ED-83F9-77446835ADDC}" type="presParOf" srcId="{2E85B024-2DE9-4F84-8CB6-37F32EC11D66}" destId="{BB07078B-C4D9-4730-BE37-CD8CC855F768}" srcOrd="0" destOrd="0" presId="urn:microsoft.com/office/officeart/2005/8/layout/lProcess2"/>
    <dgm:cxn modelId="{3909871E-6AAD-48EA-AEFB-4268CDC426C9}" type="presParOf" srcId="{BB07078B-C4D9-4730-BE37-CD8CC855F768}" destId="{96DE1AF7-E3CD-4EA8-A10E-68CDDFCBAFDE}" srcOrd="0" destOrd="0" presId="urn:microsoft.com/office/officeart/2005/8/layout/lProcess2"/>
    <dgm:cxn modelId="{1DE5A436-EBB7-4094-BBDD-125B7A5D1D9E}" type="presParOf" srcId="{8391CDC8-19D7-4971-BDBA-90E84AF804DB}" destId="{25E28F11-74C8-4D81-B40F-344FED59CA2F}" srcOrd="3" destOrd="0" presId="urn:microsoft.com/office/officeart/2005/8/layout/lProcess2"/>
    <dgm:cxn modelId="{FEAE305B-8F25-4BCC-B0FC-BE0397BD7A60}" type="presParOf" srcId="{8391CDC8-19D7-4971-BDBA-90E84AF804DB}" destId="{835BD563-FE9E-47C1-A5B9-425059C38D17}" srcOrd="4" destOrd="0" presId="urn:microsoft.com/office/officeart/2005/8/layout/lProcess2"/>
    <dgm:cxn modelId="{3BCAC150-B4E6-405A-9F90-F440E31E4DA6}" type="presParOf" srcId="{835BD563-FE9E-47C1-A5B9-425059C38D17}" destId="{4976803C-0389-4A2F-902D-DDFFC522D40B}" srcOrd="0" destOrd="0" presId="urn:microsoft.com/office/officeart/2005/8/layout/lProcess2"/>
    <dgm:cxn modelId="{C972A70D-33AD-4E80-ACE0-66222367B0BC}" type="presParOf" srcId="{835BD563-FE9E-47C1-A5B9-425059C38D17}" destId="{41D6CF99-13FD-43EB-A234-D74A2505C34C}" srcOrd="1" destOrd="0" presId="urn:microsoft.com/office/officeart/2005/8/layout/lProcess2"/>
    <dgm:cxn modelId="{36061502-4B8D-451F-B1D2-2EE41352F39E}" type="presParOf" srcId="{835BD563-FE9E-47C1-A5B9-425059C38D17}" destId="{50C2C264-9176-479B-B8C5-2A72785A85E7}" srcOrd="2" destOrd="0" presId="urn:microsoft.com/office/officeart/2005/8/layout/lProcess2"/>
    <dgm:cxn modelId="{0096537A-5E26-4117-8A40-507ED39CDD93}" type="presParOf" srcId="{50C2C264-9176-479B-B8C5-2A72785A85E7}" destId="{67225AE4-11E9-4E43-A3B9-7DFA58161E57}" srcOrd="0" destOrd="0" presId="urn:microsoft.com/office/officeart/2005/8/layout/lProcess2"/>
    <dgm:cxn modelId="{1CD2E229-2A92-4DD3-90C7-CF49C15E9CEA}" type="presParOf" srcId="{67225AE4-11E9-4E43-A3B9-7DFA58161E57}" destId="{F407C87C-B619-460B-B819-7926A497B31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530271-ECD1-44EC-B496-988FF8E4425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6B4A653-6F35-44E9-8F9F-E9A8F8FC0CEE}">
      <dgm:prSet custT="1"/>
      <dgm:spPr/>
      <dgm:t>
        <a:bodyPr/>
        <a:lstStyle/>
        <a:p>
          <a:pPr rtl="0"/>
          <a:r>
            <a:rPr lang="en-GB" sz="1800" dirty="0" smtClean="0"/>
            <a:t>Unstable Supply</a:t>
          </a:r>
          <a:endParaRPr lang="en-GB" sz="1800" dirty="0"/>
        </a:p>
      </dgm:t>
    </dgm:pt>
    <dgm:pt modelId="{E0CDC91F-37CB-4040-9AFD-01271B90DEDF}" type="parTrans" cxnId="{767D34D4-62C3-4B25-9F40-5907208C258A}">
      <dgm:prSet/>
      <dgm:spPr/>
      <dgm:t>
        <a:bodyPr/>
        <a:lstStyle/>
        <a:p>
          <a:endParaRPr lang="en-GB"/>
        </a:p>
      </dgm:t>
    </dgm:pt>
    <dgm:pt modelId="{05D8FD95-5728-4C00-8E2F-A169B00A0A14}" type="sibTrans" cxnId="{767D34D4-62C3-4B25-9F40-5907208C258A}">
      <dgm:prSet/>
      <dgm:spPr/>
      <dgm:t>
        <a:bodyPr/>
        <a:lstStyle/>
        <a:p>
          <a:endParaRPr lang="en-GB"/>
        </a:p>
      </dgm:t>
    </dgm:pt>
    <dgm:pt modelId="{1E6D8A8B-5AE2-4B18-AD0C-0DC49F32BEE1}">
      <dgm:prSet custT="1"/>
      <dgm:spPr/>
      <dgm:t>
        <a:bodyPr/>
        <a:lstStyle/>
        <a:p>
          <a:pPr rtl="0"/>
          <a:r>
            <a:rPr lang="en-GB" sz="1800" dirty="0" smtClean="0"/>
            <a:t>Rising Electricity Prices </a:t>
          </a:r>
          <a:endParaRPr lang="en-GB" sz="1800" dirty="0"/>
        </a:p>
      </dgm:t>
    </dgm:pt>
    <dgm:pt modelId="{95F2FE25-BB38-4143-A672-D23071BB4B5C}" type="parTrans" cxnId="{541F27AF-4EE2-4B35-A62D-3C78CA9DB42E}">
      <dgm:prSet/>
      <dgm:spPr/>
      <dgm:t>
        <a:bodyPr/>
        <a:lstStyle/>
        <a:p>
          <a:endParaRPr lang="en-GB"/>
        </a:p>
      </dgm:t>
    </dgm:pt>
    <dgm:pt modelId="{C7A9A203-B408-466A-A5D1-543B828EA584}" type="sibTrans" cxnId="{541F27AF-4EE2-4B35-A62D-3C78CA9DB42E}">
      <dgm:prSet/>
      <dgm:spPr/>
      <dgm:t>
        <a:bodyPr/>
        <a:lstStyle/>
        <a:p>
          <a:endParaRPr lang="en-GB"/>
        </a:p>
      </dgm:t>
    </dgm:pt>
    <dgm:pt modelId="{706221E4-54A9-4BB6-A904-6CECF1A905DB}">
      <dgm:prSet custT="1"/>
      <dgm:spPr/>
      <dgm:t>
        <a:bodyPr/>
        <a:lstStyle/>
        <a:p>
          <a:pPr rtl="0"/>
          <a:r>
            <a:rPr lang="en-GB" sz="1800" dirty="0" smtClean="0"/>
            <a:t>Carbon Footprint </a:t>
          </a:r>
          <a:endParaRPr lang="en-GB" sz="1800" dirty="0"/>
        </a:p>
      </dgm:t>
    </dgm:pt>
    <dgm:pt modelId="{692A6EE6-C0B8-4DA9-81CC-E08E6D106426}" type="parTrans" cxnId="{A456F05C-538A-41CE-99FE-429CE0653F11}">
      <dgm:prSet/>
      <dgm:spPr/>
      <dgm:t>
        <a:bodyPr/>
        <a:lstStyle/>
        <a:p>
          <a:endParaRPr lang="en-GB"/>
        </a:p>
      </dgm:t>
    </dgm:pt>
    <dgm:pt modelId="{0C70ADBD-319C-45F3-91B3-AC92AC214CB5}" type="sibTrans" cxnId="{A456F05C-538A-41CE-99FE-429CE0653F11}">
      <dgm:prSet/>
      <dgm:spPr/>
      <dgm:t>
        <a:bodyPr/>
        <a:lstStyle/>
        <a:p>
          <a:endParaRPr lang="en-GB"/>
        </a:p>
      </dgm:t>
    </dgm:pt>
    <dgm:pt modelId="{1BA30EC5-A1DA-434B-89CC-9B60519D00E8}" type="pres">
      <dgm:prSet presAssocID="{EF530271-ECD1-44EC-B496-988FF8E4425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1E08AE5B-5575-453F-875F-FAA82912AE49}" type="pres">
      <dgm:prSet presAssocID="{96B4A653-6F35-44E9-8F9F-E9A8F8FC0CEE}" presName="linNode" presStyleCnt="0"/>
      <dgm:spPr/>
    </dgm:pt>
    <dgm:pt modelId="{471C2015-9BE0-43F5-A63D-7E7B9CE4AF29}" type="pres">
      <dgm:prSet presAssocID="{96B4A653-6F35-44E9-8F9F-E9A8F8FC0CEE}" presName="parentText" presStyleLbl="node1" presStyleIdx="0" presStyleCnt="3" custScaleX="81800" custScaleY="15546" custLinFactNeighborX="74843" custLinFactNeighborY="-7037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F29E40-4CFD-4FE2-AA1B-0235420CC2ED}" type="pres">
      <dgm:prSet presAssocID="{05D8FD95-5728-4C00-8E2F-A169B00A0A14}" presName="sp" presStyleCnt="0"/>
      <dgm:spPr/>
    </dgm:pt>
    <dgm:pt modelId="{475F2422-C36A-4823-9434-9C679C6E4F99}" type="pres">
      <dgm:prSet presAssocID="{1E6D8A8B-5AE2-4B18-AD0C-0DC49F32BEE1}" presName="linNode" presStyleCnt="0"/>
      <dgm:spPr/>
    </dgm:pt>
    <dgm:pt modelId="{EB45ED66-7FCF-4BE8-BA52-CBFB0576B24B}" type="pres">
      <dgm:prSet presAssocID="{1E6D8A8B-5AE2-4B18-AD0C-0DC49F32BEE1}" presName="parentText" presStyleLbl="node1" presStyleIdx="1" presStyleCnt="3" custScaleX="81800" custScaleY="15546" custLinFactNeighborX="74727" custLinFactNeighborY="81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77BEF02-9B20-4327-B2AD-E0CCD264DCBC}" type="pres">
      <dgm:prSet presAssocID="{C7A9A203-B408-466A-A5D1-543B828EA584}" presName="sp" presStyleCnt="0"/>
      <dgm:spPr/>
    </dgm:pt>
    <dgm:pt modelId="{C046C7BC-572A-4B0A-93E0-FE556EB9E918}" type="pres">
      <dgm:prSet presAssocID="{706221E4-54A9-4BB6-A904-6CECF1A905DB}" presName="linNode" presStyleCnt="0"/>
      <dgm:spPr/>
    </dgm:pt>
    <dgm:pt modelId="{F6D6FB2D-BA7B-4036-81E4-2CDD3DC0F375}" type="pres">
      <dgm:prSet presAssocID="{706221E4-54A9-4BB6-A904-6CECF1A905DB}" presName="parentText" presStyleLbl="node1" presStyleIdx="2" presStyleCnt="3" custScaleX="81800" custScaleY="15546" custLinFactNeighborX="76090" custLinFactNeighborY="8105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AA20521-B35B-481D-8FB7-419A3D56C690}" type="presOf" srcId="{EF530271-ECD1-44EC-B496-988FF8E4425E}" destId="{1BA30EC5-A1DA-434B-89CC-9B60519D00E8}" srcOrd="0" destOrd="0" presId="urn:microsoft.com/office/officeart/2005/8/layout/vList5"/>
    <dgm:cxn modelId="{A456F05C-538A-41CE-99FE-429CE0653F11}" srcId="{EF530271-ECD1-44EC-B496-988FF8E4425E}" destId="{706221E4-54A9-4BB6-A904-6CECF1A905DB}" srcOrd="2" destOrd="0" parTransId="{692A6EE6-C0B8-4DA9-81CC-E08E6D106426}" sibTransId="{0C70ADBD-319C-45F3-91B3-AC92AC214CB5}"/>
    <dgm:cxn modelId="{767D34D4-62C3-4B25-9F40-5907208C258A}" srcId="{EF530271-ECD1-44EC-B496-988FF8E4425E}" destId="{96B4A653-6F35-44E9-8F9F-E9A8F8FC0CEE}" srcOrd="0" destOrd="0" parTransId="{E0CDC91F-37CB-4040-9AFD-01271B90DEDF}" sibTransId="{05D8FD95-5728-4C00-8E2F-A169B00A0A14}"/>
    <dgm:cxn modelId="{940FD8E0-12AC-4BD2-AF99-5C092345067B}" type="presOf" srcId="{706221E4-54A9-4BB6-A904-6CECF1A905DB}" destId="{F6D6FB2D-BA7B-4036-81E4-2CDD3DC0F375}" srcOrd="0" destOrd="0" presId="urn:microsoft.com/office/officeart/2005/8/layout/vList5"/>
    <dgm:cxn modelId="{52234222-247F-4099-AA19-D78E474B1481}" type="presOf" srcId="{1E6D8A8B-5AE2-4B18-AD0C-0DC49F32BEE1}" destId="{EB45ED66-7FCF-4BE8-BA52-CBFB0576B24B}" srcOrd="0" destOrd="0" presId="urn:microsoft.com/office/officeart/2005/8/layout/vList5"/>
    <dgm:cxn modelId="{81C608DB-73FB-4F67-98A0-387B40729BC5}" type="presOf" srcId="{96B4A653-6F35-44E9-8F9F-E9A8F8FC0CEE}" destId="{471C2015-9BE0-43F5-A63D-7E7B9CE4AF29}" srcOrd="0" destOrd="0" presId="urn:microsoft.com/office/officeart/2005/8/layout/vList5"/>
    <dgm:cxn modelId="{541F27AF-4EE2-4B35-A62D-3C78CA9DB42E}" srcId="{EF530271-ECD1-44EC-B496-988FF8E4425E}" destId="{1E6D8A8B-5AE2-4B18-AD0C-0DC49F32BEE1}" srcOrd="1" destOrd="0" parTransId="{95F2FE25-BB38-4143-A672-D23071BB4B5C}" sibTransId="{C7A9A203-B408-466A-A5D1-543B828EA584}"/>
    <dgm:cxn modelId="{266BD9B4-EB28-43C4-8A48-F7760B553943}" type="presParOf" srcId="{1BA30EC5-A1DA-434B-89CC-9B60519D00E8}" destId="{1E08AE5B-5575-453F-875F-FAA82912AE49}" srcOrd="0" destOrd="0" presId="urn:microsoft.com/office/officeart/2005/8/layout/vList5"/>
    <dgm:cxn modelId="{818D2989-AFA7-414F-B66E-5531D0AE96AB}" type="presParOf" srcId="{1E08AE5B-5575-453F-875F-FAA82912AE49}" destId="{471C2015-9BE0-43F5-A63D-7E7B9CE4AF29}" srcOrd="0" destOrd="0" presId="urn:microsoft.com/office/officeart/2005/8/layout/vList5"/>
    <dgm:cxn modelId="{1FFD7FAD-4027-4F69-8DCC-BFAB1509A843}" type="presParOf" srcId="{1BA30EC5-A1DA-434B-89CC-9B60519D00E8}" destId="{A7F29E40-4CFD-4FE2-AA1B-0235420CC2ED}" srcOrd="1" destOrd="0" presId="urn:microsoft.com/office/officeart/2005/8/layout/vList5"/>
    <dgm:cxn modelId="{FE4AA2DE-6408-4B52-A54A-423D139B8643}" type="presParOf" srcId="{1BA30EC5-A1DA-434B-89CC-9B60519D00E8}" destId="{475F2422-C36A-4823-9434-9C679C6E4F99}" srcOrd="2" destOrd="0" presId="urn:microsoft.com/office/officeart/2005/8/layout/vList5"/>
    <dgm:cxn modelId="{43FA04A8-5A1A-44AA-9881-245EC45CF043}" type="presParOf" srcId="{475F2422-C36A-4823-9434-9C679C6E4F99}" destId="{EB45ED66-7FCF-4BE8-BA52-CBFB0576B24B}" srcOrd="0" destOrd="0" presId="urn:microsoft.com/office/officeart/2005/8/layout/vList5"/>
    <dgm:cxn modelId="{52B41218-4F1A-48B1-80A0-E0CA3F9658E4}" type="presParOf" srcId="{1BA30EC5-A1DA-434B-89CC-9B60519D00E8}" destId="{177BEF02-9B20-4327-B2AD-E0CCD264DCBC}" srcOrd="3" destOrd="0" presId="urn:microsoft.com/office/officeart/2005/8/layout/vList5"/>
    <dgm:cxn modelId="{492CA6D2-20EA-4988-9538-6FD6B157BC1F}" type="presParOf" srcId="{1BA30EC5-A1DA-434B-89CC-9B60519D00E8}" destId="{C046C7BC-572A-4B0A-93E0-FE556EB9E918}" srcOrd="4" destOrd="0" presId="urn:microsoft.com/office/officeart/2005/8/layout/vList5"/>
    <dgm:cxn modelId="{61F49616-9CB8-434F-B164-1F3239C058F1}" type="presParOf" srcId="{C046C7BC-572A-4B0A-93E0-FE556EB9E918}" destId="{F6D6FB2D-BA7B-4036-81E4-2CDD3DC0F37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3DA5D9-AC77-42CE-84CA-AB709E758F84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EF205EA7-1CDA-4401-956A-9A4C69966861}">
      <dgm:prSet/>
      <dgm:spPr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GB" dirty="0" smtClean="0"/>
            <a:t>To develop a model to investigate the effects of implementing different storage technologies.</a:t>
          </a:r>
          <a:endParaRPr lang="en-GB" dirty="0"/>
        </a:p>
      </dgm:t>
    </dgm:pt>
    <dgm:pt modelId="{A514A316-70D0-46BF-B071-7E4F20F9F0AF}" type="parTrans" cxnId="{3037BF93-0173-4C92-98B9-E494340B66D5}">
      <dgm:prSet/>
      <dgm:spPr/>
      <dgm:t>
        <a:bodyPr/>
        <a:lstStyle/>
        <a:p>
          <a:endParaRPr lang="en-GB"/>
        </a:p>
      </dgm:t>
    </dgm:pt>
    <dgm:pt modelId="{ACE8654E-896F-49FD-83A8-F78588AD7301}" type="sibTrans" cxnId="{3037BF93-0173-4C92-98B9-E494340B66D5}">
      <dgm:prSet/>
      <dgm:spPr/>
      <dgm:t>
        <a:bodyPr/>
        <a:lstStyle/>
        <a:p>
          <a:endParaRPr lang="en-GB"/>
        </a:p>
      </dgm:t>
    </dgm:pt>
    <dgm:pt modelId="{B5AE4D08-52E7-4C2E-80BD-0049A428F1F5}">
      <dgm:prSet/>
      <dgm:spPr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GB" smtClean="0"/>
            <a:t>Use the model to improve the understanding of implementing storage within supply/demand matching of industrial sites. </a:t>
          </a:r>
          <a:endParaRPr lang="en-GB"/>
        </a:p>
      </dgm:t>
    </dgm:pt>
    <dgm:pt modelId="{7F1A5FB0-AE1E-4143-AF63-D1D6D8F8310A}" type="parTrans" cxnId="{A7E39B9F-7843-4C35-8B88-3D4E9EA52E9F}">
      <dgm:prSet/>
      <dgm:spPr/>
      <dgm:t>
        <a:bodyPr/>
        <a:lstStyle/>
        <a:p>
          <a:endParaRPr lang="en-GB"/>
        </a:p>
      </dgm:t>
    </dgm:pt>
    <dgm:pt modelId="{34B5FF42-8E45-4E81-B274-D00AFBC08BBC}" type="sibTrans" cxnId="{A7E39B9F-7843-4C35-8B88-3D4E9EA52E9F}">
      <dgm:prSet/>
      <dgm:spPr/>
      <dgm:t>
        <a:bodyPr/>
        <a:lstStyle/>
        <a:p>
          <a:endParaRPr lang="en-GB"/>
        </a:p>
      </dgm:t>
    </dgm:pt>
    <dgm:pt modelId="{3584E17A-6AB3-4B10-9D99-570EE0BD1CEA}">
      <dgm:prSet/>
      <dgm:spPr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GB" dirty="0" smtClean="0"/>
            <a:t>Investigate the economic feasibility and environmental impacts of different storage technologies. </a:t>
          </a:r>
          <a:endParaRPr lang="en-GB" dirty="0"/>
        </a:p>
      </dgm:t>
    </dgm:pt>
    <dgm:pt modelId="{54E29CC7-40A2-46FE-B375-DA4BD617ADDE}" type="parTrans" cxnId="{8FEA500A-E468-44D1-9BAB-6287CE8C3A81}">
      <dgm:prSet/>
      <dgm:spPr/>
      <dgm:t>
        <a:bodyPr/>
        <a:lstStyle/>
        <a:p>
          <a:endParaRPr lang="en-GB"/>
        </a:p>
      </dgm:t>
    </dgm:pt>
    <dgm:pt modelId="{E348246B-5358-48FD-8CCB-BE0E56BACF5D}" type="sibTrans" cxnId="{8FEA500A-E468-44D1-9BAB-6287CE8C3A81}">
      <dgm:prSet/>
      <dgm:spPr/>
      <dgm:t>
        <a:bodyPr/>
        <a:lstStyle/>
        <a:p>
          <a:endParaRPr lang="en-GB"/>
        </a:p>
      </dgm:t>
    </dgm:pt>
    <dgm:pt modelId="{FF0108CF-6614-4245-9A09-7D9D7FC07F22}" type="pres">
      <dgm:prSet presAssocID="{A63DA5D9-AC77-42CE-84CA-AB709E758F8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12472FA-E5A6-4587-9C37-3661DD1A25AF}" type="pres">
      <dgm:prSet presAssocID="{EF205EA7-1CDA-4401-956A-9A4C6996686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FC1327F-AAD3-4036-84E2-2C0324340B92}" type="pres">
      <dgm:prSet presAssocID="{ACE8654E-896F-49FD-83A8-F78588AD7301}" presName="spacer" presStyleCnt="0"/>
      <dgm:spPr/>
    </dgm:pt>
    <dgm:pt modelId="{92021E77-C86E-400E-88EC-A91ABE626C2D}" type="pres">
      <dgm:prSet presAssocID="{B5AE4D08-52E7-4C2E-80BD-0049A428F1F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082C103-0F83-4B37-A372-04A11C58D798}" type="pres">
      <dgm:prSet presAssocID="{34B5FF42-8E45-4E81-B274-D00AFBC08BBC}" presName="spacer" presStyleCnt="0"/>
      <dgm:spPr/>
    </dgm:pt>
    <dgm:pt modelId="{050E205E-2780-4CDF-9E77-730302F9C3C7}" type="pres">
      <dgm:prSet presAssocID="{3584E17A-6AB3-4B10-9D99-570EE0BD1CE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7E39B9F-7843-4C35-8B88-3D4E9EA52E9F}" srcId="{A63DA5D9-AC77-42CE-84CA-AB709E758F84}" destId="{B5AE4D08-52E7-4C2E-80BD-0049A428F1F5}" srcOrd="1" destOrd="0" parTransId="{7F1A5FB0-AE1E-4143-AF63-D1D6D8F8310A}" sibTransId="{34B5FF42-8E45-4E81-B274-D00AFBC08BBC}"/>
    <dgm:cxn modelId="{B81E605D-4D89-4F56-9197-3AE072F2F6FA}" type="presOf" srcId="{A63DA5D9-AC77-42CE-84CA-AB709E758F84}" destId="{FF0108CF-6614-4245-9A09-7D9D7FC07F22}" srcOrd="0" destOrd="0" presId="urn:microsoft.com/office/officeart/2005/8/layout/vList2"/>
    <dgm:cxn modelId="{8FEA500A-E468-44D1-9BAB-6287CE8C3A81}" srcId="{A63DA5D9-AC77-42CE-84CA-AB709E758F84}" destId="{3584E17A-6AB3-4B10-9D99-570EE0BD1CEA}" srcOrd="2" destOrd="0" parTransId="{54E29CC7-40A2-46FE-B375-DA4BD617ADDE}" sibTransId="{E348246B-5358-48FD-8CCB-BE0E56BACF5D}"/>
    <dgm:cxn modelId="{D3685084-8887-4ECE-9B49-10F6355DFA55}" type="presOf" srcId="{EF205EA7-1CDA-4401-956A-9A4C69966861}" destId="{212472FA-E5A6-4587-9C37-3661DD1A25AF}" srcOrd="0" destOrd="0" presId="urn:microsoft.com/office/officeart/2005/8/layout/vList2"/>
    <dgm:cxn modelId="{3037BF93-0173-4C92-98B9-E494340B66D5}" srcId="{A63DA5D9-AC77-42CE-84CA-AB709E758F84}" destId="{EF205EA7-1CDA-4401-956A-9A4C69966861}" srcOrd="0" destOrd="0" parTransId="{A514A316-70D0-46BF-B071-7E4F20F9F0AF}" sibTransId="{ACE8654E-896F-49FD-83A8-F78588AD7301}"/>
    <dgm:cxn modelId="{DD37F669-A39A-40D9-BA02-AF06C971460E}" type="presOf" srcId="{B5AE4D08-52E7-4C2E-80BD-0049A428F1F5}" destId="{92021E77-C86E-400E-88EC-A91ABE626C2D}" srcOrd="0" destOrd="0" presId="urn:microsoft.com/office/officeart/2005/8/layout/vList2"/>
    <dgm:cxn modelId="{A5EB2562-C035-4BF1-AC35-318FB5E9E20F}" type="presOf" srcId="{3584E17A-6AB3-4B10-9D99-570EE0BD1CEA}" destId="{050E205E-2780-4CDF-9E77-730302F9C3C7}" srcOrd="0" destOrd="0" presId="urn:microsoft.com/office/officeart/2005/8/layout/vList2"/>
    <dgm:cxn modelId="{A893354D-3D6F-47DB-91A9-3392953B7370}" type="presParOf" srcId="{FF0108CF-6614-4245-9A09-7D9D7FC07F22}" destId="{212472FA-E5A6-4587-9C37-3661DD1A25AF}" srcOrd="0" destOrd="0" presId="urn:microsoft.com/office/officeart/2005/8/layout/vList2"/>
    <dgm:cxn modelId="{1E4CAED7-EE4B-46C0-A6BA-FD8D927A4637}" type="presParOf" srcId="{FF0108CF-6614-4245-9A09-7D9D7FC07F22}" destId="{0FC1327F-AAD3-4036-84E2-2C0324340B92}" srcOrd="1" destOrd="0" presId="urn:microsoft.com/office/officeart/2005/8/layout/vList2"/>
    <dgm:cxn modelId="{67AC58B2-BC0C-4358-978D-FD0265DF1D49}" type="presParOf" srcId="{FF0108CF-6614-4245-9A09-7D9D7FC07F22}" destId="{92021E77-C86E-400E-88EC-A91ABE626C2D}" srcOrd="2" destOrd="0" presId="urn:microsoft.com/office/officeart/2005/8/layout/vList2"/>
    <dgm:cxn modelId="{8408AB71-E22C-479A-9157-6A26D21762A4}" type="presParOf" srcId="{FF0108CF-6614-4245-9A09-7D9D7FC07F22}" destId="{9082C103-0F83-4B37-A372-04A11C58D798}" srcOrd="3" destOrd="0" presId="urn:microsoft.com/office/officeart/2005/8/layout/vList2"/>
    <dgm:cxn modelId="{6767214E-3BBC-4651-A808-FB8F3EBAA237}" type="presParOf" srcId="{FF0108CF-6614-4245-9A09-7D9D7FC07F22}" destId="{050E205E-2780-4CDF-9E77-730302F9C3C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88ABA2-1DB4-46E0-A654-CF9B5F40F7AF}" type="doc">
      <dgm:prSet loTypeId="urn:microsoft.com/office/officeart/2005/8/layout/hProcess9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1B6B0748-005D-4CF7-B585-C7087F6F7279}">
      <dgm:prSet custT="1"/>
      <dgm:spPr/>
      <dgm:t>
        <a:bodyPr/>
        <a:lstStyle/>
        <a:p>
          <a:pPr rtl="0"/>
          <a:r>
            <a:rPr lang="en-GB" sz="1800" dirty="0" smtClean="0"/>
            <a:t>Excel Spreadsheet,  VB Macros</a:t>
          </a:r>
          <a:endParaRPr lang="en-GB" sz="1800" dirty="0"/>
        </a:p>
      </dgm:t>
    </dgm:pt>
    <dgm:pt modelId="{E9CD9B46-FDF2-4BF5-8392-D981B3A633E6}" type="parTrans" cxnId="{C75A3FD3-4641-4CE5-AF76-E0AA9FAD86AC}">
      <dgm:prSet/>
      <dgm:spPr/>
      <dgm:t>
        <a:bodyPr/>
        <a:lstStyle/>
        <a:p>
          <a:endParaRPr lang="en-GB" sz="1800"/>
        </a:p>
      </dgm:t>
    </dgm:pt>
    <dgm:pt modelId="{0E651708-3AF9-44FB-8041-257C57F6B253}" type="sibTrans" cxnId="{C75A3FD3-4641-4CE5-AF76-E0AA9FAD86AC}">
      <dgm:prSet/>
      <dgm:spPr/>
      <dgm:t>
        <a:bodyPr/>
        <a:lstStyle/>
        <a:p>
          <a:endParaRPr lang="en-GB" sz="1800"/>
        </a:p>
      </dgm:t>
    </dgm:pt>
    <dgm:pt modelId="{EDA25142-6A78-422B-9DD2-D4F2779C2168}">
      <dgm:prSet custT="1"/>
      <dgm:spPr/>
      <dgm:t>
        <a:bodyPr/>
        <a:lstStyle/>
        <a:p>
          <a:pPr rtl="0"/>
          <a:r>
            <a:rPr lang="en-GB" sz="1800" dirty="0" smtClean="0"/>
            <a:t>Inputs: Demand, Supply and Storage Characteristics</a:t>
          </a:r>
          <a:endParaRPr lang="en-GB" sz="1800" dirty="0"/>
        </a:p>
      </dgm:t>
    </dgm:pt>
    <dgm:pt modelId="{C9DC6B66-C128-4B58-A91B-B44A54E58701}" type="parTrans" cxnId="{881063C7-3D41-42C1-8026-4620CD8163EC}">
      <dgm:prSet/>
      <dgm:spPr/>
      <dgm:t>
        <a:bodyPr/>
        <a:lstStyle/>
        <a:p>
          <a:endParaRPr lang="en-GB" sz="1800"/>
        </a:p>
      </dgm:t>
    </dgm:pt>
    <dgm:pt modelId="{B08998DE-2904-4AE5-8733-D9D20FD3E8B8}" type="sibTrans" cxnId="{881063C7-3D41-42C1-8026-4620CD8163EC}">
      <dgm:prSet/>
      <dgm:spPr/>
      <dgm:t>
        <a:bodyPr/>
        <a:lstStyle/>
        <a:p>
          <a:endParaRPr lang="en-GB" sz="1800"/>
        </a:p>
      </dgm:t>
    </dgm:pt>
    <dgm:pt modelId="{ABB11AEA-029F-4344-910C-630531606A32}">
      <dgm:prSet custT="1"/>
      <dgm:spPr/>
      <dgm:t>
        <a:bodyPr/>
        <a:lstStyle/>
        <a:p>
          <a:pPr rtl="0"/>
          <a:r>
            <a:rPr lang="en-GB" sz="1800" dirty="0" smtClean="0"/>
            <a:t>Technical outcomes</a:t>
          </a:r>
          <a:endParaRPr lang="en-GB" sz="1800" dirty="0"/>
        </a:p>
      </dgm:t>
    </dgm:pt>
    <dgm:pt modelId="{02FD7B82-49EA-4818-B6A2-222B3FEAF031}" type="parTrans" cxnId="{BD9EE2FA-03DF-4B1B-9A46-778FF8C4E10F}">
      <dgm:prSet/>
      <dgm:spPr/>
      <dgm:t>
        <a:bodyPr/>
        <a:lstStyle/>
        <a:p>
          <a:endParaRPr lang="en-GB" sz="1800"/>
        </a:p>
      </dgm:t>
    </dgm:pt>
    <dgm:pt modelId="{3B7BB290-D29D-4BFF-AB63-619BF8F79A92}" type="sibTrans" cxnId="{BD9EE2FA-03DF-4B1B-9A46-778FF8C4E10F}">
      <dgm:prSet/>
      <dgm:spPr/>
      <dgm:t>
        <a:bodyPr/>
        <a:lstStyle/>
        <a:p>
          <a:endParaRPr lang="en-GB" sz="1800"/>
        </a:p>
      </dgm:t>
    </dgm:pt>
    <dgm:pt modelId="{731C46B6-A84A-49CF-858B-062D3D7FD875}">
      <dgm:prSet custT="1"/>
      <dgm:spPr/>
      <dgm:t>
        <a:bodyPr/>
        <a:lstStyle/>
        <a:p>
          <a:r>
            <a:rPr lang="en-GB" sz="1800" dirty="0" smtClean="0"/>
            <a:t>Emissions Calculator</a:t>
          </a:r>
          <a:endParaRPr lang="en-GB" sz="1800" dirty="0"/>
        </a:p>
      </dgm:t>
    </dgm:pt>
    <dgm:pt modelId="{C473E0B7-FF41-484F-8311-DD4B51CEB7A1}" type="parTrans" cxnId="{D5E13E6B-83A4-469F-8E92-409A3944FA8E}">
      <dgm:prSet/>
      <dgm:spPr/>
      <dgm:t>
        <a:bodyPr/>
        <a:lstStyle/>
        <a:p>
          <a:endParaRPr lang="en-GB" sz="1800"/>
        </a:p>
      </dgm:t>
    </dgm:pt>
    <dgm:pt modelId="{491A32AE-07FC-4656-9277-86A8686B761A}" type="sibTrans" cxnId="{D5E13E6B-83A4-469F-8E92-409A3944FA8E}">
      <dgm:prSet/>
      <dgm:spPr/>
      <dgm:t>
        <a:bodyPr/>
        <a:lstStyle/>
        <a:p>
          <a:endParaRPr lang="en-GB" sz="1800"/>
        </a:p>
      </dgm:t>
    </dgm:pt>
    <dgm:pt modelId="{EE2DAC83-80ED-4556-8259-07FD94757777}" type="pres">
      <dgm:prSet presAssocID="{1988ABA2-1DB4-46E0-A654-CF9B5F40F7AF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4D4BD15-75E3-4E6B-9449-A6A9E95A6A5F}" type="pres">
      <dgm:prSet presAssocID="{1988ABA2-1DB4-46E0-A654-CF9B5F40F7AF}" presName="arrow" presStyleLbl="bgShp" presStyleIdx="0" presStyleCnt="1"/>
      <dgm:spPr/>
    </dgm:pt>
    <dgm:pt modelId="{26CCB43B-7DBC-4C80-AE2A-959D7C5AC9EF}" type="pres">
      <dgm:prSet presAssocID="{1988ABA2-1DB4-46E0-A654-CF9B5F40F7AF}" presName="linearProcess" presStyleCnt="0"/>
      <dgm:spPr/>
    </dgm:pt>
    <dgm:pt modelId="{84C6197E-AA3D-4207-A950-0D94297440AA}" type="pres">
      <dgm:prSet presAssocID="{1B6B0748-005D-4CF7-B585-C7087F6F7279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B2B1AB1-D02B-41A0-BFAB-CB82E2845255}" type="pres">
      <dgm:prSet presAssocID="{0E651708-3AF9-44FB-8041-257C57F6B253}" presName="sibTrans" presStyleCnt="0"/>
      <dgm:spPr/>
    </dgm:pt>
    <dgm:pt modelId="{EA591CA0-6B84-4192-A970-C9075D1A4486}" type="pres">
      <dgm:prSet presAssocID="{EDA25142-6A78-422B-9DD2-D4F2779C2168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CB4269E-46DD-4A60-8563-7315FFE9B2A0}" type="pres">
      <dgm:prSet presAssocID="{B08998DE-2904-4AE5-8733-D9D20FD3E8B8}" presName="sibTrans" presStyleCnt="0"/>
      <dgm:spPr/>
    </dgm:pt>
    <dgm:pt modelId="{61E05CBE-2CCB-452E-B461-034907D90973}" type="pres">
      <dgm:prSet presAssocID="{731C46B6-A84A-49CF-858B-062D3D7FD875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A7143E1-F8B4-4463-8EEF-2502D69E7DE1}" type="pres">
      <dgm:prSet presAssocID="{491A32AE-07FC-4656-9277-86A8686B761A}" presName="sibTrans" presStyleCnt="0"/>
      <dgm:spPr/>
    </dgm:pt>
    <dgm:pt modelId="{424FDB85-0301-4335-AB02-A4F78E14999A}" type="pres">
      <dgm:prSet presAssocID="{ABB11AEA-029F-4344-910C-630531606A32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D9EE2FA-03DF-4B1B-9A46-778FF8C4E10F}" srcId="{1988ABA2-1DB4-46E0-A654-CF9B5F40F7AF}" destId="{ABB11AEA-029F-4344-910C-630531606A32}" srcOrd="3" destOrd="0" parTransId="{02FD7B82-49EA-4818-B6A2-222B3FEAF031}" sibTransId="{3B7BB290-D29D-4BFF-AB63-619BF8F79A92}"/>
    <dgm:cxn modelId="{A4DDA005-6967-4699-9EF2-8C2C7E4C72BE}" type="presOf" srcId="{ABB11AEA-029F-4344-910C-630531606A32}" destId="{424FDB85-0301-4335-AB02-A4F78E14999A}" srcOrd="0" destOrd="0" presId="urn:microsoft.com/office/officeart/2005/8/layout/hProcess9"/>
    <dgm:cxn modelId="{C75A3FD3-4641-4CE5-AF76-E0AA9FAD86AC}" srcId="{1988ABA2-1DB4-46E0-A654-CF9B5F40F7AF}" destId="{1B6B0748-005D-4CF7-B585-C7087F6F7279}" srcOrd="0" destOrd="0" parTransId="{E9CD9B46-FDF2-4BF5-8392-D981B3A633E6}" sibTransId="{0E651708-3AF9-44FB-8041-257C57F6B253}"/>
    <dgm:cxn modelId="{BEAB29AD-9209-40F2-A637-2E788CCF6A08}" type="presOf" srcId="{731C46B6-A84A-49CF-858B-062D3D7FD875}" destId="{61E05CBE-2CCB-452E-B461-034907D90973}" srcOrd="0" destOrd="0" presId="urn:microsoft.com/office/officeart/2005/8/layout/hProcess9"/>
    <dgm:cxn modelId="{881063C7-3D41-42C1-8026-4620CD8163EC}" srcId="{1988ABA2-1DB4-46E0-A654-CF9B5F40F7AF}" destId="{EDA25142-6A78-422B-9DD2-D4F2779C2168}" srcOrd="1" destOrd="0" parTransId="{C9DC6B66-C128-4B58-A91B-B44A54E58701}" sibTransId="{B08998DE-2904-4AE5-8733-D9D20FD3E8B8}"/>
    <dgm:cxn modelId="{1F0E0F32-6985-4191-BF8F-6CDDFD11DCC5}" type="presOf" srcId="{EDA25142-6A78-422B-9DD2-D4F2779C2168}" destId="{EA591CA0-6B84-4192-A970-C9075D1A4486}" srcOrd="0" destOrd="0" presId="urn:microsoft.com/office/officeart/2005/8/layout/hProcess9"/>
    <dgm:cxn modelId="{CF4FFB5D-A0A4-4139-9E2F-C48212C1B800}" type="presOf" srcId="{1B6B0748-005D-4CF7-B585-C7087F6F7279}" destId="{84C6197E-AA3D-4207-A950-0D94297440AA}" srcOrd="0" destOrd="0" presId="urn:microsoft.com/office/officeart/2005/8/layout/hProcess9"/>
    <dgm:cxn modelId="{D5E13E6B-83A4-469F-8E92-409A3944FA8E}" srcId="{1988ABA2-1DB4-46E0-A654-CF9B5F40F7AF}" destId="{731C46B6-A84A-49CF-858B-062D3D7FD875}" srcOrd="2" destOrd="0" parTransId="{C473E0B7-FF41-484F-8311-DD4B51CEB7A1}" sibTransId="{491A32AE-07FC-4656-9277-86A8686B761A}"/>
    <dgm:cxn modelId="{E1C6CE4B-F82A-4F3C-B2D6-CD43AC430F7C}" type="presOf" srcId="{1988ABA2-1DB4-46E0-A654-CF9B5F40F7AF}" destId="{EE2DAC83-80ED-4556-8259-07FD94757777}" srcOrd="0" destOrd="0" presId="urn:microsoft.com/office/officeart/2005/8/layout/hProcess9"/>
    <dgm:cxn modelId="{DD9B9E23-A9B4-48B0-AD66-E0418F21AFC2}" type="presParOf" srcId="{EE2DAC83-80ED-4556-8259-07FD94757777}" destId="{64D4BD15-75E3-4E6B-9449-A6A9E95A6A5F}" srcOrd="0" destOrd="0" presId="urn:microsoft.com/office/officeart/2005/8/layout/hProcess9"/>
    <dgm:cxn modelId="{C8852E23-BF17-4930-B983-D9CA1659E914}" type="presParOf" srcId="{EE2DAC83-80ED-4556-8259-07FD94757777}" destId="{26CCB43B-7DBC-4C80-AE2A-959D7C5AC9EF}" srcOrd="1" destOrd="0" presId="urn:microsoft.com/office/officeart/2005/8/layout/hProcess9"/>
    <dgm:cxn modelId="{8AC6FE93-057A-414A-9578-5C094869E8D2}" type="presParOf" srcId="{26CCB43B-7DBC-4C80-AE2A-959D7C5AC9EF}" destId="{84C6197E-AA3D-4207-A950-0D94297440AA}" srcOrd="0" destOrd="0" presId="urn:microsoft.com/office/officeart/2005/8/layout/hProcess9"/>
    <dgm:cxn modelId="{688FCE4C-32CF-44BC-8D79-5D8C023BFB71}" type="presParOf" srcId="{26CCB43B-7DBC-4C80-AE2A-959D7C5AC9EF}" destId="{1B2B1AB1-D02B-41A0-BFAB-CB82E2845255}" srcOrd="1" destOrd="0" presId="urn:microsoft.com/office/officeart/2005/8/layout/hProcess9"/>
    <dgm:cxn modelId="{A8B0D022-DBEF-4A42-ACF0-BAD80782160C}" type="presParOf" srcId="{26CCB43B-7DBC-4C80-AE2A-959D7C5AC9EF}" destId="{EA591CA0-6B84-4192-A970-C9075D1A4486}" srcOrd="2" destOrd="0" presId="urn:microsoft.com/office/officeart/2005/8/layout/hProcess9"/>
    <dgm:cxn modelId="{63F434F4-5B00-4EB0-A5B9-3D081216411F}" type="presParOf" srcId="{26CCB43B-7DBC-4C80-AE2A-959D7C5AC9EF}" destId="{ACB4269E-46DD-4A60-8563-7315FFE9B2A0}" srcOrd="3" destOrd="0" presId="urn:microsoft.com/office/officeart/2005/8/layout/hProcess9"/>
    <dgm:cxn modelId="{0DAEF01F-F32C-4D9F-A1F9-7A26BAD08A88}" type="presParOf" srcId="{26CCB43B-7DBC-4C80-AE2A-959D7C5AC9EF}" destId="{61E05CBE-2CCB-452E-B461-034907D90973}" srcOrd="4" destOrd="0" presId="urn:microsoft.com/office/officeart/2005/8/layout/hProcess9"/>
    <dgm:cxn modelId="{6CFB335E-501A-4B77-A552-F121CFA46BFB}" type="presParOf" srcId="{26CCB43B-7DBC-4C80-AE2A-959D7C5AC9EF}" destId="{CA7143E1-F8B4-4463-8EEF-2502D69E7DE1}" srcOrd="5" destOrd="0" presId="urn:microsoft.com/office/officeart/2005/8/layout/hProcess9"/>
    <dgm:cxn modelId="{8DED3F57-8132-4451-93AC-3F7D289904DC}" type="presParOf" srcId="{26CCB43B-7DBC-4C80-AE2A-959D7C5AC9EF}" destId="{424FDB85-0301-4335-AB02-A4F78E14999A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62DAA2-861C-4ABE-8AD6-C4FA3F279C9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9D7ED74-36E9-4EB5-8BE8-8E6266FE8F28}">
      <dgm:prSet custT="1"/>
      <dgm:spPr/>
      <dgm:t>
        <a:bodyPr/>
        <a:lstStyle/>
        <a:p>
          <a:pPr rtl="0"/>
          <a:r>
            <a:rPr lang="en-GB" sz="2800" dirty="0" smtClean="0"/>
            <a:t>Storage Technology Properties </a:t>
          </a:r>
          <a:endParaRPr lang="en-GB" sz="2800" dirty="0"/>
        </a:p>
      </dgm:t>
    </dgm:pt>
    <dgm:pt modelId="{4362AC36-E6AC-4682-A639-8DCBB7366388}" type="parTrans" cxnId="{8B2A81C8-B709-4809-904E-6E8AC51E0A1A}">
      <dgm:prSet/>
      <dgm:spPr/>
      <dgm:t>
        <a:bodyPr/>
        <a:lstStyle/>
        <a:p>
          <a:endParaRPr lang="en-GB"/>
        </a:p>
      </dgm:t>
    </dgm:pt>
    <dgm:pt modelId="{72F77957-8DDF-445F-BFCB-C43AFC034325}" type="sibTrans" cxnId="{8B2A81C8-B709-4809-904E-6E8AC51E0A1A}">
      <dgm:prSet/>
      <dgm:spPr/>
      <dgm:t>
        <a:bodyPr/>
        <a:lstStyle/>
        <a:p>
          <a:endParaRPr lang="en-GB"/>
        </a:p>
      </dgm:t>
    </dgm:pt>
    <dgm:pt modelId="{961A0DAD-1A09-4661-9349-A441593DC7EA}">
      <dgm:prSet custT="1"/>
      <dgm:spPr/>
      <dgm:t>
        <a:bodyPr/>
        <a:lstStyle/>
        <a:p>
          <a:pPr rtl="0"/>
          <a:r>
            <a:rPr lang="en-GB" sz="2800" dirty="0" smtClean="0"/>
            <a:t>Capacity</a:t>
          </a:r>
          <a:endParaRPr lang="en-GB" sz="2800" dirty="0"/>
        </a:p>
      </dgm:t>
    </dgm:pt>
    <dgm:pt modelId="{C90D44D4-7AB3-4D84-A6AF-4B6CEACF2C16}" type="parTrans" cxnId="{DE83A322-9B4A-4217-8C4A-480473C3D307}">
      <dgm:prSet/>
      <dgm:spPr/>
      <dgm:t>
        <a:bodyPr/>
        <a:lstStyle/>
        <a:p>
          <a:endParaRPr lang="en-GB"/>
        </a:p>
      </dgm:t>
    </dgm:pt>
    <dgm:pt modelId="{C32A929B-EB7E-4A80-9659-438DF752E2B0}" type="sibTrans" cxnId="{DE83A322-9B4A-4217-8C4A-480473C3D307}">
      <dgm:prSet/>
      <dgm:spPr/>
      <dgm:t>
        <a:bodyPr/>
        <a:lstStyle/>
        <a:p>
          <a:endParaRPr lang="en-GB"/>
        </a:p>
      </dgm:t>
    </dgm:pt>
    <dgm:pt modelId="{52AE0510-628A-445E-9124-1C391006F6DC}">
      <dgm:prSet custT="1"/>
      <dgm:spPr/>
      <dgm:t>
        <a:bodyPr/>
        <a:lstStyle/>
        <a:p>
          <a:pPr rtl="0"/>
          <a:r>
            <a:rPr lang="en-GB" sz="2800" dirty="0" smtClean="0"/>
            <a:t>Power Rating</a:t>
          </a:r>
          <a:endParaRPr lang="en-GB" sz="2800" dirty="0"/>
        </a:p>
      </dgm:t>
    </dgm:pt>
    <dgm:pt modelId="{5C46AD0D-96F3-47EF-B827-471EC293B13D}" type="parTrans" cxnId="{9935BDD4-E5EC-4A0F-9308-1FDBD41ADD80}">
      <dgm:prSet/>
      <dgm:spPr/>
      <dgm:t>
        <a:bodyPr/>
        <a:lstStyle/>
        <a:p>
          <a:endParaRPr lang="en-GB"/>
        </a:p>
      </dgm:t>
    </dgm:pt>
    <dgm:pt modelId="{A11040FB-2751-4DC8-8D8E-F777B8D09933}" type="sibTrans" cxnId="{9935BDD4-E5EC-4A0F-9308-1FDBD41ADD80}">
      <dgm:prSet/>
      <dgm:spPr/>
      <dgm:t>
        <a:bodyPr/>
        <a:lstStyle/>
        <a:p>
          <a:endParaRPr lang="en-GB"/>
        </a:p>
      </dgm:t>
    </dgm:pt>
    <dgm:pt modelId="{D4FAF98E-B4E0-4838-B11D-0871E9B9C5B6}">
      <dgm:prSet custT="1"/>
      <dgm:spPr/>
      <dgm:t>
        <a:bodyPr/>
        <a:lstStyle/>
        <a:p>
          <a:pPr rtl="0"/>
          <a:r>
            <a:rPr lang="en-GB" sz="2800" dirty="0" smtClean="0"/>
            <a:t>Round-trip Efficiency</a:t>
          </a:r>
          <a:endParaRPr lang="en-GB" sz="2800" dirty="0"/>
        </a:p>
      </dgm:t>
    </dgm:pt>
    <dgm:pt modelId="{61B3FE86-5738-4CB6-9812-A808006269E7}" type="parTrans" cxnId="{24D6CDC5-0ABE-47A8-AA4B-78C5E6830F1A}">
      <dgm:prSet/>
      <dgm:spPr/>
      <dgm:t>
        <a:bodyPr/>
        <a:lstStyle/>
        <a:p>
          <a:endParaRPr lang="en-GB"/>
        </a:p>
      </dgm:t>
    </dgm:pt>
    <dgm:pt modelId="{968520AC-2BEF-4D9F-B30F-57DF0DD2EB81}" type="sibTrans" cxnId="{24D6CDC5-0ABE-47A8-AA4B-78C5E6830F1A}">
      <dgm:prSet/>
      <dgm:spPr/>
      <dgm:t>
        <a:bodyPr/>
        <a:lstStyle/>
        <a:p>
          <a:endParaRPr lang="en-GB"/>
        </a:p>
      </dgm:t>
    </dgm:pt>
    <dgm:pt modelId="{051217F3-6CB8-4B41-917D-802CA7D7123F}">
      <dgm:prSet custT="1"/>
      <dgm:spPr/>
      <dgm:t>
        <a:bodyPr/>
        <a:lstStyle/>
        <a:p>
          <a:pPr rtl="0"/>
          <a:r>
            <a:rPr lang="en-GB" sz="2800" dirty="0" smtClean="0"/>
            <a:t>Self-discharge</a:t>
          </a:r>
          <a:endParaRPr lang="en-GB" sz="2800" dirty="0"/>
        </a:p>
      </dgm:t>
    </dgm:pt>
    <dgm:pt modelId="{01A96918-55AC-4419-B36E-6C5BD69474D7}" type="parTrans" cxnId="{CFC04573-7C89-4014-B2B4-A7201A7E2C6F}">
      <dgm:prSet/>
      <dgm:spPr/>
      <dgm:t>
        <a:bodyPr/>
        <a:lstStyle/>
        <a:p>
          <a:endParaRPr lang="en-GB"/>
        </a:p>
      </dgm:t>
    </dgm:pt>
    <dgm:pt modelId="{2A6B4CB7-1620-45E4-BFD4-EA1E28D01040}" type="sibTrans" cxnId="{CFC04573-7C89-4014-B2B4-A7201A7E2C6F}">
      <dgm:prSet/>
      <dgm:spPr/>
      <dgm:t>
        <a:bodyPr/>
        <a:lstStyle/>
        <a:p>
          <a:endParaRPr lang="en-GB"/>
        </a:p>
      </dgm:t>
    </dgm:pt>
    <dgm:pt modelId="{91F06614-1BA6-43BE-A834-64E25B80F042}">
      <dgm:prSet custT="1"/>
      <dgm:spPr/>
      <dgm:t>
        <a:bodyPr/>
        <a:lstStyle/>
        <a:p>
          <a:pPr rtl="0"/>
          <a:r>
            <a:rPr lang="en-GB" sz="2800" dirty="0" smtClean="0"/>
            <a:t>Charging Rate</a:t>
          </a:r>
          <a:endParaRPr lang="en-GB" sz="2800" dirty="0"/>
        </a:p>
      </dgm:t>
    </dgm:pt>
    <dgm:pt modelId="{43C310CD-8E69-4321-B35D-1B8AEAAD728A}" type="parTrans" cxnId="{2C0516C1-7537-435E-A630-187AB16A71F6}">
      <dgm:prSet/>
      <dgm:spPr/>
      <dgm:t>
        <a:bodyPr/>
        <a:lstStyle/>
        <a:p>
          <a:endParaRPr lang="en-GB"/>
        </a:p>
      </dgm:t>
    </dgm:pt>
    <dgm:pt modelId="{7F960E58-C4D1-4AD4-8E8A-3E9FA776793A}" type="sibTrans" cxnId="{2C0516C1-7537-435E-A630-187AB16A71F6}">
      <dgm:prSet/>
      <dgm:spPr/>
      <dgm:t>
        <a:bodyPr/>
        <a:lstStyle/>
        <a:p>
          <a:endParaRPr lang="en-GB"/>
        </a:p>
      </dgm:t>
    </dgm:pt>
    <dgm:pt modelId="{1A7D46EA-FE01-4F66-B6CD-F3C9DBE2BEE5}" type="pres">
      <dgm:prSet presAssocID="{2A62DAA2-861C-4ABE-8AD6-C4FA3F279C9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3023011-8876-4C1F-9210-147EECC813DF}" type="pres">
      <dgm:prSet presAssocID="{19D7ED74-36E9-4EB5-8BE8-8E6266FE8F28}" presName="linNode" presStyleCnt="0"/>
      <dgm:spPr/>
    </dgm:pt>
    <dgm:pt modelId="{95268344-B14C-40E5-B4EC-25FBA38F14B1}" type="pres">
      <dgm:prSet presAssocID="{19D7ED74-36E9-4EB5-8BE8-8E6266FE8F28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48B314E-2A4B-4E4E-91A0-3469748C98B3}" type="pres">
      <dgm:prSet presAssocID="{19D7ED74-36E9-4EB5-8BE8-8E6266FE8F28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E83A322-9B4A-4217-8C4A-480473C3D307}" srcId="{19D7ED74-36E9-4EB5-8BE8-8E6266FE8F28}" destId="{961A0DAD-1A09-4661-9349-A441593DC7EA}" srcOrd="0" destOrd="0" parTransId="{C90D44D4-7AB3-4D84-A6AF-4B6CEACF2C16}" sibTransId="{C32A929B-EB7E-4A80-9659-438DF752E2B0}"/>
    <dgm:cxn modelId="{B3C95CB1-817F-45ED-8499-102FE7C216B2}" type="presOf" srcId="{19D7ED74-36E9-4EB5-8BE8-8E6266FE8F28}" destId="{95268344-B14C-40E5-B4EC-25FBA38F14B1}" srcOrd="0" destOrd="0" presId="urn:microsoft.com/office/officeart/2005/8/layout/vList5"/>
    <dgm:cxn modelId="{24D6CDC5-0ABE-47A8-AA4B-78C5E6830F1A}" srcId="{19D7ED74-36E9-4EB5-8BE8-8E6266FE8F28}" destId="{D4FAF98E-B4E0-4838-B11D-0871E9B9C5B6}" srcOrd="3" destOrd="0" parTransId="{61B3FE86-5738-4CB6-9812-A808006269E7}" sibTransId="{968520AC-2BEF-4D9F-B30F-57DF0DD2EB81}"/>
    <dgm:cxn modelId="{C410EF16-37BA-43D2-ADD6-EFF5C250F667}" type="presOf" srcId="{051217F3-6CB8-4B41-917D-802CA7D7123F}" destId="{248B314E-2A4B-4E4E-91A0-3469748C98B3}" srcOrd="0" destOrd="4" presId="urn:microsoft.com/office/officeart/2005/8/layout/vList5"/>
    <dgm:cxn modelId="{527C86E7-DA79-4F01-9CF4-6EC60D721A31}" type="presOf" srcId="{961A0DAD-1A09-4661-9349-A441593DC7EA}" destId="{248B314E-2A4B-4E4E-91A0-3469748C98B3}" srcOrd="0" destOrd="0" presId="urn:microsoft.com/office/officeart/2005/8/layout/vList5"/>
    <dgm:cxn modelId="{BE246B3E-1726-4B4A-A9E5-C5A45E662E6E}" type="presOf" srcId="{52AE0510-628A-445E-9124-1C391006F6DC}" destId="{248B314E-2A4B-4E4E-91A0-3469748C98B3}" srcOrd="0" destOrd="1" presId="urn:microsoft.com/office/officeart/2005/8/layout/vList5"/>
    <dgm:cxn modelId="{0DE32BA2-1A90-4300-9219-7BCDA124B2AA}" type="presOf" srcId="{2A62DAA2-861C-4ABE-8AD6-C4FA3F279C9F}" destId="{1A7D46EA-FE01-4F66-B6CD-F3C9DBE2BEE5}" srcOrd="0" destOrd="0" presId="urn:microsoft.com/office/officeart/2005/8/layout/vList5"/>
    <dgm:cxn modelId="{9935BDD4-E5EC-4A0F-9308-1FDBD41ADD80}" srcId="{19D7ED74-36E9-4EB5-8BE8-8E6266FE8F28}" destId="{52AE0510-628A-445E-9124-1C391006F6DC}" srcOrd="1" destOrd="0" parTransId="{5C46AD0D-96F3-47EF-B827-471EC293B13D}" sibTransId="{A11040FB-2751-4DC8-8D8E-F777B8D09933}"/>
    <dgm:cxn modelId="{C80AD6FC-52FE-4804-9034-A84352B49A4C}" type="presOf" srcId="{91F06614-1BA6-43BE-A834-64E25B80F042}" destId="{248B314E-2A4B-4E4E-91A0-3469748C98B3}" srcOrd="0" destOrd="2" presId="urn:microsoft.com/office/officeart/2005/8/layout/vList5"/>
    <dgm:cxn modelId="{8B2A81C8-B709-4809-904E-6E8AC51E0A1A}" srcId="{2A62DAA2-861C-4ABE-8AD6-C4FA3F279C9F}" destId="{19D7ED74-36E9-4EB5-8BE8-8E6266FE8F28}" srcOrd="0" destOrd="0" parTransId="{4362AC36-E6AC-4682-A639-8DCBB7366388}" sibTransId="{72F77957-8DDF-445F-BFCB-C43AFC034325}"/>
    <dgm:cxn modelId="{823CA555-03D0-4113-A1CA-50D589C58CE2}" type="presOf" srcId="{D4FAF98E-B4E0-4838-B11D-0871E9B9C5B6}" destId="{248B314E-2A4B-4E4E-91A0-3469748C98B3}" srcOrd="0" destOrd="3" presId="urn:microsoft.com/office/officeart/2005/8/layout/vList5"/>
    <dgm:cxn modelId="{2C0516C1-7537-435E-A630-187AB16A71F6}" srcId="{19D7ED74-36E9-4EB5-8BE8-8E6266FE8F28}" destId="{91F06614-1BA6-43BE-A834-64E25B80F042}" srcOrd="2" destOrd="0" parTransId="{43C310CD-8E69-4321-B35D-1B8AEAAD728A}" sibTransId="{7F960E58-C4D1-4AD4-8E8A-3E9FA776793A}"/>
    <dgm:cxn modelId="{CFC04573-7C89-4014-B2B4-A7201A7E2C6F}" srcId="{19D7ED74-36E9-4EB5-8BE8-8E6266FE8F28}" destId="{051217F3-6CB8-4B41-917D-802CA7D7123F}" srcOrd="4" destOrd="0" parTransId="{01A96918-55AC-4419-B36E-6C5BD69474D7}" sibTransId="{2A6B4CB7-1620-45E4-BFD4-EA1E28D01040}"/>
    <dgm:cxn modelId="{14AA150D-056A-4DD9-991B-3E2AC0954FBA}" type="presParOf" srcId="{1A7D46EA-FE01-4F66-B6CD-F3C9DBE2BEE5}" destId="{03023011-8876-4C1F-9210-147EECC813DF}" srcOrd="0" destOrd="0" presId="urn:microsoft.com/office/officeart/2005/8/layout/vList5"/>
    <dgm:cxn modelId="{62FEBC3B-AC63-4FA4-8DA7-221007C508DA}" type="presParOf" srcId="{03023011-8876-4C1F-9210-147EECC813DF}" destId="{95268344-B14C-40E5-B4EC-25FBA38F14B1}" srcOrd="0" destOrd="0" presId="urn:microsoft.com/office/officeart/2005/8/layout/vList5"/>
    <dgm:cxn modelId="{97A3D200-E4A2-4248-B0BA-2241C36E2A8C}" type="presParOf" srcId="{03023011-8876-4C1F-9210-147EECC813DF}" destId="{248B314E-2A4B-4E4E-91A0-3469748C98B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E208022-1E56-4831-AD13-7DB24AE00775}" type="doc">
      <dgm:prSet loTypeId="urn:microsoft.com/office/officeart/2005/8/layout/matrix3" loCatId="matrix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20E53B8B-5120-4050-95DE-21D5072C753F}">
      <dgm:prSet/>
      <dgm:spPr/>
      <dgm:t>
        <a:bodyPr/>
        <a:lstStyle/>
        <a:p>
          <a:pPr rtl="0"/>
          <a:r>
            <a:rPr lang="en-GB" dirty="0" smtClean="0"/>
            <a:t>% of hours the site is autonomous </a:t>
          </a:r>
          <a:endParaRPr lang="en-GB" dirty="0"/>
        </a:p>
      </dgm:t>
    </dgm:pt>
    <dgm:pt modelId="{D0F8DC78-87CA-4CF7-AED5-E867C1BD5F9A}" type="parTrans" cxnId="{84BFC5F6-97D6-46C0-8777-A5C931F7BDBD}">
      <dgm:prSet/>
      <dgm:spPr/>
      <dgm:t>
        <a:bodyPr/>
        <a:lstStyle/>
        <a:p>
          <a:endParaRPr lang="en-GB"/>
        </a:p>
      </dgm:t>
    </dgm:pt>
    <dgm:pt modelId="{FA1C9906-50FD-49CE-9072-A5057DEC382B}" type="sibTrans" cxnId="{84BFC5F6-97D6-46C0-8777-A5C931F7BDBD}">
      <dgm:prSet/>
      <dgm:spPr/>
      <dgm:t>
        <a:bodyPr/>
        <a:lstStyle/>
        <a:p>
          <a:endParaRPr lang="en-GB"/>
        </a:p>
      </dgm:t>
    </dgm:pt>
    <dgm:pt modelId="{0E339151-64AA-470A-AC20-827074F6DDCB}">
      <dgm:prSet/>
      <dgm:spPr/>
      <dgm:t>
        <a:bodyPr/>
        <a:lstStyle/>
        <a:p>
          <a:pPr rtl="0"/>
          <a:r>
            <a:rPr lang="en-GB" dirty="0" smtClean="0"/>
            <a:t>% of the deficit which is supplied by the storage</a:t>
          </a:r>
          <a:endParaRPr lang="en-GB" dirty="0"/>
        </a:p>
      </dgm:t>
    </dgm:pt>
    <dgm:pt modelId="{9FFBD38B-F252-43BB-A2C2-839DEAEAD7DD}" type="parTrans" cxnId="{B1A768B1-AA64-4CEA-8396-290CECA1C8B8}">
      <dgm:prSet/>
      <dgm:spPr/>
      <dgm:t>
        <a:bodyPr/>
        <a:lstStyle/>
        <a:p>
          <a:endParaRPr lang="en-GB"/>
        </a:p>
      </dgm:t>
    </dgm:pt>
    <dgm:pt modelId="{40A3FFD0-0B5C-4A05-8B89-4E86E6FF5E7E}" type="sibTrans" cxnId="{B1A768B1-AA64-4CEA-8396-290CECA1C8B8}">
      <dgm:prSet/>
      <dgm:spPr/>
      <dgm:t>
        <a:bodyPr/>
        <a:lstStyle/>
        <a:p>
          <a:endParaRPr lang="en-GB"/>
        </a:p>
      </dgm:t>
    </dgm:pt>
    <dgm:pt modelId="{87404EA3-2E6D-4942-A47B-D0F4BEFD665D}">
      <dgm:prSet/>
      <dgm:spPr/>
      <dgm:t>
        <a:bodyPr/>
        <a:lstStyle/>
        <a:p>
          <a:pPr rtl="0"/>
          <a:r>
            <a:rPr lang="en-GB" dirty="0" smtClean="0"/>
            <a:t>% of the surplus generation which is exported</a:t>
          </a:r>
          <a:endParaRPr lang="en-GB" dirty="0"/>
        </a:p>
      </dgm:t>
    </dgm:pt>
    <dgm:pt modelId="{AFB03A5E-E6A6-4D38-8045-2FACB14CD7FF}" type="parTrans" cxnId="{61E6B120-02B1-4153-B332-AC3D26A3733D}">
      <dgm:prSet/>
      <dgm:spPr/>
      <dgm:t>
        <a:bodyPr/>
        <a:lstStyle/>
        <a:p>
          <a:endParaRPr lang="en-GB"/>
        </a:p>
      </dgm:t>
    </dgm:pt>
    <dgm:pt modelId="{B8B74A37-851D-420D-9902-333E1987FEA7}" type="sibTrans" cxnId="{61E6B120-02B1-4153-B332-AC3D26A3733D}">
      <dgm:prSet/>
      <dgm:spPr/>
      <dgm:t>
        <a:bodyPr/>
        <a:lstStyle/>
        <a:p>
          <a:endParaRPr lang="en-GB"/>
        </a:p>
      </dgm:t>
    </dgm:pt>
    <dgm:pt modelId="{4D0448ED-42FF-4558-B993-EB02B0EF4AE1}">
      <dgm:prSet/>
      <dgm:spPr/>
      <dgm:t>
        <a:bodyPr/>
        <a:lstStyle/>
        <a:p>
          <a:pPr rtl="0"/>
          <a:r>
            <a:rPr lang="en-GB" dirty="0" smtClean="0"/>
            <a:t>Reduction of onsite CO</a:t>
          </a:r>
          <a:r>
            <a:rPr lang="en-GB" baseline="-25000" dirty="0" smtClean="0"/>
            <a:t>2</a:t>
          </a:r>
          <a:r>
            <a:rPr lang="en-GB" dirty="0" smtClean="0"/>
            <a:t> emissions with storage (kg)</a:t>
          </a:r>
          <a:endParaRPr lang="en-GB" dirty="0"/>
        </a:p>
      </dgm:t>
    </dgm:pt>
    <dgm:pt modelId="{09DB7A12-0735-424A-88E2-96E61EAA2DB0}" type="parTrans" cxnId="{D9F48328-835F-4622-85B0-78EF80FF15CA}">
      <dgm:prSet/>
      <dgm:spPr/>
      <dgm:t>
        <a:bodyPr/>
        <a:lstStyle/>
        <a:p>
          <a:endParaRPr lang="en-GB"/>
        </a:p>
      </dgm:t>
    </dgm:pt>
    <dgm:pt modelId="{F70328A6-24AC-4CC3-AACE-058E0883BFCE}" type="sibTrans" cxnId="{D9F48328-835F-4622-85B0-78EF80FF15CA}">
      <dgm:prSet/>
      <dgm:spPr/>
      <dgm:t>
        <a:bodyPr/>
        <a:lstStyle/>
        <a:p>
          <a:endParaRPr lang="en-GB"/>
        </a:p>
      </dgm:t>
    </dgm:pt>
    <dgm:pt modelId="{C20A0F60-2D0D-4669-BBEC-291A8240CED1}" type="pres">
      <dgm:prSet presAssocID="{CE208022-1E56-4831-AD13-7DB24AE00775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507C750-38A1-467B-B4A7-02911F5E5F59}" type="pres">
      <dgm:prSet presAssocID="{CE208022-1E56-4831-AD13-7DB24AE00775}" presName="diamond" presStyleLbl="bgShp" presStyleIdx="0" presStyleCnt="1"/>
      <dgm:spPr/>
    </dgm:pt>
    <dgm:pt modelId="{798BD9F2-25DC-4301-9359-930A5072F834}" type="pres">
      <dgm:prSet presAssocID="{CE208022-1E56-4831-AD13-7DB24AE00775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B36E5C7-3696-429F-AA30-12923FEF26C7}" type="pres">
      <dgm:prSet presAssocID="{CE208022-1E56-4831-AD13-7DB24AE00775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F7A2872-3C2B-482A-8EBA-718DD658A222}" type="pres">
      <dgm:prSet presAssocID="{CE208022-1E56-4831-AD13-7DB24AE00775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DB6F7B1-667E-405B-AD4A-63BDFADDEA8E}" type="pres">
      <dgm:prSet presAssocID="{CE208022-1E56-4831-AD13-7DB24AE00775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D38A955-B3D9-4CBD-AE71-6FBF455448DA}" type="presOf" srcId="{CE208022-1E56-4831-AD13-7DB24AE00775}" destId="{C20A0F60-2D0D-4669-BBEC-291A8240CED1}" srcOrd="0" destOrd="0" presId="urn:microsoft.com/office/officeart/2005/8/layout/matrix3"/>
    <dgm:cxn modelId="{B1A768B1-AA64-4CEA-8396-290CECA1C8B8}" srcId="{CE208022-1E56-4831-AD13-7DB24AE00775}" destId="{0E339151-64AA-470A-AC20-827074F6DDCB}" srcOrd="1" destOrd="0" parTransId="{9FFBD38B-F252-43BB-A2C2-839DEAEAD7DD}" sibTransId="{40A3FFD0-0B5C-4A05-8B89-4E86E6FF5E7E}"/>
    <dgm:cxn modelId="{84BFC5F6-97D6-46C0-8777-A5C931F7BDBD}" srcId="{CE208022-1E56-4831-AD13-7DB24AE00775}" destId="{20E53B8B-5120-4050-95DE-21D5072C753F}" srcOrd="0" destOrd="0" parTransId="{D0F8DC78-87CA-4CF7-AED5-E867C1BD5F9A}" sibTransId="{FA1C9906-50FD-49CE-9072-A5057DEC382B}"/>
    <dgm:cxn modelId="{2AEAFDED-8856-4B65-9025-F9740BAC4C89}" type="presOf" srcId="{0E339151-64AA-470A-AC20-827074F6DDCB}" destId="{3B36E5C7-3696-429F-AA30-12923FEF26C7}" srcOrd="0" destOrd="0" presId="urn:microsoft.com/office/officeart/2005/8/layout/matrix3"/>
    <dgm:cxn modelId="{FC9F2B3D-DE32-4E21-B708-42B2BA7A0295}" type="presOf" srcId="{4D0448ED-42FF-4558-B993-EB02B0EF4AE1}" destId="{6DB6F7B1-667E-405B-AD4A-63BDFADDEA8E}" srcOrd="0" destOrd="0" presId="urn:microsoft.com/office/officeart/2005/8/layout/matrix3"/>
    <dgm:cxn modelId="{D4D6FC81-1B7B-475C-AF51-372E607C4D18}" type="presOf" srcId="{20E53B8B-5120-4050-95DE-21D5072C753F}" destId="{798BD9F2-25DC-4301-9359-930A5072F834}" srcOrd="0" destOrd="0" presId="urn:microsoft.com/office/officeart/2005/8/layout/matrix3"/>
    <dgm:cxn modelId="{61E6B120-02B1-4153-B332-AC3D26A3733D}" srcId="{CE208022-1E56-4831-AD13-7DB24AE00775}" destId="{87404EA3-2E6D-4942-A47B-D0F4BEFD665D}" srcOrd="2" destOrd="0" parTransId="{AFB03A5E-E6A6-4D38-8045-2FACB14CD7FF}" sibTransId="{B8B74A37-851D-420D-9902-333E1987FEA7}"/>
    <dgm:cxn modelId="{D9F48328-835F-4622-85B0-78EF80FF15CA}" srcId="{CE208022-1E56-4831-AD13-7DB24AE00775}" destId="{4D0448ED-42FF-4558-B993-EB02B0EF4AE1}" srcOrd="3" destOrd="0" parTransId="{09DB7A12-0735-424A-88E2-96E61EAA2DB0}" sibTransId="{F70328A6-24AC-4CC3-AACE-058E0883BFCE}"/>
    <dgm:cxn modelId="{2B23F216-3660-4756-8FC8-4F9F572AD723}" type="presOf" srcId="{87404EA3-2E6D-4942-A47B-D0F4BEFD665D}" destId="{8F7A2872-3C2B-482A-8EBA-718DD658A222}" srcOrd="0" destOrd="0" presId="urn:microsoft.com/office/officeart/2005/8/layout/matrix3"/>
    <dgm:cxn modelId="{FC8ECD5D-832D-4591-8AFD-4847B3E8336D}" type="presParOf" srcId="{C20A0F60-2D0D-4669-BBEC-291A8240CED1}" destId="{7507C750-38A1-467B-B4A7-02911F5E5F59}" srcOrd="0" destOrd="0" presId="urn:microsoft.com/office/officeart/2005/8/layout/matrix3"/>
    <dgm:cxn modelId="{21B4D927-B0D7-441A-B1CC-27CBCC7AEFB9}" type="presParOf" srcId="{C20A0F60-2D0D-4669-BBEC-291A8240CED1}" destId="{798BD9F2-25DC-4301-9359-930A5072F834}" srcOrd="1" destOrd="0" presId="urn:microsoft.com/office/officeart/2005/8/layout/matrix3"/>
    <dgm:cxn modelId="{EF414F11-8706-48BE-921F-B3111AE91399}" type="presParOf" srcId="{C20A0F60-2D0D-4669-BBEC-291A8240CED1}" destId="{3B36E5C7-3696-429F-AA30-12923FEF26C7}" srcOrd="2" destOrd="0" presId="urn:microsoft.com/office/officeart/2005/8/layout/matrix3"/>
    <dgm:cxn modelId="{B51F78C3-4B53-4BFF-B817-E6770E86E7B8}" type="presParOf" srcId="{C20A0F60-2D0D-4669-BBEC-291A8240CED1}" destId="{8F7A2872-3C2B-482A-8EBA-718DD658A222}" srcOrd="3" destOrd="0" presId="urn:microsoft.com/office/officeart/2005/8/layout/matrix3"/>
    <dgm:cxn modelId="{0807A389-A675-4DC3-A938-4F7393DA0B6A}" type="presParOf" srcId="{C20A0F60-2D0D-4669-BBEC-291A8240CED1}" destId="{6DB6F7B1-667E-405B-AD4A-63BDFADDEA8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08E06CE-8716-4B46-BEA0-A74120C2B6C5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B05F2A1-D197-4597-AC03-6A28BC87C47C}">
      <dgm:prSet custT="1"/>
      <dgm:spPr/>
      <dgm:t>
        <a:bodyPr tIns="0" anchor="ctr"/>
        <a:lstStyle/>
        <a:p>
          <a:pPr algn="ctr" rtl="0">
            <a:spcBef>
              <a:spcPts val="0"/>
            </a:spcBef>
          </a:pPr>
          <a:r>
            <a:rPr lang="en-GB" sz="2800" dirty="0" smtClean="0"/>
            <a:t>Grid Blackouts</a:t>
          </a:r>
          <a:endParaRPr lang="en-GB" sz="2800" dirty="0"/>
        </a:p>
      </dgm:t>
    </dgm:pt>
    <dgm:pt modelId="{18F6EF11-5EB6-400B-BB87-44809EEDEB4F}" type="parTrans" cxnId="{74F98F60-70CB-41B4-BEF3-596288DC0389}">
      <dgm:prSet/>
      <dgm:spPr/>
      <dgm:t>
        <a:bodyPr/>
        <a:lstStyle/>
        <a:p>
          <a:endParaRPr lang="en-GB"/>
        </a:p>
      </dgm:t>
    </dgm:pt>
    <dgm:pt modelId="{5C9957F8-ECEE-4E5E-8F13-A5EE4E8EF970}" type="sibTrans" cxnId="{74F98F60-70CB-41B4-BEF3-596288DC0389}">
      <dgm:prSet/>
      <dgm:spPr/>
      <dgm:t>
        <a:bodyPr/>
        <a:lstStyle/>
        <a:p>
          <a:endParaRPr lang="en-GB"/>
        </a:p>
      </dgm:t>
    </dgm:pt>
    <dgm:pt modelId="{DA1207F2-41C5-4312-A0D9-9AFBE44A8C1E}">
      <dgm:prSet custT="1"/>
      <dgm:spPr/>
      <dgm:t>
        <a:bodyPr/>
        <a:lstStyle/>
        <a:p>
          <a:pPr rtl="0"/>
          <a:r>
            <a:rPr lang="en-GB" sz="2800" dirty="0" err="1" smtClean="0"/>
            <a:t>Rota</a:t>
          </a:r>
          <a:r>
            <a:rPr lang="en-GB" sz="2800" dirty="0" smtClean="0"/>
            <a:t>-disconnections</a:t>
          </a:r>
          <a:endParaRPr lang="en-GB" sz="2800" dirty="0"/>
        </a:p>
      </dgm:t>
    </dgm:pt>
    <dgm:pt modelId="{570712D4-10C3-4CD8-9B10-824E23914007}" type="parTrans" cxnId="{75C8F52D-937A-4B14-840D-B7CF855CB7ED}">
      <dgm:prSet/>
      <dgm:spPr/>
      <dgm:t>
        <a:bodyPr/>
        <a:lstStyle/>
        <a:p>
          <a:endParaRPr lang="en-GB"/>
        </a:p>
      </dgm:t>
    </dgm:pt>
    <dgm:pt modelId="{DA5DE063-3798-4B71-97AD-C2DBD4332F07}" type="sibTrans" cxnId="{75C8F52D-937A-4B14-840D-B7CF855CB7ED}">
      <dgm:prSet/>
      <dgm:spPr/>
      <dgm:t>
        <a:bodyPr/>
        <a:lstStyle/>
        <a:p>
          <a:endParaRPr lang="en-GB"/>
        </a:p>
      </dgm:t>
    </dgm:pt>
    <dgm:pt modelId="{C03A8216-7850-4127-B6B8-F4C9D3706788}">
      <dgm:prSet custT="1"/>
      <dgm:spPr/>
      <dgm:t>
        <a:bodyPr anchor="ctr"/>
        <a:lstStyle/>
        <a:p>
          <a:pPr>
            <a:spcBef>
              <a:spcPts val="1800"/>
            </a:spcBef>
            <a:spcAft>
              <a:spcPts val="2400"/>
            </a:spcAft>
          </a:pPr>
          <a:r>
            <a:rPr lang="en-GB" sz="2800" b="0" dirty="0" smtClean="0"/>
            <a:t>Process interruption </a:t>
          </a:r>
          <a:endParaRPr lang="en-GB" sz="2800" b="0" dirty="0"/>
        </a:p>
      </dgm:t>
    </dgm:pt>
    <dgm:pt modelId="{B455E2F2-797E-4B86-9437-50831C129607}" type="parTrans" cxnId="{9E3F13FE-97A2-42F9-A2BA-D35C84CF3140}">
      <dgm:prSet/>
      <dgm:spPr/>
      <dgm:t>
        <a:bodyPr/>
        <a:lstStyle/>
        <a:p>
          <a:endParaRPr lang="en-GB"/>
        </a:p>
      </dgm:t>
    </dgm:pt>
    <dgm:pt modelId="{9318FC29-6D06-45C0-8EF4-B4E3CAC4A36F}" type="sibTrans" cxnId="{9E3F13FE-97A2-42F9-A2BA-D35C84CF3140}">
      <dgm:prSet/>
      <dgm:spPr/>
      <dgm:t>
        <a:bodyPr/>
        <a:lstStyle/>
        <a:p>
          <a:endParaRPr lang="en-GB"/>
        </a:p>
      </dgm:t>
    </dgm:pt>
    <dgm:pt modelId="{B7B47721-866E-4AD6-92FC-7F29649F1A80}">
      <dgm:prSet custT="1"/>
      <dgm:spPr/>
      <dgm:t>
        <a:bodyPr anchor="ctr"/>
        <a:lstStyle/>
        <a:p>
          <a:pPr>
            <a:spcBef>
              <a:spcPts val="1800"/>
            </a:spcBef>
            <a:spcAft>
              <a:spcPts val="2400"/>
            </a:spcAft>
          </a:pPr>
          <a:r>
            <a:rPr lang="en-GB" sz="2800" dirty="0" smtClean="0"/>
            <a:t>Large cost</a:t>
          </a:r>
          <a:endParaRPr lang="en-GB" sz="2800" dirty="0"/>
        </a:p>
      </dgm:t>
    </dgm:pt>
    <dgm:pt modelId="{9F5FB86A-6881-4310-8907-6AD058FB8F4D}" type="parTrans" cxnId="{9DEF43B7-5EFD-4120-871C-B93AFFBC7FD1}">
      <dgm:prSet/>
      <dgm:spPr/>
      <dgm:t>
        <a:bodyPr/>
        <a:lstStyle/>
        <a:p>
          <a:endParaRPr lang="en-GB"/>
        </a:p>
      </dgm:t>
    </dgm:pt>
    <dgm:pt modelId="{6C62E411-DEE2-4FDE-B5CF-2A44645F7F04}" type="sibTrans" cxnId="{9DEF43B7-5EFD-4120-871C-B93AFFBC7FD1}">
      <dgm:prSet/>
      <dgm:spPr/>
      <dgm:t>
        <a:bodyPr/>
        <a:lstStyle/>
        <a:p>
          <a:endParaRPr lang="en-GB"/>
        </a:p>
      </dgm:t>
    </dgm:pt>
    <dgm:pt modelId="{FA8B483B-16A1-47F0-91E5-3CBA51231630}">
      <dgm:prSet custT="1"/>
      <dgm:spPr/>
      <dgm:t>
        <a:bodyPr anchor="ctr"/>
        <a:lstStyle/>
        <a:p>
          <a:pPr>
            <a:spcBef>
              <a:spcPts val="1800"/>
            </a:spcBef>
            <a:spcAft>
              <a:spcPts val="2400"/>
            </a:spcAft>
          </a:pPr>
          <a:r>
            <a:rPr lang="en-GB" sz="2800" b="0" dirty="0" smtClean="0"/>
            <a:t>Unexpected</a:t>
          </a:r>
          <a:endParaRPr lang="en-GB" sz="2800" b="0" dirty="0"/>
        </a:p>
      </dgm:t>
    </dgm:pt>
    <dgm:pt modelId="{292B81C8-2CAD-49CD-B610-072581FC056D}" type="parTrans" cxnId="{9D7AF312-5C1B-4FDA-A7C8-917B104DEE8F}">
      <dgm:prSet/>
      <dgm:spPr/>
      <dgm:t>
        <a:bodyPr/>
        <a:lstStyle/>
        <a:p>
          <a:endParaRPr lang="en-GB"/>
        </a:p>
      </dgm:t>
    </dgm:pt>
    <dgm:pt modelId="{1DCB4999-99E7-40D2-A39B-6A17AE35E553}" type="sibTrans" cxnId="{9D7AF312-5C1B-4FDA-A7C8-917B104DEE8F}">
      <dgm:prSet/>
      <dgm:spPr/>
      <dgm:t>
        <a:bodyPr/>
        <a:lstStyle/>
        <a:p>
          <a:endParaRPr lang="en-GB"/>
        </a:p>
      </dgm:t>
    </dgm:pt>
    <dgm:pt modelId="{6B61FB0B-2C35-4030-9EE7-0397F079D713}">
      <dgm:prSet custT="1"/>
      <dgm:spPr/>
      <dgm:t>
        <a:bodyPr anchor="ctr"/>
        <a:lstStyle/>
        <a:p>
          <a:pPr>
            <a:spcBef>
              <a:spcPts val="1800"/>
            </a:spcBef>
            <a:spcAft>
              <a:spcPts val="2400"/>
            </a:spcAft>
          </a:pPr>
          <a:r>
            <a:rPr lang="en-GB" sz="2800" dirty="0" smtClean="0"/>
            <a:t>Planned</a:t>
          </a:r>
          <a:endParaRPr lang="en-GB" sz="2800" dirty="0"/>
        </a:p>
      </dgm:t>
    </dgm:pt>
    <dgm:pt modelId="{5D4612BC-FF09-4945-A6E7-D99D110228E1}" type="parTrans" cxnId="{CC79A971-3273-4054-8055-7E7686E2768F}">
      <dgm:prSet/>
      <dgm:spPr/>
      <dgm:t>
        <a:bodyPr/>
        <a:lstStyle/>
        <a:p>
          <a:endParaRPr lang="en-GB"/>
        </a:p>
      </dgm:t>
    </dgm:pt>
    <dgm:pt modelId="{CBDA2893-8A22-4664-833B-296B41303053}" type="sibTrans" cxnId="{CC79A971-3273-4054-8055-7E7686E2768F}">
      <dgm:prSet/>
      <dgm:spPr/>
      <dgm:t>
        <a:bodyPr/>
        <a:lstStyle/>
        <a:p>
          <a:endParaRPr lang="en-GB"/>
        </a:p>
      </dgm:t>
    </dgm:pt>
    <dgm:pt modelId="{D37CD6FA-2A6E-472D-95EA-0A18DE3D7C6A}">
      <dgm:prSet custT="1"/>
      <dgm:spPr/>
      <dgm:t>
        <a:bodyPr anchor="ctr"/>
        <a:lstStyle/>
        <a:p>
          <a:pPr>
            <a:spcBef>
              <a:spcPts val="1800"/>
            </a:spcBef>
            <a:spcAft>
              <a:spcPts val="2400"/>
            </a:spcAft>
          </a:pPr>
          <a:r>
            <a:rPr lang="en-GB" sz="2800" dirty="0" smtClean="0"/>
            <a:t>Hours of disconnection</a:t>
          </a:r>
          <a:endParaRPr lang="en-GB" sz="2800" dirty="0"/>
        </a:p>
      </dgm:t>
    </dgm:pt>
    <dgm:pt modelId="{7F338F31-D06C-4E03-AF43-5AA12F914FB4}" type="parTrans" cxnId="{733AABE2-7622-4F29-8839-1CDE36ECDC0F}">
      <dgm:prSet/>
      <dgm:spPr/>
      <dgm:t>
        <a:bodyPr/>
        <a:lstStyle/>
        <a:p>
          <a:endParaRPr lang="en-GB"/>
        </a:p>
      </dgm:t>
    </dgm:pt>
    <dgm:pt modelId="{BDCCF05A-8F50-4332-80B8-F67C19419FAF}" type="sibTrans" cxnId="{733AABE2-7622-4F29-8839-1CDE36ECDC0F}">
      <dgm:prSet/>
      <dgm:spPr/>
      <dgm:t>
        <a:bodyPr/>
        <a:lstStyle/>
        <a:p>
          <a:endParaRPr lang="en-GB"/>
        </a:p>
      </dgm:t>
    </dgm:pt>
    <dgm:pt modelId="{A6BF726D-6FC2-4BEA-B574-30189F4F7667}">
      <dgm:prSet custT="1"/>
      <dgm:spPr/>
      <dgm:t>
        <a:bodyPr anchor="ctr"/>
        <a:lstStyle/>
        <a:p>
          <a:pPr>
            <a:spcBef>
              <a:spcPts val="1800"/>
            </a:spcBef>
            <a:spcAft>
              <a:spcPts val="2400"/>
            </a:spcAft>
          </a:pPr>
          <a:r>
            <a:rPr lang="en-GB" sz="2800" dirty="0" smtClean="0"/>
            <a:t>Off-grid</a:t>
          </a:r>
          <a:endParaRPr lang="en-GB" sz="2800" dirty="0"/>
        </a:p>
      </dgm:t>
    </dgm:pt>
    <dgm:pt modelId="{555EFEDA-982B-4423-8222-EB752B8F20F1}" type="parTrans" cxnId="{01C16B4B-3DDC-4DAC-A034-9A813133A914}">
      <dgm:prSet/>
      <dgm:spPr/>
      <dgm:t>
        <a:bodyPr/>
        <a:lstStyle/>
        <a:p>
          <a:endParaRPr lang="en-GB"/>
        </a:p>
      </dgm:t>
    </dgm:pt>
    <dgm:pt modelId="{97B0FAB3-DEE9-4E60-A57B-CC7AFDDE92E9}" type="sibTrans" cxnId="{01C16B4B-3DDC-4DAC-A034-9A813133A914}">
      <dgm:prSet/>
      <dgm:spPr/>
      <dgm:t>
        <a:bodyPr/>
        <a:lstStyle/>
        <a:p>
          <a:endParaRPr lang="en-GB"/>
        </a:p>
      </dgm:t>
    </dgm:pt>
    <dgm:pt modelId="{334F994E-8B08-4CBB-B43E-551A308188DA}" type="pres">
      <dgm:prSet presAssocID="{508E06CE-8716-4B46-BEA0-A74120C2B6C5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BEB7470-E7E6-4614-A277-04863B1D69AE}" type="pres">
      <dgm:prSet presAssocID="{2B05F2A1-D197-4597-AC03-6A28BC87C47C}" presName="compNode" presStyleCnt="0"/>
      <dgm:spPr/>
    </dgm:pt>
    <dgm:pt modelId="{779FE758-1119-4016-A008-E0D7E600360B}" type="pres">
      <dgm:prSet presAssocID="{2B05F2A1-D197-4597-AC03-6A28BC87C47C}" presName="childRect" presStyleLbl="bgAcc1" presStyleIdx="0" presStyleCnt="2" custScaleY="9951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024AC7E-ED45-4173-8561-40F29A8F1789}" type="pres">
      <dgm:prSet presAssocID="{2B05F2A1-D197-4597-AC03-6A28BC87C47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B5C278A-8C37-41A8-878F-7B92D397FB5D}" type="pres">
      <dgm:prSet presAssocID="{2B05F2A1-D197-4597-AC03-6A28BC87C47C}" presName="parentRect" presStyleLbl="alignNode1" presStyleIdx="0" presStyleCnt="2"/>
      <dgm:spPr/>
      <dgm:t>
        <a:bodyPr/>
        <a:lstStyle/>
        <a:p>
          <a:endParaRPr lang="en-GB"/>
        </a:p>
      </dgm:t>
    </dgm:pt>
    <dgm:pt modelId="{05EADCE7-FA7F-43B5-B50A-93632D840280}" type="pres">
      <dgm:prSet presAssocID="{2B05F2A1-D197-4597-AC03-6A28BC87C47C}" presName="adorn" presStyleLbl="fgAccFollow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00" r="-56000"/>
          </a:stretch>
        </a:blipFill>
      </dgm:spPr>
      <dgm:t>
        <a:bodyPr/>
        <a:lstStyle/>
        <a:p>
          <a:endParaRPr lang="en-GB"/>
        </a:p>
      </dgm:t>
    </dgm:pt>
    <dgm:pt modelId="{4855DBC0-3F5E-475A-A3F2-09D3AAA7C03F}" type="pres">
      <dgm:prSet presAssocID="{5C9957F8-ECEE-4E5E-8F13-A5EE4E8EF970}" presName="sibTrans" presStyleLbl="sibTrans2D1" presStyleIdx="0" presStyleCnt="0"/>
      <dgm:spPr/>
      <dgm:t>
        <a:bodyPr/>
        <a:lstStyle/>
        <a:p>
          <a:endParaRPr lang="en-GB"/>
        </a:p>
      </dgm:t>
    </dgm:pt>
    <dgm:pt modelId="{5D1D2C30-58A6-4980-8F36-EAAB36C5439B}" type="pres">
      <dgm:prSet presAssocID="{DA1207F2-41C5-4312-A0D9-9AFBE44A8C1E}" presName="compNode" presStyleCnt="0"/>
      <dgm:spPr/>
    </dgm:pt>
    <dgm:pt modelId="{D49AA868-CE96-481F-8562-DB59697EA1B6}" type="pres">
      <dgm:prSet presAssocID="{DA1207F2-41C5-4312-A0D9-9AFBE44A8C1E}" presName="childRec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3F3BC18-E97F-4E3A-B87B-6DD8A4EF909D}" type="pres">
      <dgm:prSet presAssocID="{DA1207F2-41C5-4312-A0D9-9AFBE44A8C1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0D1D36A-633E-47AD-9DF9-917A303F72B1}" type="pres">
      <dgm:prSet presAssocID="{DA1207F2-41C5-4312-A0D9-9AFBE44A8C1E}" presName="parentRect" presStyleLbl="alignNode1" presStyleIdx="1" presStyleCnt="2"/>
      <dgm:spPr/>
      <dgm:t>
        <a:bodyPr/>
        <a:lstStyle/>
        <a:p>
          <a:endParaRPr lang="en-GB"/>
        </a:p>
      </dgm:t>
    </dgm:pt>
    <dgm:pt modelId="{9C9B3FD5-507C-4BAF-BB55-6BEE57FCC4D4}" type="pres">
      <dgm:prSet presAssocID="{DA1207F2-41C5-4312-A0D9-9AFBE44A8C1E}" presName="adorn" presStyleLbl="fgAccFollowNod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GB"/>
        </a:p>
      </dgm:t>
    </dgm:pt>
  </dgm:ptLst>
  <dgm:cxnLst>
    <dgm:cxn modelId="{CC79A971-3273-4054-8055-7E7686E2768F}" srcId="{DA1207F2-41C5-4312-A0D9-9AFBE44A8C1E}" destId="{6B61FB0B-2C35-4030-9EE7-0397F079D713}" srcOrd="0" destOrd="0" parTransId="{5D4612BC-FF09-4945-A6E7-D99D110228E1}" sibTransId="{CBDA2893-8A22-4664-833B-296B41303053}"/>
    <dgm:cxn modelId="{7F6D34AD-499E-4365-B035-62202DB92BB5}" type="presOf" srcId="{DA1207F2-41C5-4312-A0D9-9AFBE44A8C1E}" destId="{40D1D36A-633E-47AD-9DF9-917A303F72B1}" srcOrd="1" destOrd="0" presId="urn:microsoft.com/office/officeart/2005/8/layout/bList2"/>
    <dgm:cxn modelId="{9DEF43B7-5EFD-4120-871C-B93AFFBC7FD1}" srcId="{2B05F2A1-D197-4597-AC03-6A28BC87C47C}" destId="{B7B47721-866E-4AD6-92FC-7F29649F1A80}" srcOrd="2" destOrd="0" parTransId="{9F5FB86A-6881-4310-8907-6AD058FB8F4D}" sibTransId="{6C62E411-DEE2-4FDE-B5CF-2A44645F7F04}"/>
    <dgm:cxn modelId="{74F98F60-70CB-41B4-BEF3-596288DC0389}" srcId="{508E06CE-8716-4B46-BEA0-A74120C2B6C5}" destId="{2B05F2A1-D197-4597-AC03-6A28BC87C47C}" srcOrd="0" destOrd="0" parTransId="{18F6EF11-5EB6-400B-BB87-44809EEDEB4F}" sibTransId="{5C9957F8-ECEE-4E5E-8F13-A5EE4E8EF970}"/>
    <dgm:cxn modelId="{A7877302-9DDC-49DD-920E-1178B5553B3A}" type="presOf" srcId="{D37CD6FA-2A6E-472D-95EA-0A18DE3D7C6A}" destId="{D49AA868-CE96-481F-8562-DB59697EA1B6}" srcOrd="0" destOrd="1" presId="urn:microsoft.com/office/officeart/2005/8/layout/bList2"/>
    <dgm:cxn modelId="{9D7AF312-5C1B-4FDA-A7C8-917B104DEE8F}" srcId="{2B05F2A1-D197-4597-AC03-6A28BC87C47C}" destId="{FA8B483B-16A1-47F0-91E5-3CBA51231630}" srcOrd="0" destOrd="0" parTransId="{292B81C8-2CAD-49CD-B610-072581FC056D}" sibTransId="{1DCB4999-99E7-40D2-A39B-6A17AE35E553}"/>
    <dgm:cxn modelId="{733AABE2-7622-4F29-8839-1CDE36ECDC0F}" srcId="{DA1207F2-41C5-4312-A0D9-9AFBE44A8C1E}" destId="{D37CD6FA-2A6E-472D-95EA-0A18DE3D7C6A}" srcOrd="1" destOrd="0" parTransId="{7F338F31-D06C-4E03-AF43-5AA12F914FB4}" sibTransId="{BDCCF05A-8F50-4332-80B8-F67C19419FAF}"/>
    <dgm:cxn modelId="{18797455-CE63-438F-B266-E525160E72B9}" type="presOf" srcId="{5C9957F8-ECEE-4E5E-8F13-A5EE4E8EF970}" destId="{4855DBC0-3F5E-475A-A3F2-09D3AAA7C03F}" srcOrd="0" destOrd="0" presId="urn:microsoft.com/office/officeart/2005/8/layout/bList2"/>
    <dgm:cxn modelId="{92F909D2-A5FE-49BB-9C0E-97B92B03DD11}" type="presOf" srcId="{508E06CE-8716-4B46-BEA0-A74120C2B6C5}" destId="{334F994E-8B08-4CBB-B43E-551A308188DA}" srcOrd="0" destOrd="0" presId="urn:microsoft.com/office/officeart/2005/8/layout/bList2"/>
    <dgm:cxn modelId="{75C8F52D-937A-4B14-840D-B7CF855CB7ED}" srcId="{508E06CE-8716-4B46-BEA0-A74120C2B6C5}" destId="{DA1207F2-41C5-4312-A0D9-9AFBE44A8C1E}" srcOrd="1" destOrd="0" parTransId="{570712D4-10C3-4CD8-9B10-824E23914007}" sibTransId="{DA5DE063-3798-4B71-97AD-C2DBD4332F07}"/>
    <dgm:cxn modelId="{9E3F13FE-97A2-42F9-A2BA-D35C84CF3140}" srcId="{2B05F2A1-D197-4597-AC03-6A28BC87C47C}" destId="{C03A8216-7850-4127-B6B8-F4C9D3706788}" srcOrd="1" destOrd="0" parTransId="{B455E2F2-797E-4B86-9437-50831C129607}" sibTransId="{9318FC29-6D06-45C0-8EF4-B4E3CAC4A36F}"/>
    <dgm:cxn modelId="{01C16B4B-3DDC-4DAC-A034-9A813133A914}" srcId="{DA1207F2-41C5-4312-A0D9-9AFBE44A8C1E}" destId="{A6BF726D-6FC2-4BEA-B574-30189F4F7667}" srcOrd="2" destOrd="0" parTransId="{555EFEDA-982B-4423-8222-EB752B8F20F1}" sibTransId="{97B0FAB3-DEE9-4E60-A57B-CC7AFDDE92E9}"/>
    <dgm:cxn modelId="{C65108E0-84A8-4B4C-8CD2-4297E3BF13A0}" type="presOf" srcId="{2B05F2A1-D197-4597-AC03-6A28BC87C47C}" destId="{1B5C278A-8C37-41A8-878F-7B92D397FB5D}" srcOrd="1" destOrd="0" presId="urn:microsoft.com/office/officeart/2005/8/layout/bList2"/>
    <dgm:cxn modelId="{F80F0CFB-BC8C-4D20-9E03-04BA34A774B1}" type="presOf" srcId="{A6BF726D-6FC2-4BEA-B574-30189F4F7667}" destId="{D49AA868-CE96-481F-8562-DB59697EA1B6}" srcOrd="0" destOrd="2" presId="urn:microsoft.com/office/officeart/2005/8/layout/bList2"/>
    <dgm:cxn modelId="{A1578A7D-B392-48A8-9CD3-9D8FBA1ED404}" type="presOf" srcId="{FA8B483B-16A1-47F0-91E5-3CBA51231630}" destId="{779FE758-1119-4016-A008-E0D7E600360B}" srcOrd="0" destOrd="0" presId="urn:microsoft.com/office/officeart/2005/8/layout/bList2"/>
    <dgm:cxn modelId="{777BAC64-5243-42B8-968E-4A95B9136E94}" type="presOf" srcId="{B7B47721-866E-4AD6-92FC-7F29649F1A80}" destId="{779FE758-1119-4016-A008-E0D7E600360B}" srcOrd="0" destOrd="2" presId="urn:microsoft.com/office/officeart/2005/8/layout/bList2"/>
    <dgm:cxn modelId="{0078C6CB-974C-4133-A35C-35FF09A55CC7}" type="presOf" srcId="{6B61FB0B-2C35-4030-9EE7-0397F079D713}" destId="{D49AA868-CE96-481F-8562-DB59697EA1B6}" srcOrd="0" destOrd="0" presId="urn:microsoft.com/office/officeart/2005/8/layout/bList2"/>
    <dgm:cxn modelId="{AD711D53-0864-4F62-A28E-84D4A380E945}" type="presOf" srcId="{2B05F2A1-D197-4597-AC03-6A28BC87C47C}" destId="{9024AC7E-ED45-4173-8561-40F29A8F1789}" srcOrd="0" destOrd="0" presId="urn:microsoft.com/office/officeart/2005/8/layout/bList2"/>
    <dgm:cxn modelId="{9666B146-907C-4E40-A83D-635CAAB65485}" type="presOf" srcId="{C03A8216-7850-4127-B6B8-F4C9D3706788}" destId="{779FE758-1119-4016-A008-E0D7E600360B}" srcOrd="0" destOrd="1" presId="urn:microsoft.com/office/officeart/2005/8/layout/bList2"/>
    <dgm:cxn modelId="{7AAD93E9-8BF3-466D-A24D-B66C4A913325}" type="presOf" srcId="{DA1207F2-41C5-4312-A0D9-9AFBE44A8C1E}" destId="{13F3BC18-E97F-4E3A-B87B-6DD8A4EF909D}" srcOrd="0" destOrd="0" presId="urn:microsoft.com/office/officeart/2005/8/layout/bList2"/>
    <dgm:cxn modelId="{A2288D2A-5DB7-4B2F-9274-E1A3E4B6E693}" type="presParOf" srcId="{334F994E-8B08-4CBB-B43E-551A308188DA}" destId="{5BEB7470-E7E6-4614-A277-04863B1D69AE}" srcOrd="0" destOrd="0" presId="urn:microsoft.com/office/officeart/2005/8/layout/bList2"/>
    <dgm:cxn modelId="{C47DE290-CB83-4325-A4B6-2E02D8B4118C}" type="presParOf" srcId="{5BEB7470-E7E6-4614-A277-04863B1D69AE}" destId="{779FE758-1119-4016-A008-E0D7E600360B}" srcOrd="0" destOrd="0" presId="urn:microsoft.com/office/officeart/2005/8/layout/bList2"/>
    <dgm:cxn modelId="{E5E431AB-BBCF-40A6-9ECB-04FFD155478D}" type="presParOf" srcId="{5BEB7470-E7E6-4614-A277-04863B1D69AE}" destId="{9024AC7E-ED45-4173-8561-40F29A8F1789}" srcOrd="1" destOrd="0" presId="urn:microsoft.com/office/officeart/2005/8/layout/bList2"/>
    <dgm:cxn modelId="{3213E70A-90B9-476C-AE1F-15A7B1C9C060}" type="presParOf" srcId="{5BEB7470-E7E6-4614-A277-04863B1D69AE}" destId="{1B5C278A-8C37-41A8-878F-7B92D397FB5D}" srcOrd="2" destOrd="0" presId="urn:microsoft.com/office/officeart/2005/8/layout/bList2"/>
    <dgm:cxn modelId="{F722AC1B-D861-437D-A6B0-BC36F83E109D}" type="presParOf" srcId="{5BEB7470-E7E6-4614-A277-04863B1D69AE}" destId="{05EADCE7-FA7F-43B5-B50A-93632D840280}" srcOrd="3" destOrd="0" presId="urn:microsoft.com/office/officeart/2005/8/layout/bList2"/>
    <dgm:cxn modelId="{265FD595-361F-4862-B8E8-2C99CC8F1BE2}" type="presParOf" srcId="{334F994E-8B08-4CBB-B43E-551A308188DA}" destId="{4855DBC0-3F5E-475A-A3F2-09D3AAA7C03F}" srcOrd="1" destOrd="0" presId="urn:microsoft.com/office/officeart/2005/8/layout/bList2"/>
    <dgm:cxn modelId="{27258473-CF6D-49A0-AFFA-E5131F21F7A0}" type="presParOf" srcId="{334F994E-8B08-4CBB-B43E-551A308188DA}" destId="{5D1D2C30-58A6-4980-8F36-EAAB36C5439B}" srcOrd="2" destOrd="0" presId="urn:microsoft.com/office/officeart/2005/8/layout/bList2"/>
    <dgm:cxn modelId="{8CDBFA56-411D-4846-BF5F-33BA7E7C7D75}" type="presParOf" srcId="{5D1D2C30-58A6-4980-8F36-EAAB36C5439B}" destId="{D49AA868-CE96-481F-8562-DB59697EA1B6}" srcOrd="0" destOrd="0" presId="urn:microsoft.com/office/officeart/2005/8/layout/bList2"/>
    <dgm:cxn modelId="{78FC8E10-8855-4056-940F-F383EE232976}" type="presParOf" srcId="{5D1D2C30-58A6-4980-8F36-EAAB36C5439B}" destId="{13F3BC18-E97F-4E3A-B87B-6DD8A4EF909D}" srcOrd="1" destOrd="0" presId="urn:microsoft.com/office/officeart/2005/8/layout/bList2"/>
    <dgm:cxn modelId="{B2F76C9B-0E0E-4895-B908-94415CECACB4}" type="presParOf" srcId="{5D1D2C30-58A6-4980-8F36-EAAB36C5439B}" destId="{40D1D36A-633E-47AD-9DF9-917A303F72B1}" srcOrd="2" destOrd="0" presId="urn:microsoft.com/office/officeart/2005/8/layout/bList2"/>
    <dgm:cxn modelId="{D7A7E037-D24E-4550-BF31-D3E0AD614C6A}" type="presParOf" srcId="{5D1D2C30-58A6-4980-8F36-EAAB36C5439B}" destId="{9C9B3FD5-507C-4BAF-BB55-6BEE57FCC4D4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08E06CE-8716-4B46-BEA0-A74120C2B6C5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1D9E4BC-46FD-4968-A788-E8725F72816F}">
      <dgm:prSet/>
      <dgm:spPr/>
      <dgm:t>
        <a:bodyPr/>
        <a:lstStyle/>
        <a:p>
          <a:pPr rtl="0"/>
          <a:r>
            <a:rPr lang="en-GB" dirty="0" smtClean="0"/>
            <a:t>Increase in demand</a:t>
          </a:r>
          <a:endParaRPr lang="en-GB" dirty="0"/>
        </a:p>
      </dgm:t>
    </dgm:pt>
    <dgm:pt modelId="{EB81946D-3BE5-4C69-B746-80ADFEAA5279}" type="parTrans" cxnId="{3A1418E9-D399-4E0B-86D9-E25D6DE773FD}">
      <dgm:prSet/>
      <dgm:spPr/>
      <dgm:t>
        <a:bodyPr/>
        <a:lstStyle/>
        <a:p>
          <a:endParaRPr lang="en-GB"/>
        </a:p>
      </dgm:t>
    </dgm:pt>
    <dgm:pt modelId="{32FDB1FA-2E51-4FE1-8494-19945C8C55A1}" type="sibTrans" cxnId="{3A1418E9-D399-4E0B-86D9-E25D6DE773FD}">
      <dgm:prSet/>
      <dgm:spPr/>
      <dgm:t>
        <a:bodyPr/>
        <a:lstStyle/>
        <a:p>
          <a:endParaRPr lang="en-GB"/>
        </a:p>
      </dgm:t>
    </dgm:pt>
    <dgm:pt modelId="{08C82357-AE62-4859-9142-1C277B4D0376}">
      <dgm:prSet/>
      <dgm:spPr/>
      <dgm:t>
        <a:bodyPr/>
        <a:lstStyle/>
        <a:p>
          <a:pPr rtl="0"/>
          <a:r>
            <a:rPr lang="en-GB" dirty="0" smtClean="0"/>
            <a:t>On-site generation failures</a:t>
          </a:r>
          <a:endParaRPr lang="en-GB" dirty="0"/>
        </a:p>
      </dgm:t>
    </dgm:pt>
    <dgm:pt modelId="{AF7C546E-A89C-417A-9952-998C767F30ED}" type="parTrans" cxnId="{9D3EE273-525F-453F-9381-92175808DCAC}">
      <dgm:prSet/>
      <dgm:spPr/>
      <dgm:t>
        <a:bodyPr/>
        <a:lstStyle/>
        <a:p>
          <a:endParaRPr lang="en-GB"/>
        </a:p>
      </dgm:t>
    </dgm:pt>
    <dgm:pt modelId="{D6670E19-8542-4262-A423-1538CC8DB44F}" type="sibTrans" cxnId="{9D3EE273-525F-453F-9381-92175808DCAC}">
      <dgm:prSet/>
      <dgm:spPr/>
      <dgm:t>
        <a:bodyPr/>
        <a:lstStyle/>
        <a:p>
          <a:endParaRPr lang="en-GB"/>
        </a:p>
      </dgm:t>
    </dgm:pt>
    <dgm:pt modelId="{BC9F054C-4AB3-44E1-B069-8CEB520823C5}">
      <dgm:prSet/>
      <dgm:spPr/>
      <dgm:t>
        <a:bodyPr/>
        <a:lstStyle/>
        <a:p>
          <a:pPr rtl="0"/>
          <a:r>
            <a:rPr lang="en-GB" smtClean="0"/>
            <a:t>Maintenance scenarios</a:t>
          </a:r>
          <a:endParaRPr lang="en-GB"/>
        </a:p>
      </dgm:t>
    </dgm:pt>
    <dgm:pt modelId="{D036EE7F-A460-4BD1-98BD-D3E7E8BB3A26}" type="parTrans" cxnId="{BA219C5E-E810-4DDB-9C20-8346EC12D304}">
      <dgm:prSet/>
      <dgm:spPr/>
      <dgm:t>
        <a:bodyPr/>
        <a:lstStyle/>
        <a:p>
          <a:endParaRPr lang="en-GB"/>
        </a:p>
      </dgm:t>
    </dgm:pt>
    <dgm:pt modelId="{E1471037-025F-4AF7-AC5A-1C091C640874}" type="sibTrans" cxnId="{BA219C5E-E810-4DDB-9C20-8346EC12D304}">
      <dgm:prSet/>
      <dgm:spPr/>
      <dgm:t>
        <a:bodyPr/>
        <a:lstStyle/>
        <a:p>
          <a:endParaRPr lang="en-GB"/>
        </a:p>
      </dgm:t>
    </dgm:pt>
    <dgm:pt modelId="{FCB67686-F1D8-4394-9635-6B20FFE87DA2}">
      <dgm:prSet custT="1"/>
      <dgm:spPr/>
      <dgm:t>
        <a:bodyPr anchor="ctr"/>
        <a:lstStyle/>
        <a:p>
          <a:pPr>
            <a:spcBef>
              <a:spcPts val="1800"/>
            </a:spcBef>
            <a:spcAft>
              <a:spcPts val="2400"/>
            </a:spcAft>
          </a:pPr>
          <a:r>
            <a:rPr lang="en-GB" sz="2400" dirty="0" smtClean="0"/>
            <a:t>Site failure</a:t>
          </a:r>
          <a:endParaRPr lang="en-GB" sz="2400" dirty="0"/>
        </a:p>
      </dgm:t>
    </dgm:pt>
    <dgm:pt modelId="{76018D1E-BB2E-4433-BAF8-54B5E2CE19E3}" type="parTrans" cxnId="{867C187C-0590-4A93-972D-7A553732A7F8}">
      <dgm:prSet/>
      <dgm:spPr/>
      <dgm:t>
        <a:bodyPr/>
        <a:lstStyle/>
        <a:p>
          <a:endParaRPr lang="en-GB"/>
        </a:p>
      </dgm:t>
    </dgm:pt>
    <dgm:pt modelId="{A3C62B00-CF96-4310-B955-0F9C6C727B5A}" type="sibTrans" cxnId="{867C187C-0590-4A93-972D-7A553732A7F8}">
      <dgm:prSet/>
      <dgm:spPr/>
      <dgm:t>
        <a:bodyPr/>
        <a:lstStyle/>
        <a:p>
          <a:endParaRPr lang="en-GB"/>
        </a:p>
      </dgm:t>
    </dgm:pt>
    <dgm:pt modelId="{704E22B6-2344-40DF-9EF9-97F30046E8A0}">
      <dgm:prSet custT="1"/>
      <dgm:spPr/>
      <dgm:t>
        <a:bodyPr anchor="ctr"/>
        <a:lstStyle/>
        <a:p>
          <a:pPr>
            <a:spcBef>
              <a:spcPts val="600"/>
            </a:spcBef>
            <a:spcAft>
              <a:spcPts val="1800"/>
            </a:spcAft>
          </a:pPr>
          <a:r>
            <a:rPr lang="en-GB" sz="2400" dirty="0" smtClean="0"/>
            <a:t>Reduced wind output</a:t>
          </a:r>
          <a:endParaRPr lang="en-GB" sz="2400" dirty="0"/>
        </a:p>
      </dgm:t>
    </dgm:pt>
    <dgm:pt modelId="{8AA0447B-1800-4A67-A0F2-6B885FA8AF00}" type="parTrans" cxnId="{AA574479-A8CC-474E-B873-B1357D203DB8}">
      <dgm:prSet/>
      <dgm:spPr/>
      <dgm:t>
        <a:bodyPr/>
        <a:lstStyle/>
        <a:p>
          <a:endParaRPr lang="en-GB"/>
        </a:p>
      </dgm:t>
    </dgm:pt>
    <dgm:pt modelId="{0346CD03-DDBE-4DFC-A8EC-67B0DD241734}" type="sibTrans" cxnId="{AA574479-A8CC-474E-B873-B1357D203DB8}">
      <dgm:prSet/>
      <dgm:spPr/>
      <dgm:t>
        <a:bodyPr/>
        <a:lstStyle/>
        <a:p>
          <a:endParaRPr lang="en-GB"/>
        </a:p>
      </dgm:t>
    </dgm:pt>
    <dgm:pt modelId="{A71F6312-F1A2-4638-8102-93D44F748325}">
      <dgm:prSet custT="1"/>
      <dgm:spPr/>
      <dgm:t>
        <a:bodyPr anchor="ctr"/>
        <a:lstStyle/>
        <a:p>
          <a:pPr>
            <a:spcBef>
              <a:spcPts val="600"/>
            </a:spcBef>
            <a:spcAft>
              <a:spcPts val="1800"/>
            </a:spcAft>
          </a:pPr>
          <a:r>
            <a:rPr lang="en-GB" sz="2400" dirty="0" smtClean="0"/>
            <a:t>Unexpected</a:t>
          </a:r>
          <a:endParaRPr lang="en-GB" sz="2400" dirty="0"/>
        </a:p>
      </dgm:t>
    </dgm:pt>
    <dgm:pt modelId="{DC1B2813-8F43-4009-944C-3638322AE3F4}" type="parTrans" cxnId="{E8DFD9FF-C060-4A9A-B8AC-725F33C8AC70}">
      <dgm:prSet/>
      <dgm:spPr/>
      <dgm:t>
        <a:bodyPr/>
        <a:lstStyle/>
        <a:p>
          <a:endParaRPr lang="en-GB"/>
        </a:p>
      </dgm:t>
    </dgm:pt>
    <dgm:pt modelId="{CEC14BDD-0C32-4374-BEC6-3EEB0523DE97}" type="sibTrans" cxnId="{E8DFD9FF-C060-4A9A-B8AC-725F33C8AC70}">
      <dgm:prSet/>
      <dgm:spPr/>
      <dgm:t>
        <a:bodyPr/>
        <a:lstStyle/>
        <a:p>
          <a:endParaRPr lang="en-GB"/>
        </a:p>
      </dgm:t>
    </dgm:pt>
    <dgm:pt modelId="{1C6020B3-204A-4530-9354-2E95EA4C868D}">
      <dgm:prSet custT="1"/>
      <dgm:spPr/>
      <dgm:t>
        <a:bodyPr anchor="ctr"/>
        <a:lstStyle/>
        <a:p>
          <a:pPr>
            <a:spcBef>
              <a:spcPts val="600"/>
            </a:spcBef>
            <a:spcAft>
              <a:spcPts val="1800"/>
            </a:spcAft>
          </a:pPr>
          <a:r>
            <a:rPr lang="en-GB" sz="2400" dirty="0" smtClean="0"/>
            <a:t>Fault </a:t>
          </a:r>
          <a:endParaRPr lang="en-GB" sz="2400" dirty="0"/>
        </a:p>
      </dgm:t>
    </dgm:pt>
    <dgm:pt modelId="{95F2D7BC-2956-430A-B316-8A5778D760A0}" type="parTrans" cxnId="{1C31516D-57A1-4D9C-B22F-67B688FB6832}">
      <dgm:prSet/>
      <dgm:spPr/>
      <dgm:t>
        <a:bodyPr/>
        <a:lstStyle/>
        <a:p>
          <a:endParaRPr lang="en-GB"/>
        </a:p>
      </dgm:t>
    </dgm:pt>
    <dgm:pt modelId="{C511EF89-1965-43A8-B5C2-3B655A307AFD}" type="sibTrans" cxnId="{1C31516D-57A1-4D9C-B22F-67B688FB6832}">
      <dgm:prSet/>
      <dgm:spPr/>
      <dgm:t>
        <a:bodyPr/>
        <a:lstStyle/>
        <a:p>
          <a:endParaRPr lang="en-GB"/>
        </a:p>
      </dgm:t>
    </dgm:pt>
    <dgm:pt modelId="{7C79C95A-A055-42E8-8AB1-60371ECD4F16}">
      <dgm:prSet custT="1"/>
      <dgm:spPr/>
      <dgm:t>
        <a:bodyPr anchor="ctr"/>
        <a:lstStyle/>
        <a:p>
          <a:pPr>
            <a:spcAft>
              <a:spcPts val="1800"/>
            </a:spcAft>
          </a:pPr>
          <a:r>
            <a:rPr lang="en-GB" sz="2400" dirty="0" smtClean="0"/>
            <a:t>Planned</a:t>
          </a:r>
          <a:endParaRPr lang="en-GB" sz="2400" dirty="0"/>
        </a:p>
      </dgm:t>
    </dgm:pt>
    <dgm:pt modelId="{8AA644B3-41E5-4C06-AC14-67F160F2CFA1}" type="parTrans" cxnId="{983523FD-AADE-401A-B53B-55989EE79B28}">
      <dgm:prSet/>
      <dgm:spPr/>
      <dgm:t>
        <a:bodyPr/>
        <a:lstStyle/>
        <a:p>
          <a:endParaRPr lang="en-GB"/>
        </a:p>
      </dgm:t>
    </dgm:pt>
    <dgm:pt modelId="{9CD8BF6F-B8E8-4ED7-A69E-867A0C194FAA}" type="sibTrans" cxnId="{983523FD-AADE-401A-B53B-55989EE79B28}">
      <dgm:prSet/>
      <dgm:spPr/>
      <dgm:t>
        <a:bodyPr/>
        <a:lstStyle/>
        <a:p>
          <a:endParaRPr lang="en-GB"/>
        </a:p>
      </dgm:t>
    </dgm:pt>
    <dgm:pt modelId="{3B5A8129-0F52-44CB-8CF0-C4F378AE68AB}">
      <dgm:prSet custT="1"/>
      <dgm:spPr/>
      <dgm:t>
        <a:bodyPr anchor="ctr"/>
        <a:lstStyle/>
        <a:p>
          <a:pPr>
            <a:spcAft>
              <a:spcPts val="1800"/>
            </a:spcAft>
          </a:pPr>
          <a:r>
            <a:rPr lang="en-GB" sz="2400" dirty="0" smtClean="0"/>
            <a:t>Flexible</a:t>
          </a:r>
          <a:endParaRPr lang="en-GB" sz="2400" dirty="0"/>
        </a:p>
      </dgm:t>
    </dgm:pt>
    <dgm:pt modelId="{26CA96DC-58D8-4C0B-B85C-7026FBBC7F1A}" type="parTrans" cxnId="{0A5CE577-E202-44CB-B68A-9E1CAD2395C6}">
      <dgm:prSet/>
      <dgm:spPr/>
      <dgm:t>
        <a:bodyPr/>
        <a:lstStyle/>
        <a:p>
          <a:endParaRPr lang="en-GB"/>
        </a:p>
      </dgm:t>
    </dgm:pt>
    <dgm:pt modelId="{0167E892-2D2C-4310-8D0C-9FF62D981C24}" type="sibTrans" cxnId="{0A5CE577-E202-44CB-B68A-9E1CAD2395C6}">
      <dgm:prSet/>
      <dgm:spPr/>
      <dgm:t>
        <a:bodyPr/>
        <a:lstStyle/>
        <a:p>
          <a:endParaRPr lang="en-GB"/>
        </a:p>
      </dgm:t>
    </dgm:pt>
    <dgm:pt modelId="{4E37299E-B341-450F-855D-9DF3A8F74032}">
      <dgm:prSet custT="1"/>
      <dgm:spPr/>
      <dgm:t>
        <a:bodyPr anchor="ctr"/>
        <a:lstStyle/>
        <a:p>
          <a:pPr>
            <a:spcAft>
              <a:spcPts val="1800"/>
            </a:spcAft>
          </a:pPr>
          <a:r>
            <a:rPr lang="en-GB" sz="2400" dirty="0" smtClean="0"/>
            <a:t>Generation down</a:t>
          </a:r>
          <a:endParaRPr lang="en-GB" sz="2400" dirty="0"/>
        </a:p>
      </dgm:t>
    </dgm:pt>
    <dgm:pt modelId="{E8EF721A-2B1F-44F8-9D8C-49EB080488FB}" type="parTrans" cxnId="{745103C0-A5F4-45DA-8C43-EB759DA33C28}">
      <dgm:prSet/>
      <dgm:spPr/>
      <dgm:t>
        <a:bodyPr/>
        <a:lstStyle/>
        <a:p>
          <a:endParaRPr lang="en-GB"/>
        </a:p>
      </dgm:t>
    </dgm:pt>
    <dgm:pt modelId="{203BF66F-6D74-4CC0-A329-57BCD11F9215}" type="sibTrans" cxnId="{745103C0-A5F4-45DA-8C43-EB759DA33C28}">
      <dgm:prSet/>
      <dgm:spPr/>
      <dgm:t>
        <a:bodyPr/>
        <a:lstStyle/>
        <a:p>
          <a:endParaRPr lang="en-GB"/>
        </a:p>
      </dgm:t>
    </dgm:pt>
    <dgm:pt modelId="{7D8A7D25-5CD1-41C9-80B9-DCB3BCE0A882}">
      <dgm:prSet custT="1"/>
      <dgm:spPr/>
      <dgm:t>
        <a:bodyPr/>
        <a:lstStyle/>
        <a:p>
          <a:pPr>
            <a:spcBef>
              <a:spcPts val="1800"/>
            </a:spcBef>
            <a:spcAft>
              <a:spcPts val="2400"/>
            </a:spcAft>
          </a:pPr>
          <a:r>
            <a:rPr lang="en-GB" sz="2400" dirty="0" smtClean="0"/>
            <a:t>Future prediction</a:t>
          </a:r>
          <a:endParaRPr lang="en-GB" sz="2400" dirty="0"/>
        </a:p>
      </dgm:t>
    </dgm:pt>
    <dgm:pt modelId="{47B2445F-E540-4EA8-880F-B2B1C42E8C83}" type="parTrans" cxnId="{C8B7F5D2-AD1B-41F3-9D79-35B884406B20}">
      <dgm:prSet/>
      <dgm:spPr/>
      <dgm:t>
        <a:bodyPr/>
        <a:lstStyle/>
        <a:p>
          <a:endParaRPr lang="en-GB"/>
        </a:p>
      </dgm:t>
    </dgm:pt>
    <dgm:pt modelId="{84C8D1E9-18E0-4844-9FA9-7A511D814362}" type="sibTrans" cxnId="{C8B7F5D2-AD1B-41F3-9D79-35B884406B20}">
      <dgm:prSet/>
      <dgm:spPr/>
      <dgm:t>
        <a:bodyPr/>
        <a:lstStyle/>
        <a:p>
          <a:endParaRPr lang="en-GB"/>
        </a:p>
      </dgm:t>
    </dgm:pt>
    <dgm:pt modelId="{334F994E-8B08-4CBB-B43E-551A308188DA}" type="pres">
      <dgm:prSet presAssocID="{508E06CE-8716-4B46-BEA0-A74120C2B6C5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2CE11AB-F540-4056-8C86-314B4EAF476D}" type="pres">
      <dgm:prSet presAssocID="{61D9E4BC-46FD-4968-A788-E8725F72816F}" presName="compNode" presStyleCnt="0"/>
      <dgm:spPr/>
    </dgm:pt>
    <dgm:pt modelId="{4F092AD8-EC10-44D1-939E-7946FEB790D5}" type="pres">
      <dgm:prSet presAssocID="{61D9E4BC-46FD-4968-A788-E8725F72816F}" presName="childRec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3BC4C04-E94B-4E05-9F9B-37FE84E862B5}" type="pres">
      <dgm:prSet presAssocID="{61D9E4BC-46FD-4968-A788-E8725F72816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722ADA5-1B11-4FCA-B6F6-A5C392B0261B}" type="pres">
      <dgm:prSet presAssocID="{61D9E4BC-46FD-4968-A788-E8725F72816F}" presName="parentRect" presStyleLbl="alignNode1" presStyleIdx="0" presStyleCnt="3"/>
      <dgm:spPr/>
      <dgm:t>
        <a:bodyPr/>
        <a:lstStyle/>
        <a:p>
          <a:endParaRPr lang="en-GB"/>
        </a:p>
      </dgm:t>
    </dgm:pt>
    <dgm:pt modelId="{AFD41BB2-9ABB-43EF-8D6A-054E17E24EF5}" type="pres">
      <dgm:prSet presAssocID="{61D9E4BC-46FD-4968-A788-E8725F72816F}" presName="adorn" presStyleLbl="fgAccFollow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  <dgm:t>
        <a:bodyPr/>
        <a:lstStyle/>
        <a:p>
          <a:endParaRPr lang="en-GB"/>
        </a:p>
      </dgm:t>
    </dgm:pt>
    <dgm:pt modelId="{22F79B41-F07B-479C-8830-5155470A03E9}" type="pres">
      <dgm:prSet presAssocID="{32FDB1FA-2E51-4FE1-8494-19945C8C55A1}" presName="sibTrans" presStyleLbl="sibTrans2D1" presStyleIdx="0" presStyleCnt="0"/>
      <dgm:spPr/>
      <dgm:t>
        <a:bodyPr/>
        <a:lstStyle/>
        <a:p>
          <a:endParaRPr lang="en-GB"/>
        </a:p>
      </dgm:t>
    </dgm:pt>
    <dgm:pt modelId="{0EAC30DF-1F84-4D4E-8FB3-595FFAC21D13}" type="pres">
      <dgm:prSet presAssocID="{08C82357-AE62-4859-9142-1C277B4D0376}" presName="compNode" presStyleCnt="0"/>
      <dgm:spPr/>
    </dgm:pt>
    <dgm:pt modelId="{77226C3C-6B91-4BF8-9F96-F58BDD00CF5E}" type="pres">
      <dgm:prSet presAssocID="{08C82357-AE62-4859-9142-1C277B4D0376}" presName="childRec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15675DA-19D2-4AE1-A729-B7268D98F01F}" type="pres">
      <dgm:prSet presAssocID="{08C82357-AE62-4859-9142-1C277B4D037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615A29F-F0BB-47ED-BED4-D480F51E8229}" type="pres">
      <dgm:prSet presAssocID="{08C82357-AE62-4859-9142-1C277B4D0376}" presName="parentRect" presStyleLbl="alignNode1" presStyleIdx="1" presStyleCnt="3"/>
      <dgm:spPr/>
      <dgm:t>
        <a:bodyPr/>
        <a:lstStyle/>
        <a:p>
          <a:endParaRPr lang="en-GB"/>
        </a:p>
      </dgm:t>
    </dgm:pt>
    <dgm:pt modelId="{7EB83F4D-4F83-42EE-AA1C-C0DE782CC2FB}" type="pres">
      <dgm:prSet presAssocID="{08C82357-AE62-4859-9142-1C277B4D0376}" presName="adorn" presStyleLbl="fgAccFollow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  <dgm:t>
        <a:bodyPr/>
        <a:lstStyle/>
        <a:p>
          <a:endParaRPr lang="en-GB"/>
        </a:p>
      </dgm:t>
    </dgm:pt>
    <dgm:pt modelId="{1838F048-18D5-4574-AC37-D28770A35CDA}" type="pres">
      <dgm:prSet presAssocID="{D6670E19-8542-4262-A423-1538CC8DB44F}" presName="sibTrans" presStyleLbl="sibTrans2D1" presStyleIdx="0" presStyleCnt="0"/>
      <dgm:spPr/>
      <dgm:t>
        <a:bodyPr/>
        <a:lstStyle/>
        <a:p>
          <a:endParaRPr lang="en-GB"/>
        </a:p>
      </dgm:t>
    </dgm:pt>
    <dgm:pt modelId="{7E7FBA68-1E48-481B-AEC4-DA63C507DD56}" type="pres">
      <dgm:prSet presAssocID="{BC9F054C-4AB3-44E1-B069-8CEB520823C5}" presName="compNode" presStyleCnt="0"/>
      <dgm:spPr/>
    </dgm:pt>
    <dgm:pt modelId="{4D7E7934-DBD9-4136-B366-DFA47E6DF8A2}" type="pres">
      <dgm:prSet presAssocID="{BC9F054C-4AB3-44E1-B069-8CEB520823C5}" presName="childRec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F15027B-855F-4E09-9B7B-0DB722D36FAC}" type="pres">
      <dgm:prSet presAssocID="{BC9F054C-4AB3-44E1-B069-8CEB520823C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F54FA6A-CD77-4670-9706-C89791D6B08A}" type="pres">
      <dgm:prSet presAssocID="{BC9F054C-4AB3-44E1-B069-8CEB520823C5}" presName="parentRect" presStyleLbl="alignNode1" presStyleIdx="2" presStyleCnt="3"/>
      <dgm:spPr/>
      <dgm:t>
        <a:bodyPr/>
        <a:lstStyle/>
        <a:p>
          <a:endParaRPr lang="en-GB"/>
        </a:p>
      </dgm:t>
    </dgm:pt>
    <dgm:pt modelId="{06CABCFF-8BF6-4C90-9A25-6513EA657442}" type="pres">
      <dgm:prSet presAssocID="{BC9F054C-4AB3-44E1-B069-8CEB520823C5}" presName="adorn" presStyleLbl="fgAccFollow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en-GB"/>
        </a:p>
      </dgm:t>
    </dgm:pt>
  </dgm:ptLst>
  <dgm:cxnLst>
    <dgm:cxn modelId="{1D4196A2-4E42-4BFE-A01A-005CAF0C5C8C}" type="presOf" srcId="{7C79C95A-A055-42E8-8AB1-60371ECD4F16}" destId="{4D7E7934-DBD9-4136-B366-DFA47E6DF8A2}" srcOrd="0" destOrd="1" presId="urn:microsoft.com/office/officeart/2005/8/layout/bList2"/>
    <dgm:cxn modelId="{711560EC-2950-4F75-B705-81F4BD5EAD89}" type="presOf" srcId="{508E06CE-8716-4B46-BEA0-A74120C2B6C5}" destId="{334F994E-8B08-4CBB-B43E-551A308188DA}" srcOrd="0" destOrd="0" presId="urn:microsoft.com/office/officeart/2005/8/layout/bList2"/>
    <dgm:cxn modelId="{0A5CE577-E202-44CB-B68A-9E1CAD2395C6}" srcId="{BC9F054C-4AB3-44E1-B069-8CEB520823C5}" destId="{3B5A8129-0F52-44CB-8CF0-C4F378AE68AB}" srcOrd="2" destOrd="0" parTransId="{26CA96DC-58D8-4C0B-B85C-7026FBBC7F1A}" sibTransId="{0167E892-2D2C-4310-8D0C-9FF62D981C24}"/>
    <dgm:cxn modelId="{867C187C-0590-4A93-972D-7A553732A7F8}" srcId="{61D9E4BC-46FD-4968-A788-E8725F72816F}" destId="{FCB67686-F1D8-4394-9635-6B20FFE87DA2}" srcOrd="0" destOrd="0" parTransId="{76018D1E-BB2E-4433-BAF8-54B5E2CE19E3}" sibTransId="{A3C62B00-CF96-4310-B955-0F9C6C727B5A}"/>
    <dgm:cxn modelId="{A4EC21E8-FF87-46F3-9466-CF0EF76DDAD6}" type="presOf" srcId="{BC9F054C-4AB3-44E1-B069-8CEB520823C5}" destId="{AF54FA6A-CD77-4670-9706-C89791D6B08A}" srcOrd="1" destOrd="0" presId="urn:microsoft.com/office/officeart/2005/8/layout/bList2"/>
    <dgm:cxn modelId="{FA45C1E1-CA78-45FF-95BB-7ECB1FD73851}" type="presOf" srcId="{7D8A7D25-5CD1-41C9-80B9-DCB3BCE0A882}" destId="{4F092AD8-EC10-44D1-939E-7946FEB790D5}" srcOrd="0" destOrd="1" presId="urn:microsoft.com/office/officeart/2005/8/layout/bList2"/>
    <dgm:cxn modelId="{13136DCF-3439-47F0-8C2D-24BDBDB223B2}" type="presOf" srcId="{BC9F054C-4AB3-44E1-B069-8CEB520823C5}" destId="{1F15027B-855F-4E09-9B7B-0DB722D36FAC}" srcOrd="0" destOrd="0" presId="urn:microsoft.com/office/officeart/2005/8/layout/bList2"/>
    <dgm:cxn modelId="{9D3EE273-525F-453F-9381-92175808DCAC}" srcId="{508E06CE-8716-4B46-BEA0-A74120C2B6C5}" destId="{08C82357-AE62-4859-9142-1C277B4D0376}" srcOrd="1" destOrd="0" parTransId="{AF7C546E-A89C-417A-9952-998C767F30ED}" sibTransId="{D6670E19-8542-4262-A423-1538CC8DB44F}"/>
    <dgm:cxn modelId="{AA574479-A8CC-474E-B873-B1357D203DB8}" srcId="{08C82357-AE62-4859-9142-1C277B4D0376}" destId="{704E22B6-2344-40DF-9EF9-97F30046E8A0}" srcOrd="2" destOrd="0" parTransId="{8AA0447B-1800-4A67-A0F2-6B885FA8AF00}" sibTransId="{0346CD03-DDBE-4DFC-A8EC-67B0DD241734}"/>
    <dgm:cxn modelId="{E8DFD9FF-C060-4A9A-B8AC-725F33C8AC70}" srcId="{08C82357-AE62-4859-9142-1C277B4D0376}" destId="{A71F6312-F1A2-4638-8102-93D44F748325}" srcOrd="0" destOrd="0" parTransId="{DC1B2813-8F43-4009-944C-3638322AE3F4}" sibTransId="{CEC14BDD-0C32-4374-BEC6-3EEB0523DE97}"/>
    <dgm:cxn modelId="{C8B7F5D2-AD1B-41F3-9D79-35B884406B20}" srcId="{61D9E4BC-46FD-4968-A788-E8725F72816F}" destId="{7D8A7D25-5CD1-41C9-80B9-DCB3BCE0A882}" srcOrd="1" destOrd="0" parTransId="{47B2445F-E540-4EA8-880F-B2B1C42E8C83}" sibTransId="{84C8D1E9-18E0-4844-9FA9-7A511D814362}"/>
    <dgm:cxn modelId="{FD402F25-D749-476D-B563-9F6B18A3D846}" type="presOf" srcId="{08C82357-AE62-4859-9142-1C277B4D0376}" destId="{3615A29F-F0BB-47ED-BED4-D480F51E8229}" srcOrd="1" destOrd="0" presId="urn:microsoft.com/office/officeart/2005/8/layout/bList2"/>
    <dgm:cxn modelId="{BFBB5F99-6111-4950-BE15-AEEC5791E1BF}" type="presOf" srcId="{704E22B6-2344-40DF-9EF9-97F30046E8A0}" destId="{77226C3C-6B91-4BF8-9F96-F58BDD00CF5E}" srcOrd="0" destOrd="2" presId="urn:microsoft.com/office/officeart/2005/8/layout/bList2"/>
    <dgm:cxn modelId="{C1B16B5A-8B48-47C1-BB1E-B8F9B3E4B15F}" type="presOf" srcId="{A71F6312-F1A2-4638-8102-93D44F748325}" destId="{77226C3C-6B91-4BF8-9F96-F58BDD00CF5E}" srcOrd="0" destOrd="0" presId="urn:microsoft.com/office/officeart/2005/8/layout/bList2"/>
    <dgm:cxn modelId="{CD74BAA0-7803-4547-99FB-A4692A34E6ED}" type="presOf" srcId="{FCB67686-F1D8-4394-9635-6B20FFE87DA2}" destId="{4F092AD8-EC10-44D1-939E-7946FEB790D5}" srcOrd="0" destOrd="0" presId="urn:microsoft.com/office/officeart/2005/8/layout/bList2"/>
    <dgm:cxn modelId="{755316D3-F4AF-432D-B6A0-BCB2A2DAC5B0}" type="presOf" srcId="{61D9E4BC-46FD-4968-A788-E8725F72816F}" destId="{93BC4C04-E94B-4E05-9F9B-37FE84E862B5}" srcOrd="0" destOrd="0" presId="urn:microsoft.com/office/officeart/2005/8/layout/bList2"/>
    <dgm:cxn modelId="{BA219C5E-E810-4DDB-9C20-8346EC12D304}" srcId="{508E06CE-8716-4B46-BEA0-A74120C2B6C5}" destId="{BC9F054C-4AB3-44E1-B069-8CEB520823C5}" srcOrd="2" destOrd="0" parTransId="{D036EE7F-A460-4BD1-98BD-D3E7E8BB3A26}" sibTransId="{E1471037-025F-4AF7-AC5A-1C091C640874}"/>
    <dgm:cxn modelId="{B56DF1CF-5433-4353-B413-4CFD400C3872}" type="presOf" srcId="{08C82357-AE62-4859-9142-1C277B4D0376}" destId="{B15675DA-19D2-4AE1-A729-B7268D98F01F}" srcOrd="0" destOrd="0" presId="urn:microsoft.com/office/officeart/2005/8/layout/bList2"/>
    <dgm:cxn modelId="{DFDD32FF-BBBC-466B-B155-4BF1D403F3B3}" type="presOf" srcId="{4E37299E-B341-450F-855D-9DF3A8F74032}" destId="{4D7E7934-DBD9-4136-B366-DFA47E6DF8A2}" srcOrd="0" destOrd="0" presId="urn:microsoft.com/office/officeart/2005/8/layout/bList2"/>
    <dgm:cxn modelId="{E0831987-D2CE-40F3-B1E4-CC255DD6FDB7}" type="presOf" srcId="{61D9E4BC-46FD-4968-A788-E8725F72816F}" destId="{1722ADA5-1B11-4FCA-B6F6-A5C392B0261B}" srcOrd="1" destOrd="0" presId="urn:microsoft.com/office/officeart/2005/8/layout/bList2"/>
    <dgm:cxn modelId="{60A67B2C-4AAB-4E06-853A-8624CFD16CD3}" type="presOf" srcId="{1C6020B3-204A-4530-9354-2E95EA4C868D}" destId="{77226C3C-6B91-4BF8-9F96-F58BDD00CF5E}" srcOrd="0" destOrd="1" presId="urn:microsoft.com/office/officeart/2005/8/layout/bList2"/>
    <dgm:cxn modelId="{2308225D-E0D7-446B-8948-0D285D3F1EF5}" type="presOf" srcId="{3B5A8129-0F52-44CB-8CF0-C4F378AE68AB}" destId="{4D7E7934-DBD9-4136-B366-DFA47E6DF8A2}" srcOrd="0" destOrd="2" presId="urn:microsoft.com/office/officeart/2005/8/layout/bList2"/>
    <dgm:cxn modelId="{745103C0-A5F4-45DA-8C43-EB759DA33C28}" srcId="{BC9F054C-4AB3-44E1-B069-8CEB520823C5}" destId="{4E37299E-B341-450F-855D-9DF3A8F74032}" srcOrd="0" destOrd="0" parTransId="{E8EF721A-2B1F-44F8-9D8C-49EB080488FB}" sibTransId="{203BF66F-6D74-4CC0-A329-57BCD11F9215}"/>
    <dgm:cxn modelId="{FEAAC840-D10B-49A9-B194-1569C48567BE}" type="presOf" srcId="{32FDB1FA-2E51-4FE1-8494-19945C8C55A1}" destId="{22F79B41-F07B-479C-8830-5155470A03E9}" srcOrd="0" destOrd="0" presId="urn:microsoft.com/office/officeart/2005/8/layout/bList2"/>
    <dgm:cxn modelId="{7D6FE6BA-CAFA-45F0-951F-7C760B5810A1}" type="presOf" srcId="{D6670E19-8542-4262-A423-1538CC8DB44F}" destId="{1838F048-18D5-4574-AC37-D28770A35CDA}" srcOrd="0" destOrd="0" presId="urn:microsoft.com/office/officeart/2005/8/layout/bList2"/>
    <dgm:cxn modelId="{1C31516D-57A1-4D9C-B22F-67B688FB6832}" srcId="{08C82357-AE62-4859-9142-1C277B4D0376}" destId="{1C6020B3-204A-4530-9354-2E95EA4C868D}" srcOrd="1" destOrd="0" parTransId="{95F2D7BC-2956-430A-B316-8A5778D760A0}" sibTransId="{C511EF89-1965-43A8-B5C2-3B655A307AFD}"/>
    <dgm:cxn modelId="{3A1418E9-D399-4E0B-86D9-E25D6DE773FD}" srcId="{508E06CE-8716-4B46-BEA0-A74120C2B6C5}" destId="{61D9E4BC-46FD-4968-A788-E8725F72816F}" srcOrd="0" destOrd="0" parTransId="{EB81946D-3BE5-4C69-B746-80ADFEAA5279}" sibTransId="{32FDB1FA-2E51-4FE1-8494-19945C8C55A1}"/>
    <dgm:cxn modelId="{983523FD-AADE-401A-B53B-55989EE79B28}" srcId="{BC9F054C-4AB3-44E1-B069-8CEB520823C5}" destId="{7C79C95A-A055-42E8-8AB1-60371ECD4F16}" srcOrd="1" destOrd="0" parTransId="{8AA644B3-41E5-4C06-AC14-67F160F2CFA1}" sibTransId="{9CD8BF6F-B8E8-4ED7-A69E-867A0C194FAA}"/>
    <dgm:cxn modelId="{143CE6A9-6998-46EC-833D-60656D7837D9}" type="presParOf" srcId="{334F994E-8B08-4CBB-B43E-551A308188DA}" destId="{52CE11AB-F540-4056-8C86-314B4EAF476D}" srcOrd="0" destOrd="0" presId="urn:microsoft.com/office/officeart/2005/8/layout/bList2"/>
    <dgm:cxn modelId="{10CA0D23-7FCB-44DC-94E4-6A6D9E32635F}" type="presParOf" srcId="{52CE11AB-F540-4056-8C86-314B4EAF476D}" destId="{4F092AD8-EC10-44D1-939E-7946FEB790D5}" srcOrd="0" destOrd="0" presId="urn:microsoft.com/office/officeart/2005/8/layout/bList2"/>
    <dgm:cxn modelId="{81688E45-C22B-4178-BD50-A8E613239D70}" type="presParOf" srcId="{52CE11AB-F540-4056-8C86-314B4EAF476D}" destId="{93BC4C04-E94B-4E05-9F9B-37FE84E862B5}" srcOrd="1" destOrd="0" presId="urn:microsoft.com/office/officeart/2005/8/layout/bList2"/>
    <dgm:cxn modelId="{9BF15F4D-C301-41AB-80CC-B5714F4833D5}" type="presParOf" srcId="{52CE11AB-F540-4056-8C86-314B4EAF476D}" destId="{1722ADA5-1B11-4FCA-B6F6-A5C392B0261B}" srcOrd="2" destOrd="0" presId="urn:microsoft.com/office/officeart/2005/8/layout/bList2"/>
    <dgm:cxn modelId="{B7308642-ED69-45A0-B5BF-20E4DAD6A4E4}" type="presParOf" srcId="{52CE11AB-F540-4056-8C86-314B4EAF476D}" destId="{AFD41BB2-9ABB-43EF-8D6A-054E17E24EF5}" srcOrd="3" destOrd="0" presId="urn:microsoft.com/office/officeart/2005/8/layout/bList2"/>
    <dgm:cxn modelId="{34E348E4-3570-4074-9542-BAE7AF0BC3B0}" type="presParOf" srcId="{334F994E-8B08-4CBB-B43E-551A308188DA}" destId="{22F79B41-F07B-479C-8830-5155470A03E9}" srcOrd="1" destOrd="0" presId="urn:microsoft.com/office/officeart/2005/8/layout/bList2"/>
    <dgm:cxn modelId="{05760460-7B98-4CA0-9DC1-798720D00E52}" type="presParOf" srcId="{334F994E-8B08-4CBB-B43E-551A308188DA}" destId="{0EAC30DF-1F84-4D4E-8FB3-595FFAC21D13}" srcOrd="2" destOrd="0" presId="urn:microsoft.com/office/officeart/2005/8/layout/bList2"/>
    <dgm:cxn modelId="{536378D6-4D3A-414F-964D-C9F7DA5D2861}" type="presParOf" srcId="{0EAC30DF-1F84-4D4E-8FB3-595FFAC21D13}" destId="{77226C3C-6B91-4BF8-9F96-F58BDD00CF5E}" srcOrd="0" destOrd="0" presId="urn:microsoft.com/office/officeart/2005/8/layout/bList2"/>
    <dgm:cxn modelId="{36E6CD03-0794-4FE6-9D3D-3E08F1707A4F}" type="presParOf" srcId="{0EAC30DF-1F84-4D4E-8FB3-595FFAC21D13}" destId="{B15675DA-19D2-4AE1-A729-B7268D98F01F}" srcOrd="1" destOrd="0" presId="urn:microsoft.com/office/officeart/2005/8/layout/bList2"/>
    <dgm:cxn modelId="{45336487-7D05-4710-9406-CEA3D88079DB}" type="presParOf" srcId="{0EAC30DF-1F84-4D4E-8FB3-595FFAC21D13}" destId="{3615A29F-F0BB-47ED-BED4-D480F51E8229}" srcOrd="2" destOrd="0" presId="urn:microsoft.com/office/officeart/2005/8/layout/bList2"/>
    <dgm:cxn modelId="{386F3DD5-9DE5-4820-88F7-036EA65B50D8}" type="presParOf" srcId="{0EAC30DF-1F84-4D4E-8FB3-595FFAC21D13}" destId="{7EB83F4D-4F83-42EE-AA1C-C0DE782CC2FB}" srcOrd="3" destOrd="0" presId="urn:microsoft.com/office/officeart/2005/8/layout/bList2"/>
    <dgm:cxn modelId="{5FD40FB4-20DF-4D83-AC18-03F085FA16AD}" type="presParOf" srcId="{334F994E-8B08-4CBB-B43E-551A308188DA}" destId="{1838F048-18D5-4574-AC37-D28770A35CDA}" srcOrd="3" destOrd="0" presId="urn:microsoft.com/office/officeart/2005/8/layout/bList2"/>
    <dgm:cxn modelId="{5C6B8859-90E3-4041-93FE-721B6DEEB849}" type="presParOf" srcId="{334F994E-8B08-4CBB-B43E-551A308188DA}" destId="{7E7FBA68-1E48-481B-AEC4-DA63C507DD56}" srcOrd="4" destOrd="0" presId="urn:microsoft.com/office/officeart/2005/8/layout/bList2"/>
    <dgm:cxn modelId="{CF6A362E-3CE8-4EA8-9338-A21E0F76A132}" type="presParOf" srcId="{7E7FBA68-1E48-481B-AEC4-DA63C507DD56}" destId="{4D7E7934-DBD9-4136-B366-DFA47E6DF8A2}" srcOrd="0" destOrd="0" presId="urn:microsoft.com/office/officeart/2005/8/layout/bList2"/>
    <dgm:cxn modelId="{BB6AF95B-8940-496A-BB61-43EF3EE0177F}" type="presParOf" srcId="{7E7FBA68-1E48-481B-AEC4-DA63C507DD56}" destId="{1F15027B-855F-4E09-9B7B-0DB722D36FAC}" srcOrd="1" destOrd="0" presId="urn:microsoft.com/office/officeart/2005/8/layout/bList2"/>
    <dgm:cxn modelId="{C1A6AA1F-6883-486B-AABA-029D6D07BA2B}" type="presParOf" srcId="{7E7FBA68-1E48-481B-AEC4-DA63C507DD56}" destId="{AF54FA6A-CD77-4670-9706-C89791D6B08A}" srcOrd="2" destOrd="0" presId="urn:microsoft.com/office/officeart/2005/8/layout/bList2"/>
    <dgm:cxn modelId="{EC35D957-10CC-4A8F-A84C-A9B8A3DDD14E}" type="presParOf" srcId="{7E7FBA68-1E48-481B-AEC4-DA63C507DD56}" destId="{06CABCFF-8BF6-4C90-9A25-6513EA657442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B27402F-1DFC-4885-A1BA-FD4CC1071BD8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A9346B5-0397-4326-8991-E0FF4C605D52}">
      <dgm:prSet phldrT="[Text]"/>
      <dgm:spPr>
        <a:solidFill>
          <a:schemeClr val="accent2">
            <a:alpha val="90000"/>
          </a:schemeClr>
        </a:solidFill>
      </dgm:spPr>
      <dgm:t>
        <a:bodyPr/>
        <a:lstStyle/>
        <a:p>
          <a:r>
            <a:rPr lang="en-GB" dirty="0" smtClean="0"/>
            <a:t>Pros</a:t>
          </a:r>
          <a:endParaRPr lang="en-GB" dirty="0"/>
        </a:p>
      </dgm:t>
    </dgm:pt>
    <dgm:pt modelId="{EBD830C7-154B-4F53-ACE6-AC07CF629804}" type="parTrans" cxnId="{078E7CE2-8377-4814-B5D5-08D0752FCC5D}">
      <dgm:prSet/>
      <dgm:spPr/>
      <dgm:t>
        <a:bodyPr/>
        <a:lstStyle/>
        <a:p>
          <a:endParaRPr lang="en-GB"/>
        </a:p>
      </dgm:t>
    </dgm:pt>
    <dgm:pt modelId="{A3C6FAD9-1FD3-4605-8D70-6625B5F0F9A1}" type="sibTrans" cxnId="{078E7CE2-8377-4814-B5D5-08D0752FCC5D}">
      <dgm:prSet/>
      <dgm:spPr/>
      <dgm:t>
        <a:bodyPr/>
        <a:lstStyle/>
        <a:p>
          <a:endParaRPr lang="en-GB"/>
        </a:p>
      </dgm:t>
    </dgm:pt>
    <dgm:pt modelId="{C202F075-396C-4392-B575-5ED9F7C1ABC8}">
      <dgm:prSet phldrT="[Text]"/>
      <dgm:spPr/>
      <dgm:t>
        <a:bodyPr/>
        <a:lstStyle/>
        <a:p>
          <a:r>
            <a:rPr lang="en-GB" dirty="0" smtClean="0"/>
            <a:t>Cost savings by reducing import</a:t>
          </a:r>
          <a:endParaRPr lang="en-GB" dirty="0"/>
        </a:p>
      </dgm:t>
    </dgm:pt>
    <dgm:pt modelId="{625DEB6F-A208-4AB6-97F5-0A593CE76DEF}" type="parTrans" cxnId="{9CBF061B-E0F1-4F61-8B91-5F39DB6CF821}">
      <dgm:prSet/>
      <dgm:spPr/>
      <dgm:t>
        <a:bodyPr/>
        <a:lstStyle/>
        <a:p>
          <a:endParaRPr lang="en-GB"/>
        </a:p>
      </dgm:t>
    </dgm:pt>
    <dgm:pt modelId="{E091A74A-7569-4198-A82E-B43B90E04BCE}" type="sibTrans" cxnId="{9CBF061B-E0F1-4F61-8B91-5F39DB6CF821}">
      <dgm:prSet/>
      <dgm:spPr/>
      <dgm:t>
        <a:bodyPr/>
        <a:lstStyle/>
        <a:p>
          <a:endParaRPr lang="en-GB"/>
        </a:p>
      </dgm:t>
    </dgm:pt>
    <dgm:pt modelId="{EAB435D9-8A96-4131-9436-93874CBECB25}">
      <dgm:prSet phldrT="[Text]"/>
      <dgm:spPr>
        <a:solidFill>
          <a:schemeClr val="accent2">
            <a:alpha val="90000"/>
          </a:schemeClr>
        </a:solidFill>
      </dgm:spPr>
      <dgm:t>
        <a:bodyPr/>
        <a:lstStyle/>
        <a:p>
          <a:r>
            <a:rPr lang="en-GB" dirty="0" smtClean="0"/>
            <a:t>Cons</a:t>
          </a:r>
          <a:endParaRPr lang="en-GB" dirty="0"/>
        </a:p>
      </dgm:t>
    </dgm:pt>
    <dgm:pt modelId="{0DBAB21F-DAFA-400A-B5EC-65365BACB29F}" type="parTrans" cxnId="{8EB3D993-4EE9-4C12-BA51-82309C4B4F89}">
      <dgm:prSet/>
      <dgm:spPr/>
      <dgm:t>
        <a:bodyPr/>
        <a:lstStyle/>
        <a:p>
          <a:endParaRPr lang="en-GB"/>
        </a:p>
      </dgm:t>
    </dgm:pt>
    <dgm:pt modelId="{8A884BBA-F182-4AE0-8CD1-61004A7CB9C7}" type="sibTrans" cxnId="{8EB3D993-4EE9-4C12-BA51-82309C4B4F89}">
      <dgm:prSet/>
      <dgm:spPr/>
      <dgm:t>
        <a:bodyPr/>
        <a:lstStyle/>
        <a:p>
          <a:endParaRPr lang="en-GB"/>
        </a:p>
      </dgm:t>
    </dgm:pt>
    <dgm:pt modelId="{625FF4A9-EF92-4072-93AF-5E2A1D87C360}">
      <dgm:prSet phldrT="[Text]"/>
      <dgm:spPr/>
      <dgm:t>
        <a:bodyPr/>
        <a:lstStyle/>
        <a:p>
          <a:r>
            <a:rPr lang="en-GB" dirty="0" smtClean="0"/>
            <a:t>Storage Capital Costs</a:t>
          </a:r>
          <a:endParaRPr lang="en-GB" dirty="0"/>
        </a:p>
      </dgm:t>
    </dgm:pt>
    <dgm:pt modelId="{1A848EB2-C033-484F-AD76-E37C8A25118F}" type="parTrans" cxnId="{93E3E968-6673-48D8-88AA-3A52DF9F6BAC}">
      <dgm:prSet/>
      <dgm:spPr/>
      <dgm:t>
        <a:bodyPr/>
        <a:lstStyle/>
        <a:p>
          <a:endParaRPr lang="en-GB"/>
        </a:p>
      </dgm:t>
    </dgm:pt>
    <dgm:pt modelId="{1380DE1A-1162-45F0-9DDD-BF8982BE07D1}" type="sibTrans" cxnId="{93E3E968-6673-48D8-88AA-3A52DF9F6BAC}">
      <dgm:prSet/>
      <dgm:spPr/>
      <dgm:t>
        <a:bodyPr/>
        <a:lstStyle/>
        <a:p>
          <a:endParaRPr lang="en-GB"/>
        </a:p>
      </dgm:t>
    </dgm:pt>
    <dgm:pt modelId="{01DBBD21-544F-431A-BEEF-428C3FAECFF1}">
      <dgm:prSet phldrT="[Text]"/>
      <dgm:spPr/>
      <dgm:t>
        <a:bodyPr/>
        <a:lstStyle/>
        <a:p>
          <a:r>
            <a:rPr lang="en-GB" dirty="0" smtClean="0"/>
            <a:t>Lost income by reducing export</a:t>
          </a:r>
          <a:endParaRPr lang="en-GB" dirty="0"/>
        </a:p>
      </dgm:t>
    </dgm:pt>
    <dgm:pt modelId="{F7A21913-3CCA-4885-A4BB-C7F81F87F6A0}" type="parTrans" cxnId="{C4635FA6-021C-49BA-A914-39ED1206E55D}">
      <dgm:prSet/>
      <dgm:spPr/>
      <dgm:t>
        <a:bodyPr/>
        <a:lstStyle/>
        <a:p>
          <a:endParaRPr lang="en-GB"/>
        </a:p>
      </dgm:t>
    </dgm:pt>
    <dgm:pt modelId="{2A5EA2F7-8C6F-4C42-BBDE-FBCD0F610161}" type="sibTrans" cxnId="{C4635FA6-021C-49BA-A914-39ED1206E55D}">
      <dgm:prSet/>
      <dgm:spPr/>
      <dgm:t>
        <a:bodyPr/>
        <a:lstStyle/>
        <a:p>
          <a:endParaRPr lang="en-GB"/>
        </a:p>
      </dgm:t>
    </dgm:pt>
    <dgm:pt modelId="{2BA78254-6840-42B9-8204-E74EC8DEA816}">
      <dgm:prSet phldrT="[Text]"/>
      <dgm:spPr/>
      <dgm:t>
        <a:bodyPr/>
        <a:lstStyle/>
        <a:p>
          <a:r>
            <a:rPr lang="en-GB" dirty="0" smtClean="0"/>
            <a:t>Cost savings by reducing risks</a:t>
          </a:r>
          <a:endParaRPr lang="en-GB" dirty="0"/>
        </a:p>
      </dgm:t>
    </dgm:pt>
    <dgm:pt modelId="{CCE09212-8049-420F-A63C-28F2DA58D6E3}" type="parTrans" cxnId="{496814F0-D14A-4160-86F6-DD23BB1E277D}">
      <dgm:prSet/>
      <dgm:spPr/>
      <dgm:t>
        <a:bodyPr/>
        <a:lstStyle/>
        <a:p>
          <a:endParaRPr lang="en-GB"/>
        </a:p>
      </dgm:t>
    </dgm:pt>
    <dgm:pt modelId="{222F8C2B-1D37-40A8-B919-291B7A1972D0}" type="sibTrans" cxnId="{496814F0-D14A-4160-86F6-DD23BB1E277D}">
      <dgm:prSet/>
      <dgm:spPr/>
      <dgm:t>
        <a:bodyPr/>
        <a:lstStyle/>
        <a:p>
          <a:endParaRPr lang="en-GB"/>
        </a:p>
      </dgm:t>
    </dgm:pt>
    <dgm:pt modelId="{2F45E08B-B921-472F-A03C-E212C59215FB}" type="pres">
      <dgm:prSet presAssocID="{EB27402F-1DFC-4885-A1BA-FD4CC1071BD8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E7F3924-F01C-4717-89F4-8A0F249D207E}" type="pres">
      <dgm:prSet presAssocID="{EB27402F-1DFC-4885-A1BA-FD4CC1071BD8}" presName="dummyMaxCanvas" presStyleCnt="0"/>
      <dgm:spPr/>
    </dgm:pt>
    <dgm:pt modelId="{38D2932F-2CBD-487B-BA69-9CDFB88AD8FF}" type="pres">
      <dgm:prSet presAssocID="{EB27402F-1DFC-4885-A1BA-FD4CC1071BD8}" presName="parentComposite" presStyleCnt="0"/>
      <dgm:spPr/>
    </dgm:pt>
    <dgm:pt modelId="{5C9CA192-639F-404F-845B-027E5200BA62}" type="pres">
      <dgm:prSet presAssocID="{EB27402F-1DFC-4885-A1BA-FD4CC1071BD8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en-GB"/>
        </a:p>
      </dgm:t>
    </dgm:pt>
    <dgm:pt modelId="{0A8EA981-4A72-49A4-8F5A-4ABC7C8247AC}" type="pres">
      <dgm:prSet presAssocID="{EB27402F-1DFC-4885-A1BA-FD4CC1071BD8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en-GB"/>
        </a:p>
      </dgm:t>
    </dgm:pt>
    <dgm:pt modelId="{C9C56199-91C2-40D3-A4A9-00BA8810663A}" type="pres">
      <dgm:prSet presAssocID="{EB27402F-1DFC-4885-A1BA-FD4CC1071BD8}" presName="childrenComposite" presStyleCnt="0"/>
      <dgm:spPr/>
    </dgm:pt>
    <dgm:pt modelId="{7ADCC5FE-E7EE-48A3-B28C-82FC37210E2B}" type="pres">
      <dgm:prSet presAssocID="{EB27402F-1DFC-4885-A1BA-FD4CC1071BD8}" presName="dummyMaxCanvas_ChildArea" presStyleCnt="0"/>
      <dgm:spPr/>
    </dgm:pt>
    <dgm:pt modelId="{DF21C265-8F9E-478C-9770-A34A91449D76}" type="pres">
      <dgm:prSet presAssocID="{EB27402F-1DFC-4885-A1BA-FD4CC1071BD8}" presName="fulcrum" presStyleLbl="alignAccFollowNode1" presStyleIdx="2" presStyleCnt="4"/>
      <dgm:spPr>
        <a:solidFill>
          <a:schemeClr val="accent2">
            <a:alpha val="90000"/>
          </a:schemeClr>
        </a:solidFill>
      </dgm:spPr>
      <dgm:t>
        <a:bodyPr/>
        <a:lstStyle/>
        <a:p>
          <a:endParaRPr lang="en-GB"/>
        </a:p>
      </dgm:t>
    </dgm:pt>
    <dgm:pt modelId="{7A2E2384-A2B1-47A3-93C7-9242CE720694}" type="pres">
      <dgm:prSet presAssocID="{EB27402F-1DFC-4885-A1BA-FD4CC1071BD8}" presName="balance_22" presStyleLbl="alignAccFollowNode1" presStyleIdx="3" presStyleCnt="4">
        <dgm:presLayoutVars>
          <dgm:bulletEnabled val="1"/>
        </dgm:presLayoutVars>
      </dgm:prSet>
      <dgm:spPr>
        <a:solidFill>
          <a:schemeClr val="accent2"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endParaRPr lang="en-GB"/>
        </a:p>
      </dgm:t>
    </dgm:pt>
    <dgm:pt modelId="{CB0A5C85-8735-44ED-A15C-106428994583}" type="pres">
      <dgm:prSet presAssocID="{EB27402F-1DFC-4885-A1BA-FD4CC1071BD8}" presName="right_22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A0EAAC8-0FDF-4D2C-8288-BE1906753091}" type="pres">
      <dgm:prSet presAssocID="{EB27402F-1DFC-4885-A1BA-FD4CC1071BD8}" presName="right_22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56BF1EB-E14D-41E2-AC8E-916D4F840CD3}" type="pres">
      <dgm:prSet presAssocID="{EB27402F-1DFC-4885-A1BA-FD4CC1071BD8}" presName="left_22_1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85C9D69-1EC7-4BBD-9295-183ABD766DD0}" type="pres">
      <dgm:prSet presAssocID="{EB27402F-1DFC-4885-A1BA-FD4CC1071BD8}" presName="left_22_2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CBF061B-E0F1-4F61-8B91-5F39DB6CF821}" srcId="{BA9346B5-0397-4326-8991-E0FF4C605D52}" destId="{C202F075-396C-4392-B575-5ED9F7C1ABC8}" srcOrd="0" destOrd="0" parTransId="{625DEB6F-A208-4AB6-97F5-0A593CE76DEF}" sibTransId="{E091A74A-7569-4198-A82E-B43B90E04BCE}"/>
    <dgm:cxn modelId="{64046C68-E713-46A3-BA9B-E0811AA2DC2E}" type="presOf" srcId="{BA9346B5-0397-4326-8991-E0FF4C605D52}" destId="{5C9CA192-639F-404F-845B-027E5200BA62}" srcOrd="0" destOrd="0" presId="urn:microsoft.com/office/officeart/2005/8/layout/balance1"/>
    <dgm:cxn modelId="{C4635FA6-021C-49BA-A914-39ED1206E55D}" srcId="{EAB435D9-8A96-4131-9436-93874CBECB25}" destId="{01DBBD21-544F-431A-BEEF-428C3FAECFF1}" srcOrd="1" destOrd="0" parTransId="{F7A21913-3CCA-4885-A4BB-C7F81F87F6A0}" sibTransId="{2A5EA2F7-8C6F-4C42-BBDE-FBCD0F610161}"/>
    <dgm:cxn modelId="{736D17C5-4058-4AC8-A7A4-AC8709355419}" type="presOf" srcId="{625FF4A9-EF92-4072-93AF-5E2A1D87C360}" destId="{CB0A5C85-8735-44ED-A15C-106428994583}" srcOrd="0" destOrd="0" presId="urn:microsoft.com/office/officeart/2005/8/layout/balance1"/>
    <dgm:cxn modelId="{ABAF6367-1F51-4C6E-A1B5-E4E286DE2854}" type="presOf" srcId="{C202F075-396C-4392-B575-5ED9F7C1ABC8}" destId="{556BF1EB-E14D-41E2-AC8E-916D4F840CD3}" srcOrd="0" destOrd="0" presId="urn:microsoft.com/office/officeart/2005/8/layout/balance1"/>
    <dgm:cxn modelId="{01EB24B9-4A6B-4B11-8870-343FDA22875E}" type="presOf" srcId="{EB27402F-1DFC-4885-A1BA-FD4CC1071BD8}" destId="{2F45E08B-B921-472F-A03C-E212C59215FB}" srcOrd="0" destOrd="0" presId="urn:microsoft.com/office/officeart/2005/8/layout/balance1"/>
    <dgm:cxn modelId="{93E3E968-6673-48D8-88AA-3A52DF9F6BAC}" srcId="{EAB435D9-8A96-4131-9436-93874CBECB25}" destId="{625FF4A9-EF92-4072-93AF-5E2A1D87C360}" srcOrd="0" destOrd="0" parTransId="{1A848EB2-C033-484F-AD76-E37C8A25118F}" sibTransId="{1380DE1A-1162-45F0-9DDD-BF8982BE07D1}"/>
    <dgm:cxn modelId="{078E7CE2-8377-4814-B5D5-08D0752FCC5D}" srcId="{EB27402F-1DFC-4885-A1BA-FD4CC1071BD8}" destId="{BA9346B5-0397-4326-8991-E0FF4C605D52}" srcOrd="0" destOrd="0" parTransId="{EBD830C7-154B-4F53-ACE6-AC07CF629804}" sibTransId="{A3C6FAD9-1FD3-4605-8D70-6625B5F0F9A1}"/>
    <dgm:cxn modelId="{5FD547F6-D9C6-4330-BD0C-98BF8EDA54C8}" type="presOf" srcId="{01DBBD21-544F-431A-BEEF-428C3FAECFF1}" destId="{4A0EAAC8-0FDF-4D2C-8288-BE1906753091}" srcOrd="0" destOrd="0" presId="urn:microsoft.com/office/officeart/2005/8/layout/balance1"/>
    <dgm:cxn modelId="{8EB3D993-4EE9-4C12-BA51-82309C4B4F89}" srcId="{EB27402F-1DFC-4885-A1BA-FD4CC1071BD8}" destId="{EAB435D9-8A96-4131-9436-93874CBECB25}" srcOrd="1" destOrd="0" parTransId="{0DBAB21F-DAFA-400A-B5EC-65365BACB29F}" sibTransId="{8A884BBA-F182-4AE0-8CD1-61004A7CB9C7}"/>
    <dgm:cxn modelId="{5360C05B-CC54-4B73-89B3-54BFA652B555}" type="presOf" srcId="{EAB435D9-8A96-4131-9436-93874CBECB25}" destId="{0A8EA981-4A72-49A4-8F5A-4ABC7C8247AC}" srcOrd="0" destOrd="0" presId="urn:microsoft.com/office/officeart/2005/8/layout/balance1"/>
    <dgm:cxn modelId="{496814F0-D14A-4160-86F6-DD23BB1E277D}" srcId="{BA9346B5-0397-4326-8991-E0FF4C605D52}" destId="{2BA78254-6840-42B9-8204-E74EC8DEA816}" srcOrd="1" destOrd="0" parTransId="{CCE09212-8049-420F-A63C-28F2DA58D6E3}" sibTransId="{222F8C2B-1D37-40A8-B919-291B7A1972D0}"/>
    <dgm:cxn modelId="{205DA72A-C3E9-41FE-8D7E-4046C20E8300}" type="presOf" srcId="{2BA78254-6840-42B9-8204-E74EC8DEA816}" destId="{585C9D69-1EC7-4BBD-9295-183ABD766DD0}" srcOrd="0" destOrd="0" presId="urn:microsoft.com/office/officeart/2005/8/layout/balance1"/>
    <dgm:cxn modelId="{20D244DC-0A0E-4DB1-937B-E3C807A33215}" type="presParOf" srcId="{2F45E08B-B921-472F-A03C-E212C59215FB}" destId="{BE7F3924-F01C-4717-89F4-8A0F249D207E}" srcOrd="0" destOrd="0" presId="urn:microsoft.com/office/officeart/2005/8/layout/balance1"/>
    <dgm:cxn modelId="{C8C46649-D86D-42A2-A7EA-23D2752567EB}" type="presParOf" srcId="{2F45E08B-B921-472F-A03C-E212C59215FB}" destId="{38D2932F-2CBD-487B-BA69-9CDFB88AD8FF}" srcOrd="1" destOrd="0" presId="urn:microsoft.com/office/officeart/2005/8/layout/balance1"/>
    <dgm:cxn modelId="{98E89BD2-B616-49F9-A66D-EF7174C71FEA}" type="presParOf" srcId="{38D2932F-2CBD-487B-BA69-9CDFB88AD8FF}" destId="{5C9CA192-639F-404F-845B-027E5200BA62}" srcOrd="0" destOrd="0" presId="urn:microsoft.com/office/officeart/2005/8/layout/balance1"/>
    <dgm:cxn modelId="{9DCA8DB8-8B21-43CA-88EE-290DF7F20445}" type="presParOf" srcId="{38D2932F-2CBD-487B-BA69-9CDFB88AD8FF}" destId="{0A8EA981-4A72-49A4-8F5A-4ABC7C8247AC}" srcOrd="1" destOrd="0" presId="urn:microsoft.com/office/officeart/2005/8/layout/balance1"/>
    <dgm:cxn modelId="{D99B60EE-930E-4EB4-9864-B179529BD23D}" type="presParOf" srcId="{2F45E08B-B921-472F-A03C-E212C59215FB}" destId="{C9C56199-91C2-40D3-A4A9-00BA8810663A}" srcOrd="2" destOrd="0" presId="urn:microsoft.com/office/officeart/2005/8/layout/balance1"/>
    <dgm:cxn modelId="{D559FED7-3BF4-4814-85E7-EA3676D94314}" type="presParOf" srcId="{C9C56199-91C2-40D3-A4A9-00BA8810663A}" destId="{7ADCC5FE-E7EE-48A3-B28C-82FC37210E2B}" srcOrd="0" destOrd="0" presId="urn:microsoft.com/office/officeart/2005/8/layout/balance1"/>
    <dgm:cxn modelId="{82072CCD-7570-44C9-B25C-126E4D886A03}" type="presParOf" srcId="{C9C56199-91C2-40D3-A4A9-00BA8810663A}" destId="{DF21C265-8F9E-478C-9770-A34A91449D76}" srcOrd="1" destOrd="0" presId="urn:microsoft.com/office/officeart/2005/8/layout/balance1"/>
    <dgm:cxn modelId="{E0FCFC53-BB58-44D6-ACEF-FDDE9D8D5993}" type="presParOf" srcId="{C9C56199-91C2-40D3-A4A9-00BA8810663A}" destId="{7A2E2384-A2B1-47A3-93C7-9242CE720694}" srcOrd="2" destOrd="0" presId="urn:microsoft.com/office/officeart/2005/8/layout/balance1"/>
    <dgm:cxn modelId="{C007EF84-BC35-457C-8712-62AC27B7072C}" type="presParOf" srcId="{C9C56199-91C2-40D3-A4A9-00BA8810663A}" destId="{CB0A5C85-8735-44ED-A15C-106428994583}" srcOrd="3" destOrd="0" presId="urn:microsoft.com/office/officeart/2005/8/layout/balance1"/>
    <dgm:cxn modelId="{6F182410-A6BC-41B3-8441-9D1B99FA65E9}" type="presParOf" srcId="{C9C56199-91C2-40D3-A4A9-00BA8810663A}" destId="{4A0EAAC8-0FDF-4D2C-8288-BE1906753091}" srcOrd="4" destOrd="0" presId="urn:microsoft.com/office/officeart/2005/8/layout/balance1"/>
    <dgm:cxn modelId="{953D89CC-EC27-4737-BFBE-340628FAEDF3}" type="presParOf" srcId="{C9C56199-91C2-40D3-A4A9-00BA8810663A}" destId="{556BF1EB-E14D-41E2-AC8E-916D4F840CD3}" srcOrd="5" destOrd="0" presId="urn:microsoft.com/office/officeart/2005/8/layout/balance1"/>
    <dgm:cxn modelId="{F4B22E8B-CFA8-4323-98ED-66ABA20E0E16}" type="presParOf" srcId="{C9C56199-91C2-40D3-A4A9-00BA8810663A}" destId="{585C9D69-1EC7-4BBD-9295-183ABD766DD0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5BD7A-DA58-4AD9-AB01-56C3FAD109B5}">
      <dsp:nvSpPr>
        <dsp:cNvPr id="0" name=""/>
        <dsp:cNvSpPr/>
      </dsp:nvSpPr>
      <dsp:spPr>
        <a:xfrm>
          <a:off x="211441" y="1819359"/>
          <a:ext cx="1807083" cy="9035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/>
            <a:t>Industrial Challenges</a:t>
          </a:r>
          <a:endParaRPr lang="en-GB" sz="2200" kern="1200" dirty="0"/>
        </a:p>
      </dsp:txBody>
      <dsp:txXfrm>
        <a:off x="237905" y="1845823"/>
        <a:ext cx="1754155" cy="850613"/>
      </dsp:txXfrm>
    </dsp:sp>
    <dsp:sp modelId="{7423792F-7DCB-4C4D-970F-599C5E5723D1}">
      <dsp:nvSpPr>
        <dsp:cNvPr id="0" name=""/>
        <dsp:cNvSpPr/>
      </dsp:nvSpPr>
      <dsp:spPr>
        <a:xfrm rot="17945813">
          <a:off x="1636726" y="1601495"/>
          <a:ext cx="1486430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486430" y="2021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2342780" y="1584549"/>
        <a:ext cx="74321" cy="74321"/>
      </dsp:txXfrm>
    </dsp:sp>
    <dsp:sp modelId="{E472E064-D071-4046-B445-C789B765ACD3}">
      <dsp:nvSpPr>
        <dsp:cNvPr id="0" name=""/>
        <dsp:cNvSpPr/>
      </dsp:nvSpPr>
      <dsp:spPr>
        <a:xfrm>
          <a:off x="2741358" y="520518"/>
          <a:ext cx="1807083" cy="9035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smtClean="0"/>
            <a:t>Unstable Supply</a:t>
          </a:r>
          <a:endParaRPr lang="en-GB" sz="2200" kern="1200"/>
        </a:p>
      </dsp:txBody>
      <dsp:txXfrm>
        <a:off x="2767822" y="546982"/>
        <a:ext cx="1754155" cy="850613"/>
      </dsp:txXfrm>
    </dsp:sp>
    <dsp:sp modelId="{93812162-F2B5-44A0-B21E-F6BA141F9456}">
      <dsp:nvSpPr>
        <dsp:cNvPr id="0" name=""/>
        <dsp:cNvSpPr/>
      </dsp:nvSpPr>
      <dsp:spPr>
        <a:xfrm rot="19457599">
          <a:off x="4464772" y="692306"/>
          <a:ext cx="89017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890172" y="20214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4887604" y="690266"/>
        <a:ext cx="44508" cy="44508"/>
      </dsp:txXfrm>
    </dsp:sp>
    <dsp:sp modelId="{3E27B515-26DA-45E6-AEE2-C59BB4021CAF}">
      <dsp:nvSpPr>
        <dsp:cNvPr id="0" name=""/>
        <dsp:cNvSpPr/>
      </dsp:nvSpPr>
      <dsp:spPr>
        <a:xfrm>
          <a:off x="5271275" y="982"/>
          <a:ext cx="1807083" cy="9035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/>
            <a:t>Process Interruptions </a:t>
          </a:r>
          <a:endParaRPr lang="en-GB" sz="2200" kern="1200" dirty="0"/>
        </a:p>
      </dsp:txBody>
      <dsp:txXfrm>
        <a:off x="5297739" y="27446"/>
        <a:ext cx="1754155" cy="850613"/>
      </dsp:txXfrm>
    </dsp:sp>
    <dsp:sp modelId="{A71AAB40-0DEF-408C-9702-33AE79E46DEC}">
      <dsp:nvSpPr>
        <dsp:cNvPr id="0" name=""/>
        <dsp:cNvSpPr/>
      </dsp:nvSpPr>
      <dsp:spPr>
        <a:xfrm rot="2142401">
          <a:off x="4464772" y="1211842"/>
          <a:ext cx="89017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890172" y="20214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4887604" y="1209803"/>
        <a:ext cx="44508" cy="44508"/>
      </dsp:txXfrm>
    </dsp:sp>
    <dsp:sp modelId="{5B7DA4DF-B560-4894-A523-0F28782AAC6C}">
      <dsp:nvSpPr>
        <dsp:cNvPr id="0" name=""/>
        <dsp:cNvSpPr/>
      </dsp:nvSpPr>
      <dsp:spPr>
        <a:xfrm>
          <a:off x="5271275" y="1040055"/>
          <a:ext cx="1807083" cy="9035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/>
            <a:t>Significant Cost</a:t>
          </a:r>
          <a:endParaRPr lang="en-GB" sz="2200" kern="1200" dirty="0"/>
        </a:p>
      </dsp:txBody>
      <dsp:txXfrm>
        <a:off x="5297739" y="1066519"/>
        <a:ext cx="1754155" cy="850613"/>
      </dsp:txXfrm>
    </dsp:sp>
    <dsp:sp modelId="{D2363BCC-E2A4-4859-83AA-7F6842B3A653}">
      <dsp:nvSpPr>
        <dsp:cNvPr id="0" name=""/>
        <dsp:cNvSpPr/>
      </dsp:nvSpPr>
      <dsp:spPr>
        <a:xfrm rot="1186030">
          <a:off x="1995894" y="2380800"/>
          <a:ext cx="76809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768093" y="2021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2360739" y="2381812"/>
        <a:ext cx="38404" cy="38404"/>
      </dsp:txXfrm>
    </dsp:sp>
    <dsp:sp modelId="{2A859621-D140-4293-9831-72490B8800C3}">
      <dsp:nvSpPr>
        <dsp:cNvPr id="0" name=""/>
        <dsp:cNvSpPr/>
      </dsp:nvSpPr>
      <dsp:spPr>
        <a:xfrm>
          <a:off x="2741358" y="2079128"/>
          <a:ext cx="1807083" cy="9035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/>
            <a:t>Rising Electricity Prices </a:t>
          </a:r>
          <a:endParaRPr lang="en-GB" sz="2200" kern="1200" dirty="0"/>
        </a:p>
      </dsp:txBody>
      <dsp:txXfrm>
        <a:off x="2767822" y="2105592"/>
        <a:ext cx="1754155" cy="850613"/>
      </dsp:txXfrm>
    </dsp:sp>
    <dsp:sp modelId="{9E328F70-D6C0-4C68-974E-D525F4F7791D}">
      <dsp:nvSpPr>
        <dsp:cNvPr id="0" name=""/>
        <dsp:cNvSpPr/>
      </dsp:nvSpPr>
      <dsp:spPr>
        <a:xfrm>
          <a:off x="4548441" y="2510684"/>
          <a:ext cx="72283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722833" y="20214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4891787" y="2512828"/>
        <a:ext cx="36141" cy="36141"/>
      </dsp:txXfrm>
    </dsp:sp>
    <dsp:sp modelId="{2B8B05D1-22AF-4131-942C-4DFB4B362A75}">
      <dsp:nvSpPr>
        <dsp:cNvPr id="0" name=""/>
        <dsp:cNvSpPr/>
      </dsp:nvSpPr>
      <dsp:spPr>
        <a:xfrm>
          <a:off x="5271275" y="2079128"/>
          <a:ext cx="1807083" cy="9035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smtClean="0"/>
            <a:t>Increased Cost</a:t>
          </a:r>
          <a:endParaRPr lang="en-GB" sz="2200" kern="1200"/>
        </a:p>
      </dsp:txBody>
      <dsp:txXfrm>
        <a:off x="5297739" y="2105592"/>
        <a:ext cx="1754155" cy="850613"/>
      </dsp:txXfrm>
    </dsp:sp>
    <dsp:sp modelId="{B2060E2F-8B84-457D-8C37-F932F9D7DE6A}">
      <dsp:nvSpPr>
        <dsp:cNvPr id="0" name=""/>
        <dsp:cNvSpPr/>
      </dsp:nvSpPr>
      <dsp:spPr>
        <a:xfrm rot="3654187">
          <a:off x="1636726" y="2900336"/>
          <a:ext cx="1486430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486430" y="2021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2342780" y="2883390"/>
        <a:ext cx="74321" cy="74321"/>
      </dsp:txXfrm>
    </dsp:sp>
    <dsp:sp modelId="{1E087D51-543D-451B-9085-10A2F2E3B287}">
      <dsp:nvSpPr>
        <dsp:cNvPr id="0" name=""/>
        <dsp:cNvSpPr/>
      </dsp:nvSpPr>
      <dsp:spPr>
        <a:xfrm>
          <a:off x="2741358" y="3118201"/>
          <a:ext cx="1807083" cy="9035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smtClean="0"/>
            <a:t>Carbon Footprint </a:t>
          </a:r>
          <a:endParaRPr lang="en-GB" sz="2200" kern="1200"/>
        </a:p>
      </dsp:txBody>
      <dsp:txXfrm>
        <a:off x="2767822" y="3144665"/>
        <a:ext cx="1754155" cy="850613"/>
      </dsp:txXfrm>
    </dsp:sp>
    <dsp:sp modelId="{27B7FDD6-BBCE-44ED-A003-64086E95FDA2}">
      <dsp:nvSpPr>
        <dsp:cNvPr id="0" name=""/>
        <dsp:cNvSpPr/>
      </dsp:nvSpPr>
      <dsp:spPr>
        <a:xfrm>
          <a:off x="4548441" y="3549757"/>
          <a:ext cx="72283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722833" y="20214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4891787" y="3551901"/>
        <a:ext cx="36141" cy="36141"/>
      </dsp:txXfrm>
    </dsp:sp>
    <dsp:sp modelId="{E801E7C8-16CE-4D02-B8E5-D12DBE829707}">
      <dsp:nvSpPr>
        <dsp:cNvPr id="0" name=""/>
        <dsp:cNvSpPr/>
      </dsp:nvSpPr>
      <dsp:spPr>
        <a:xfrm>
          <a:off x="5271275" y="3118201"/>
          <a:ext cx="1807083" cy="9035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smtClean="0"/>
            <a:t>Need to Reduce Emissions</a:t>
          </a:r>
          <a:endParaRPr lang="en-GB" sz="2200" kern="1200"/>
        </a:p>
      </dsp:txBody>
      <dsp:txXfrm>
        <a:off x="5297739" y="3144665"/>
        <a:ext cx="1754155" cy="85061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6577A7-23C1-495F-BB14-2D0C462EFE99}">
      <dsp:nvSpPr>
        <dsp:cNvPr id="0" name=""/>
        <dsp:cNvSpPr/>
      </dsp:nvSpPr>
      <dsp:spPr>
        <a:xfrm>
          <a:off x="2889898" y="-96129"/>
          <a:ext cx="1638534" cy="12202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National Grid</a:t>
          </a:r>
          <a:endParaRPr lang="en-GB" sz="1800" kern="1200" dirty="0"/>
        </a:p>
      </dsp:txBody>
      <dsp:txXfrm>
        <a:off x="2949468" y="-36559"/>
        <a:ext cx="1519394" cy="1101147"/>
      </dsp:txXfrm>
    </dsp:sp>
    <dsp:sp modelId="{98E985CE-60F5-4771-8268-6D789CF70E72}">
      <dsp:nvSpPr>
        <dsp:cNvPr id="0" name=""/>
        <dsp:cNvSpPr/>
      </dsp:nvSpPr>
      <dsp:spPr>
        <a:xfrm>
          <a:off x="2118373" y="514014"/>
          <a:ext cx="3181584" cy="3181584"/>
        </a:xfrm>
        <a:custGeom>
          <a:avLst/>
          <a:gdLst/>
          <a:ahLst/>
          <a:cxnLst/>
          <a:rect l="0" t="0" r="0" b="0"/>
          <a:pathLst>
            <a:path>
              <a:moveTo>
                <a:pt x="2579261" y="344378"/>
              </a:moveTo>
              <a:arcTo wR="1590792" hR="1590792" stAng="18504972" swAng="137612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F3783A-8F01-4801-A3DD-C00D524EF2FF}">
      <dsp:nvSpPr>
        <dsp:cNvPr id="0" name=""/>
        <dsp:cNvSpPr/>
      </dsp:nvSpPr>
      <dsp:spPr>
        <a:xfrm>
          <a:off x="4416011" y="1528758"/>
          <a:ext cx="1767892" cy="11520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u="sng" kern="1200" dirty="0" smtClean="0"/>
            <a:t>Electricity Deficit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Import Tariff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8.2 p/kWh</a:t>
          </a:r>
          <a:endParaRPr lang="en-GB" sz="1800" kern="1200" dirty="0"/>
        </a:p>
      </dsp:txBody>
      <dsp:txXfrm>
        <a:off x="4472252" y="1584999"/>
        <a:ext cx="1655410" cy="1039614"/>
      </dsp:txXfrm>
    </dsp:sp>
    <dsp:sp modelId="{02E2A95E-4F08-4DB2-97D3-55D6AFCDCEB5}">
      <dsp:nvSpPr>
        <dsp:cNvPr id="0" name=""/>
        <dsp:cNvSpPr/>
      </dsp:nvSpPr>
      <dsp:spPr>
        <a:xfrm>
          <a:off x="2118373" y="514014"/>
          <a:ext cx="3181584" cy="3181584"/>
        </a:xfrm>
        <a:custGeom>
          <a:avLst/>
          <a:gdLst/>
          <a:ahLst/>
          <a:cxnLst/>
          <a:rect l="0" t="0" r="0" b="0"/>
          <a:pathLst>
            <a:path>
              <a:moveTo>
                <a:pt x="2985939" y="2355111"/>
              </a:moveTo>
              <a:arcTo wR="1590792" hR="1590792" stAng="1722944" swAng="138939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D0C991-A47D-4CE4-9EC2-5F2642BAA2E3}">
      <dsp:nvSpPr>
        <dsp:cNvPr id="0" name=""/>
        <dsp:cNvSpPr/>
      </dsp:nvSpPr>
      <dsp:spPr>
        <a:xfrm>
          <a:off x="2898381" y="3149094"/>
          <a:ext cx="1621568" cy="10930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Industrial Site</a:t>
          </a:r>
          <a:endParaRPr lang="en-GB" sz="1800" kern="1200" dirty="0"/>
        </a:p>
      </dsp:txBody>
      <dsp:txXfrm>
        <a:off x="2951737" y="3202450"/>
        <a:ext cx="1514856" cy="986295"/>
      </dsp:txXfrm>
    </dsp:sp>
    <dsp:sp modelId="{2A1CB95D-8ED8-40A1-975B-0A7998AA66CE}">
      <dsp:nvSpPr>
        <dsp:cNvPr id="0" name=""/>
        <dsp:cNvSpPr/>
      </dsp:nvSpPr>
      <dsp:spPr>
        <a:xfrm>
          <a:off x="2118373" y="514014"/>
          <a:ext cx="3181584" cy="3181584"/>
        </a:xfrm>
        <a:custGeom>
          <a:avLst/>
          <a:gdLst/>
          <a:ahLst/>
          <a:cxnLst/>
          <a:rect l="0" t="0" r="0" b="0"/>
          <a:pathLst>
            <a:path>
              <a:moveTo>
                <a:pt x="610480" y="2843632"/>
              </a:moveTo>
              <a:arcTo wR="1590792" hR="1590792" stAng="7682531" swAng="137252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78924A-F52F-43C2-A8B2-9F5B628B04E2}">
      <dsp:nvSpPr>
        <dsp:cNvPr id="0" name=""/>
        <dsp:cNvSpPr/>
      </dsp:nvSpPr>
      <dsp:spPr>
        <a:xfrm>
          <a:off x="1235783" y="1517075"/>
          <a:ext cx="1765180" cy="11754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u="sng" kern="1200" dirty="0" smtClean="0"/>
            <a:t>Electricity Surplus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Export Tariff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5.4 p/kWh</a:t>
          </a:r>
          <a:endParaRPr lang="en-GB" sz="1800" kern="1200" dirty="0"/>
        </a:p>
      </dsp:txBody>
      <dsp:txXfrm>
        <a:off x="1293164" y="1574456"/>
        <a:ext cx="1650418" cy="1060700"/>
      </dsp:txXfrm>
    </dsp:sp>
    <dsp:sp modelId="{11A608B5-481E-4911-B3FE-655D930B29D8}">
      <dsp:nvSpPr>
        <dsp:cNvPr id="0" name=""/>
        <dsp:cNvSpPr/>
      </dsp:nvSpPr>
      <dsp:spPr>
        <a:xfrm>
          <a:off x="2118373" y="514014"/>
          <a:ext cx="3181584" cy="3181584"/>
        </a:xfrm>
        <a:custGeom>
          <a:avLst/>
          <a:gdLst/>
          <a:ahLst/>
          <a:cxnLst/>
          <a:rect l="0" t="0" r="0" b="0"/>
          <a:pathLst>
            <a:path>
              <a:moveTo>
                <a:pt x="199655" y="819197"/>
              </a:moveTo>
              <a:arcTo wR="1590792" hR="1590792" stAng="12540897" swAng="135926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0E3B6-87DD-4B9C-8E64-E76A8D108A1F}">
      <dsp:nvSpPr>
        <dsp:cNvPr id="0" name=""/>
        <dsp:cNvSpPr/>
      </dsp:nvSpPr>
      <dsp:spPr>
        <a:xfrm rot="5400000">
          <a:off x="4721316" y="-1795877"/>
          <a:ext cx="1087636" cy="49554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3100" kern="1200" dirty="0"/>
        </a:p>
      </dsp:txBody>
      <dsp:txXfrm rot="-5400000">
        <a:off x="2787424" y="191109"/>
        <a:ext cx="4902326" cy="981448"/>
      </dsp:txXfrm>
    </dsp:sp>
    <dsp:sp modelId="{9DBD191E-6BDF-451A-9F6B-29C5545D8DB8}">
      <dsp:nvSpPr>
        <dsp:cNvPr id="0" name=""/>
        <dsp:cNvSpPr/>
      </dsp:nvSpPr>
      <dsp:spPr>
        <a:xfrm>
          <a:off x="0" y="2059"/>
          <a:ext cx="2787424" cy="13595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kern="1200" dirty="0" smtClean="0"/>
            <a:t>Liquid Air </a:t>
          </a:r>
          <a:endParaRPr lang="en-GB" sz="2900" kern="1200" dirty="0"/>
        </a:p>
      </dsp:txBody>
      <dsp:txXfrm>
        <a:off x="66368" y="68427"/>
        <a:ext cx="2654688" cy="1226809"/>
      </dsp:txXfrm>
    </dsp:sp>
    <dsp:sp modelId="{457A32E1-F249-4E25-AB6E-D176B136C200}">
      <dsp:nvSpPr>
        <dsp:cNvPr id="0" name=""/>
        <dsp:cNvSpPr/>
      </dsp:nvSpPr>
      <dsp:spPr>
        <a:xfrm rot="5400000">
          <a:off x="4721316" y="-368355"/>
          <a:ext cx="1087636" cy="49554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3100" kern="1200" dirty="0"/>
        </a:p>
      </dsp:txBody>
      <dsp:txXfrm rot="-5400000">
        <a:off x="2787424" y="1618631"/>
        <a:ext cx="4902326" cy="981448"/>
      </dsp:txXfrm>
    </dsp:sp>
    <dsp:sp modelId="{02B6DA6A-4877-45A5-BA15-3869596977C4}">
      <dsp:nvSpPr>
        <dsp:cNvPr id="0" name=""/>
        <dsp:cNvSpPr/>
      </dsp:nvSpPr>
      <dsp:spPr>
        <a:xfrm>
          <a:off x="0" y="1429582"/>
          <a:ext cx="2787424" cy="13595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kern="1200" dirty="0" smtClean="0"/>
            <a:t>Electrochemical Batteries</a:t>
          </a:r>
          <a:endParaRPr lang="en-GB" sz="2900" kern="1200" dirty="0"/>
        </a:p>
      </dsp:txBody>
      <dsp:txXfrm>
        <a:off x="66368" y="1495950"/>
        <a:ext cx="2654688" cy="1226809"/>
      </dsp:txXfrm>
    </dsp:sp>
    <dsp:sp modelId="{6B3D533E-7E27-4B5D-81AA-F1212E91D2DC}">
      <dsp:nvSpPr>
        <dsp:cNvPr id="0" name=""/>
        <dsp:cNvSpPr/>
      </dsp:nvSpPr>
      <dsp:spPr>
        <a:xfrm rot="5400000">
          <a:off x="4721316" y="1059167"/>
          <a:ext cx="1087636" cy="49554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3100" kern="1200" dirty="0"/>
        </a:p>
      </dsp:txBody>
      <dsp:txXfrm rot="-5400000">
        <a:off x="2787424" y="3046153"/>
        <a:ext cx="4902326" cy="981448"/>
      </dsp:txXfrm>
    </dsp:sp>
    <dsp:sp modelId="{371A06F8-B803-4115-876B-8CDAB939F325}">
      <dsp:nvSpPr>
        <dsp:cNvPr id="0" name=""/>
        <dsp:cNvSpPr/>
      </dsp:nvSpPr>
      <dsp:spPr>
        <a:xfrm>
          <a:off x="0" y="2857104"/>
          <a:ext cx="2787424" cy="13595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kern="1200" dirty="0" smtClean="0"/>
            <a:t>Flow Batteries</a:t>
          </a:r>
          <a:endParaRPr lang="en-GB" sz="2900" kern="1200" dirty="0"/>
        </a:p>
      </dsp:txBody>
      <dsp:txXfrm>
        <a:off x="66368" y="2923472"/>
        <a:ext cx="2654688" cy="122680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9CA192-639F-404F-845B-027E5200BA62}">
      <dsp:nvSpPr>
        <dsp:cNvPr id="0" name=""/>
        <dsp:cNvSpPr/>
      </dsp:nvSpPr>
      <dsp:spPr>
        <a:xfrm>
          <a:off x="1911597" y="41873"/>
          <a:ext cx="1418260" cy="787922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 dirty="0" smtClean="0"/>
            <a:t>Pros</a:t>
          </a:r>
          <a:endParaRPr lang="en-GB" sz="3600" kern="1200" dirty="0"/>
        </a:p>
      </dsp:txBody>
      <dsp:txXfrm>
        <a:off x="1934674" y="64950"/>
        <a:ext cx="1372106" cy="741768"/>
      </dsp:txXfrm>
    </dsp:sp>
    <dsp:sp modelId="{0A8EA981-4A72-49A4-8F5A-4ABC7C8247AC}">
      <dsp:nvSpPr>
        <dsp:cNvPr id="0" name=""/>
        <dsp:cNvSpPr/>
      </dsp:nvSpPr>
      <dsp:spPr>
        <a:xfrm>
          <a:off x="3960196" y="41873"/>
          <a:ext cx="1418260" cy="787922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 dirty="0" smtClean="0"/>
            <a:t>Cons</a:t>
          </a:r>
          <a:endParaRPr lang="en-GB" sz="3600" kern="1200" dirty="0"/>
        </a:p>
      </dsp:txBody>
      <dsp:txXfrm>
        <a:off x="3983273" y="64950"/>
        <a:ext cx="1372106" cy="741768"/>
      </dsp:txXfrm>
    </dsp:sp>
    <dsp:sp modelId="{DF21C265-8F9E-478C-9770-A34A91449D76}">
      <dsp:nvSpPr>
        <dsp:cNvPr id="0" name=""/>
        <dsp:cNvSpPr/>
      </dsp:nvSpPr>
      <dsp:spPr>
        <a:xfrm>
          <a:off x="3433303" y="3390544"/>
          <a:ext cx="590942" cy="590942"/>
        </a:xfrm>
        <a:prstGeom prst="triangle">
          <a:avLst/>
        </a:prstGeom>
        <a:solidFill>
          <a:schemeClr val="accent2"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EF092C-A27F-4796-BC18-6CCADD45FBD9}">
      <dsp:nvSpPr>
        <dsp:cNvPr id="0" name=""/>
        <dsp:cNvSpPr/>
      </dsp:nvSpPr>
      <dsp:spPr>
        <a:xfrm rot="21360000">
          <a:off x="1955406" y="3137319"/>
          <a:ext cx="3546734" cy="248011"/>
        </a:xfrm>
        <a:prstGeom prst="rect">
          <a:avLst/>
        </a:prstGeom>
        <a:solidFill>
          <a:schemeClr val="accent2"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8DF560-DB45-4E49-8D31-A3CCD117C0C3}">
      <dsp:nvSpPr>
        <dsp:cNvPr id="0" name=""/>
        <dsp:cNvSpPr/>
      </dsp:nvSpPr>
      <dsp:spPr>
        <a:xfrm rot="21360000">
          <a:off x="1698845" y="2708871"/>
          <a:ext cx="1932465" cy="4493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Cost savings by reducing import</a:t>
          </a:r>
          <a:endParaRPr lang="en-GB" sz="1800" kern="1200" dirty="0"/>
        </a:p>
      </dsp:txBody>
      <dsp:txXfrm>
        <a:off x="1720781" y="2730807"/>
        <a:ext cx="1888593" cy="405483"/>
      </dsp:txXfrm>
    </dsp:sp>
    <dsp:sp modelId="{1174FB86-C7FC-463D-A7AE-BE540747CA53}">
      <dsp:nvSpPr>
        <dsp:cNvPr id="0" name=""/>
        <dsp:cNvSpPr/>
      </dsp:nvSpPr>
      <dsp:spPr>
        <a:xfrm rot="21360000">
          <a:off x="1681431" y="2187305"/>
          <a:ext cx="1888502" cy="4524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Cost savings by reducing risks</a:t>
          </a:r>
          <a:endParaRPr lang="en-GB" sz="1800" kern="1200" dirty="0"/>
        </a:p>
      </dsp:txBody>
      <dsp:txXfrm>
        <a:off x="1703517" y="2209391"/>
        <a:ext cx="1844330" cy="408257"/>
      </dsp:txXfrm>
    </dsp:sp>
    <dsp:sp modelId="{7906F07E-FBD8-40BA-9EEA-ECC7479DB06E}">
      <dsp:nvSpPr>
        <dsp:cNvPr id="0" name=""/>
        <dsp:cNvSpPr/>
      </dsp:nvSpPr>
      <dsp:spPr>
        <a:xfrm rot="21360000">
          <a:off x="1641774" y="1667295"/>
          <a:ext cx="1889023" cy="4523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Energy Management</a:t>
          </a:r>
          <a:endParaRPr lang="en-GB" sz="1800" kern="1200" dirty="0"/>
        </a:p>
      </dsp:txBody>
      <dsp:txXfrm>
        <a:off x="1663858" y="1689379"/>
        <a:ext cx="1844855" cy="408225"/>
      </dsp:txXfrm>
    </dsp:sp>
    <dsp:sp modelId="{57D1A309-25EC-45DE-8344-C679BDCA7ADE}">
      <dsp:nvSpPr>
        <dsp:cNvPr id="0" name=""/>
        <dsp:cNvSpPr/>
      </dsp:nvSpPr>
      <dsp:spPr>
        <a:xfrm rot="21360000">
          <a:off x="1604971" y="1147084"/>
          <a:ext cx="1883837" cy="4527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Storage Incentives</a:t>
          </a:r>
          <a:endParaRPr lang="en-GB" sz="1800" kern="1200" dirty="0"/>
        </a:p>
      </dsp:txBody>
      <dsp:txXfrm>
        <a:off x="1627073" y="1169186"/>
        <a:ext cx="1839633" cy="408551"/>
      </dsp:txXfrm>
    </dsp:sp>
    <dsp:sp modelId="{A3760EBF-30EA-4529-8B23-57EDD0EE5123}">
      <dsp:nvSpPr>
        <dsp:cNvPr id="0" name=""/>
        <dsp:cNvSpPr/>
      </dsp:nvSpPr>
      <dsp:spPr>
        <a:xfrm rot="21360000">
          <a:off x="3797926" y="2563515"/>
          <a:ext cx="1831501" cy="456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Storage Capital Costs</a:t>
          </a:r>
          <a:endParaRPr lang="en-GB" sz="1800" kern="1200" dirty="0"/>
        </a:p>
      </dsp:txBody>
      <dsp:txXfrm>
        <a:off x="3820206" y="2585795"/>
        <a:ext cx="1786941" cy="411855"/>
      </dsp:txXfrm>
    </dsp:sp>
    <dsp:sp modelId="{D55BF5C1-3D97-4B6D-8DDC-C8D23D44A3AA}">
      <dsp:nvSpPr>
        <dsp:cNvPr id="0" name=""/>
        <dsp:cNvSpPr/>
      </dsp:nvSpPr>
      <dsp:spPr>
        <a:xfrm rot="21360000">
          <a:off x="3768822" y="2042767"/>
          <a:ext cx="1810917" cy="4578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Lost income by reducing export</a:t>
          </a:r>
          <a:endParaRPr lang="en-GB" sz="1800" kern="1200" dirty="0"/>
        </a:p>
      </dsp:txBody>
      <dsp:txXfrm>
        <a:off x="3791173" y="2065118"/>
        <a:ext cx="1766215" cy="41315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93D82F-24EF-4CC9-88AC-A239301A8CB1}">
      <dsp:nvSpPr>
        <dsp:cNvPr id="0" name=""/>
        <dsp:cNvSpPr/>
      </dsp:nvSpPr>
      <dsp:spPr>
        <a:xfrm>
          <a:off x="889" y="0"/>
          <a:ext cx="2313738" cy="402336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Storage Tool</a:t>
          </a:r>
          <a:endParaRPr lang="en-GB" sz="2400" kern="1200" dirty="0"/>
        </a:p>
      </dsp:txBody>
      <dsp:txXfrm>
        <a:off x="889" y="0"/>
        <a:ext cx="2313738" cy="1207008"/>
      </dsp:txXfrm>
    </dsp:sp>
    <dsp:sp modelId="{3493AF74-E8FD-4342-917B-242CB3656147}">
      <dsp:nvSpPr>
        <dsp:cNvPr id="0" name=""/>
        <dsp:cNvSpPr/>
      </dsp:nvSpPr>
      <dsp:spPr>
        <a:xfrm>
          <a:off x="232263" y="1207008"/>
          <a:ext cx="1850990" cy="26151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Developed a custom storage tool to further understanding of implementing storage technology.</a:t>
          </a:r>
          <a:endParaRPr lang="en-GB" sz="1800" kern="1200" dirty="0"/>
        </a:p>
      </dsp:txBody>
      <dsp:txXfrm>
        <a:off x="286477" y="1261222"/>
        <a:ext cx="1742562" cy="2506756"/>
      </dsp:txXfrm>
    </dsp:sp>
    <dsp:sp modelId="{A8E22BF4-EB0B-4DFC-95AD-0CC430DAFC7E}">
      <dsp:nvSpPr>
        <dsp:cNvPr id="0" name=""/>
        <dsp:cNvSpPr/>
      </dsp:nvSpPr>
      <dsp:spPr>
        <a:xfrm>
          <a:off x="2488158" y="0"/>
          <a:ext cx="2313738" cy="402336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smtClean="0"/>
            <a:t>GSK </a:t>
          </a:r>
          <a:endParaRPr lang="en-GB" sz="2400" kern="1200"/>
        </a:p>
      </dsp:txBody>
      <dsp:txXfrm>
        <a:off x="2488158" y="0"/>
        <a:ext cx="2313738" cy="1207008"/>
      </dsp:txXfrm>
    </dsp:sp>
    <dsp:sp modelId="{96DE1AF7-E3CD-4EA8-A10E-68CDDFCBAFDE}">
      <dsp:nvSpPr>
        <dsp:cNvPr id="0" name=""/>
        <dsp:cNvSpPr/>
      </dsp:nvSpPr>
      <dsp:spPr>
        <a:xfrm>
          <a:off x="2719532" y="1207008"/>
          <a:ext cx="1850990" cy="26151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Technically and economically, flow batteries are the most suitable.</a:t>
          </a:r>
          <a:endParaRPr lang="en-GB" sz="1800" kern="1200" dirty="0"/>
        </a:p>
      </dsp:txBody>
      <dsp:txXfrm>
        <a:off x="2773746" y="1261222"/>
        <a:ext cx="1742562" cy="2506756"/>
      </dsp:txXfrm>
    </dsp:sp>
    <dsp:sp modelId="{4976803C-0389-4A2F-902D-DDFFC522D40B}">
      <dsp:nvSpPr>
        <dsp:cNvPr id="0" name=""/>
        <dsp:cNvSpPr/>
      </dsp:nvSpPr>
      <dsp:spPr>
        <a:xfrm>
          <a:off x="4975426" y="0"/>
          <a:ext cx="2313738" cy="402336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Recommendations</a:t>
          </a:r>
          <a:endParaRPr lang="en-GB" sz="2400" kern="1200" dirty="0"/>
        </a:p>
      </dsp:txBody>
      <dsp:txXfrm>
        <a:off x="4975426" y="0"/>
        <a:ext cx="2313738" cy="1207008"/>
      </dsp:txXfrm>
    </dsp:sp>
    <dsp:sp modelId="{F407C87C-B619-460B-B819-7926A497B313}">
      <dsp:nvSpPr>
        <dsp:cNvPr id="0" name=""/>
        <dsp:cNvSpPr/>
      </dsp:nvSpPr>
      <dsp:spPr>
        <a:xfrm>
          <a:off x="5206800" y="1207008"/>
          <a:ext cx="1850990" cy="26151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 dirty="0" smtClean="0"/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Storage not currently feasible.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Energy management is critical when implementing energy storage.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 </a:t>
          </a:r>
          <a:endParaRPr lang="en-GB" sz="1800" kern="1200" dirty="0"/>
        </a:p>
      </dsp:txBody>
      <dsp:txXfrm>
        <a:off x="5261014" y="1261222"/>
        <a:ext cx="1742562" cy="25067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1C2015-9BE0-43F5-A63D-7E7B9CE4AF29}">
      <dsp:nvSpPr>
        <dsp:cNvPr id="0" name=""/>
        <dsp:cNvSpPr/>
      </dsp:nvSpPr>
      <dsp:spPr>
        <a:xfrm>
          <a:off x="4829998" y="834165"/>
          <a:ext cx="2286001" cy="8855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Unstable Supply</a:t>
          </a:r>
          <a:endParaRPr lang="en-GB" sz="1800" kern="1200" dirty="0"/>
        </a:p>
      </dsp:txBody>
      <dsp:txXfrm>
        <a:off x="4873227" y="877394"/>
        <a:ext cx="2199543" cy="799088"/>
      </dsp:txXfrm>
    </dsp:sp>
    <dsp:sp modelId="{EB45ED66-7FCF-4BE8-BA52-CBFB0576B24B}">
      <dsp:nvSpPr>
        <dsp:cNvPr id="0" name=""/>
        <dsp:cNvSpPr/>
      </dsp:nvSpPr>
      <dsp:spPr>
        <a:xfrm>
          <a:off x="4826756" y="2451742"/>
          <a:ext cx="2286001" cy="8855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Rising Electricity Prices </a:t>
          </a:r>
          <a:endParaRPr lang="en-GB" sz="1800" kern="1200" dirty="0"/>
        </a:p>
      </dsp:txBody>
      <dsp:txXfrm>
        <a:off x="4869985" y="2494971"/>
        <a:ext cx="2199543" cy="799088"/>
      </dsp:txXfrm>
    </dsp:sp>
    <dsp:sp modelId="{F6D6FB2D-BA7B-4036-81E4-2CDD3DC0F375}">
      <dsp:nvSpPr>
        <dsp:cNvPr id="0" name=""/>
        <dsp:cNvSpPr/>
      </dsp:nvSpPr>
      <dsp:spPr>
        <a:xfrm>
          <a:off x="4864847" y="4037420"/>
          <a:ext cx="2286001" cy="8855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Carbon Footprint </a:t>
          </a:r>
          <a:endParaRPr lang="en-GB" sz="1800" kern="1200" dirty="0"/>
        </a:p>
      </dsp:txBody>
      <dsp:txXfrm>
        <a:off x="4908076" y="4080649"/>
        <a:ext cx="2199543" cy="7990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472FA-E5A6-4587-9C37-3661DD1A25AF}">
      <dsp:nvSpPr>
        <dsp:cNvPr id="0" name=""/>
        <dsp:cNvSpPr/>
      </dsp:nvSpPr>
      <dsp:spPr>
        <a:xfrm>
          <a:off x="0" y="69508"/>
          <a:ext cx="7290055" cy="124678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 smtClean="0"/>
            <a:t>To develop a model to investigate the effects of implementing different storage technologies.</a:t>
          </a:r>
          <a:endParaRPr lang="en-GB" sz="2500" kern="1200" dirty="0"/>
        </a:p>
      </dsp:txBody>
      <dsp:txXfrm>
        <a:off x="60863" y="130371"/>
        <a:ext cx="7168329" cy="1125055"/>
      </dsp:txXfrm>
    </dsp:sp>
    <dsp:sp modelId="{92021E77-C86E-400E-88EC-A91ABE626C2D}">
      <dsp:nvSpPr>
        <dsp:cNvPr id="0" name=""/>
        <dsp:cNvSpPr/>
      </dsp:nvSpPr>
      <dsp:spPr>
        <a:xfrm>
          <a:off x="0" y="1388289"/>
          <a:ext cx="7290055" cy="124678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smtClean="0"/>
            <a:t>Use the model to improve the understanding of implementing storage within supply/demand matching of industrial sites. </a:t>
          </a:r>
          <a:endParaRPr lang="en-GB" sz="2500" kern="1200"/>
        </a:p>
      </dsp:txBody>
      <dsp:txXfrm>
        <a:off x="60863" y="1449152"/>
        <a:ext cx="7168329" cy="1125055"/>
      </dsp:txXfrm>
    </dsp:sp>
    <dsp:sp modelId="{050E205E-2780-4CDF-9E77-730302F9C3C7}">
      <dsp:nvSpPr>
        <dsp:cNvPr id="0" name=""/>
        <dsp:cNvSpPr/>
      </dsp:nvSpPr>
      <dsp:spPr>
        <a:xfrm>
          <a:off x="0" y="2707070"/>
          <a:ext cx="7290055" cy="124678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 smtClean="0"/>
            <a:t>Investigate the economic feasibility and environmental impacts of different storage technologies. </a:t>
          </a:r>
          <a:endParaRPr lang="en-GB" sz="2500" kern="1200" dirty="0"/>
        </a:p>
      </dsp:txBody>
      <dsp:txXfrm>
        <a:off x="60863" y="2767933"/>
        <a:ext cx="7168329" cy="11250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D4BD15-75E3-4E6B-9449-A6A9E95A6A5F}">
      <dsp:nvSpPr>
        <dsp:cNvPr id="0" name=""/>
        <dsp:cNvSpPr/>
      </dsp:nvSpPr>
      <dsp:spPr>
        <a:xfrm>
          <a:off x="556822" y="0"/>
          <a:ext cx="6310660" cy="408570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C6197E-AA3D-4207-A950-0D94297440AA}">
      <dsp:nvSpPr>
        <dsp:cNvPr id="0" name=""/>
        <dsp:cNvSpPr/>
      </dsp:nvSpPr>
      <dsp:spPr>
        <a:xfrm>
          <a:off x="2537" y="1225712"/>
          <a:ext cx="1648717" cy="163428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Excel Spreadsheet,  VB Macros</a:t>
          </a:r>
          <a:endParaRPr lang="en-GB" sz="1800" kern="1200" dirty="0"/>
        </a:p>
      </dsp:txBody>
      <dsp:txXfrm>
        <a:off x="82316" y="1305491"/>
        <a:ext cx="1489159" cy="1474725"/>
      </dsp:txXfrm>
    </dsp:sp>
    <dsp:sp modelId="{EA591CA0-6B84-4192-A970-C9075D1A4486}">
      <dsp:nvSpPr>
        <dsp:cNvPr id="0" name=""/>
        <dsp:cNvSpPr/>
      </dsp:nvSpPr>
      <dsp:spPr>
        <a:xfrm>
          <a:off x="1926041" y="1225712"/>
          <a:ext cx="1648717" cy="163428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Inputs: Demand, Supply and Storage Characteristics</a:t>
          </a:r>
          <a:endParaRPr lang="en-GB" sz="1800" kern="1200" dirty="0"/>
        </a:p>
      </dsp:txBody>
      <dsp:txXfrm>
        <a:off x="2005820" y="1305491"/>
        <a:ext cx="1489159" cy="1474725"/>
      </dsp:txXfrm>
    </dsp:sp>
    <dsp:sp modelId="{61E05CBE-2CCB-452E-B461-034907D90973}">
      <dsp:nvSpPr>
        <dsp:cNvPr id="0" name=""/>
        <dsp:cNvSpPr/>
      </dsp:nvSpPr>
      <dsp:spPr>
        <a:xfrm>
          <a:off x="3849546" y="1225712"/>
          <a:ext cx="1648717" cy="163428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Emissions Calculator</a:t>
          </a:r>
          <a:endParaRPr lang="en-GB" sz="1800" kern="1200" dirty="0"/>
        </a:p>
      </dsp:txBody>
      <dsp:txXfrm>
        <a:off x="3929325" y="1305491"/>
        <a:ext cx="1489159" cy="1474725"/>
      </dsp:txXfrm>
    </dsp:sp>
    <dsp:sp modelId="{424FDB85-0301-4335-AB02-A4F78E14999A}">
      <dsp:nvSpPr>
        <dsp:cNvPr id="0" name=""/>
        <dsp:cNvSpPr/>
      </dsp:nvSpPr>
      <dsp:spPr>
        <a:xfrm>
          <a:off x="5773050" y="1225712"/>
          <a:ext cx="1648717" cy="163428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Technical outcomes</a:t>
          </a:r>
          <a:endParaRPr lang="en-GB" sz="1800" kern="1200" dirty="0"/>
        </a:p>
      </dsp:txBody>
      <dsp:txXfrm>
        <a:off x="5852829" y="1305491"/>
        <a:ext cx="1489159" cy="14747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8B314E-2A4B-4E4E-91A0-3469748C98B3}">
      <dsp:nvSpPr>
        <dsp:cNvPr id="0" name=""/>
        <dsp:cNvSpPr/>
      </dsp:nvSpPr>
      <dsp:spPr>
        <a:xfrm rot="5400000">
          <a:off x="3347893" y="-321137"/>
          <a:ext cx="3218688" cy="466563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800" kern="1200" dirty="0" smtClean="0"/>
            <a:t>Capacity</a:t>
          </a:r>
          <a:endParaRPr lang="en-GB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800" kern="1200" dirty="0" smtClean="0"/>
            <a:t>Power Rating</a:t>
          </a:r>
          <a:endParaRPr lang="en-GB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800" kern="1200" dirty="0" smtClean="0"/>
            <a:t>Charging Rate</a:t>
          </a:r>
          <a:endParaRPr lang="en-GB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800" kern="1200" dirty="0" smtClean="0"/>
            <a:t>Round-trip Efficiency</a:t>
          </a:r>
          <a:endParaRPr lang="en-GB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800" kern="1200" dirty="0" smtClean="0"/>
            <a:t>Self-discharge</a:t>
          </a:r>
          <a:endParaRPr lang="en-GB" sz="2800" kern="1200" dirty="0"/>
        </a:p>
      </dsp:txBody>
      <dsp:txXfrm rot="-5400000">
        <a:off x="2624420" y="559459"/>
        <a:ext cx="4508512" cy="2904442"/>
      </dsp:txXfrm>
    </dsp:sp>
    <dsp:sp modelId="{95268344-B14C-40E5-B4EC-25FBA38F14B1}">
      <dsp:nvSpPr>
        <dsp:cNvPr id="0" name=""/>
        <dsp:cNvSpPr/>
      </dsp:nvSpPr>
      <dsp:spPr>
        <a:xfrm>
          <a:off x="0" y="0"/>
          <a:ext cx="2624419" cy="4023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/>
            <a:t>Storage Technology Properties </a:t>
          </a:r>
          <a:endParaRPr lang="en-GB" sz="2800" kern="1200" dirty="0"/>
        </a:p>
      </dsp:txBody>
      <dsp:txXfrm>
        <a:off x="128114" y="128114"/>
        <a:ext cx="2368191" cy="37671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07C750-38A1-467B-B4A7-02911F5E5F59}">
      <dsp:nvSpPr>
        <dsp:cNvPr id="0" name=""/>
        <dsp:cNvSpPr/>
      </dsp:nvSpPr>
      <dsp:spPr>
        <a:xfrm>
          <a:off x="1709737" y="0"/>
          <a:ext cx="4933950" cy="493395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8BD9F2-25DC-4301-9359-930A5072F834}">
      <dsp:nvSpPr>
        <dsp:cNvPr id="0" name=""/>
        <dsp:cNvSpPr/>
      </dsp:nvSpPr>
      <dsp:spPr>
        <a:xfrm>
          <a:off x="2178462" y="468725"/>
          <a:ext cx="1924240" cy="192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% of hours the site is autonomous </a:t>
          </a:r>
          <a:endParaRPr lang="en-GB" sz="2400" kern="1200" dirty="0"/>
        </a:p>
      </dsp:txBody>
      <dsp:txXfrm>
        <a:off x="2272396" y="562659"/>
        <a:ext cx="1736372" cy="1736372"/>
      </dsp:txXfrm>
    </dsp:sp>
    <dsp:sp modelId="{3B36E5C7-3696-429F-AA30-12923FEF26C7}">
      <dsp:nvSpPr>
        <dsp:cNvPr id="0" name=""/>
        <dsp:cNvSpPr/>
      </dsp:nvSpPr>
      <dsp:spPr>
        <a:xfrm>
          <a:off x="4250721" y="468725"/>
          <a:ext cx="1924240" cy="192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% of the deficit which is supplied by the storage</a:t>
          </a:r>
          <a:endParaRPr lang="en-GB" sz="2400" kern="1200" dirty="0"/>
        </a:p>
      </dsp:txBody>
      <dsp:txXfrm>
        <a:off x="4344655" y="562659"/>
        <a:ext cx="1736372" cy="1736372"/>
      </dsp:txXfrm>
    </dsp:sp>
    <dsp:sp modelId="{8F7A2872-3C2B-482A-8EBA-718DD658A222}">
      <dsp:nvSpPr>
        <dsp:cNvPr id="0" name=""/>
        <dsp:cNvSpPr/>
      </dsp:nvSpPr>
      <dsp:spPr>
        <a:xfrm>
          <a:off x="2178462" y="2540984"/>
          <a:ext cx="1924240" cy="192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% of the surplus generation which is exported</a:t>
          </a:r>
          <a:endParaRPr lang="en-GB" sz="2400" kern="1200" dirty="0"/>
        </a:p>
      </dsp:txBody>
      <dsp:txXfrm>
        <a:off x="2272396" y="2634918"/>
        <a:ext cx="1736372" cy="1736372"/>
      </dsp:txXfrm>
    </dsp:sp>
    <dsp:sp modelId="{6DB6F7B1-667E-405B-AD4A-63BDFADDEA8E}">
      <dsp:nvSpPr>
        <dsp:cNvPr id="0" name=""/>
        <dsp:cNvSpPr/>
      </dsp:nvSpPr>
      <dsp:spPr>
        <a:xfrm>
          <a:off x="4250721" y="2540984"/>
          <a:ext cx="1924240" cy="192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Reduction of onsite CO</a:t>
          </a:r>
          <a:r>
            <a:rPr lang="en-GB" sz="2400" kern="1200" baseline="-25000" dirty="0" smtClean="0"/>
            <a:t>2</a:t>
          </a:r>
          <a:r>
            <a:rPr lang="en-GB" sz="2400" kern="1200" dirty="0" smtClean="0"/>
            <a:t> emissions with storage (kg)</a:t>
          </a:r>
          <a:endParaRPr lang="en-GB" sz="2400" kern="1200" dirty="0"/>
        </a:p>
      </dsp:txBody>
      <dsp:txXfrm>
        <a:off x="4344655" y="2634918"/>
        <a:ext cx="1736372" cy="17363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FE758-1119-4016-A008-E0D7E600360B}">
      <dsp:nvSpPr>
        <dsp:cNvPr id="0" name=""/>
        <dsp:cNvSpPr/>
      </dsp:nvSpPr>
      <dsp:spPr>
        <a:xfrm>
          <a:off x="3119" y="20122"/>
          <a:ext cx="3372822" cy="250563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06680" rIns="35560" bIns="3556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2400"/>
            </a:spcAft>
            <a:buChar char="••"/>
          </a:pPr>
          <a:r>
            <a:rPr lang="en-GB" sz="2800" b="0" kern="1200" dirty="0" smtClean="0"/>
            <a:t>Unexpected</a:t>
          </a:r>
          <a:endParaRPr lang="en-GB" sz="2800" b="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2400"/>
            </a:spcAft>
            <a:buChar char="••"/>
          </a:pPr>
          <a:r>
            <a:rPr lang="en-GB" sz="2800" b="0" kern="1200" dirty="0" smtClean="0"/>
            <a:t>Process interruption </a:t>
          </a:r>
          <a:endParaRPr lang="en-GB" sz="2800" b="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2400"/>
            </a:spcAft>
            <a:buChar char="••"/>
          </a:pPr>
          <a:r>
            <a:rPr lang="en-GB" sz="2800" kern="1200" dirty="0" smtClean="0"/>
            <a:t>Large cost</a:t>
          </a:r>
          <a:endParaRPr lang="en-GB" sz="2800" kern="1200" dirty="0"/>
        </a:p>
      </dsp:txBody>
      <dsp:txXfrm>
        <a:off x="61829" y="78832"/>
        <a:ext cx="3255402" cy="2446920"/>
      </dsp:txXfrm>
    </dsp:sp>
    <dsp:sp modelId="{1B5C278A-8C37-41A8-878F-7B92D397FB5D}">
      <dsp:nvSpPr>
        <dsp:cNvPr id="0" name=""/>
        <dsp:cNvSpPr/>
      </dsp:nvSpPr>
      <dsp:spPr>
        <a:xfrm>
          <a:off x="3119" y="2531807"/>
          <a:ext cx="3372822" cy="10826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/>
            <a:t>Grid Blackouts</a:t>
          </a:r>
          <a:endParaRPr lang="en-GB" sz="2800" kern="1200" dirty="0"/>
        </a:p>
      </dsp:txBody>
      <dsp:txXfrm>
        <a:off x="3119" y="2531807"/>
        <a:ext cx="2375227" cy="1082628"/>
      </dsp:txXfrm>
    </dsp:sp>
    <dsp:sp modelId="{05EADCE7-FA7F-43B5-B50A-93632D840280}">
      <dsp:nvSpPr>
        <dsp:cNvPr id="0" name=""/>
        <dsp:cNvSpPr/>
      </dsp:nvSpPr>
      <dsp:spPr>
        <a:xfrm>
          <a:off x="2473758" y="2703773"/>
          <a:ext cx="1180487" cy="118048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00" r="-56000"/>
          </a:stretch>
        </a:blip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9AA868-CE96-481F-8562-DB59697EA1B6}">
      <dsp:nvSpPr>
        <dsp:cNvPr id="0" name=""/>
        <dsp:cNvSpPr/>
      </dsp:nvSpPr>
      <dsp:spPr>
        <a:xfrm>
          <a:off x="3946704" y="17094"/>
          <a:ext cx="3372822" cy="251774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06680" rIns="35560" bIns="3556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2400"/>
            </a:spcAft>
            <a:buChar char="••"/>
          </a:pPr>
          <a:r>
            <a:rPr lang="en-GB" sz="2800" kern="1200" dirty="0" smtClean="0"/>
            <a:t>Planned</a:t>
          </a:r>
          <a:endParaRPr lang="en-GB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2400"/>
            </a:spcAft>
            <a:buChar char="••"/>
          </a:pPr>
          <a:r>
            <a:rPr lang="en-GB" sz="2800" kern="1200" dirty="0" smtClean="0"/>
            <a:t>Hours of disconnection</a:t>
          </a:r>
          <a:endParaRPr lang="en-GB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2400"/>
            </a:spcAft>
            <a:buChar char="••"/>
          </a:pPr>
          <a:r>
            <a:rPr lang="en-GB" sz="2800" kern="1200" dirty="0" smtClean="0"/>
            <a:t>Off-grid</a:t>
          </a:r>
          <a:endParaRPr lang="en-GB" sz="2800" kern="1200" dirty="0"/>
        </a:p>
      </dsp:txBody>
      <dsp:txXfrm>
        <a:off x="4005698" y="76088"/>
        <a:ext cx="3254834" cy="2458746"/>
      </dsp:txXfrm>
    </dsp:sp>
    <dsp:sp modelId="{40D1D36A-633E-47AD-9DF9-917A303F72B1}">
      <dsp:nvSpPr>
        <dsp:cNvPr id="0" name=""/>
        <dsp:cNvSpPr/>
      </dsp:nvSpPr>
      <dsp:spPr>
        <a:xfrm>
          <a:off x="3946704" y="2534835"/>
          <a:ext cx="3372822" cy="10826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err="1" smtClean="0"/>
            <a:t>Rota</a:t>
          </a:r>
          <a:r>
            <a:rPr lang="en-GB" sz="2800" kern="1200" dirty="0" smtClean="0"/>
            <a:t>-disconnections</a:t>
          </a:r>
          <a:endParaRPr lang="en-GB" sz="2800" kern="1200" dirty="0"/>
        </a:p>
      </dsp:txBody>
      <dsp:txXfrm>
        <a:off x="3946704" y="2534835"/>
        <a:ext cx="2375227" cy="1082628"/>
      </dsp:txXfrm>
    </dsp:sp>
    <dsp:sp modelId="{9C9B3FD5-507C-4BAF-BB55-6BEE57FCC4D4}">
      <dsp:nvSpPr>
        <dsp:cNvPr id="0" name=""/>
        <dsp:cNvSpPr/>
      </dsp:nvSpPr>
      <dsp:spPr>
        <a:xfrm>
          <a:off x="6417343" y="2706801"/>
          <a:ext cx="1180487" cy="118048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092AD8-EC10-44D1-939E-7946FEB790D5}">
      <dsp:nvSpPr>
        <dsp:cNvPr id="0" name=""/>
        <dsp:cNvSpPr/>
      </dsp:nvSpPr>
      <dsp:spPr>
        <a:xfrm>
          <a:off x="5684" y="934511"/>
          <a:ext cx="2455217" cy="183276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2400"/>
            </a:spcAft>
            <a:buChar char="••"/>
          </a:pPr>
          <a:r>
            <a:rPr lang="en-GB" sz="2400" kern="1200" dirty="0" smtClean="0"/>
            <a:t>Site failure</a:t>
          </a:r>
          <a:endParaRPr lang="en-GB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2400"/>
            </a:spcAft>
            <a:buChar char="••"/>
          </a:pPr>
          <a:r>
            <a:rPr lang="en-GB" sz="2400" kern="1200" dirty="0" smtClean="0"/>
            <a:t>Future prediction</a:t>
          </a:r>
          <a:endParaRPr lang="en-GB" sz="2400" kern="1200" dirty="0"/>
        </a:p>
      </dsp:txBody>
      <dsp:txXfrm>
        <a:off x="48628" y="977455"/>
        <a:ext cx="2369329" cy="1789824"/>
      </dsp:txXfrm>
    </dsp:sp>
    <dsp:sp modelId="{1722ADA5-1B11-4FCA-B6F6-A5C392B0261B}">
      <dsp:nvSpPr>
        <dsp:cNvPr id="0" name=""/>
        <dsp:cNvSpPr/>
      </dsp:nvSpPr>
      <dsp:spPr>
        <a:xfrm>
          <a:off x="5684" y="2767279"/>
          <a:ext cx="2455217" cy="7880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Increase in demand</a:t>
          </a:r>
          <a:endParaRPr lang="en-GB" sz="2100" kern="1200" dirty="0"/>
        </a:p>
      </dsp:txBody>
      <dsp:txXfrm>
        <a:off x="5684" y="2767279"/>
        <a:ext cx="1729026" cy="788090"/>
      </dsp:txXfrm>
    </dsp:sp>
    <dsp:sp modelId="{AFD41BB2-9ABB-43EF-8D6A-054E17E24EF5}">
      <dsp:nvSpPr>
        <dsp:cNvPr id="0" name=""/>
        <dsp:cNvSpPr/>
      </dsp:nvSpPr>
      <dsp:spPr>
        <a:xfrm>
          <a:off x="1804165" y="2892460"/>
          <a:ext cx="859326" cy="85932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226C3C-6B91-4BF8-9F96-F58BDD00CF5E}">
      <dsp:nvSpPr>
        <dsp:cNvPr id="0" name=""/>
        <dsp:cNvSpPr/>
      </dsp:nvSpPr>
      <dsp:spPr>
        <a:xfrm>
          <a:off x="2876384" y="934511"/>
          <a:ext cx="2455217" cy="183276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1800"/>
            </a:spcAft>
            <a:buChar char="••"/>
          </a:pPr>
          <a:r>
            <a:rPr lang="en-GB" sz="2400" kern="1200" dirty="0" smtClean="0"/>
            <a:t>Unexpected</a:t>
          </a:r>
          <a:endParaRPr lang="en-GB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1800"/>
            </a:spcAft>
            <a:buChar char="••"/>
          </a:pPr>
          <a:r>
            <a:rPr lang="en-GB" sz="2400" kern="1200" dirty="0" smtClean="0"/>
            <a:t>Fault </a:t>
          </a:r>
          <a:endParaRPr lang="en-GB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1800"/>
            </a:spcAft>
            <a:buChar char="••"/>
          </a:pPr>
          <a:r>
            <a:rPr lang="en-GB" sz="2400" kern="1200" dirty="0" smtClean="0"/>
            <a:t>Reduced wind output</a:t>
          </a:r>
          <a:endParaRPr lang="en-GB" sz="2400" kern="1200" dirty="0"/>
        </a:p>
      </dsp:txBody>
      <dsp:txXfrm>
        <a:off x="2919328" y="977455"/>
        <a:ext cx="2369329" cy="1789824"/>
      </dsp:txXfrm>
    </dsp:sp>
    <dsp:sp modelId="{3615A29F-F0BB-47ED-BED4-D480F51E8229}">
      <dsp:nvSpPr>
        <dsp:cNvPr id="0" name=""/>
        <dsp:cNvSpPr/>
      </dsp:nvSpPr>
      <dsp:spPr>
        <a:xfrm>
          <a:off x="2876384" y="2767279"/>
          <a:ext cx="2455217" cy="7880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On-site generation failures</a:t>
          </a:r>
          <a:endParaRPr lang="en-GB" sz="2100" kern="1200" dirty="0"/>
        </a:p>
      </dsp:txBody>
      <dsp:txXfrm>
        <a:off x="2876384" y="2767279"/>
        <a:ext cx="1729026" cy="788090"/>
      </dsp:txXfrm>
    </dsp:sp>
    <dsp:sp modelId="{7EB83F4D-4F83-42EE-AA1C-C0DE782CC2FB}">
      <dsp:nvSpPr>
        <dsp:cNvPr id="0" name=""/>
        <dsp:cNvSpPr/>
      </dsp:nvSpPr>
      <dsp:spPr>
        <a:xfrm>
          <a:off x="4674864" y="2892460"/>
          <a:ext cx="859326" cy="85932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7E7934-DBD9-4136-B366-DFA47E6DF8A2}">
      <dsp:nvSpPr>
        <dsp:cNvPr id="0" name=""/>
        <dsp:cNvSpPr/>
      </dsp:nvSpPr>
      <dsp:spPr>
        <a:xfrm>
          <a:off x="5747083" y="934511"/>
          <a:ext cx="2455217" cy="183276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1800"/>
            </a:spcAft>
            <a:buChar char="••"/>
          </a:pPr>
          <a:r>
            <a:rPr lang="en-GB" sz="2400" kern="1200" dirty="0" smtClean="0"/>
            <a:t>Generation down</a:t>
          </a:r>
          <a:endParaRPr lang="en-GB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1800"/>
            </a:spcAft>
            <a:buChar char="••"/>
          </a:pPr>
          <a:r>
            <a:rPr lang="en-GB" sz="2400" kern="1200" dirty="0" smtClean="0"/>
            <a:t>Planned</a:t>
          </a:r>
          <a:endParaRPr lang="en-GB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1800"/>
            </a:spcAft>
            <a:buChar char="••"/>
          </a:pPr>
          <a:r>
            <a:rPr lang="en-GB" sz="2400" kern="1200" dirty="0" smtClean="0"/>
            <a:t>Flexible</a:t>
          </a:r>
          <a:endParaRPr lang="en-GB" sz="2400" kern="1200" dirty="0"/>
        </a:p>
      </dsp:txBody>
      <dsp:txXfrm>
        <a:off x="5790027" y="977455"/>
        <a:ext cx="2369329" cy="1789824"/>
      </dsp:txXfrm>
    </dsp:sp>
    <dsp:sp modelId="{AF54FA6A-CD77-4670-9706-C89791D6B08A}">
      <dsp:nvSpPr>
        <dsp:cNvPr id="0" name=""/>
        <dsp:cNvSpPr/>
      </dsp:nvSpPr>
      <dsp:spPr>
        <a:xfrm>
          <a:off x="5747083" y="2767279"/>
          <a:ext cx="2455217" cy="7880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smtClean="0"/>
            <a:t>Maintenance scenarios</a:t>
          </a:r>
          <a:endParaRPr lang="en-GB" sz="2100" kern="1200"/>
        </a:p>
      </dsp:txBody>
      <dsp:txXfrm>
        <a:off x="5747083" y="2767279"/>
        <a:ext cx="1729026" cy="788090"/>
      </dsp:txXfrm>
    </dsp:sp>
    <dsp:sp modelId="{06CABCFF-8BF6-4C90-9A25-6513EA657442}">
      <dsp:nvSpPr>
        <dsp:cNvPr id="0" name=""/>
        <dsp:cNvSpPr/>
      </dsp:nvSpPr>
      <dsp:spPr>
        <a:xfrm>
          <a:off x="7545564" y="2892460"/>
          <a:ext cx="859326" cy="85932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9CA192-639F-404F-845B-027E5200BA62}">
      <dsp:nvSpPr>
        <dsp:cNvPr id="0" name=""/>
        <dsp:cNvSpPr/>
      </dsp:nvSpPr>
      <dsp:spPr>
        <a:xfrm>
          <a:off x="1874749" y="0"/>
          <a:ext cx="1448409" cy="804672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700" kern="1200" dirty="0" smtClean="0"/>
            <a:t>Pros</a:t>
          </a:r>
          <a:endParaRPr lang="en-GB" sz="3700" kern="1200" dirty="0"/>
        </a:p>
      </dsp:txBody>
      <dsp:txXfrm>
        <a:off x="1898317" y="23568"/>
        <a:ext cx="1401273" cy="757536"/>
      </dsp:txXfrm>
    </dsp:sp>
    <dsp:sp modelId="{0A8EA981-4A72-49A4-8F5A-4ABC7C8247AC}">
      <dsp:nvSpPr>
        <dsp:cNvPr id="0" name=""/>
        <dsp:cNvSpPr/>
      </dsp:nvSpPr>
      <dsp:spPr>
        <a:xfrm>
          <a:off x="3966896" y="0"/>
          <a:ext cx="1448409" cy="804672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700" kern="1200" dirty="0" smtClean="0"/>
            <a:t>Cons</a:t>
          </a:r>
          <a:endParaRPr lang="en-GB" sz="3700" kern="1200" dirty="0"/>
        </a:p>
      </dsp:txBody>
      <dsp:txXfrm>
        <a:off x="3990464" y="23568"/>
        <a:ext cx="1401273" cy="757536"/>
      </dsp:txXfrm>
    </dsp:sp>
    <dsp:sp modelId="{DF21C265-8F9E-478C-9770-A34A91449D76}">
      <dsp:nvSpPr>
        <dsp:cNvPr id="0" name=""/>
        <dsp:cNvSpPr/>
      </dsp:nvSpPr>
      <dsp:spPr>
        <a:xfrm>
          <a:off x="3343275" y="3419856"/>
          <a:ext cx="603504" cy="603504"/>
        </a:xfrm>
        <a:prstGeom prst="triangle">
          <a:avLst/>
        </a:prstGeom>
        <a:solidFill>
          <a:schemeClr val="accent2"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2E2384-A2B1-47A3-93C7-9242CE720694}">
      <dsp:nvSpPr>
        <dsp:cNvPr id="0" name=""/>
        <dsp:cNvSpPr/>
      </dsp:nvSpPr>
      <dsp:spPr>
        <a:xfrm>
          <a:off x="1834515" y="3167188"/>
          <a:ext cx="3621024" cy="244620"/>
        </a:xfrm>
        <a:prstGeom prst="rect">
          <a:avLst/>
        </a:prstGeom>
        <a:solidFill>
          <a:schemeClr val="accent2">
            <a:alpha val="90000"/>
          </a:schemeClr>
        </a:solidFill>
        <a:ln w="15875" cap="flat" cmpd="sng" algn="ctr">
          <a:solidFill>
            <a:schemeClr val="accent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0A5C85-8735-44ED-A15C-106428994583}">
      <dsp:nvSpPr>
        <dsp:cNvPr id="0" name=""/>
        <dsp:cNvSpPr/>
      </dsp:nvSpPr>
      <dsp:spPr>
        <a:xfrm>
          <a:off x="3966896" y="2108240"/>
          <a:ext cx="1448409" cy="10299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Storage Capital Costs</a:t>
          </a:r>
          <a:endParaRPr lang="en-GB" sz="1900" kern="1200" dirty="0"/>
        </a:p>
      </dsp:txBody>
      <dsp:txXfrm>
        <a:off x="4017175" y="2158519"/>
        <a:ext cx="1347851" cy="929422"/>
      </dsp:txXfrm>
    </dsp:sp>
    <dsp:sp modelId="{4A0EAAC8-0FDF-4D2C-8288-BE1906753091}">
      <dsp:nvSpPr>
        <dsp:cNvPr id="0" name=""/>
        <dsp:cNvSpPr/>
      </dsp:nvSpPr>
      <dsp:spPr>
        <a:xfrm>
          <a:off x="3966896" y="1029980"/>
          <a:ext cx="1448409" cy="10299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Lost income by reducing export</a:t>
          </a:r>
          <a:endParaRPr lang="en-GB" sz="1900" kern="1200" dirty="0"/>
        </a:p>
      </dsp:txBody>
      <dsp:txXfrm>
        <a:off x="4017175" y="1080259"/>
        <a:ext cx="1347851" cy="929422"/>
      </dsp:txXfrm>
    </dsp:sp>
    <dsp:sp modelId="{556BF1EB-E14D-41E2-AC8E-916D4F840CD3}">
      <dsp:nvSpPr>
        <dsp:cNvPr id="0" name=""/>
        <dsp:cNvSpPr/>
      </dsp:nvSpPr>
      <dsp:spPr>
        <a:xfrm>
          <a:off x="1874749" y="2108240"/>
          <a:ext cx="1448409" cy="10299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Cost savings by reducing import</a:t>
          </a:r>
          <a:endParaRPr lang="en-GB" sz="1900" kern="1200" dirty="0"/>
        </a:p>
      </dsp:txBody>
      <dsp:txXfrm>
        <a:off x="1925028" y="2158519"/>
        <a:ext cx="1347851" cy="929422"/>
      </dsp:txXfrm>
    </dsp:sp>
    <dsp:sp modelId="{585C9D69-1EC7-4BBD-9295-183ABD766DD0}">
      <dsp:nvSpPr>
        <dsp:cNvPr id="0" name=""/>
        <dsp:cNvSpPr/>
      </dsp:nvSpPr>
      <dsp:spPr>
        <a:xfrm>
          <a:off x="1874749" y="1029980"/>
          <a:ext cx="1448409" cy="10299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Cost savings by reducing risks</a:t>
          </a:r>
          <a:endParaRPr lang="en-GB" sz="1900" kern="1200" dirty="0"/>
        </a:p>
      </dsp:txBody>
      <dsp:txXfrm>
        <a:off x="1925028" y="1080259"/>
        <a:ext cx="1347851" cy="9294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0.03466</cdr:x>
      <cdr:y>0.04851</cdr:y>
    </cdr:from>
    <cdr:to>
      <cdr:x>0.96973</cdr:x>
      <cdr:y>0.24848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6931" y="332682"/>
          <a:ext cx="8550280" cy="13714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 rtl="0"/>
          <a:r>
            <a:rPr lang="en-GB" sz="4000" dirty="0" smtClean="0">
              <a:solidFill>
                <a:schemeClr val="tx1">
                  <a:lumMod val="95000"/>
                </a:schemeClr>
              </a:solidFill>
              <a:latin typeface="+mj-lt"/>
            </a:rPr>
            <a:t>COMPARISON OF DIFFERENT TYPES  OF ENERGY STORAGE TECHNOLOGIES AND CAPACITIES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F15C5-34E0-423F-B702-6354431949C8}" type="datetimeFigureOut">
              <a:rPr lang="en-GB" smtClean="0"/>
              <a:t>11/05/2015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EFEAE-8CB9-4949-A730-B19DD09C3B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072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1" dirty="0" smtClean="0"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EFEAE-8CB9-4949-A730-B19DD09C3BD3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048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EFEAE-8CB9-4949-A730-B19DD09C3BD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93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EFEAE-8CB9-4949-A730-B19DD09C3BD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333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EFEAE-8CB9-4949-A730-B19DD09C3BD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151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EFEAE-8CB9-4949-A730-B19DD09C3BD3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958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EFEAE-8CB9-4949-A730-B19DD09C3BD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336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EFEAE-8CB9-4949-A730-B19DD09C3BD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180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EFEAE-8CB9-4949-A730-B19DD09C3BD3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681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EFEAE-8CB9-4949-A730-B19DD09C3BD3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958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EFEAE-8CB9-4949-A730-B19DD09C3BD3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EFEAE-8CB9-4949-A730-B19DD09C3BD3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299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70789-AD36-48A1-950F-B146196C547B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05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EFEAE-8CB9-4949-A730-B19DD09C3BD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202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EFEAE-8CB9-4949-A730-B19DD09C3BD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607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EFEAE-8CB9-4949-A730-B19DD09C3BD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399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9144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5/11/2015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5/11/2015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5/11/2015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265176" indent="-137160">
              <a:buFont typeface="Wingdings" panose="05000000000000000000" pitchFamily="2" charset="2"/>
              <a:buChar char="§"/>
              <a:defRPr/>
            </a:lvl2pPr>
            <a:lvl3pPr marL="448056" indent="-137160">
              <a:buFont typeface="Wingdings" panose="05000000000000000000" pitchFamily="2" charset="2"/>
              <a:buChar char="§"/>
              <a:defRPr/>
            </a:lvl3pPr>
            <a:lvl4pPr marL="594360" indent="-137160">
              <a:buFont typeface="Wingdings" panose="05000000000000000000" pitchFamily="2" charset="2"/>
              <a:buChar char="§"/>
              <a:defRPr/>
            </a:lvl4pPr>
            <a:lvl5pPr marL="777240" indent="-13716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5/11/2015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9144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5/11/2015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5" y="2286000"/>
            <a:ext cx="35661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5/11/2015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316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3166" y="2967788"/>
            <a:ext cx="356616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5/11/2015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5/11/2015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5/11/2015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5/11/2015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5/11/2015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5/11/2015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007918" y="4592782"/>
            <a:ext cx="7221684" cy="2088573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cs typeface="Arial" panose="020B0604020202020204" pitchFamily="34" charset="0"/>
              </a:rPr>
              <a:t>Improvement </a:t>
            </a:r>
            <a:r>
              <a:rPr lang="en-GB" sz="3200" b="1" dirty="0">
                <a:cs typeface="Arial" panose="020B0604020202020204" pitchFamily="34" charset="0"/>
              </a:rPr>
              <a:t>of large-scale industrial autonomy by implementing energy storage technologies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98227" y="5064047"/>
            <a:ext cx="2400300" cy="1463040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Nicholas </a:t>
            </a:r>
            <a:r>
              <a:rPr lang="en-GB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Dodds</a:t>
            </a:r>
            <a:endParaRPr lang="en-GB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Victor </a:t>
            </a:r>
            <a:r>
              <a:rPr lang="en-GB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Gandarillas</a:t>
            </a:r>
            <a:endParaRPr lang="en-GB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GB" b="1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Richard </a:t>
            </a:r>
            <a:r>
              <a:rPr lang="en-GB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Heelis</a:t>
            </a:r>
            <a:endParaRPr lang="en-GB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Andrew </a:t>
            </a:r>
            <a:r>
              <a:rPr lang="en-GB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Lyden</a:t>
            </a:r>
            <a:endParaRPr lang="en-GB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" y="0"/>
            <a:ext cx="914153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Storage technologies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5579262"/>
              </p:ext>
            </p:extLst>
          </p:nvPr>
        </p:nvGraphicFramePr>
        <p:xfrm>
          <a:off x="366713" y="2053775"/>
          <a:ext cx="8410575" cy="4127949"/>
        </p:xfrm>
        <a:graphic>
          <a:graphicData uri="http://schemas.openxmlformats.org/drawingml/2006/table">
            <a:tbl>
              <a:tblPr firstRow="1" firstCol="1" bandCol="1">
                <a:tableStyleId>{0660B408-B3CF-4A94-85FC-2B1E0A45F4A2}</a:tableStyleId>
              </a:tblPr>
              <a:tblGrid>
                <a:gridCol w="2444062"/>
                <a:gridCol w="1823246"/>
                <a:gridCol w="2246209"/>
                <a:gridCol w="1897058"/>
              </a:tblGrid>
              <a:tr h="9159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2300" b="1" u="none" strike="noStrike" dirty="0" smtClean="0">
                          <a:effectLst/>
                          <a:latin typeface="+mj-lt"/>
                        </a:rPr>
                        <a:t>Storage Technologies</a:t>
                      </a:r>
                      <a:endParaRPr lang="en-GB" sz="23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067" marR="9067" marT="90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300" b="1" u="none" strike="noStrike" dirty="0" smtClean="0">
                          <a:effectLst/>
                          <a:latin typeface="+mj-lt"/>
                        </a:rPr>
                        <a:t>Efficiency </a:t>
                      </a:r>
                      <a:r>
                        <a:rPr lang="en-GB" sz="2300" b="1" u="none" strike="noStrike" dirty="0">
                          <a:effectLst/>
                          <a:latin typeface="+mj-lt"/>
                        </a:rPr>
                        <a:t>(%)</a:t>
                      </a:r>
                      <a:endParaRPr lang="en-GB" sz="2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7" marR="9067" marT="90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300" b="1" u="none" strike="noStrike" dirty="0">
                          <a:effectLst/>
                          <a:latin typeface="+mj-lt"/>
                        </a:rPr>
                        <a:t>Self-discharge (%)</a:t>
                      </a:r>
                      <a:endParaRPr lang="en-GB" sz="2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7" marR="9067" marT="90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300" b="1" u="none" strike="noStrike" dirty="0">
                          <a:effectLst/>
                          <a:latin typeface="+mj-lt"/>
                        </a:rPr>
                        <a:t>Power Rating </a:t>
                      </a:r>
                      <a:r>
                        <a:rPr lang="en-GB" sz="2300" b="1" u="none" strike="noStrike" dirty="0" smtClean="0">
                          <a:effectLst/>
                          <a:latin typeface="+mj-lt"/>
                        </a:rPr>
                        <a:t>(MW</a:t>
                      </a:r>
                      <a:r>
                        <a:rPr lang="en-GB" sz="2300" b="1" u="none" strike="noStrike" dirty="0">
                          <a:effectLst/>
                          <a:latin typeface="+mj-lt"/>
                        </a:rPr>
                        <a:t>)</a:t>
                      </a:r>
                      <a:endParaRPr lang="en-GB" sz="2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7" marR="9067" marT="9068" marB="0" anchor="ctr"/>
                </a:tc>
              </a:tr>
              <a:tr h="955863">
                <a:tc>
                  <a:txBody>
                    <a:bodyPr/>
                    <a:lstStyle/>
                    <a:p>
                      <a:pPr algn="ctr" fontAlgn="b"/>
                      <a:r>
                        <a:rPr lang="en-GB" sz="2300" b="1" u="none" strike="noStrike" dirty="0">
                          <a:effectLst/>
                          <a:latin typeface="+mj-lt"/>
                        </a:rPr>
                        <a:t>Liquid Air</a:t>
                      </a:r>
                      <a:endParaRPr lang="en-GB" sz="2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7" marR="9067" marT="90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300" b="0" u="none" strike="noStrike" dirty="0">
                          <a:effectLst/>
                        </a:rPr>
                        <a:t>55</a:t>
                      </a:r>
                      <a:endParaRPr lang="en-GB" sz="2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7" marR="9067" marT="90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3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GB" sz="2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7" marR="9067" marT="90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3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0 </a:t>
                      </a:r>
                      <a:r>
                        <a:rPr lang="en-GB" sz="23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GB" sz="23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300</a:t>
                      </a:r>
                      <a:endParaRPr lang="en-GB" sz="2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7" marR="9067" marT="9068" marB="0" anchor="ctr"/>
                </a:tc>
              </a:tr>
              <a:tr h="955863">
                <a:tc>
                  <a:txBody>
                    <a:bodyPr/>
                    <a:lstStyle/>
                    <a:p>
                      <a:pPr algn="ctr" fontAlgn="b"/>
                      <a:r>
                        <a:rPr lang="en-GB" sz="2300" b="1" u="none" strike="noStrike" dirty="0">
                          <a:effectLst/>
                          <a:latin typeface="+mj-lt"/>
                        </a:rPr>
                        <a:t>Flow Batteries</a:t>
                      </a:r>
                      <a:endParaRPr lang="en-GB" sz="2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7" marR="9067" marT="90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300" b="0" u="none" strike="noStrike" dirty="0">
                          <a:effectLst/>
                        </a:rPr>
                        <a:t>80</a:t>
                      </a:r>
                      <a:endParaRPr lang="en-GB" sz="2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7" marR="9067" marT="90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3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0.1</a:t>
                      </a:r>
                      <a:endParaRPr lang="en-GB" sz="2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7" marR="9067" marT="90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3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0 </a:t>
                      </a:r>
                      <a:r>
                        <a:rPr lang="en-GB" sz="23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GB" sz="23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GB" sz="2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7" marR="9067" marT="9068" marB="0" anchor="ctr"/>
                </a:tc>
              </a:tr>
              <a:tr h="13002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300" b="1" u="none" strike="noStrike" dirty="0" smtClean="0">
                          <a:effectLst/>
                          <a:latin typeface="+mj-lt"/>
                        </a:rPr>
                        <a:t>Electrochemical </a:t>
                      </a:r>
                      <a:r>
                        <a:rPr lang="en-GB" sz="2300" b="1" u="none" strike="noStrike" dirty="0">
                          <a:effectLst/>
                          <a:latin typeface="+mj-lt"/>
                        </a:rPr>
                        <a:t>Batteries</a:t>
                      </a:r>
                      <a:endParaRPr lang="en-GB" sz="2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7" marR="9067" marT="90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300" b="0" u="none" strike="noStrike" dirty="0">
                          <a:effectLst/>
                        </a:rPr>
                        <a:t>70</a:t>
                      </a:r>
                      <a:endParaRPr lang="en-GB" sz="2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7" marR="9067" marT="90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3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0.3</a:t>
                      </a:r>
                      <a:endParaRPr lang="en-GB" sz="2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7" marR="9067" marT="90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3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0 </a:t>
                      </a:r>
                      <a:r>
                        <a:rPr lang="en-GB" sz="23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GB" sz="23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en-GB" sz="2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7" marR="9067" marT="9068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2413" y="6368647"/>
            <a:ext cx="8639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*Chen</a:t>
            </a:r>
            <a:r>
              <a:rPr lang="en-GB" sz="1200" dirty="0"/>
              <a:t>, </a:t>
            </a:r>
            <a:r>
              <a:rPr lang="en-GB" sz="1200" dirty="0" err="1"/>
              <a:t>Haisheng</a:t>
            </a:r>
            <a:r>
              <a:rPr lang="en-GB" sz="1200" dirty="0"/>
              <a:t>, et al. "Progress in electrical energy storage system: A critical review." </a:t>
            </a:r>
            <a:r>
              <a:rPr lang="en-GB" sz="1200" i="1" dirty="0"/>
              <a:t>Progress in Natural Science</a:t>
            </a:r>
            <a:r>
              <a:rPr lang="en-GB" sz="1200" dirty="0"/>
              <a:t> 19.3 (2009): 291-312.</a:t>
            </a:r>
          </a:p>
        </p:txBody>
      </p:sp>
    </p:spTree>
    <p:extLst>
      <p:ext uri="{BB962C8B-B14F-4D97-AF65-F5344CB8AC3E}">
        <p14:creationId xmlns:p14="http://schemas.microsoft.com/office/powerpoint/2010/main" val="56325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Technical outcomes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5814011"/>
              </p:ext>
            </p:extLst>
          </p:nvPr>
        </p:nvGraphicFramePr>
        <p:xfrm>
          <a:off x="400052" y="1714500"/>
          <a:ext cx="8353425" cy="4933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05650" y="5737604"/>
            <a:ext cx="1914525" cy="927708"/>
          </a:xfrm>
          <a:prstGeom prst="rect">
            <a:avLst/>
          </a:prstGeom>
          <a:noFill/>
        </p:spPr>
        <p:txBody>
          <a:bodyPr wrap="square" lIns="95776" tIns="47888" rIns="95776" bIns="47888" rtlCol="0">
            <a:spAutoFit/>
          </a:bodyPr>
          <a:lstStyle/>
          <a:p>
            <a:r>
              <a:rPr lang="en-GB" dirty="0" smtClean="0"/>
              <a:t>*All outcomes calculated hourly over a year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028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GSK: A Case study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99303" indent="-299303">
              <a:buFont typeface="Arial" panose="020B0604020202020204" pitchFamily="34" charset="0"/>
              <a:buChar char="•"/>
            </a:pPr>
            <a:r>
              <a:rPr lang="en-GB" dirty="0" smtClean="0"/>
              <a:t>Scenarios</a:t>
            </a:r>
          </a:p>
          <a:p>
            <a:pPr marL="299303" indent="-299303">
              <a:buFont typeface="Arial" panose="020B0604020202020204" pitchFamily="34" charset="0"/>
              <a:buChar char="•"/>
            </a:pPr>
            <a:r>
              <a:rPr lang="en-GB" dirty="0" smtClean="0"/>
              <a:t>On-site Generation</a:t>
            </a:r>
          </a:p>
          <a:p>
            <a:pPr marL="299303" indent="-299303">
              <a:buFont typeface="Arial" panose="020B0604020202020204" pitchFamily="34" charset="0"/>
              <a:buChar char="•"/>
            </a:pPr>
            <a:r>
              <a:rPr lang="en-GB" dirty="0" smtClean="0"/>
              <a:t>Results</a:t>
            </a:r>
          </a:p>
        </p:txBody>
      </p:sp>
      <p:pic>
        <p:nvPicPr>
          <p:cNvPr id="6" name="Picture 2" descr="C:\Users\pqb14172\Downloads\GSK_site.p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" r="2742"/>
          <a:stretch>
            <a:fillRect/>
          </a:stretch>
        </p:blipFill>
        <p:spPr bwMode="auto">
          <a:xfrm>
            <a:off x="1" y="0"/>
            <a:ext cx="9141714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952876" y="0"/>
            <a:ext cx="1038225" cy="895350"/>
          </a:xfrm>
          <a:prstGeom prst="ellipse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76" tIns="47888" rIns="95776" bIns="47888" spcCol="0"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461" y="-128584"/>
            <a:ext cx="1169987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6372227" y="685801"/>
            <a:ext cx="2324100" cy="981075"/>
          </a:xfrm>
          <a:prstGeom prst="ellipse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76" tIns="47888" rIns="95776" bIns="47888" spcCol="0"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6867527" y="1781175"/>
            <a:ext cx="2362200" cy="1581150"/>
          </a:xfrm>
          <a:prstGeom prst="ellipse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76" tIns="47888" rIns="95776" bIns="47888" spcCol="0"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7110414" y="3380483"/>
            <a:ext cx="1819275" cy="1112374"/>
          </a:xfrm>
          <a:prstGeom prst="rect">
            <a:avLst/>
          </a:prstGeom>
          <a:noFill/>
        </p:spPr>
        <p:txBody>
          <a:bodyPr wrap="square" lIns="95776" tIns="47888" rIns="95776" bIns="47888" rtlCol="0">
            <a:spAutoFit/>
          </a:bodyPr>
          <a:lstStyle/>
          <a:p>
            <a:pPr algn="ctr"/>
            <a:r>
              <a:rPr lang="en-GB" sz="3300" b="1" dirty="0">
                <a:ln w="2222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1MW Biogas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57740" y="1511798"/>
            <a:ext cx="1819275" cy="1112374"/>
          </a:xfrm>
          <a:prstGeom prst="rect">
            <a:avLst/>
          </a:prstGeom>
          <a:noFill/>
        </p:spPr>
        <p:txBody>
          <a:bodyPr wrap="square" lIns="95776" tIns="47888" rIns="95776" bIns="47888" rtlCol="0">
            <a:spAutoFit/>
          </a:bodyPr>
          <a:lstStyle/>
          <a:p>
            <a:pPr algn="ctr"/>
            <a:r>
              <a:rPr lang="en-GB" sz="3300" b="1" dirty="0">
                <a:ln w="2222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20MW</a:t>
            </a:r>
            <a:r>
              <a:rPr lang="en-GB" sz="3300" b="1" dirty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GB" sz="3300" b="1" dirty="0">
                <a:ln w="2222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Biomass</a:t>
            </a:r>
            <a:r>
              <a:rPr lang="en-GB" sz="3300" b="1" dirty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4939" y="147188"/>
            <a:ext cx="1819275" cy="1620205"/>
          </a:xfrm>
          <a:prstGeom prst="rect">
            <a:avLst/>
          </a:prstGeom>
          <a:noFill/>
        </p:spPr>
        <p:txBody>
          <a:bodyPr wrap="square" lIns="95776" tIns="47888" rIns="95776" bIns="47888" rtlCol="0">
            <a:spAutoFit/>
          </a:bodyPr>
          <a:lstStyle/>
          <a:p>
            <a:pPr algn="ctr"/>
            <a:r>
              <a:rPr lang="en-GB" sz="3300" b="1" dirty="0">
                <a:ln w="2222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2.5MW Wind Turbines</a:t>
            </a:r>
          </a:p>
        </p:txBody>
      </p:sp>
    </p:spTree>
    <p:extLst>
      <p:ext uri="{BB962C8B-B14F-4D97-AF65-F5344CB8AC3E}">
        <p14:creationId xmlns:p14="http://schemas.microsoft.com/office/powerpoint/2010/main" val="64032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Mitigate the effect of… 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0028685"/>
              </p:ext>
            </p:extLst>
          </p:nvPr>
        </p:nvGraphicFramePr>
        <p:xfrm>
          <a:off x="714374" y="2581276"/>
          <a:ext cx="7600951" cy="3904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015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5402034"/>
              </p:ext>
            </p:extLst>
          </p:nvPr>
        </p:nvGraphicFramePr>
        <p:xfrm>
          <a:off x="123825" y="1009650"/>
          <a:ext cx="8924925" cy="5598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2938374"/>
              </p:ext>
            </p:extLst>
          </p:nvPr>
        </p:nvGraphicFramePr>
        <p:xfrm>
          <a:off x="807266" y="893777"/>
          <a:ext cx="8171130" cy="5964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-126268" y="185891"/>
            <a:ext cx="9396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+mj-lt"/>
              </a:rPr>
              <a:t>ON SITE GENERATION AND DEMAND OF GSK OVER A YEAR</a:t>
            </a:r>
            <a:endParaRPr lang="en-GB" sz="4000" dirty="0">
              <a:latin typeface="+mj-lt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3062176" y="4114680"/>
            <a:ext cx="1509823" cy="4583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smtClean="0">
                <a:solidFill>
                  <a:schemeClr val="bg1"/>
                </a:solidFill>
              </a:rPr>
              <a:t>87%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57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3" grpId="0"/>
      <p:bldP spid="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scenarios</a:t>
            </a:r>
            <a:endParaRPr lang="es-ES" dirty="0"/>
          </a:p>
        </p:txBody>
      </p:sp>
      <p:graphicFrame>
        <p:nvGraphicFramePr>
          <p:cNvPr id="4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1142690"/>
              </p:ext>
            </p:extLst>
          </p:nvPr>
        </p:nvGraphicFramePr>
        <p:xfrm>
          <a:off x="409575" y="1971675"/>
          <a:ext cx="8410575" cy="4686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78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80914"/>
            <a:ext cx="8715375" cy="1071711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/>
              <a:t>% Deficit (Demand-On site generation) supplied by the Storage over a year</a:t>
            </a:r>
            <a:br>
              <a:rPr lang="en-GB" sz="4000" dirty="0"/>
            </a:b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766167" y="1759038"/>
            <a:ext cx="3294345" cy="806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960321" y="1832954"/>
            <a:ext cx="2906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Liquid Air Energy Storage</a:t>
            </a:r>
          </a:p>
          <a:p>
            <a:pPr algn="ctr"/>
            <a:r>
              <a:rPr lang="en-GB" dirty="0" smtClean="0"/>
              <a:t>200 MWh</a:t>
            </a:r>
          </a:p>
          <a:p>
            <a:pPr algn="ctr"/>
            <a:endParaRPr lang="en-GB" dirty="0" smtClean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8796583"/>
              </p:ext>
            </p:extLst>
          </p:nvPr>
        </p:nvGraphicFramePr>
        <p:xfrm>
          <a:off x="457199" y="1552575"/>
          <a:ext cx="8474149" cy="5092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6609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392257"/>
            <a:ext cx="9289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+mj-lt"/>
              </a:rPr>
              <a:t>% HOURS OVER A YEAR WHEN THE FACTORY IS AUTONOMOUS</a:t>
            </a:r>
            <a:endParaRPr lang="en-GB" sz="3600" dirty="0">
              <a:latin typeface="+mj-lt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6458605"/>
              </p:ext>
            </p:extLst>
          </p:nvPr>
        </p:nvGraphicFramePr>
        <p:xfrm>
          <a:off x="228601" y="1333500"/>
          <a:ext cx="8677274" cy="5200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7459246" y="4862081"/>
            <a:ext cx="1647172" cy="806875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7440455" y="4896123"/>
            <a:ext cx="1684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Liquid Air 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200 </a:t>
            </a:r>
            <a:r>
              <a:rPr lang="en-GB" dirty="0">
                <a:solidFill>
                  <a:schemeClr val="bg1"/>
                </a:solidFill>
              </a:rPr>
              <a:t>M</a:t>
            </a:r>
            <a:r>
              <a:rPr lang="en-GB" dirty="0" smtClean="0">
                <a:solidFill>
                  <a:schemeClr val="bg1"/>
                </a:solidFill>
              </a:rPr>
              <a:t>Wh</a:t>
            </a:r>
          </a:p>
          <a:p>
            <a:pPr algn="ctr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97848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8018925"/>
              </p:ext>
            </p:extLst>
          </p:nvPr>
        </p:nvGraphicFramePr>
        <p:xfrm>
          <a:off x="25302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0432132"/>
              </p:ext>
            </p:extLst>
          </p:nvPr>
        </p:nvGraphicFramePr>
        <p:xfrm>
          <a:off x="112734" y="1416843"/>
          <a:ext cx="9031266" cy="5441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3998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Technical GSK results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975" y="1762125"/>
            <a:ext cx="8296275" cy="4619624"/>
          </a:xfrm>
        </p:spPr>
        <p:txBody>
          <a:bodyPr>
            <a:noAutofit/>
          </a:bodyPr>
          <a:lstStyle/>
          <a:p>
            <a:pPr>
              <a:spcBef>
                <a:spcPts val="30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400" dirty="0" smtClean="0"/>
              <a:t>The </a:t>
            </a:r>
            <a:r>
              <a:rPr lang="en-GB" sz="2400" b="1" dirty="0"/>
              <a:t>s</a:t>
            </a:r>
            <a:r>
              <a:rPr lang="en-GB" sz="2400" b="1" dirty="0" smtClean="0"/>
              <a:t>uitable</a:t>
            </a:r>
            <a:r>
              <a:rPr lang="en-GB" sz="2400" dirty="0" smtClean="0"/>
              <a:t> selection of the </a:t>
            </a:r>
            <a:r>
              <a:rPr lang="en-GB" sz="2400" b="1" dirty="0" smtClean="0"/>
              <a:t>maintenance</a:t>
            </a:r>
            <a:r>
              <a:rPr lang="en-GB" sz="2400" dirty="0" smtClean="0"/>
              <a:t> period </a:t>
            </a:r>
            <a:r>
              <a:rPr lang="en-GB" sz="2400" b="1" dirty="0" smtClean="0"/>
              <a:t>reduces the energy imported </a:t>
            </a:r>
            <a:r>
              <a:rPr lang="en-GB" sz="2400" dirty="0" smtClean="0"/>
              <a:t>from the grid by 10%.</a:t>
            </a:r>
          </a:p>
          <a:p>
            <a:pPr>
              <a:spcBef>
                <a:spcPts val="30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400" b="1" dirty="0" smtClean="0"/>
              <a:t>Without storage </a:t>
            </a:r>
            <a:r>
              <a:rPr lang="en-GB" sz="2400" dirty="0" smtClean="0"/>
              <a:t>the % of hours that the site is autonomous over a year is </a:t>
            </a:r>
            <a:r>
              <a:rPr lang="en-GB" sz="2400" b="1" dirty="0" smtClean="0"/>
              <a:t>48%</a:t>
            </a:r>
            <a:r>
              <a:rPr lang="en-GB" sz="2400" dirty="0" smtClean="0"/>
              <a:t>. With 200MWh </a:t>
            </a:r>
            <a:r>
              <a:rPr lang="en-GB" sz="2400" b="1" dirty="0" smtClean="0"/>
              <a:t>liquid air energy storage </a:t>
            </a:r>
            <a:r>
              <a:rPr lang="en-GB" sz="2400" dirty="0" smtClean="0"/>
              <a:t>this percentage increases to </a:t>
            </a:r>
            <a:r>
              <a:rPr lang="en-GB" sz="2400" b="1" dirty="0" smtClean="0"/>
              <a:t>70%</a:t>
            </a:r>
            <a:r>
              <a:rPr lang="en-GB" sz="2400" dirty="0" smtClean="0"/>
              <a:t>. </a:t>
            </a:r>
          </a:p>
          <a:p>
            <a:pPr>
              <a:spcBef>
                <a:spcPts val="30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400" dirty="0" smtClean="0"/>
              <a:t>Liquid air </a:t>
            </a:r>
            <a:r>
              <a:rPr lang="en-GB" sz="2400" dirty="0"/>
              <a:t>storage </a:t>
            </a:r>
            <a:r>
              <a:rPr lang="en-GB" sz="2400" b="1" dirty="0"/>
              <a:t>reduces CO</a:t>
            </a:r>
            <a:r>
              <a:rPr lang="en-GB" sz="2400" b="1" baseline="-25000" dirty="0"/>
              <a:t>2</a:t>
            </a:r>
            <a:r>
              <a:rPr lang="en-GB" sz="2400" b="1" dirty="0"/>
              <a:t> </a:t>
            </a:r>
            <a:r>
              <a:rPr lang="en-GB" sz="2400" dirty="0"/>
              <a:t>emissions by </a:t>
            </a:r>
            <a:r>
              <a:rPr lang="en-GB" sz="2400" b="1" dirty="0"/>
              <a:t>23%</a:t>
            </a:r>
            <a:r>
              <a:rPr lang="en-GB" sz="2400" dirty="0"/>
              <a:t> over a year</a:t>
            </a:r>
            <a:r>
              <a:rPr lang="en-GB" sz="2400" dirty="0" smtClean="0"/>
              <a:t>.</a:t>
            </a:r>
          </a:p>
          <a:p>
            <a:pPr>
              <a:spcBef>
                <a:spcPts val="30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400" dirty="0" smtClean="0"/>
              <a:t>The </a:t>
            </a:r>
            <a:r>
              <a:rPr lang="en-GB" sz="2400" b="1" dirty="0" smtClean="0"/>
              <a:t>best</a:t>
            </a:r>
            <a:r>
              <a:rPr lang="en-GB" sz="2400" dirty="0" smtClean="0"/>
              <a:t> </a:t>
            </a:r>
            <a:r>
              <a:rPr lang="en-GB" sz="2400" b="1" dirty="0" smtClean="0"/>
              <a:t>energy storage technology </a:t>
            </a:r>
            <a:r>
              <a:rPr lang="en-GB" sz="2400" dirty="0" smtClean="0"/>
              <a:t>based on the % of hours of autonomy, % of the deficit supplied by the storage and % exports  over a year is </a:t>
            </a:r>
            <a:r>
              <a:rPr lang="en-GB" sz="2400" b="1" dirty="0"/>
              <a:t>f</a:t>
            </a:r>
            <a:r>
              <a:rPr lang="en-GB" sz="2400" b="1" dirty="0" smtClean="0"/>
              <a:t>low </a:t>
            </a:r>
            <a:r>
              <a:rPr lang="en-GB" sz="2400" b="1" dirty="0"/>
              <a:t>b</a:t>
            </a:r>
            <a:r>
              <a:rPr lang="en-GB" sz="2400" b="1" dirty="0" smtClean="0"/>
              <a:t>atteries</a:t>
            </a:r>
            <a:r>
              <a:rPr lang="en-GB" sz="2400" dirty="0" smtClean="0"/>
              <a:t>.</a:t>
            </a:r>
          </a:p>
          <a:p>
            <a:pPr marL="0" indent="0">
              <a:spcBef>
                <a:spcPts val="3000"/>
              </a:spcBef>
              <a:spcAft>
                <a:spcPts val="600"/>
              </a:spcAft>
              <a:buNone/>
            </a:pP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237237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endParaRPr lang="en-GB" dirty="0" smtClean="0"/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Introduction</a:t>
            </a: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Storage Modelling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GSK: A Case Study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Economic Analysis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Conclusion</a:t>
            </a:r>
          </a:p>
          <a:p>
            <a:pPr marL="457200" indent="-457200">
              <a:buFont typeface="+mj-lt"/>
              <a:buAutoNum type="arabicPeriod"/>
            </a:pPr>
            <a:endParaRPr lang="en-GB" dirty="0" smtClean="0"/>
          </a:p>
          <a:p>
            <a:pPr marL="457200" indent="-457200">
              <a:buFont typeface="+mj-lt"/>
              <a:buAutoNum type="arabicPeriod"/>
            </a:pPr>
            <a:endParaRPr lang="en-GB" dirty="0" smtClean="0"/>
          </a:p>
          <a:p>
            <a:pPr marL="457200" indent="-45720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875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Economic analysis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0" b="1498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5079" y="4971568"/>
            <a:ext cx="2788921" cy="146304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Storage Economics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Import/Export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Net Import/Export </a:t>
            </a:r>
            <a:r>
              <a:rPr lang="en-GB" sz="1600" dirty="0"/>
              <a:t>Income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Capital Costs</a:t>
            </a:r>
          </a:p>
        </p:txBody>
      </p:sp>
    </p:spTree>
    <p:extLst>
      <p:ext uri="{BB962C8B-B14F-4D97-AF65-F5344CB8AC3E}">
        <p14:creationId xmlns:p14="http://schemas.microsoft.com/office/powerpoint/2010/main" val="319060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Storage Economics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4591238"/>
              </p:ext>
            </p:extLst>
          </p:nvPr>
        </p:nvGraphicFramePr>
        <p:xfrm>
          <a:off x="768096" y="2286000"/>
          <a:ext cx="7290055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3941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Import and Export Costs</a:t>
            </a:r>
            <a:endParaRPr lang="en-GB" dirty="0"/>
          </a:p>
        </p:txBody>
      </p:sp>
      <p:graphicFrame>
        <p:nvGraphicFramePr>
          <p:cNvPr id="7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2819653"/>
              </p:ext>
            </p:extLst>
          </p:nvPr>
        </p:nvGraphicFramePr>
        <p:xfrm>
          <a:off x="955385" y="2130136"/>
          <a:ext cx="7419687" cy="4145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620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Net Import/Export Income</a:t>
            </a:r>
            <a:endParaRPr lang="en-GB" dirty="0"/>
          </a:p>
        </p:txBody>
      </p:sp>
      <p:graphicFrame>
        <p:nvGraphicFramePr>
          <p:cNvPr id="1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0870012"/>
              </p:ext>
            </p:extLst>
          </p:nvPr>
        </p:nvGraphicFramePr>
        <p:xfrm>
          <a:off x="947307" y="1982674"/>
          <a:ext cx="7282294" cy="4272654"/>
        </p:xfrm>
        <a:graphic>
          <a:graphicData uri="http://schemas.openxmlformats.org/drawingml/2006/table">
            <a:tbl>
              <a:tblPr firstRow="1" firstCol="1" bandCol="1">
                <a:tableStyleId>{0660B408-B3CF-4A94-85FC-2B1E0A45F4A2}</a:tableStyleId>
              </a:tblPr>
              <a:tblGrid>
                <a:gridCol w="1986962"/>
                <a:gridCol w="1585776"/>
                <a:gridCol w="1883441"/>
                <a:gridCol w="1826115"/>
              </a:tblGrid>
              <a:tr h="784883"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u="none" strike="noStrike" dirty="0" smtClean="0">
                          <a:effectLst/>
                          <a:latin typeface="+mj-lt"/>
                        </a:rPr>
                        <a:t>Storage Technologies</a:t>
                      </a:r>
                      <a:endParaRPr lang="en-GB" sz="2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067" marR="9067" marT="9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%</a:t>
                      </a:r>
                      <a:r>
                        <a:rPr lang="en-GB" sz="2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Hours Autonomous</a:t>
                      </a:r>
                      <a:endParaRPr lang="en-GB" sz="2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067" marR="9067" marT="9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Net Income</a:t>
                      </a:r>
                      <a:endParaRPr lang="en-GB" sz="2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067" marR="9067" marT="9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Relative Income </a:t>
                      </a:r>
                    </a:p>
                    <a:p>
                      <a:pPr algn="ctr" fontAlgn="b"/>
                      <a:r>
                        <a:rPr lang="en-GB" sz="2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</a:t>
                      </a:r>
                      <a:r>
                        <a:rPr lang="en-GB" sz="2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No Storage</a:t>
                      </a:r>
                      <a:endParaRPr lang="en-GB" sz="2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067" marR="9067" marT="9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2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No Storage</a:t>
                      </a:r>
                      <a:endParaRPr lang="en-GB" sz="2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7" marR="9067" marT="9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48.73</a:t>
                      </a:r>
                      <a:endParaRPr lang="en-GB" sz="2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7" marR="9067" marT="9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£ 360, 000</a:t>
                      </a:r>
                      <a:endParaRPr lang="en-GB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7" marR="9067" marT="9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7" marR="9067" marT="9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75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u="none" strike="noStrike" dirty="0">
                          <a:effectLst/>
                          <a:latin typeface="+mj-lt"/>
                        </a:rPr>
                        <a:t>Liquid </a:t>
                      </a:r>
                      <a:r>
                        <a:rPr lang="en-GB" sz="2200" u="none" strike="noStrike" dirty="0" smtClean="0">
                          <a:effectLst/>
                          <a:latin typeface="+mj-lt"/>
                        </a:rPr>
                        <a:t>Air</a:t>
                      </a:r>
                    </a:p>
                    <a:p>
                      <a:pPr algn="ctr" fontAlgn="b"/>
                      <a:r>
                        <a:rPr lang="en-GB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(100 MWh)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7" marR="9067" marT="9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7" marR="9067" marT="9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2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7" marR="9067" marT="9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7" marR="9067" marT="9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929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u="none" strike="noStrike" dirty="0" smtClean="0">
                          <a:effectLst/>
                          <a:latin typeface="+mj-lt"/>
                        </a:rPr>
                        <a:t>Electrochemical Batteries</a:t>
                      </a:r>
                    </a:p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  <a:latin typeface="+mj-lt"/>
                        </a:rPr>
                        <a:t>(50 MWh)</a:t>
                      </a:r>
                    </a:p>
                  </a:txBody>
                  <a:tcPr marL="9067" marR="9067" marT="9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7" marR="9067" marT="9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2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7" marR="9067" marT="9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7" marR="9067" marT="9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7672"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u="none" strike="noStrike" dirty="0" smtClean="0">
                          <a:effectLst/>
                          <a:latin typeface="+mj-lt"/>
                        </a:rPr>
                        <a:t>Flow Batteries </a:t>
                      </a:r>
                    </a:p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  <a:latin typeface="+mj-lt"/>
                        </a:rPr>
                        <a:t>(50 MWh)</a:t>
                      </a:r>
                    </a:p>
                  </a:txBody>
                  <a:tcPr marL="9067" marR="9067" marT="9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67" marR="9067" marT="9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2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7" marR="9067" marT="9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7" marR="9067" marT="9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Oval 16"/>
          <p:cNvSpPr/>
          <p:nvPr/>
        </p:nvSpPr>
        <p:spPr>
          <a:xfrm>
            <a:off x="6638168" y="3479073"/>
            <a:ext cx="1395630" cy="59228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03922" y="3605937"/>
            <a:ext cx="1264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-</a:t>
            </a:r>
            <a:r>
              <a:rPr lang="en-GB" sz="1600" b="1" dirty="0" smtClean="0"/>
              <a:t> £ 200,000</a:t>
            </a:r>
            <a:endParaRPr lang="en-GB" sz="16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703922" y="2903597"/>
            <a:ext cx="126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-</a:t>
            </a:r>
            <a:endParaRPr lang="en-GB" b="1" dirty="0"/>
          </a:p>
        </p:txBody>
      </p:sp>
      <p:sp>
        <p:nvSpPr>
          <p:cNvPr id="27" name="Oval 26"/>
          <p:cNvSpPr/>
          <p:nvPr/>
        </p:nvSpPr>
        <p:spPr>
          <a:xfrm>
            <a:off x="6638168" y="4356116"/>
            <a:ext cx="1395630" cy="59228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18700" y="4480107"/>
            <a:ext cx="1264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-</a:t>
            </a:r>
            <a:r>
              <a:rPr lang="en-GB" sz="1600" b="1" dirty="0" smtClean="0"/>
              <a:t> £ 10,000</a:t>
            </a:r>
            <a:endParaRPr lang="en-GB" sz="1600" b="1" dirty="0"/>
          </a:p>
        </p:txBody>
      </p:sp>
      <p:sp>
        <p:nvSpPr>
          <p:cNvPr id="29" name="Oval 28"/>
          <p:cNvSpPr/>
          <p:nvPr/>
        </p:nvSpPr>
        <p:spPr>
          <a:xfrm>
            <a:off x="6638168" y="5393763"/>
            <a:ext cx="1395630" cy="592283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03922" y="5520627"/>
            <a:ext cx="1264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/>
              <a:t>+ £ 30,000</a:t>
            </a:r>
            <a:endParaRPr lang="en-GB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613564" y="3559770"/>
            <a:ext cx="16209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000000"/>
                </a:solidFill>
              </a:rPr>
              <a:t>- £ 560, </a:t>
            </a:r>
            <a:r>
              <a:rPr lang="en-GB" sz="2200" b="1" dirty="0" smtClean="0">
                <a:solidFill>
                  <a:srgbClr val="000000"/>
                </a:solidFill>
              </a:rPr>
              <a:t>000</a:t>
            </a:r>
            <a:endParaRPr lang="en-GB" sz="2200" b="1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13564" y="4433940"/>
            <a:ext cx="16209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000000"/>
                </a:solidFill>
              </a:rPr>
              <a:t>- £ </a:t>
            </a:r>
            <a:r>
              <a:rPr lang="en-GB" sz="2200" b="1" dirty="0" smtClean="0">
                <a:solidFill>
                  <a:srgbClr val="000000"/>
                </a:solidFill>
              </a:rPr>
              <a:t>370</a:t>
            </a:r>
            <a:r>
              <a:rPr lang="en-GB" sz="2200" b="1" dirty="0">
                <a:solidFill>
                  <a:srgbClr val="000000"/>
                </a:solidFill>
              </a:rPr>
              <a:t>, </a:t>
            </a:r>
            <a:r>
              <a:rPr lang="en-GB" sz="2200" b="1" dirty="0" smtClean="0">
                <a:solidFill>
                  <a:srgbClr val="000000"/>
                </a:solidFill>
              </a:rPr>
              <a:t>000</a:t>
            </a:r>
            <a:endParaRPr lang="en-GB" sz="2200" b="1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13564" y="5474462"/>
            <a:ext cx="16209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000000"/>
                </a:solidFill>
              </a:rPr>
              <a:t>- £ </a:t>
            </a:r>
            <a:r>
              <a:rPr lang="en-GB" sz="2200" b="1" dirty="0" smtClean="0">
                <a:solidFill>
                  <a:srgbClr val="000000"/>
                </a:solidFill>
              </a:rPr>
              <a:t>330</a:t>
            </a:r>
            <a:r>
              <a:rPr lang="en-GB" sz="2200" b="1" dirty="0">
                <a:solidFill>
                  <a:srgbClr val="000000"/>
                </a:solidFill>
              </a:rPr>
              <a:t>, </a:t>
            </a:r>
            <a:r>
              <a:rPr lang="en-GB" sz="2200" b="1" dirty="0" smtClean="0">
                <a:solidFill>
                  <a:srgbClr val="000000"/>
                </a:solidFill>
              </a:rPr>
              <a:t>000</a:t>
            </a:r>
            <a:endParaRPr lang="en-GB" sz="2200" b="1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05991" y="3559770"/>
            <a:ext cx="16209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smtClean="0">
                <a:solidFill>
                  <a:srgbClr val="000000"/>
                </a:solidFill>
              </a:rPr>
              <a:t>68.57</a:t>
            </a:r>
            <a:endParaRPr lang="en-GB" sz="2200" b="1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905991" y="4433939"/>
            <a:ext cx="16209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smtClean="0">
                <a:solidFill>
                  <a:srgbClr val="000000"/>
                </a:solidFill>
              </a:rPr>
              <a:t>68.57</a:t>
            </a:r>
            <a:endParaRPr lang="en-GB" sz="2200" b="1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05991" y="5474462"/>
            <a:ext cx="16209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smtClean="0">
                <a:solidFill>
                  <a:srgbClr val="000000"/>
                </a:solidFill>
              </a:rPr>
              <a:t>68.57</a:t>
            </a:r>
            <a:endParaRPr lang="en-GB" sz="2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7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7" grpId="0" animBg="1"/>
      <p:bldP spid="28" grpId="0"/>
      <p:bldP spid="29" grpId="0" animBg="1"/>
      <p:bldP spid="30" grpId="0"/>
      <p:bldP spid="4" grpId="0"/>
      <p:bldP spid="31" grpId="0"/>
      <p:bldP spid="32" grpId="0"/>
      <p:bldP spid="33" grpId="0"/>
      <p:bldP spid="34" grpId="0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Energy Storage Capital Costs</a:t>
            </a:r>
            <a:endParaRPr lang="en-GB" dirty="0"/>
          </a:p>
        </p:txBody>
      </p:sp>
      <p:graphicFrame>
        <p:nvGraphicFramePr>
          <p:cNvPr id="7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1613825"/>
              </p:ext>
            </p:extLst>
          </p:nvPr>
        </p:nvGraphicFramePr>
        <p:xfrm>
          <a:off x="955385" y="2057400"/>
          <a:ext cx="7742845" cy="4218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03172" y="2480391"/>
            <a:ext cx="2951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800" dirty="0" smtClean="0"/>
              <a:t>£ 660/kW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62895" y="3889875"/>
            <a:ext cx="2951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800" dirty="0"/>
              <a:t>£ </a:t>
            </a:r>
            <a:r>
              <a:rPr lang="en-GB" sz="2800" dirty="0" smtClean="0"/>
              <a:t>400/kW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462895" y="5340927"/>
            <a:ext cx="2951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£ </a:t>
            </a:r>
            <a:r>
              <a:rPr lang="en-GB" sz="2800" dirty="0" smtClean="0"/>
              <a:t>1000/kW</a:t>
            </a:r>
            <a:endParaRPr lang="en-GB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960870" y="5266652"/>
            <a:ext cx="245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/>
              <a:t>Payback  Period</a:t>
            </a:r>
          </a:p>
          <a:p>
            <a:r>
              <a:rPr lang="en-GB" dirty="0" smtClean="0"/>
              <a:t>    100 years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68332" y="6436429"/>
            <a:ext cx="8869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*Chen, </a:t>
            </a:r>
            <a:r>
              <a:rPr lang="en-GB" sz="1200" dirty="0" err="1"/>
              <a:t>Haisheng</a:t>
            </a:r>
            <a:r>
              <a:rPr lang="en-GB" sz="1200" dirty="0"/>
              <a:t>, et al. "Progress in electrical energy storage system: A critical review." Progress in Natural Science 19.3 (2009): 291-312.</a:t>
            </a:r>
          </a:p>
        </p:txBody>
      </p:sp>
    </p:spTree>
    <p:extLst>
      <p:ext uri="{BB962C8B-B14F-4D97-AF65-F5344CB8AC3E}">
        <p14:creationId xmlns:p14="http://schemas.microsoft.com/office/powerpoint/2010/main" val="32446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Future of Storage Economics?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5844676"/>
              </p:ext>
            </p:extLst>
          </p:nvPr>
        </p:nvGraphicFramePr>
        <p:xfrm>
          <a:off x="768096" y="2286000"/>
          <a:ext cx="7290055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505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1378670"/>
              </p:ext>
            </p:extLst>
          </p:nvPr>
        </p:nvGraphicFramePr>
        <p:xfrm>
          <a:off x="768096" y="2286000"/>
          <a:ext cx="7290055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500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Thank you for listening, </a:t>
            </a:r>
            <a:br>
              <a:rPr lang="en-GB" dirty="0" smtClean="0"/>
            </a:br>
            <a:r>
              <a:rPr lang="en-GB" dirty="0" smtClean="0"/>
              <a:t>Questions?</a:t>
            </a:r>
            <a:endParaRPr lang="en-GB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4" b="9474"/>
          <a:stretch>
            <a:fillRect/>
          </a:stretch>
        </p:blipFill>
        <p:spPr/>
      </p:pic>
      <p:sp>
        <p:nvSpPr>
          <p:cNvPr id="10" name="Subtitle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r"/>
            <a:r>
              <a:rPr lang="en-GB" dirty="0" smtClean="0"/>
              <a:t>Acknowledgements: Paul Strachan, Mark Dunn, </a:t>
            </a:r>
            <a:r>
              <a:rPr lang="en-GB" dirty="0"/>
              <a:t>S</a:t>
            </a:r>
            <a:r>
              <a:rPr lang="en-GB" dirty="0" smtClean="0"/>
              <a:t>trathclyde staff, and many others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254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 uncertain future…</a:t>
            </a:r>
            <a:endParaRPr lang="en-GB" dirty="0"/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5065620"/>
              </p:ext>
            </p:extLst>
          </p:nvPr>
        </p:nvGraphicFramePr>
        <p:xfrm>
          <a:off x="768350" y="2286000"/>
          <a:ext cx="72898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907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45BD7A-DA58-4AD9-AB01-56C3FAD109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E445BD7A-DA58-4AD9-AB01-56C3FAD109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23792F-7DCB-4C4D-970F-599C5E572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7423792F-7DCB-4C4D-970F-599C5E5723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72E064-D071-4046-B445-C789B765AC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E472E064-D071-4046-B445-C789B765AC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3812162-F2B5-44A0-B21E-F6BA141F94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93812162-F2B5-44A0-B21E-F6BA141F94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E27B515-26DA-45E6-AEE2-C59BB4021C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3E27B515-26DA-45E6-AEE2-C59BB4021C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1AAB40-0DEF-408C-9702-33AE79E46D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A71AAB40-0DEF-408C-9702-33AE79E46D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B7DA4DF-B560-4894-A523-0F28782AAC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5B7DA4DF-B560-4894-A523-0F28782AAC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363BCC-E2A4-4859-83AA-7F6842B3A6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D2363BCC-E2A4-4859-83AA-7F6842B3A6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859621-D140-4293-9831-72490B8800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2A859621-D140-4293-9831-72490B8800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E328F70-D6C0-4C68-974E-D525F4F779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9E328F70-D6C0-4C68-974E-D525F4F779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8B05D1-22AF-4131-942C-4DFB4B362A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2B8B05D1-22AF-4131-942C-4DFB4B362A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060E2F-8B84-457D-8C37-F932F9D7D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B2060E2F-8B84-457D-8C37-F932F9D7DE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087D51-543D-451B-9085-10A2F2E3B2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1E087D51-543D-451B-9085-10A2F2E3B2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B7FDD6-BBCE-44ED-A003-64086E95FD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27B7FDD6-BBCE-44ED-A003-64086E95FD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01E7C8-16CE-4D02-B8E5-D12DBE8297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graphicEl>
                                              <a:dgm id="{E801E7C8-16CE-4D02-B8E5-D12DBE8297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Path towards industrial autonomy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68096" y="1610591"/>
            <a:ext cx="7290055" cy="4698769"/>
          </a:xfrm>
        </p:spPr>
        <p:txBody>
          <a:bodyPr/>
          <a:lstStyle/>
          <a:p>
            <a:endParaRPr lang="en-GB" dirty="0"/>
          </a:p>
        </p:txBody>
      </p:sp>
      <p:graphicFrame>
        <p:nvGraphicFramePr>
          <p:cNvPr id="2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944441"/>
              </p:ext>
            </p:extLst>
          </p:nvPr>
        </p:nvGraphicFramePr>
        <p:xfrm>
          <a:off x="768096" y="1403300"/>
          <a:ext cx="7762840" cy="5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496292" y="4073761"/>
            <a:ext cx="2431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</a:rPr>
              <a:t>Challenges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68096" y="3388480"/>
            <a:ext cx="2182090" cy="17259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Onsite Generation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261013" y="2252104"/>
            <a:ext cx="1626179" cy="9040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Grid Autonomy</a:t>
            </a:r>
            <a:endParaRPr lang="en-GB" dirty="0"/>
          </a:p>
        </p:txBody>
      </p:sp>
      <p:sp>
        <p:nvSpPr>
          <p:cNvPr id="30" name="Rounded Rectangle 29"/>
          <p:cNvSpPr/>
          <p:nvPr/>
        </p:nvSpPr>
        <p:spPr>
          <a:xfrm>
            <a:off x="3286126" y="3290114"/>
            <a:ext cx="1610591" cy="9040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Spend Less On Importing </a:t>
            </a:r>
            <a:endParaRPr lang="en-GB" dirty="0"/>
          </a:p>
        </p:txBody>
      </p:sp>
      <p:sp>
        <p:nvSpPr>
          <p:cNvPr id="31" name="Rounded Rectangle 30"/>
          <p:cNvSpPr/>
          <p:nvPr/>
        </p:nvSpPr>
        <p:spPr>
          <a:xfrm>
            <a:off x="3276601" y="4259246"/>
            <a:ext cx="1610591" cy="9040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Make Money On Exporting</a:t>
            </a:r>
            <a:endParaRPr lang="en-GB" dirty="0"/>
          </a:p>
          <a:p>
            <a:pPr algn="ctr"/>
            <a:endParaRPr lang="en-GB" dirty="0"/>
          </a:p>
        </p:txBody>
      </p:sp>
      <p:sp>
        <p:nvSpPr>
          <p:cNvPr id="32" name="Rounded Rectangle 31"/>
          <p:cNvSpPr/>
          <p:nvPr/>
        </p:nvSpPr>
        <p:spPr>
          <a:xfrm>
            <a:off x="3273136" y="5337568"/>
            <a:ext cx="1610591" cy="9606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  <a:p>
            <a:pPr algn="ctr"/>
            <a:r>
              <a:rPr lang="en-GB" dirty="0" smtClean="0"/>
              <a:t>Cleaner Energy Used &amp; Exported</a:t>
            </a:r>
            <a:endParaRPr lang="en-GB" dirty="0"/>
          </a:p>
          <a:p>
            <a:pPr algn="ctr"/>
            <a:endParaRPr lang="en-GB" dirty="0"/>
          </a:p>
        </p:txBody>
      </p:sp>
      <p:cxnSp>
        <p:nvCxnSpPr>
          <p:cNvPr id="33" name="Straight Arrow Connector 32"/>
          <p:cNvCxnSpPr>
            <a:stCxn id="28" idx="7"/>
            <a:endCxn id="29" idx="1"/>
          </p:cNvCxnSpPr>
          <p:nvPr/>
        </p:nvCxnSpPr>
        <p:spPr>
          <a:xfrm flipV="1">
            <a:off x="2630626" y="2704109"/>
            <a:ext cx="630387" cy="937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2762250" y="3377571"/>
            <a:ext cx="514351" cy="4065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32" idx="1"/>
          </p:cNvCxnSpPr>
          <p:nvPr/>
        </p:nvCxnSpPr>
        <p:spPr>
          <a:xfrm>
            <a:off x="2597726" y="4828936"/>
            <a:ext cx="675410" cy="9889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2826328" y="4614090"/>
            <a:ext cx="450273" cy="3325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215369" y="6488668"/>
            <a:ext cx="353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Will energy </a:t>
            </a:r>
            <a:r>
              <a:rPr lang="en-GB" dirty="0">
                <a:solidFill>
                  <a:schemeClr val="accent1"/>
                </a:solidFill>
              </a:rPr>
              <a:t>s</a:t>
            </a:r>
            <a:r>
              <a:rPr lang="en-GB" dirty="0" smtClean="0">
                <a:solidFill>
                  <a:schemeClr val="accent1"/>
                </a:solidFill>
              </a:rPr>
              <a:t>torage help further</a:t>
            </a:r>
            <a:r>
              <a:rPr lang="en-GB" dirty="0" smtClean="0">
                <a:solidFill>
                  <a:schemeClr val="accent1"/>
                </a:solidFill>
                <a:latin typeface="+mj-lt"/>
              </a:rPr>
              <a:t>?</a:t>
            </a:r>
            <a:r>
              <a:rPr lang="en-GB" dirty="0" smtClean="0"/>
              <a:t> </a:t>
            </a:r>
            <a:endParaRPr lang="en-GB" dirty="0"/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3324226" y="2000250"/>
            <a:ext cx="4533899" cy="952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3352801" y="3200400"/>
            <a:ext cx="4533899" cy="952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3276601" y="5267325"/>
            <a:ext cx="4533899" cy="952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3381376" y="6419850"/>
            <a:ext cx="4533899" cy="952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25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>
        <p:bldAsOne/>
      </p:bldGraphic>
      <p:bldP spid="28" grpId="0" animBg="1"/>
      <p:bldP spid="29" grpId="0" animBg="1"/>
      <p:bldP spid="30" grpId="0" animBg="1"/>
      <p:bldP spid="31" grpId="0" animBg="1"/>
      <p:bldP spid="32" grpId="0" animBg="1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Objectives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2006928"/>
              </p:ext>
            </p:extLst>
          </p:nvPr>
        </p:nvGraphicFramePr>
        <p:xfrm>
          <a:off x="768096" y="2286000"/>
          <a:ext cx="7290055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093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Storage modelling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99303" indent="-299303">
              <a:buFont typeface="Arial" panose="020B0604020202020204" pitchFamily="34" charset="0"/>
              <a:buChar char="•"/>
            </a:pPr>
            <a:r>
              <a:rPr lang="en-GB" dirty="0" smtClean="0"/>
              <a:t>Excel Tool</a:t>
            </a:r>
          </a:p>
          <a:p>
            <a:pPr marL="299303" indent="-299303">
              <a:buFont typeface="Arial" panose="020B0604020202020204" pitchFamily="34" charset="0"/>
              <a:buChar char="•"/>
            </a:pPr>
            <a:r>
              <a:rPr lang="en-GB" dirty="0" smtClean="0"/>
              <a:t>Flow Diagram</a:t>
            </a:r>
          </a:p>
          <a:p>
            <a:pPr marL="299303" indent="-299303">
              <a:buFont typeface="Arial" panose="020B0604020202020204" pitchFamily="34" charset="0"/>
              <a:buChar char="•"/>
            </a:pPr>
            <a:r>
              <a:rPr lang="en-GB" dirty="0" smtClean="0"/>
              <a:t>Technical Outcomes</a:t>
            </a: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9" b="17329"/>
          <a:stretch>
            <a:fillRect/>
          </a:stretch>
        </p:blipFill>
        <p:spPr bwMode="auto">
          <a:xfrm>
            <a:off x="-187036" y="0"/>
            <a:ext cx="9725891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60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Storage Modelling tool</a:t>
            </a:r>
            <a:endParaRPr lang="en-GB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2416639"/>
              </p:ext>
            </p:extLst>
          </p:nvPr>
        </p:nvGraphicFramePr>
        <p:xfrm>
          <a:off x="633847" y="2223664"/>
          <a:ext cx="7424306" cy="4085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632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qb14172.DS\Downloads\hsdhghsdh (1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3" t="789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24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Storage Characteristics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3181054"/>
              </p:ext>
            </p:extLst>
          </p:nvPr>
        </p:nvGraphicFramePr>
        <p:xfrm>
          <a:off x="926973" y="2286000"/>
          <a:ext cx="7290055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009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3150098C98A54BA72BB5164CF9FE8B" ma:contentTypeVersion="0" ma:contentTypeDescription="Create a new document." ma:contentTypeScope="" ma:versionID="5534d5453320b49e8f73e94788309a5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c96ba11fc0b0f11135d6dc28d8a2ff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AD3ACB-7D30-461F-A280-2726BAF8C835}">
  <ds:schemaRefs>
    <ds:schemaRef ds:uri="http://schemas.openxmlformats.org/package/2006/metadata/core-properties"/>
    <ds:schemaRef ds:uri="http://purl.org/dc/dcmitype/"/>
    <ds:schemaRef ds:uri="http://purl.org/dc/elements/1.1/"/>
    <ds:schemaRef ds:uri="http://www.w3.org/XML/1998/namespace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41D1CC1-9095-41DA-ACED-8236D0BE5F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90C9E9-E26D-410F-A305-C20F0B0010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881</TotalTime>
  <Words>785</Words>
  <Application>Microsoft Office PowerPoint</Application>
  <PresentationFormat>Overhead</PresentationFormat>
  <Paragraphs>220</Paragraphs>
  <Slides>27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Integral</vt:lpstr>
      <vt:lpstr>Improvement of large-scale industrial autonomy by implementing energy storage technologies</vt:lpstr>
      <vt:lpstr>Outline</vt:lpstr>
      <vt:lpstr>An uncertain future…</vt:lpstr>
      <vt:lpstr>Path towards industrial autonomy</vt:lpstr>
      <vt:lpstr>Objectives</vt:lpstr>
      <vt:lpstr>Storage modelling</vt:lpstr>
      <vt:lpstr>Storage Modelling tool</vt:lpstr>
      <vt:lpstr>PowerPoint Presentation</vt:lpstr>
      <vt:lpstr>Storage Characteristics</vt:lpstr>
      <vt:lpstr>Storage technologies</vt:lpstr>
      <vt:lpstr>Technical outcomes</vt:lpstr>
      <vt:lpstr>GSK: A Case study</vt:lpstr>
      <vt:lpstr>Mitigate the effect of… </vt:lpstr>
      <vt:lpstr>PowerPoint Presentation</vt:lpstr>
      <vt:lpstr>scenarios</vt:lpstr>
      <vt:lpstr>% Deficit (Demand-On site generation) supplied by the Storage over a year </vt:lpstr>
      <vt:lpstr>PowerPoint Presentation</vt:lpstr>
      <vt:lpstr>PowerPoint Presentation</vt:lpstr>
      <vt:lpstr>Technical GSK results</vt:lpstr>
      <vt:lpstr>Economic analysis</vt:lpstr>
      <vt:lpstr>Storage Economics</vt:lpstr>
      <vt:lpstr>Import and Export Costs</vt:lpstr>
      <vt:lpstr>Net Import/Export Income</vt:lpstr>
      <vt:lpstr>Energy Storage Capital Costs</vt:lpstr>
      <vt:lpstr>Future of Storage Economics?</vt:lpstr>
      <vt:lpstr>Conclusions</vt:lpstr>
      <vt:lpstr>Thank you for listening, 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Lyden</dc:creator>
  <cp:lastModifiedBy>Strathclyde Standard Desktop</cp:lastModifiedBy>
  <cp:revision>72</cp:revision>
  <dcterms:created xsi:type="dcterms:W3CDTF">2014-09-12T02:18:28Z</dcterms:created>
  <dcterms:modified xsi:type="dcterms:W3CDTF">2015-05-11T17:00:15Z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0x010100653150098C98A54BA72BB5164CF9FE8B</vt:lpwstr>
  </property>
</Properties>
</file>