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323" r:id="rId2"/>
    <p:sldId id="312" r:id="rId3"/>
    <p:sldId id="353" r:id="rId4"/>
    <p:sldId id="354" r:id="rId5"/>
    <p:sldId id="372" r:id="rId6"/>
    <p:sldId id="352" r:id="rId7"/>
    <p:sldId id="355" r:id="rId8"/>
    <p:sldId id="341" r:id="rId9"/>
    <p:sldId id="337" r:id="rId10"/>
    <p:sldId id="389" r:id="rId11"/>
    <p:sldId id="413" r:id="rId12"/>
    <p:sldId id="391" r:id="rId13"/>
    <p:sldId id="392" r:id="rId14"/>
    <p:sldId id="398" r:id="rId15"/>
    <p:sldId id="393" r:id="rId16"/>
    <p:sldId id="394" r:id="rId17"/>
    <p:sldId id="395" r:id="rId18"/>
    <p:sldId id="399" r:id="rId19"/>
    <p:sldId id="397" r:id="rId20"/>
    <p:sldId id="400" r:id="rId21"/>
    <p:sldId id="401" r:id="rId22"/>
    <p:sldId id="402" r:id="rId23"/>
    <p:sldId id="359" r:id="rId24"/>
    <p:sldId id="403" r:id="rId25"/>
    <p:sldId id="409" r:id="rId26"/>
    <p:sldId id="410" r:id="rId27"/>
    <p:sldId id="411" r:id="rId28"/>
    <p:sldId id="412" r:id="rId29"/>
    <p:sldId id="408" r:id="rId30"/>
    <p:sldId id="26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526B957-7D94-4C1F-9810-447F1C532776}">
          <p14:sldIdLst>
            <p14:sldId id="323"/>
            <p14:sldId id="312"/>
            <p14:sldId id="353"/>
            <p14:sldId id="354"/>
            <p14:sldId id="372"/>
            <p14:sldId id="352"/>
            <p14:sldId id="355"/>
            <p14:sldId id="341"/>
            <p14:sldId id="337"/>
            <p14:sldId id="389"/>
            <p14:sldId id="413"/>
            <p14:sldId id="391"/>
            <p14:sldId id="392"/>
            <p14:sldId id="398"/>
            <p14:sldId id="393"/>
            <p14:sldId id="394"/>
            <p14:sldId id="395"/>
            <p14:sldId id="399"/>
            <p14:sldId id="397"/>
            <p14:sldId id="400"/>
            <p14:sldId id="401"/>
            <p14:sldId id="402"/>
            <p14:sldId id="359"/>
            <p14:sldId id="403"/>
            <p14:sldId id="409"/>
            <p14:sldId id="410"/>
            <p14:sldId id="411"/>
            <p14:sldId id="412"/>
            <p14:sldId id="408"/>
            <p14:sldId id="2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9" autoAdjust="0"/>
    <p:restoredTop sz="82562" autoAdjust="0"/>
  </p:normalViewPr>
  <p:slideViewPr>
    <p:cSldViewPr>
      <p:cViewPr varScale="1">
        <p:scale>
          <a:sx n="58" d="100"/>
          <a:sy n="58" d="100"/>
        </p:scale>
        <p:origin x="1494" y="60"/>
      </p:cViewPr>
      <p:guideLst>
        <p:guide orient="horz" pos="2160"/>
        <p:guide pos="2880"/>
      </p:guideLst>
    </p:cSldViewPr>
  </p:slideViewPr>
  <p:notesTextViewPr>
    <p:cViewPr>
      <p:scale>
        <a:sx n="1" d="1"/>
        <a:sy n="1" d="1"/>
      </p:scale>
      <p:origin x="0" y="0"/>
    </p:cViewPr>
  </p:notesTextViewPr>
  <p:sorterViewPr>
    <p:cViewPr>
      <p:scale>
        <a:sx n="100" d="100"/>
        <a:sy n="100" d="100"/>
      </p:scale>
      <p:origin x="0" y="4812"/>
    </p:cViewPr>
  </p:sorterViewPr>
  <p:notesViewPr>
    <p:cSldViewPr>
      <p:cViewPr varScale="1">
        <p:scale>
          <a:sx n="62" d="100"/>
          <a:sy n="62" d="100"/>
        </p:scale>
        <p:origin x="-234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C:\Users\Candice\Documents\Dynamic%20facades\My%20result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fr-FR" baseline="0"/>
              <a:t>Reduction in </a:t>
            </a:r>
            <a:r>
              <a:rPr lang="fr-FR" baseline="0" smtClean="0"/>
              <a:t>annual energy </a:t>
            </a:r>
            <a:r>
              <a:rPr lang="fr-FR" baseline="0"/>
              <a:t>consumption</a:t>
            </a:r>
          </a:p>
        </c:rich>
      </c:tx>
      <c:layout/>
      <c:overlay val="0"/>
    </c:title>
    <c:autoTitleDeleted val="0"/>
    <c:plotArea>
      <c:layout/>
      <c:barChart>
        <c:barDir val="col"/>
        <c:grouping val="clustered"/>
        <c:varyColors val="0"/>
        <c:ser>
          <c:idx val="0"/>
          <c:order val="0"/>
          <c:spPr>
            <a:gradFill flip="none" rotWithShape="1">
              <a:gsLst>
                <a:gs pos="0">
                  <a:srgbClr val="4F81BD">
                    <a:lumMod val="60000"/>
                    <a:lumOff val="40000"/>
                    <a:shade val="30000"/>
                    <a:satMod val="115000"/>
                  </a:srgbClr>
                </a:gs>
                <a:gs pos="50000">
                  <a:srgbClr val="4F81BD">
                    <a:lumMod val="60000"/>
                    <a:lumOff val="40000"/>
                    <a:shade val="67500"/>
                    <a:satMod val="115000"/>
                  </a:srgbClr>
                </a:gs>
                <a:gs pos="100000">
                  <a:srgbClr val="4F81BD">
                    <a:lumMod val="60000"/>
                    <a:lumOff val="40000"/>
                    <a:shade val="100000"/>
                    <a:satMod val="115000"/>
                  </a:srgbClr>
                </a:gs>
              </a:gsLst>
              <a:lin ang="5400000" scaled="1"/>
              <a:tileRect/>
            </a:gradFill>
          </c:spPr>
          <c:invertIfNegative val="0"/>
          <c:cat>
            <c:strRef>
              <c:f>Comparison!$G$26:$G$30</c:f>
              <c:strCache>
                <c:ptCount val="5"/>
                <c:pt idx="0">
                  <c:v>commerciaised TC</c:v>
                </c:pt>
                <c:pt idx="1">
                  <c:v>low e</c:v>
                </c:pt>
                <c:pt idx="2">
                  <c:v>EC</c:v>
                </c:pt>
                <c:pt idx="3">
                  <c:v>triple</c:v>
                </c:pt>
                <c:pt idx="4">
                  <c:v>TC</c:v>
                </c:pt>
              </c:strCache>
            </c:strRef>
          </c:cat>
          <c:val>
            <c:numRef>
              <c:f>Comparison!$H$26:$H$30</c:f>
              <c:numCache>
                <c:formatCode>General</c:formatCode>
                <c:ptCount val="5"/>
                <c:pt idx="0">
                  <c:v>1.3905203969867668</c:v>
                </c:pt>
                <c:pt idx="1">
                  <c:v>4.0028629090778365</c:v>
                </c:pt>
                <c:pt idx="2">
                  <c:v>4.1921523047782552</c:v>
                </c:pt>
                <c:pt idx="3">
                  <c:v>4.3644478294361182</c:v>
                </c:pt>
                <c:pt idx="4">
                  <c:v>4.9315717594114377</c:v>
                </c:pt>
              </c:numCache>
            </c:numRef>
          </c:val>
        </c:ser>
        <c:dLbls>
          <c:showLegendKey val="0"/>
          <c:showVal val="0"/>
          <c:showCatName val="0"/>
          <c:showSerName val="0"/>
          <c:showPercent val="0"/>
          <c:showBubbleSize val="0"/>
        </c:dLbls>
        <c:gapWidth val="150"/>
        <c:axId val="1581316560"/>
        <c:axId val="1581313296"/>
      </c:barChart>
      <c:catAx>
        <c:axId val="1581316560"/>
        <c:scaling>
          <c:orientation val="minMax"/>
        </c:scaling>
        <c:delete val="0"/>
        <c:axPos val="b"/>
        <c:title>
          <c:tx>
            <c:rich>
              <a:bodyPr/>
              <a:lstStyle/>
              <a:p>
                <a:pPr>
                  <a:defRPr/>
                </a:pPr>
                <a:r>
                  <a:rPr lang="fr-FR"/>
                  <a:t>Glazing</a:t>
                </a:r>
                <a:r>
                  <a:rPr lang="fr-FR" baseline="0"/>
                  <a:t> systems</a:t>
                </a:r>
                <a:endParaRPr lang="fr-FR"/>
              </a:p>
            </c:rich>
          </c:tx>
          <c:layout/>
          <c:overlay val="0"/>
        </c:title>
        <c:numFmt formatCode="General" sourceLinked="0"/>
        <c:majorTickMark val="out"/>
        <c:minorTickMark val="none"/>
        <c:tickLblPos val="nextTo"/>
        <c:crossAx val="1581313296"/>
        <c:crosses val="autoZero"/>
        <c:auto val="1"/>
        <c:lblAlgn val="ctr"/>
        <c:lblOffset val="100"/>
        <c:noMultiLvlLbl val="0"/>
      </c:catAx>
      <c:valAx>
        <c:axId val="1581313296"/>
        <c:scaling>
          <c:orientation val="minMax"/>
        </c:scaling>
        <c:delete val="0"/>
        <c:axPos val="l"/>
        <c:title>
          <c:tx>
            <c:rich>
              <a:bodyPr rot="-5400000" vert="horz"/>
              <a:lstStyle/>
              <a:p>
                <a:pPr>
                  <a:defRPr/>
                </a:pPr>
                <a:r>
                  <a:rPr lang="fr-FR" baseline="0" smtClean="0"/>
                  <a:t>energy </a:t>
                </a:r>
                <a:r>
                  <a:rPr lang="fr-FR" baseline="0"/>
                  <a:t>reduction (%)</a:t>
                </a:r>
                <a:endParaRPr lang="fr-FR"/>
              </a:p>
            </c:rich>
          </c:tx>
          <c:layout/>
          <c:overlay val="0"/>
        </c:title>
        <c:numFmt formatCode="General" sourceLinked="1"/>
        <c:majorTickMark val="out"/>
        <c:minorTickMark val="none"/>
        <c:tickLblPos val="nextTo"/>
        <c:crossAx val="1581316560"/>
        <c:crosses val="autoZero"/>
        <c:crossBetween val="between"/>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D1FA80-67A3-4E4E-9457-A54C60872C32}" type="doc">
      <dgm:prSet loTypeId="urn:microsoft.com/office/officeart/2005/8/layout/radial2" loCatId="relationship" qsTypeId="urn:microsoft.com/office/officeart/2005/8/quickstyle/simple1" qsCatId="simple" csTypeId="urn:microsoft.com/office/officeart/2005/8/colors/accent1_4" csCatId="accent1" phldr="1"/>
      <dgm:spPr/>
      <dgm:t>
        <a:bodyPr/>
        <a:lstStyle/>
        <a:p>
          <a:endParaRPr lang="fr-FR"/>
        </a:p>
      </dgm:t>
    </dgm:pt>
    <dgm:pt modelId="{187FF22D-443B-411F-9B43-BC2E03FAD10E}">
      <dgm:prSet/>
      <dgm:spPr/>
      <dgm:t>
        <a:bodyPr/>
        <a:lstStyle/>
        <a:p>
          <a:pPr rtl="0"/>
          <a:r>
            <a:rPr lang="fr-FR" dirty="0" err="1" smtClean="0">
              <a:latin typeface="Arial" pitchFamily="34" charset="0"/>
              <a:cs typeface="Arial" pitchFamily="34" charset="0"/>
            </a:rPr>
            <a:t>Depth</a:t>
          </a:r>
          <a:endParaRPr lang="fr-FR" dirty="0">
            <a:latin typeface="Arial" pitchFamily="34" charset="0"/>
            <a:cs typeface="Arial" pitchFamily="34" charset="0"/>
          </a:endParaRPr>
        </a:p>
      </dgm:t>
    </dgm:pt>
    <dgm:pt modelId="{10EFB1B1-A83A-44CB-A4ED-67D5EC17CBDA}" type="parTrans" cxnId="{5FEF5E3A-01FF-4320-B2F6-70EDABB82DDC}">
      <dgm:prSet/>
      <dgm:spPr/>
      <dgm:t>
        <a:bodyPr/>
        <a:lstStyle/>
        <a:p>
          <a:endParaRPr lang="fr-FR"/>
        </a:p>
      </dgm:t>
    </dgm:pt>
    <dgm:pt modelId="{97267DE2-69E5-4746-B452-D00D5B4B20EA}" type="sibTrans" cxnId="{5FEF5E3A-01FF-4320-B2F6-70EDABB82DDC}">
      <dgm:prSet/>
      <dgm:spPr/>
      <dgm:t>
        <a:bodyPr/>
        <a:lstStyle/>
        <a:p>
          <a:endParaRPr lang="fr-FR"/>
        </a:p>
      </dgm:t>
    </dgm:pt>
    <dgm:pt modelId="{359193B8-F04F-4DCB-8BF0-FB24E0CD7374}">
      <dgm:prSet/>
      <dgm:spPr/>
      <dgm:t>
        <a:bodyPr/>
        <a:lstStyle/>
        <a:p>
          <a:pPr rtl="0"/>
          <a:r>
            <a:rPr lang="fr-FR" dirty="0" smtClean="0">
              <a:latin typeface="Arial" pitchFamily="34" charset="0"/>
              <a:cs typeface="Arial" pitchFamily="34" charset="0"/>
            </a:rPr>
            <a:t>Tilt</a:t>
          </a:r>
          <a:endParaRPr lang="fr-FR" dirty="0">
            <a:latin typeface="Arial" pitchFamily="34" charset="0"/>
            <a:cs typeface="Arial" pitchFamily="34" charset="0"/>
          </a:endParaRPr>
        </a:p>
      </dgm:t>
    </dgm:pt>
    <dgm:pt modelId="{048152F2-41D3-4396-BF60-925662B57020}" type="parTrans" cxnId="{39836B7F-BCC0-4DE6-9544-265AC2E44499}">
      <dgm:prSet/>
      <dgm:spPr/>
      <dgm:t>
        <a:bodyPr/>
        <a:lstStyle/>
        <a:p>
          <a:endParaRPr lang="fr-FR"/>
        </a:p>
      </dgm:t>
    </dgm:pt>
    <dgm:pt modelId="{C5137376-0673-41DC-B885-2A8144F3BAA8}" type="sibTrans" cxnId="{39836B7F-BCC0-4DE6-9544-265AC2E44499}">
      <dgm:prSet/>
      <dgm:spPr/>
      <dgm:t>
        <a:bodyPr/>
        <a:lstStyle/>
        <a:p>
          <a:endParaRPr lang="fr-FR"/>
        </a:p>
      </dgm:t>
    </dgm:pt>
    <dgm:pt modelId="{576FA5E8-ACC1-499E-9D04-4E6CE6EA3470}">
      <dgm:prSet/>
      <dgm:spPr/>
      <dgm:t>
        <a:bodyPr/>
        <a:lstStyle/>
        <a:p>
          <a:endParaRPr lang="en-GB" dirty="0"/>
        </a:p>
      </dgm:t>
    </dgm:pt>
    <dgm:pt modelId="{7D64A677-E3FE-4AF1-ABF2-621E4FBDB944}" type="parTrans" cxnId="{0559A72F-7977-4C87-B326-E9F6179F5F7E}">
      <dgm:prSet/>
      <dgm:spPr/>
      <dgm:t>
        <a:bodyPr/>
        <a:lstStyle/>
        <a:p>
          <a:endParaRPr lang="en-GB"/>
        </a:p>
      </dgm:t>
    </dgm:pt>
    <dgm:pt modelId="{EFDC4463-6B47-4D84-90BF-A65881D1BA66}" type="sibTrans" cxnId="{0559A72F-7977-4C87-B326-E9F6179F5F7E}">
      <dgm:prSet/>
      <dgm:spPr/>
      <dgm:t>
        <a:bodyPr/>
        <a:lstStyle/>
        <a:p>
          <a:endParaRPr lang="en-GB"/>
        </a:p>
      </dgm:t>
    </dgm:pt>
    <dgm:pt modelId="{6306C2C5-FC0A-4B7B-B6E2-192F7B70BD34}">
      <dgm:prSet/>
      <dgm:spPr/>
      <dgm:t>
        <a:bodyPr/>
        <a:lstStyle/>
        <a:p>
          <a:r>
            <a:rPr lang="en-GB" dirty="0" smtClean="0">
              <a:latin typeface="Arial" pitchFamily="34" charset="0"/>
              <a:cs typeface="Arial" pitchFamily="34" charset="0"/>
            </a:rPr>
            <a:t>Dynamic</a:t>
          </a:r>
          <a:endParaRPr lang="en-GB" dirty="0">
            <a:latin typeface="Arial" pitchFamily="34" charset="0"/>
            <a:cs typeface="Arial" pitchFamily="34" charset="0"/>
          </a:endParaRPr>
        </a:p>
      </dgm:t>
    </dgm:pt>
    <dgm:pt modelId="{244810D3-6E9B-4845-A0E7-8F9B0386E9BF}" type="parTrans" cxnId="{F55C4929-82F9-4145-8C29-E480AAF45454}">
      <dgm:prSet/>
      <dgm:spPr/>
      <dgm:t>
        <a:bodyPr/>
        <a:lstStyle/>
        <a:p>
          <a:endParaRPr lang="en-GB"/>
        </a:p>
      </dgm:t>
    </dgm:pt>
    <dgm:pt modelId="{CCE47EBA-6E4C-40DF-822C-1240F2226FFD}" type="sibTrans" cxnId="{F55C4929-82F9-4145-8C29-E480AAF45454}">
      <dgm:prSet/>
      <dgm:spPr/>
      <dgm:t>
        <a:bodyPr/>
        <a:lstStyle/>
        <a:p>
          <a:endParaRPr lang="en-GB"/>
        </a:p>
      </dgm:t>
    </dgm:pt>
    <dgm:pt modelId="{39385CCD-0206-4C0C-BB85-01066B14F9D7}">
      <dgm:prSet/>
      <dgm:spPr/>
      <dgm:t>
        <a:bodyPr/>
        <a:lstStyle/>
        <a:p>
          <a:r>
            <a:rPr lang="en-GB" dirty="0" smtClean="0">
              <a:latin typeface="Arial" pitchFamily="34" charset="0"/>
              <a:cs typeface="Arial" pitchFamily="34" charset="0"/>
            </a:rPr>
            <a:t>Fixed</a:t>
          </a:r>
          <a:endParaRPr lang="en-GB" dirty="0">
            <a:latin typeface="Arial" pitchFamily="34" charset="0"/>
            <a:cs typeface="Arial" pitchFamily="34" charset="0"/>
          </a:endParaRPr>
        </a:p>
      </dgm:t>
    </dgm:pt>
    <dgm:pt modelId="{76E90A5C-D6FD-426F-941D-4C7BF758E56F}" type="parTrans" cxnId="{855DDC07-28CC-4312-9E74-1B5186AD4047}">
      <dgm:prSet/>
      <dgm:spPr/>
      <dgm:t>
        <a:bodyPr/>
        <a:lstStyle/>
        <a:p>
          <a:endParaRPr lang="en-GB"/>
        </a:p>
      </dgm:t>
    </dgm:pt>
    <dgm:pt modelId="{D26A04F4-151A-48BE-A5C9-79214615B7A7}" type="sibTrans" cxnId="{855DDC07-28CC-4312-9E74-1B5186AD4047}">
      <dgm:prSet/>
      <dgm:spPr/>
      <dgm:t>
        <a:bodyPr/>
        <a:lstStyle/>
        <a:p>
          <a:endParaRPr lang="en-GB"/>
        </a:p>
      </dgm:t>
    </dgm:pt>
    <dgm:pt modelId="{0E29E082-E840-4130-82CD-F951C997F7BF}">
      <dgm:prSet/>
      <dgm:spPr/>
      <dgm:t>
        <a:bodyPr/>
        <a:lstStyle/>
        <a:p>
          <a:r>
            <a:rPr lang="en-GB" dirty="0" smtClean="0">
              <a:latin typeface="Arial" pitchFamily="34" charset="0"/>
              <a:cs typeface="Arial" pitchFamily="34" charset="0"/>
            </a:rPr>
            <a:t>Dynamic</a:t>
          </a:r>
          <a:endParaRPr lang="en-GB" dirty="0">
            <a:latin typeface="Arial" pitchFamily="34" charset="0"/>
            <a:cs typeface="Arial" pitchFamily="34" charset="0"/>
          </a:endParaRPr>
        </a:p>
      </dgm:t>
    </dgm:pt>
    <dgm:pt modelId="{40C0E5EB-FC3D-45C9-B348-A98CA8093F51}" type="parTrans" cxnId="{B4B43D11-AD4A-45C2-B9B8-27F19F6E82B9}">
      <dgm:prSet/>
      <dgm:spPr/>
      <dgm:t>
        <a:bodyPr/>
        <a:lstStyle/>
        <a:p>
          <a:endParaRPr lang="en-GB"/>
        </a:p>
      </dgm:t>
    </dgm:pt>
    <dgm:pt modelId="{BBDB1126-DFD4-4108-866E-07DD14E8643D}" type="sibTrans" cxnId="{B4B43D11-AD4A-45C2-B9B8-27F19F6E82B9}">
      <dgm:prSet/>
      <dgm:spPr/>
      <dgm:t>
        <a:bodyPr/>
        <a:lstStyle/>
        <a:p>
          <a:endParaRPr lang="en-GB"/>
        </a:p>
      </dgm:t>
    </dgm:pt>
    <dgm:pt modelId="{53D90B54-B3CB-4842-8676-71AB056D9173}">
      <dgm:prSet/>
      <dgm:spPr/>
      <dgm:t>
        <a:bodyPr/>
        <a:lstStyle/>
        <a:p>
          <a:r>
            <a:rPr lang="en-GB" dirty="0" smtClean="0">
              <a:latin typeface="Arial" pitchFamily="34" charset="0"/>
              <a:cs typeface="Arial" pitchFamily="34" charset="0"/>
            </a:rPr>
            <a:t>Fixed</a:t>
          </a:r>
          <a:endParaRPr lang="en-GB" dirty="0">
            <a:latin typeface="Arial" pitchFamily="34" charset="0"/>
            <a:cs typeface="Arial" pitchFamily="34" charset="0"/>
          </a:endParaRPr>
        </a:p>
      </dgm:t>
    </dgm:pt>
    <dgm:pt modelId="{665CDEA9-A4D5-497E-BB93-798C634D8F11}" type="parTrans" cxnId="{2F512FB1-BF13-4313-92D5-F3E6E721F539}">
      <dgm:prSet/>
      <dgm:spPr/>
      <dgm:t>
        <a:bodyPr/>
        <a:lstStyle/>
        <a:p>
          <a:endParaRPr lang="en-GB"/>
        </a:p>
      </dgm:t>
    </dgm:pt>
    <dgm:pt modelId="{EF515451-9E55-484B-B02E-4BF63CBB42AC}" type="sibTrans" cxnId="{2F512FB1-BF13-4313-92D5-F3E6E721F539}">
      <dgm:prSet/>
      <dgm:spPr/>
      <dgm:t>
        <a:bodyPr/>
        <a:lstStyle/>
        <a:p>
          <a:endParaRPr lang="en-GB"/>
        </a:p>
      </dgm:t>
    </dgm:pt>
    <dgm:pt modelId="{5D84F8EB-3664-415F-904F-7ED60F101BC7}" type="pres">
      <dgm:prSet presAssocID="{46D1FA80-67A3-4E4E-9457-A54C60872C32}" presName="composite" presStyleCnt="0">
        <dgm:presLayoutVars>
          <dgm:chMax val="5"/>
          <dgm:dir/>
          <dgm:animLvl val="ctr"/>
          <dgm:resizeHandles val="exact"/>
        </dgm:presLayoutVars>
      </dgm:prSet>
      <dgm:spPr/>
      <dgm:t>
        <a:bodyPr/>
        <a:lstStyle/>
        <a:p>
          <a:endParaRPr lang="fr-FR"/>
        </a:p>
      </dgm:t>
    </dgm:pt>
    <dgm:pt modelId="{583AD574-B5C0-48F0-83DD-C10EE8D16D67}" type="pres">
      <dgm:prSet presAssocID="{46D1FA80-67A3-4E4E-9457-A54C60872C32}" presName="cycle" presStyleCnt="0"/>
      <dgm:spPr/>
    </dgm:pt>
    <dgm:pt modelId="{3A562F79-E3E5-47A7-999C-0A2334C454E2}" type="pres">
      <dgm:prSet presAssocID="{46D1FA80-67A3-4E4E-9457-A54C60872C32}" presName="centerShape" presStyleCnt="0"/>
      <dgm:spPr/>
    </dgm:pt>
    <dgm:pt modelId="{FA815BF8-B93C-443E-A0B8-A36E2E1B3C6C}" type="pres">
      <dgm:prSet presAssocID="{46D1FA80-67A3-4E4E-9457-A54C60872C32}" presName="connSite" presStyleLbl="node1" presStyleIdx="0" presStyleCnt="3"/>
      <dgm:spPr/>
    </dgm:pt>
    <dgm:pt modelId="{1E43C909-1F8A-4F32-B53E-8BFFAEC4F8D6}" type="pres">
      <dgm:prSet presAssocID="{46D1FA80-67A3-4E4E-9457-A54C60872C32}" presName="visible" presStyleLbl="node1" presStyleIdx="0" presStyleCnt="3"/>
      <dgm:spPr/>
    </dgm:pt>
    <dgm:pt modelId="{356733E1-C297-48B1-88D8-40B75F8D010F}" type="pres">
      <dgm:prSet presAssocID="{10EFB1B1-A83A-44CB-A4ED-67D5EC17CBDA}" presName="Name25" presStyleLbl="parChTrans1D1" presStyleIdx="0" presStyleCnt="2"/>
      <dgm:spPr/>
      <dgm:t>
        <a:bodyPr/>
        <a:lstStyle/>
        <a:p>
          <a:endParaRPr lang="fr-FR"/>
        </a:p>
      </dgm:t>
    </dgm:pt>
    <dgm:pt modelId="{690BD316-6A3C-4BA8-841A-ECC9C33725EC}" type="pres">
      <dgm:prSet presAssocID="{187FF22D-443B-411F-9B43-BC2E03FAD10E}" presName="node" presStyleCnt="0"/>
      <dgm:spPr/>
    </dgm:pt>
    <dgm:pt modelId="{51A969A5-D459-47A6-B3D2-1FB6DADFA8D0}" type="pres">
      <dgm:prSet presAssocID="{187FF22D-443B-411F-9B43-BC2E03FAD10E}" presName="parentNode" presStyleLbl="node1" presStyleIdx="1" presStyleCnt="3" custLinFactNeighborX="677" custLinFactNeighborY="24206">
        <dgm:presLayoutVars>
          <dgm:chMax val="1"/>
          <dgm:bulletEnabled val="1"/>
        </dgm:presLayoutVars>
      </dgm:prSet>
      <dgm:spPr/>
      <dgm:t>
        <a:bodyPr/>
        <a:lstStyle/>
        <a:p>
          <a:endParaRPr lang="fr-FR"/>
        </a:p>
      </dgm:t>
    </dgm:pt>
    <dgm:pt modelId="{813B4190-DD45-4A97-9B57-AA5E65EFD4AD}" type="pres">
      <dgm:prSet presAssocID="{187FF22D-443B-411F-9B43-BC2E03FAD10E}" presName="childNode" presStyleLbl="revTx" presStyleIdx="0" presStyleCnt="2">
        <dgm:presLayoutVars>
          <dgm:bulletEnabled val="1"/>
        </dgm:presLayoutVars>
      </dgm:prSet>
      <dgm:spPr/>
      <dgm:t>
        <a:bodyPr/>
        <a:lstStyle/>
        <a:p>
          <a:endParaRPr lang="fr-FR"/>
        </a:p>
      </dgm:t>
    </dgm:pt>
    <dgm:pt modelId="{ECF9FDE6-EB7F-4471-9086-819FF6721A3D}" type="pres">
      <dgm:prSet presAssocID="{048152F2-41D3-4396-BF60-925662B57020}" presName="Name25" presStyleLbl="parChTrans1D1" presStyleIdx="1" presStyleCnt="2"/>
      <dgm:spPr/>
      <dgm:t>
        <a:bodyPr/>
        <a:lstStyle/>
        <a:p>
          <a:endParaRPr lang="fr-FR"/>
        </a:p>
      </dgm:t>
    </dgm:pt>
    <dgm:pt modelId="{319B4773-D28F-4661-9300-3DE34CB0EA2B}" type="pres">
      <dgm:prSet presAssocID="{359193B8-F04F-4DCB-8BF0-FB24E0CD7374}" presName="node" presStyleCnt="0"/>
      <dgm:spPr/>
    </dgm:pt>
    <dgm:pt modelId="{4481F3EF-BFC7-4697-927C-AF1DFE7AABEE}" type="pres">
      <dgm:prSet presAssocID="{359193B8-F04F-4DCB-8BF0-FB24E0CD7374}" presName="parentNode" presStyleLbl="node1" presStyleIdx="2" presStyleCnt="3" custLinFactNeighborX="1963" custLinFactNeighborY="-7218">
        <dgm:presLayoutVars>
          <dgm:chMax val="1"/>
          <dgm:bulletEnabled val="1"/>
        </dgm:presLayoutVars>
      </dgm:prSet>
      <dgm:spPr/>
      <dgm:t>
        <a:bodyPr/>
        <a:lstStyle/>
        <a:p>
          <a:endParaRPr lang="fr-FR"/>
        </a:p>
      </dgm:t>
    </dgm:pt>
    <dgm:pt modelId="{7E74F25B-534D-47EA-A72A-F33221BFA879}" type="pres">
      <dgm:prSet presAssocID="{359193B8-F04F-4DCB-8BF0-FB24E0CD7374}" presName="childNode" presStyleLbl="revTx" presStyleIdx="1" presStyleCnt="2">
        <dgm:presLayoutVars>
          <dgm:bulletEnabled val="1"/>
        </dgm:presLayoutVars>
      </dgm:prSet>
      <dgm:spPr/>
      <dgm:t>
        <a:bodyPr/>
        <a:lstStyle/>
        <a:p>
          <a:endParaRPr lang="fr-FR"/>
        </a:p>
      </dgm:t>
    </dgm:pt>
  </dgm:ptLst>
  <dgm:cxnLst>
    <dgm:cxn modelId="{7B175F5F-8341-44AF-97A5-E4519488B570}" type="presOf" srcId="{39385CCD-0206-4C0C-BB85-01066B14F9D7}" destId="{813B4190-DD45-4A97-9B57-AA5E65EFD4AD}" srcOrd="0" destOrd="2" presId="urn:microsoft.com/office/officeart/2005/8/layout/radial2"/>
    <dgm:cxn modelId="{A67F3CDA-6EDE-4919-8238-762FDFC38AC8}" type="presOf" srcId="{576FA5E8-ACC1-499E-9D04-4E6CE6EA3470}" destId="{813B4190-DD45-4A97-9B57-AA5E65EFD4AD}" srcOrd="0" destOrd="0" presId="urn:microsoft.com/office/officeart/2005/8/layout/radial2"/>
    <dgm:cxn modelId="{EB9C64DB-8A5B-4D26-A10C-6CFC4DB7898F}" type="presOf" srcId="{46D1FA80-67A3-4E4E-9457-A54C60872C32}" destId="{5D84F8EB-3664-415F-904F-7ED60F101BC7}" srcOrd="0" destOrd="0" presId="urn:microsoft.com/office/officeart/2005/8/layout/radial2"/>
    <dgm:cxn modelId="{B8EE5FA2-C6B5-48BB-823D-6A80694DF1F4}" type="presOf" srcId="{53D90B54-B3CB-4842-8676-71AB056D9173}" destId="{7E74F25B-534D-47EA-A72A-F33221BFA879}" srcOrd="0" destOrd="1" presId="urn:microsoft.com/office/officeart/2005/8/layout/radial2"/>
    <dgm:cxn modelId="{B8BF8B0E-DBB6-4245-A5E9-A4F6FE88E6BF}" type="presOf" srcId="{187FF22D-443B-411F-9B43-BC2E03FAD10E}" destId="{51A969A5-D459-47A6-B3D2-1FB6DADFA8D0}" srcOrd="0" destOrd="0" presId="urn:microsoft.com/office/officeart/2005/8/layout/radial2"/>
    <dgm:cxn modelId="{29EBAE90-DD42-45C8-9240-27BAABBD579D}" type="presOf" srcId="{6306C2C5-FC0A-4B7B-B6E2-192F7B70BD34}" destId="{813B4190-DD45-4A97-9B57-AA5E65EFD4AD}" srcOrd="0" destOrd="1" presId="urn:microsoft.com/office/officeart/2005/8/layout/radial2"/>
    <dgm:cxn modelId="{F55C4929-82F9-4145-8C29-E480AAF45454}" srcId="{187FF22D-443B-411F-9B43-BC2E03FAD10E}" destId="{6306C2C5-FC0A-4B7B-B6E2-192F7B70BD34}" srcOrd="1" destOrd="0" parTransId="{244810D3-6E9B-4845-A0E7-8F9B0386E9BF}" sibTransId="{CCE47EBA-6E4C-40DF-822C-1240F2226FFD}"/>
    <dgm:cxn modelId="{5FEF5E3A-01FF-4320-B2F6-70EDABB82DDC}" srcId="{46D1FA80-67A3-4E4E-9457-A54C60872C32}" destId="{187FF22D-443B-411F-9B43-BC2E03FAD10E}" srcOrd="0" destOrd="0" parTransId="{10EFB1B1-A83A-44CB-A4ED-67D5EC17CBDA}" sibTransId="{97267DE2-69E5-4746-B452-D00D5B4B20EA}"/>
    <dgm:cxn modelId="{39836B7F-BCC0-4DE6-9544-265AC2E44499}" srcId="{46D1FA80-67A3-4E4E-9457-A54C60872C32}" destId="{359193B8-F04F-4DCB-8BF0-FB24E0CD7374}" srcOrd="1" destOrd="0" parTransId="{048152F2-41D3-4396-BF60-925662B57020}" sibTransId="{C5137376-0673-41DC-B885-2A8144F3BAA8}"/>
    <dgm:cxn modelId="{0C40F082-EE89-4747-8B33-F8A2EC785A09}" type="presOf" srcId="{048152F2-41D3-4396-BF60-925662B57020}" destId="{ECF9FDE6-EB7F-4471-9086-819FF6721A3D}" srcOrd="0" destOrd="0" presId="urn:microsoft.com/office/officeart/2005/8/layout/radial2"/>
    <dgm:cxn modelId="{80813A87-E810-4EC1-919F-5EF51824FB4F}" type="presOf" srcId="{10EFB1B1-A83A-44CB-A4ED-67D5EC17CBDA}" destId="{356733E1-C297-48B1-88D8-40B75F8D010F}" srcOrd="0" destOrd="0" presId="urn:microsoft.com/office/officeart/2005/8/layout/radial2"/>
    <dgm:cxn modelId="{0559A72F-7977-4C87-B326-E9F6179F5F7E}" srcId="{187FF22D-443B-411F-9B43-BC2E03FAD10E}" destId="{576FA5E8-ACC1-499E-9D04-4E6CE6EA3470}" srcOrd="0" destOrd="0" parTransId="{7D64A677-E3FE-4AF1-ABF2-621E4FBDB944}" sibTransId="{EFDC4463-6B47-4D84-90BF-A65881D1BA66}"/>
    <dgm:cxn modelId="{2F512FB1-BF13-4313-92D5-F3E6E721F539}" srcId="{359193B8-F04F-4DCB-8BF0-FB24E0CD7374}" destId="{53D90B54-B3CB-4842-8676-71AB056D9173}" srcOrd="1" destOrd="0" parTransId="{665CDEA9-A4D5-497E-BB93-798C634D8F11}" sibTransId="{EF515451-9E55-484B-B02E-4BF63CBB42AC}"/>
    <dgm:cxn modelId="{F768E344-4BB0-41CF-815E-E850E1CD7CF2}" type="presOf" srcId="{359193B8-F04F-4DCB-8BF0-FB24E0CD7374}" destId="{4481F3EF-BFC7-4697-927C-AF1DFE7AABEE}" srcOrd="0" destOrd="0" presId="urn:microsoft.com/office/officeart/2005/8/layout/radial2"/>
    <dgm:cxn modelId="{B9D82F0C-33F6-4E0C-AC79-71E62E290446}" type="presOf" srcId="{0E29E082-E840-4130-82CD-F951C997F7BF}" destId="{7E74F25B-534D-47EA-A72A-F33221BFA879}" srcOrd="0" destOrd="0" presId="urn:microsoft.com/office/officeart/2005/8/layout/radial2"/>
    <dgm:cxn modelId="{B4B43D11-AD4A-45C2-B9B8-27F19F6E82B9}" srcId="{359193B8-F04F-4DCB-8BF0-FB24E0CD7374}" destId="{0E29E082-E840-4130-82CD-F951C997F7BF}" srcOrd="0" destOrd="0" parTransId="{40C0E5EB-FC3D-45C9-B348-A98CA8093F51}" sibTransId="{BBDB1126-DFD4-4108-866E-07DD14E8643D}"/>
    <dgm:cxn modelId="{855DDC07-28CC-4312-9E74-1B5186AD4047}" srcId="{187FF22D-443B-411F-9B43-BC2E03FAD10E}" destId="{39385CCD-0206-4C0C-BB85-01066B14F9D7}" srcOrd="2" destOrd="0" parTransId="{76E90A5C-D6FD-426F-941D-4C7BF758E56F}" sibTransId="{D26A04F4-151A-48BE-A5C9-79214615B7A7}"/>
    <dgm:cxn modelId="{F3AF83F2-D8AA-4575-A3E5-BDA64E0B354C}" type="presParOf" srcId="{5D84F8EB-3664-415F-904F-7ED60F101BC7}" destId="{583AD574-B5C0-48F0-83DD-C10EE8D16D67}" srcOrd="0" destOrd="0" presId="urn:microsoft.com/office/officeart/2005/8/layout/radial2"/>
    <dgm:cxn modelId="{C685C4BA-F13D-4E4F-9967-49BBC5AB2185}" type="presParOf" srcId="{583AD574-B5C0-48F0-83DD-C10EE8D16D67}" destId="{3A562F79-E3E5-47A7-999C-0A2334C454E2}" srcOrd="0" destOrd="0" presId="urn:microsoft.com/office/officeart/2005/8/layout/radial2"/>
    <dgm:cxn modelId="{3FFCEED0-B1FF-4C04-9029-011CB75FCF71}" type="presParOf" srcId="{3A562F79-E3E5-47A7-999C-0A2334C454E2}" destId="{FA815BF8-B93C-443E-A0B8-A36E2E1B3C6C}" srcOrd="0" destOrd="0" presId="urn:microsoft.com/office/officeart/2005/8/layout/radial2"/>
    <dgm:cxn modelId="{E38E139B-F70D-4F05-AE6C-FA508B13640E}" type="presParOf" srcId="{3A562F79-E3E5-47A7-999C-0A2334C454E2}" destId="{1E43C909-1F8A-4F32-B53E-8BFFAEC4F8D6}" srcOrd="1" destOrd="0" presId="urn:microsoft.com/office/officeart/2005/8/layout/radial2"/>
    <dgm:cxn modelId="{71F364C7-0A7F-4AC0-A8B2-A51C07A28BFE}" type="presParOf" srcId="{583AD574-B5C0-48F0-83DD-C10EE8D16D67}" destId="{356733E1-C297-48B1-88D8-40B75F8D010F}" srcOrd="1" destOrd="0" presId="urn:microsoft.com/office/officeart/2005/8/layout/radial2"/>
    <dgm:cxn modelId="{9F3DEB22-426A-4321-83E8-C24A4E6EFC6E}" type="presParOf" srcId="{583AD574-B5C0-48F0-83DD-C10EE8D16D67}" destId="{690BD316-6A3C-4BA8-841A-ECC9C33725EC}" srcOrd="2" destOrd="0" presId="urn:microsoft.com/office/officeart/2005/8/layout/radial2"/>
    <dgm:cxn modelId="{8602AC3A-B1DE-4A3A-9BC2-02190D51C120}" type="presParOf" srcId="{690BD316-6A3C-4BA8-841A-ECC9C33725EC}" destId="{51A969A5-D459-47A6-B3D2-1FB6DADFA8D0}" srcOrd="0" destOrd="0" presId="urn:microsoft.com/office/officeart/2005/8/layout/radial2"/>
    <dgm:cxn modelId="{5C2716A8-206B-4E07-B473-72AC71157DEA}" type="presParOf" srcId="{690BD316-6A3C-4BA8-841A-ECC9C33725EC}" destId="{813B4190-DD45-4A97-9B57-AA5E65EFD4AD}" srcOrd="1" destOrd="0" presId="urn:microsoft.com/office/officeart/2005/8/layout/radial2"/>
    <dgm:cxn modelId="{8191E594-0DDB-460B-AB90-FE6E20E722F0}" type="presParOf" srcId="{583AD574-B5C0-48F0-83DD-C10EE8D16D67}" destId="{ECF9FDE6-EB7F-4471-9086-819FF6721A3D}" srcOrd="3" destOrd="0" presId="urn:microsoft.com/office/officeart/2005/8/layout/radial2"/>
    <dgm:cxn modelId="{2FB6C88E-9B09-476C-A419-4C2E652C6A66}" type="presParOf" srcId="{583AD574-B5C0-48F0-83DD-C10EE8D16D67}" destId="{319B4773-D28F-4661-9300-3DE34CB0EA2B}" srcOrd="4" destOrd="0" presId="urn:microsoft.com/office/officeart/2005/8/layout/radial2"/>
    <dgm:cxn modelId="{401DFD90-E4C2-457E-8537-E1DD64133386}" type="presParOf" srcId="{319B4773-D28F-4661-9300-3DE34CB0EA2B}" destId="{4481F3EF-BFC7-4697-927C-AF1DFE7AABEE}" srcOrd="0" destOrd="0" presId="urn:microsoft.com/office/officeart/2005/8/layout/radial2"/>
    <dgm:cxn modelId="{3FD447E0-9B80-4DA9-8D9C-8A8005C12847}" type="presParOf" srcId="{319B4773-D28F-4661-9300-3DE34CB0EA2B}" destId="{7E74F25B-534D-47EA-A72A-F33221BFA879}"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D50495-FCD0-4CD4-A225-2B7C7D235106}" type="doc">
      <dgm:prSet loTypeId="urn:microsoft.com/office/officeart/2005/8/layout/hierarchy1" loCatId="hierarchy" qsTypeId="urn:microsoft.com/office/officeart/2005/8/quickstyle/simple2" qsCatId="simple" csTypeId="urn:microsoft.com/office/officeart/2005/8/colors/accent0_3" csCatId="mainScheme" phldr="1"/>
      <dgm:spPr/>
      <dgm:t>
        <a:bodyPr/>
        <a:lstStyle/>
        <a:p>
          <a:endParaRPr lang="fr-FR"/>
        </a:p>
      </dgm:t>
    </dgm:pt>
    <dgm:pt modelId="{3472F415-5D20-49FD-A2E3-A43584DDD569}">
      <dgm:prSet phldrT="[Texte]" custT="1"/>
      <dgm:spPr/>
      <dgm:t>
        <a:bodyPr/>
        <a:lstStyle/>
        <a:p>
          <a:r>
            <a:rPr lang="fr-FR" sz="1600" b="1" smtClean="0"/>
            <a:t>Smart glass</a:t>
          </a:r>
          <a:endParaRPr lang="fr-FR" sz="1600" b="1"/>
        </a:p>
      </dgm:t>
    </dgm:pt>
    <dgm:pt modelId="{9489A590-4C83-4712-80BC-CB8C8BEE13B7}" type="parTrans" cxnId="{239EC386-8632-4402-ADD9-B2E75FBC5D93}">
      <dgm:prSet/>
      <dgm:spPr/>
      <dgm:t>
        <a:bodyPr/>
        <a:lstStyle/>
        <a:p>
          <a:endParaRPr lang="fr-FR"/>
        </a:p>
      </dgm:t>
    </dgm:pt>
    <dgm:pt modelId="{AEF879E8-6F82-4AFB-BAFB-EFCC8DDD0E0A}" type="sibTrans" cxnId="{239EC386-8632-4402-ADD9-B2E75FBC5D93}">
      <dgm:prSet/>
      <dgm:spPr/>
      <dgm:t>
        <a:bodyPr/>
        <a:lstStyle/>
        <a:p>
          <a:endParaRPr lang="fr-FR"/>
        </a:p>
      </dgm:t>
    </dgm:pt>
    <dgm:pt modelId="{84079BF6-146B-4F15-8FFF-08E042C8C65B}">
      <dgm:prSet phldrT="[Texte]" custT="1"/>
      <dgm:spPr/>
      <dgm:t>
        <a:bodyPr/>
        <a:lstStyle/>
        <a:p>
          <a:r>
            <a:rPr lang="fr-FR" sz="1600" b="1" dirty="0" smtClean="0"/>
            <a:t>Passive</a:t>
          </a:r>
          <a:endParaRPr lang="fr-FR" sz="1600" b="1" dirty="0"/>
        </a:p>
      </dgm:t>
    </dgm:pt>
    <dgm:pt modelId="{D8031885-B1F7-4719-A28B-632BC2EFD4E8}" type="parTrans" cxnId="{330C6554-BAC8-49F2-9252-D76DEDC7B359}">
      <dgm:prSet/>
      <dgm:spPr/>
      <dgm:t>
        <a:bodyPr/>
        <a:lstStyle/>
        <a:p>
          <a:endParaRPr lang="fr-FR"/>
        </a:p>
      </dgm:t>
    </dgm:pt>
    <dgm:pt modelId="{6B010B9D-2975-47DB-BA22-23EA4C374F78}" type="sibTrans" cxnId="{330C6554-BAC8-49F2-9252-D76DEDC7B359}">
      <dgm:prSet/>
      <dgm:spPr/>
      <dgm:t>
        <a:bodyPr/>
        <a:lstStyle/>
        <a:p>
          <a:endParaRPr lang="fr-FR"/>
        </a:p>
      </dgm:t>
    </dgm:pt>
    <dgm:pt modelId="{E225886B-0919-4215-92CE-D31CF6DC5F77}">
      <dgm:prSet phldrT="[Texte]" custT="1"/>
      <dgm:spPr/>
      <dgm:t>
        <a:bodyPr/>
        <a:lstStyle/>
        <a:p>
          <a:r>
            <a:rPr lang="fr-FR" sz="1400" b="1" dirty="0" err="1" smtClean="0"/>
            <a:t>Photochromic</a:t>
          </a:r>
          <a:endParaRPr lang="fr-FR" sz="1400" b="1" dirty="0"/>
        </a:p>
      </dgm:t>
    </dgm:pt>
    <dgm:pt modelId="{532D36C9-4044-43B2-A27B-849FF8B5DB85}" type="parTrans" cxnId="{66F85910-78CF-4101-B029-44251F81500B}">
      <dgm:prSet/>
      <dgm:spPr/>
      <dgm:t>
        <a:bodyPr/>
        <a:lstStyle/>
        <a:p>
          <a:endParaRPr lang="fr-FR"/>
        </a:p>
      </dgm:t>
    </dgm:pt>
    <dgm:pt modelId="{AFE2D255-D186-4E4C-A538-539F042D475B}" type="sibTrans" cxnId="{66F85910-78CF-4101-B029-44251F81500B}">
      <dgm:prSet/>
      <dgm:spPr/>
      <dgm:t>
        <a:bodyPr/>
        <a:lstStyle/>
        <a:p>
          <a:endParaRPr lang="fr-FR"/>
        </a:p>
      </dgm:t>
    </dgm:pt>
    <dgm:pt modelId="{9B75CCD9-5112-43BA-8019-F0DB7AB02A3B}">
      <dgm:prSet phldrT="[Texte]" custT="1"/>
      <dgm:spPr/>
      <dgm:t>
        <a:bodyPr/>
        <a:lstStyle/>
        <a:p>
          <a:r>
            <a:rPr lang="fr-FR" sz="1400" b="1" dirty="0" smtClean="0"/>
            <a:t>Thermochromic</a:t>
          </a:r>
          <a:endParaRPr lang="fr-FR" sz="1400" b="1" dirty="0"/>
        </a:p>
      </dgm:t>
    </dgm:pt>
    <dgm:pt modelId="{9CA2C4A2-294B-4635-93A1-331E7FE17973}" type="parTrans" cxnId="{43AE22AD-3483-4D77-885E-F7490FEF119A}">
      <dgm:prSet/>
      <dgm:spPr/>
      <dgm:t>
        <a:bodyPr/>
        <a:lstStyle/>
        <a:p>
          <a:endParaRPr lang="fr-FR"/>
        </a:p>
      </dgm:t>
    </dgm:pt>
    <dgm:pt modelId="{9562F7FD-8527-498A-B4A9-17441B985297}" type="sibTrans" cxnId="{43AE22AD-3483-4D77-885E-F7490FEF119A}">
      <dgm:prSet/>
      <dgm:spPr/>
      <dgm:t>
        <a:bodyPr/>
        <a:lstStyle/>
        <a:p>
          <a:endParaRPr lang="fr-FR"/>
        </a:p>
      </dgm:t>
    </dgm:pt>
    <dgm:pt modelId="{FC6F3643-185D-416E-AAE8-5CD1BF3B9410}">
      <dgm:prSet phldrT="[Texte]" custT="1"/>
      <dgm:spPr/>
      <dgm:t>
        <a:bodyPr/>
        <a:lstStyle/>
        <a:p>
          <a:r>
            <a:rPr lang="fr-FR" sz="1600" b="1" smtClean="0"/>
            <a:t>Active</a:t>
          </a:r>
          <a:endParaRPr lang="fr-FR" sz="1600" b="1"/>
        </a:p>
      </dgm:t>
    </dgm:pt>
    <dgm:pt modelId="{F1512E30-52B7-4BBB-BE8E-6A8FBBF804A0}" type="parTrans" cxnId="{1E30F058-947E-400D-B9A6-474713B6207C}">
      <dgm:prSet/>
      <dgm:spPr/>
      <dgm:t>
        <a:bodyPr/>
        <a:lstStyle/>
        <a:p>
          <a:endParaRPr lang="fr-FR"/>
        </a:p>
      </dgm:t>
    </dgm:pt>
    <dgm:pt modelId="{2D279FA4-E154-4919-A273-BD5DFDE3BABD}" type="sibTrans" cxnId="{1E30F058-947E-400D-B9A6-474713B6207C}">
      <dgm:prSet/>
      <dgm:spPr/>
      <dgm:t>
        <a:bodyPr/>
        <a:lstStyle/>
        <a:p>
          <a:endParaRPr lang="fr-FR"/>
        </a:p>
      </dgm:t>
    </dgm:pt>
    <dgm:pt modelId="{A0E67DAD-A677-4CF5-9B9A-D913439A610A}">
      <dgm:prSet phldrT="[Texte]" custT="1"/>
      <dgm:spPr/>
      <dgm:t>
        <a:bodyPr/>
        <a:lstStyle/>
        <a:p>
          <a:r>
            <a:rPr lang="fr-FR" sz="1400" b="1" smtClean="0"/>
            <a:t>Liquid Crystal</a:t>
          </a:r>
          <a:endParaRPr lang="fr-FR" sz="1400" b="1"/>
        </a:p>
      </dgm:t>
    </dgm:pt>
    <dgm:pt modelId="{4F337511-F64D-4296-9B2B-DDFD271C9CA7}" type="parTrans" cxnId="{89A1E5FE-989B-4591-9B9B-4E2FC3F0DD62}">
      <dgm:prSet/>
      <dgm:spPr/>
      <dgm:t>
        <a:bodyPr/>
        <a:lstStyle/>
        <a:p>
          <a:endParaRPr lang="fr-FR"/>
        </a:p>
      </dgm:t>
    </dgm:pt>
    <dgm:pt modelId="{52564658-DFDE-4303-A208-37BFBC2ADAFE}" type="sibTrans" cxnId="{89A1E5FE-989B-4591-9B9B-4E2FC3F0DD62}">
      <dgm:prSet/>
      <dgm:spPr/>
      <dgm:t>
        <a:bodyPr/>
        <a:lstStyle/>
        <a:p>
          <a:endParaRPr lang="fr-FR"/>
        </a:p>
      </dgm:t>
    </dgm:pt>
    <dgm:pt modelId="{780ED709-79AE-488F-A334-A6378A6268DF}">
      <dgm:prSet phldrT="[Texte]" custT="1"/>
      <dgm:spPr/>
      <dgm:t>
        <a:bodyPr/>
        <a:lstStyle/>
        <a:p>
          <a:r>
            <a:rPr lang="fr-FR" sz="1400" b="1" smtClean="0"/>
            <a:t>Electrochromic</a:t>
          </a:r>
          <a:endParaRPr lang="fr-FR" sz="1400" b="1"/>
        </a:p>
      </dgm:t>
    </dgm:pt>
    <dgm:pt modelId="{DBF1BB93-7350-4C5B-895D-83313C96D004}" type="parTrans" cxnId="{7A27CC30-AE0F-4ABC-9A5A-CE260E633575}">
      <dgm:prSet/>
      <dgm:spPr/>
      <dgm:t>
        <a:bodyPr/>
        <a:lstStyle/>
        <a:p>
          <a:endParaRPr lang="fr-FR"/>
        </a:p>
      </dgm:t>
    </dgm:pt>
    <dgm:pt modelId="{79020012-349F-4D13-BAE7-99A360FB450E}" type="sibTrans" cxnId="{7A27CC30-AE0F-4ABC-9A5A-CE260E633575}">
      <dgm:prSet/>
      <dgm:spPr/>
      <dgm:t>
        <a:bodyPr/>
        <a:lstStyle/>
        <a:p>
          <a:endParaRPr lang="fr-FR"/>
        </a:p>
      </dgm:t>
    </dgm:pt>
    <dgm:pt modelId="{22098C1A-F792-4753-973B-5B28B2E00815}">
      <dgm:prSet phldrT="[Texte]" custT="1"/>
      <dgm:spPr/>
      <dgm:t>
        <a:bodyPr/>
        <a:lstStyle/>
        <a:p>
          <a:r>
            <a:rPr lang="fr-FR" sz="1400" b="1" smtClean="0"/>
            <a:t>Suspended Particle Device (SPD)</a:t>
          </a:r>
          <a:endParaRPr lang="fr-FR" sz="1400" b="1"/>
        </a:p>
      </dgm:t>
    </dgm:pt>
    <dgm:pt modelId="{D736FE69-8C51-4DA0-878D-0F246A54A528}" type="parTrans" cxnId="{19F8DD0C-1CFE-4047-982B-70D610578850}">
      <dgm:prSet/>
      <dgm:spPr/>
      <dgm:t>
        <a:bodyPr/>
        <a:lstStyle/>
        <a:p>
          <a:endParaRPr lang="fr-FR"/>
        </a:p>
      </dgm:t>
    </dgm:pt>
    <dgm:pt modelId="{DE899956-C27D-4329-9FAB-58A17F1DBFDC}" type="sibTrans" cxnId="{19F8DD0C-1CFE-4047-982B-70D610578850}">
      <dgm:prSet/>
      <dgm:spPr/>
      <dgm:t>
        <a:bodyPr/>
        <a:lstStyle/>
        <a:p>
          <a:endParaRPr lang="fr-FR"/>
        </a:p>
      </dgm:t>
    </dgm:pt>
    <dgm:pt modelId="{97916270-8397-4DDA-B694-B6387C18F431}" type="pres">
      <dgm:prSet presAssocID="{2CD50495-FCD0-4CD4-A225-2B7C7D235106}" presName="hierChild1" presStyleCnt="0">
        <dgm:presLayoutVars>
          <dgm:chPref val="1"/>
          <dgm:dir/>
          <dgm:animOne val="branch"/>
          <dgm:animLvl val="lvl"/>
          <dgm:resizeHandles/>
        </dgm:presLayoutVars>
      </dgm:prSet>
      <dgm:spPr/>
      <dgm:t>
        <a:bodyPr/>
        <a:lstStyle/>
        <a:p>
          <a:endParaRPr lang="fr-FR"/>
        </a:p>
      </dgm:t>
    </dgm:pt>
    <dgm:pt modelId="{9FA24D9F-76EF-41F1-833E-552A3901A86C}" type="pres">
      <dgm:prSet presAssocID="{3472F415-5D20-49FD-A2E3-A43584DDD569}" presName="hierRoot1" presStyleCnt="0"/>
      <dgm:spPr/>
    </dgm:pt>
    <dgm:pt modelId="{4AEB9561-6970-443D-A4BC-DE2D34D09F4C}" type="pres">
      <dgm:prSet presAssocID="{3472F415-5D20-49FD-A2E3-A43584DDD569}" presName="composite" presStyleCnt="0"/>
      <dgm:spPr/>
    </dgm:pt>
    <dgm:pt modelId="{7513EFE5-3224-4EA4-B3D3-95ECA7EB9C56}" type="pres">
      <dgm:prSet presAssocID="{3472F415-5D20-49FD-A2E3-A43584DDD569}" presName="background" presStyleLbl="node0" presStyleIdx="0" presStyleCnt="1"/>
      <dgm:spPr/>
    </dgm:pt>
    <dgm:pt modelId="{A07E5B26-12F6-4763-B6AC-CCE5DF826963}" type="pres">
      <dgm:prSet presAssocID="{3472F415-5D20-49FD-A2E3-A43584DDD569}" presName="text" presStyleLbl="fgAcc0" presStyleIdx="0" presStyleCnt="1">
        <dgm:presLayoutVars>
          <dgm:chPref val="3"/>
        </dgm:presLayoutVars>
      </dgm:prSet>
      <dgm:spPr/>
      <dgm:t>
        <a:bodyPr/>
        <a:lstStyle/>
        <a:p>
          <a:endParaRPr lang="fr-FR"/>
        </a:p>
      </dgm:t>
    </dgm:pt>
    <dgm:pt modelId="{42A51535-6E90-4893-8130-9093F7BC78E9}" type="pres">
      <dgm:prSet presAssocID="{3472F415-5D20-49FD-A2E3-A43584DDD569}" presName="hierChild2" presStyleCnt="0"/>
      <dgm:spPr/>
    </dgm:pt>
    <dgm:pt modelId="{A87F6DD3-56AF-4010-A286-47C735B4AA78}" type="pres">
      <dgm:prSet presAssocID="{D8031885-B1F7-4719-A28B-632BC2EFD4E8}" presName="Name10" presStyleLbl="parChTrans1D2" presStyleIdx="0" presStyleCnt="2"/>
      <dgm:spPr/>
      <dgm:t>
        <a:bodyPr/>
        <a:lstStyle/>
        <a:p>
          <a:endParaRPr lang="fr-FR"/>
        </a:p>
      </dgm:t>
    </dgm:pt>
    <dgm:pt modelId="{A3C10197-6EA9-46E6-AA26-2A29DB6BEE6D}" type="pres">
      <dgm:prSet presAssocID="{84079BF6-146B-4F15-8FFF-08E042C8C65B}" presName="hierRoot2" presStyleCnt="0"/>
      <dgm:spPr/>
    </dgm:pt>
    <dgm:pt modelId="{21A7479A-5FBF-4604-BCA7-BB5CD2D5AFEF}" type="pres">
      <dgm:prSet presAssocID="{84079BF6-146B-4F15-8FFF-08E042C8C65B}" presName="composite2" presStyleCnt="0"/>
      <dgm:spPr/>
    </dgm:pt>
    <dgm:pt modelId="{4E931216-0009-44FD-BFD5-D4BC7DA26BD6}" type="pres">
      <dgm:prSet presAssocID="{84079BF6-146B-4F15-8FFF-08E042C8C65B}" presName="background2" presStyleLbl="node2" presStyleIdx="0" presStyleCnt="2"/>
      <dgm:spPr/>
    </dgm:pt>
    <dgm:pt modelId="{0060E51B-00E3-4EC4-8DB7-C3D9D971AED6}" type="pres">
      <dgm:prSet presAssocID="{84079BF6-146B-4F15-8FFF-08E042C8C65B}" presName="text2" presStyleLbl="fgAcc2" presStyleIdx="0" presStyleCnt="2">
        <dgm:presLayoutVars>
          <dgm:chPref val="3"/>
        </dgm:presLayoutVars>
      </dgm:prSet>
      <dgm:spPr/>
      <dgm:t>
        <a:bodyPr/>
        <a:lstStyle/>
        <a:p>
          <a:endParaRPr lang="fr-FR"/>
        </a:p>
      </dgm:t>
    </dgm:pt>
    <dgm:pt modelId="{08B6BBF2-50FB-4982-877D-9918BAC833E0}" type="pres">
      <dgm:prSet presAssocID="{84079BF6-146B-4F15-8FFF-08E042C8C65B}" presName="hierChild3" presStyleCnt="0"/>
      <dgm:spPr/>
    </dgm:pt>
    <dgm:pt modelId="{3F16E096-1BC6-4AB6-9EBA-0F8D53F68DC8}" type="pres">
      <dgm:prSet presAssocID="{532D36C9-4044-43B2-A27B-849FF8B5DB85}" presName="Name17" presStyleLbl="parChTrans1D3" presStyleIdx="0" presStyleCnt="5"/>
      <dgm:spPr/>
      <dgm:t>
        <a:bodyPr/>
        <a:lstStyle/>
        <a:p>
          <a:endParaRPr lang="fr-FR"/>
        </a:p>
      </dgm:t>
    </dgm:pt>
    <dgm:pt modelId="{94FED1BC-0EC3-4182-B8F6-4A94B741C88F}" type="pres">
      <dgm:prSet presAssocID="{E225886B-0919-4215-92CE-D31CF6DC5F77}" presName="hierRoot3" presStyleCnt="0"/>
      <dgm:spPr/>
    </dgm:pt>
    <dgm:pt modelId="{05B944D3-AA51-4645-A891-9F2F4459D654}" type="pres">
      <dgm:prSet presAssocID="{E225886B-0919-4215-92CE-D31CF6DC5F77}" presName="composite3" presStyleCnt="0"/>
      <dgm:spPr/>
    </dgm:pt>
    <dgm:pt modelId="{951E98A7-3644-44F7-A6A1-6DD59692FEAA}" type="pres">
      <dgm:prSet presAssocID="{E225886B-0919-4215-92CE-D31CF6DC5F77}" presName="background3" presStyleLbl="node3" presStyleIdx="0" presStyleCnt="5"/>
      <dgm:spPr/>
    </dgm:pt>
    <dgm:pt modelId="{865630EE-0BEF-48BF-923A-5A006D7B7B0D}" type="pres">
      <dgm:prSet presAssocID="{E225886B-0919-4215-92CE-D31CF6DC5F77}" presName="text3" presStyleLbl="fgAcc3" presStyleIdx="0" presStyleCnt="5">
        <dgm:presLayoutVars>
          <dgm:chPref val="3"/>
        </dgm:presLayoutVars>
      </dgm:prSet>
      <dgm:spPr/>
      <dgm:t>
        <a:bodyPr/>
        <a:lstStyle/>
        <a:p>
          <a:endParaRPr lang="fr-FR"/>
        </a:p>
      </dgm:t>
    </dgm:pt>
    <dgm:pt modelId="{F6938EA4-9A77-40A6-AA5F-EC96B865F264}" type="pres">
      <dgm:prSet presAssocID="{E225886B-0919-4215-92CE-D31CF6DC5F77}" presName="hierChild4" presStyleCnt="0"/>
      <dgm:spPr/>
    </dgm:pt>
    <dgm:pt modelId="{125ABEAC-5A11-40D4-9C87-D784250FE9A9}" type="pres">
      <dgm:prSet presAssocID="{9CA2C4A2-294B-4635-93A1-331E7FE17973}" presName="Name17" presStyleLbl="parChTrans1D3" presStyleIdx="1" presStyleCnt="5"/>
      <dgm:spPr/>
      <dgm:t>
        <a:bodyPr/>
        <a:lstStyle/>
        <a:p>
          <a:endParaRPr lang="fr-FR"/>
        </a:p>
      </dgm:t>
    </dgm:pt>
    <dgm:pt modelId="{F172F9ED-0091-42A2-AB55-91CAECD14532}" type="pres">
      <dgm:prSet presAssocID="{9B75CCD9-5112-43BA-8019-F0DB7AB02A3B}" presName="hierRoot3" presStyleCnt="0"/>
      <dgm:spPr/>
    </dgm:pt>
    <dgm:pt modelId="{41B36973-5E6B-4FAB-8EA4-4F63A4005C7E}" type="pres">
      <dgm:prSet presAssocID="{9B75CCD9-5112-43BA-8019-F0DB7AB02A3B}" presName="composite3" presStyleCnt="0"/>
      <dgm:spPr/>
    </dgm:pt>
    <dgm:pt modelId="{76310F82-5225-4406-B5B3-82117F106A59}" type="pres">
      <dgm:prSet presAssocID="{9B75CCD9-5112-43BA-8019-F0DB7AB02A3B}" presName="background3" presStyleLbl="node3" presStyleIdx="1" presStyleCnt="5"/>
      <dgm:spPr/>
    </dgm:pt>
    <dgm:pt modelId="{2D3E2294-9A69-4F76-A8EF-C6AE4915F009}" type="pres">
      <dgm:prSet presAssocID="{9B75CCD9-5112-43BA-8019-F0DB7AB02A3B}" presName="text3" presStyleLbl="fgAcc3" presStyleIdx="1" presStyleCnt="5" custScaleX="106641">
        <dgm:presLayoutVars>
          <dgm:chPref val="3"/>
        </dgm:presLayoutVars>
      </dgm:prSet>
      <dgm:spPr/>
      <dgm:t>
        <a:bodyPr/>
        <a:lstStyle/>
        <a:p>
          <a:endParaRPr lang="fr-FR"/>
        </a:p>
      </dgm:t>
    </dgm:pt>
    <dgm:pt modelId="{1396FF2E-2E6D-4A06-B370-6CD6CFA91816}" type="pres">
      <dgm:prSet presAssocID="{9B75CCD9-5112-43BA-8019-F0DB7AB02A3B}" presName="hierChild4" presStyleCnt="0"/>
      <dgm:spPr/>
    </dgm:pt>
    <dgm:pt modelId="{9CDB08FF-53CC-4D18-9857-A3EE9BB6D6D9}" type="pres">
      <dgm:prSet presAssocID="{F1512E30-52B7-4BBB-BE8E-6A8FBBF804A0}" presName="Name10" presStyleLbl="parChTrans1D2" presStyleIdx="1" presStyleCnt="2"/>
      <dgm:spPr/>
      <dgm:t>
        <a:bodyPr/>
        <a:lstStyle/>
        <a:p>
          <a:endParaRPr lang="fr-FR"/>
        </a:p>
      </dgm:t>
    </dgm:pt>
    <dgm:pt modelId="{498C94A4-1D35-4CA9-9EDD-FE4314FA6FD0}" type="pres">
      <dgm:prSet presAssocID="{FC6F3643-185D-416E-AAE8-5CD1BF3B9410}" presName="hierRoot2" presStyleCnt="0"/>
      <dgm:spPr/>
    </dgm:pt>
    <dgm:pt modelId="{8435B33C-21E5-436B-9482-F80C4082A7B5}" type="pres">
      <dgm:prSet presAssocID="{FC6F3643-185D-416E-AAE8-5CD1BF3B9410}" presName="composite2" presStyleCnt="0"/>
      <dgm:spPr/>
    </dgm:pt>
    <dgm:pt modelId="{01C1C469-EAE3-4637-AC32-6E4EE1EA2BA9}" type="pres">
      <dgm:prSet presAssocID="{FC6F3643-185D-416E-AAE8-5CD1BF3B9410}" presName="background2" presStyleLbl="node2" presStyleIdx="1" presStyleCnt="2"/>
      <dgm:spPr/>
    </dgm:pt>
    <dgm:pt modelId="{F80A16E1-A325-4F1E-A2BC-52B01D760907}" type="pres">
      <dgm:prSet presAssocID="{FC6F3643-185D-416E-AAE8-5CD1BF3B9410}" presName="text2" presStyleLbl="fgAcc2" presStyleIdx="1" presStyleCnt="2">
        <dgm:presLayoutVars>
          <dgm:chPref val="3"/>
        </dgm:presLayoutVars>
      </dgm:prSet>
      <dgm:spPr/>
      <dgm:t>
        <a:bodyPr/>
        <a:lstStyle/>
        <a:p>
          <a:endParaRPr lang="fr-FR"/>
        </a:p>
      </dgm:t>
    </dgm:pt>
    <dgm:pt modelId="{EF0F27D3-AEEB-4292-8D93-D349B046F35C}" type="pres">
      <dgm:prSet presAssocID="{FC6F3643-185D-416E-AAE8-5CD1BF3B9410}" presName="hierChild3" presStyleCnt="0"/>
      <dgm:spPr/>
    </dgm:pt>
    <dgm:pt modelId="{3B44F1D4-0A2E-4BE1-9EC2-05F4318C061F}" type="pres">
      <dgm:prSet presAssocID="{4F337511-F64D-4296-9B2B-DDFD271C9CA7}" presName="Name17" presStyleLbl="parChTrans1D3" presStyleIdx="2" presStyleCnt="5"/>
      <dgm:spPr/>
      <dgm:t>
        <a:bodyPr/>
        <a:lstStyle/>
        <a:p>
          <a:endParaRPr lang="fr-FR"/>
        </a:p>
      </dgm:t>
    </dgm:pt>
    <dgm:pt modelId="{A97E5366-DB18-4F10-B016-B136626CEFF7}" type="pres">
      <dgm:prSet presAssocID="{A0E67DAD-A677-4CF5-9B9A-D913439A610A}" presName="hierRoot3" presStyleCnt="0"/>
      <dgm:spPr/>
    </dgm:pt>
    <dgm:pt modelId="{CC2360CC-E6C4-474B-8AD6-DDF714A3A722}" type="pres">
      <dgm:prSet presAssocID="{A0E67DAD-A677-4CF5-9B9A-D913439A610A}" presName="composite3" presStyleCnt="0"/>
      <dgm:spPr/>
    </dgm:pt>
    <dgm:pt modelId="{1BE14C84-2B59-4D7E-8C00-5261C4884CA8}" type="pres">
      <dgm:prSet presAssocID="{A0E67DAD-A677-4CF5-9B9A-D913439A610A}" presName="background3" presStyleLbl="node3" presStyleIdx="2" presStyleCnt="5"/>
      <dgm:spPr/>
    </dgm:pt>
    <dgm:pt modelId="{0BA5BFD0-9B95-4602-B36B-58E43500BB92}" type="pres">
      <dgm:prSet presAssocID="{A0E67DAD-A677-4CF5-9B9A-D913439A610A}" presName="text3" presStyleLbl="fgAcc3" presStyleIdx="2" presStyleCnt="5">
        <dgm:presLayoutVars>
          <dgm:chPref val="3"/>
        </dgm:presLayoutVars>
      </dgm:prSet>
      <dgm:spPr/>
      <dgm:t>
        <a:bodyPr/>
        <a:lstStyle/>
        <a:p>
          <a:endParaRPr lang="fr-FR"/>
        </a:p>
      </dgm:t>
    </dgm:pt>
    <dgm:pt modelId="{7238F918-E133-48AF-8CCF-5952B5DDD9F1}" type="pres">
      <dgm:prSet presAssocID="{A0E67DAD-A677-4CF5-9B9A-D913439A610A}" presName="hierChild4" presStyleCnt="0"/>
      <dgm:spPr/>
    </dgm:pt>
    <dgm:pt modelId="{1E241CD0-3CB5-45CA-BDE1-0436880A42A7}" type="pres">
      <dgm:prSet presAssocID="{D736FE69-8C51-4DA0-878D-0F246A54A528}" presName="Name17" presStyleLbl="parChTrans1D3" presStyleIdx="3" presStyleCnt="5"/>
      <dgm:spPr/>
      <dgm:t>
        <a:bodyPr/>
        <a:lstStyle/>
        <a:p>
          <a:endParaRPr lang="fr-FR"/>
        </a:p>
      </dgm:t>
    </dgm:pt>
    <dgm:pt modelId="{ED867B55-7C0F-4558-9D70-08AA4B5C85DB}" type="pres">
      <dgm:prSet presAssocID="{22098C1A-F792-4753-973B-5B28B2E00815}" presName="hierRoot3" presStyleCnt="0"/>
      <dgm:spPr/>
    </dgm:pt>
    <dgm:pt modelId="{3B696AB3-3474-44C3-B77A-9842FD12E160}" type="pres">
      <dgm:prSet presAssocID="{22098C1A-F792-4753-973B-5B28B2E00815}" presName="composite3" presStyleCnt="0"/>
      <dgm:spPr/>
    </dgm:pt>
    <dgm:pt modelId="{172E0D8A-73D8-4FCB-A764-9451D16591E1}" type="pres">
      <dgm:prSet presAssocID="{22098C1A-F792-4753-973B-5B28B2E00815}" presName="background3" presStyleLbl="node3" presStyleIdx="3" presStyleCnt="5"/>
      <dgm:spPr/>
    </dgm:pt>
    <dgm:pt modelId="{139B81B4-7C47-4756-9945-AB3B814A1960}" type="pres">
      <dgm:prSet presAssocID="{22098C1A-F792-4753-973B-5B28B2E00815}" presName="text3" presStyleLbl="fgAcc3" presStyleIdx="3" presStyleCnt="5">
        <dgm:presLayoutVars>
          <dgm:chPref val="3"/>
        </dgm:presLayoutVars>
      </dgm:prSet>
      <dgm:spPr/>
      <dgm:t>
        <a:bodyPr/>
        <a:lstStyle/>
        <a:p>
          <a:endParaRPr lang="fr-FR"/>
        </a:p>
      </dgm:t>
    </dgm:pt>
    <dgm:pt modelId="{94BDAEFE-BA25-434E-BC03-A19A80EB205E}" type="pres">
      <dgm:prSet presAssocID="{22098C1A-F792-4753-973B-5B28B2E00815}" presName="hierChild4" presStyleCnt="0"/>
      <dgm:spPr/>
    </dgm:pt>
    <dgm:pt modelId="{EDC5AC05-F3AD-4513-A4DA-61C58A5AB97F}" type="pres">
      <dgm:prSet presAssocID="{DBF1BB93-7350-4C5B-895D-83313C96D004}" presName="Name17" presStyleLbl="parChTrans1D3" presStyleIdx="4" presStyleCnt="5"/>
      <dgm:spPr/>
      <dgm:t>
        <a:bodyPr/>
        <a:lstStyle/>
        <a:p>
          <a:endParaRPr lang="fr-FR"/>
        </a:p>
      </dgm:t>
    </dgm:pt>
    <dgm:pt modelId="{1755B5B9-0219-4668-BA75-315B5CFC6CDD}" type="pres">
      <dgm:prSet presAssocID="{780ED709-79AE-488F-A334-A6378A6268DF}" presName="hierRoot3" presStyleCnt="0"/>
      <dgm:spPr/>
    </dgm:pt>
    <dgm:pt modelId="{B200B54D-1537-4412-A675-AE3DD85A51A0}" type="pres">
      <dgm:prSet presAssocID="{780ED709-79AE-488F-A334-A6378A6268DF}" presName="composite3" presStyleCnt="0"/>
      <dgm:spPr/>
    </dgm:pt>
    <dgm:pt modelId="{C0B591F4-0E85-403F-A875-DBC32212D186}" type="pres">
      <dgm:prSet presAssocID="{780ED709-79AE-488F-A334-A6378A6268DF}" presName="background3" presStyleLbl="node3" presStyleIdx="4" presStyleCnt="5"/>
      <dgm:spPr/>
    </dgm:pt>
    <dgm:pt modelId="{D7BB2091-30C9-43D0-93B7-6B25857E8253}" type="pres">
      <dgm:prSet presAssocID="{780ED709-79AE-488F-A334-A6378A6268DF}" presName="text3" presStyleLbl="fgAcc3" presStyleIdx="4" presStyleCnt="5">
        <dgm:presLayoutVars>
          <dgm:chPref val="3"/>
        </dgm:presLayoutVars>
      </dgm:prSet>
      <dgm:spPr/>
      <dgm:t>
        <a:bodyPr/>
        <a:lstStyle/>
        <a:p>
          <a:endParaRPr lang="fr-FR"/>
        </a:p>
      </dgm:t>
    </dgm:pt>
    <dgm:pt modelId="{20B40F38-F550-463F-A147-495576E3EB85}" type="pres">
      <dgm:prSet presAssocID="{780ED709-79AE-488F-A334-A6378A6268DF}" presName="hierChild4" presStyleCnt="0"/>
      <dgm:spPr/>
    </dgm:pt>
  </dgm:ptLst>
  <dgm:cxnLst>
    <dgm:cxn modelId="{CD95625B-951C-44A2-BCE7-0BD9ADE1D5A5}" type="presOf" srcId="{22098C1A-F792-4753-973B-5B28B2E00815}" destId="{139B81B4-7C47-4756-9945-AB3B814A1960}" srcOrd="0" destOrd="0" presId="urn:microsoft.com/office/officeart/2005/8/layout/hierarchy1"/>
    <dgm:cxn modelId="{B863D044-8493-4689-B87F-B1AF25BC5C95}" type="presOf" srcId="{84079BF6-146B-4F15-8FFF-08E042C8C65B}" destId="{0060E51B-00E3-4EC4-8DB7-C3D9D971AED6}" srcOrd="0" destOrd="0" presId="urn:microsoft.com/office/officeart/2005/8/layout/hierarchy1"/>
    <dgm:cxn modelId="{43AE22AD-3483-4D77-885E-F7490FEF119A}" srcId="{84079BF6-146B-4F15-8FFF-08E042C8C65B}" destId="{9B75CCD9-5112-43BA-8019-F0DB7AB02A3B}" srcOrd="1" destOrd="0" parTransId="{9CA2C4A2-294B-4635-93A1-331E7FE17973}" sibTransId="{9562F7FD-8527-498A-B4A9-17441B985297}"/>
    <dgm:cxn modelId="{89ECF644-71B0-4A50-8B87-C9FC3E3956FA}" type="presOf" srcId="{D8031885-B1F7-4719-A28B-632BC2EFD4E8}" destId="{A87F6DD3-56AF-4010-A286-47C735B4AA78}" srcOrd="0" destOrd="0" presId="urn:microsoft.com/office/officeart/2005/8/layout/hierarchy1"/>
    <dgm:cxn modelId="{330C6554-BAC8-49F2-9252-D76DEDC7B359}" srcId="{3472F415-5D20-49FD-A2E3-A43584DDD569}" destId="{84079BF6-146B-4F15-8FFF-08E042C8C65B}" srcOrd="0" destOrd="0" parTransId="{D8031885-B1F7-4719-A28B-632BC2EFD4E8}" sibTransId="{6B010B9D-2975-47DB-BA22-23EA4C374F78}"/>
    <dgm:cxn modelId="{6E5A6FB7-7BA4-4620-9710-93FB14761620}" type="presOf" srcId="{9CA2C4A2-294B-4635-93A1-331E7FE17973}" destId="{125ABEAC-5A11-40D4-9C87-D784250FE9A9}" srcOrd="0" destOrd="0" presId="urn:microsoft.com/office/officeart/2005/8/layout/hierarchy1"/>
    <dgm:cxn modelId="{E7517C89-CE03-4F36-B1BD-E7C84D329E27}" type="presOf" srcId="{780ED709-79AE-488F-A334-A6378A6268DF}" destId="{D7BB2091-30C9-43D0-93B7-6B25857E8253}" srcOrd="0" destOrd="0" presId="urn:microsoft.com/office/officeart/2005/8/layout/hierarchy1"/>
    <dgm:cxn modelId="{5801FE71-A6F1-4D93-890B-9E985D662584}" type="presOf" srcId="{F1512E30-52B7-4BBB-BE8E-6A8FBBF804A0}" destId="{9CDB08FF-53CC-4D18-9857-A3EE9BB6D6D9}" srcOrd="0" destOrd="0" presId="urn:microsoft.com/office/officeart/2005/8/layout/hierarchy1"/>
    <dgm:cxn modelId="{21EE9624-5E19-4913-91AA-FE61F5E84EDF}" type="presOf" srcId="{532D36C9-4044-43B2-A27B-849FF8B5DB85}" destId="{3F16E096-1BC6-4AB6-9EBA-0F8D53F68DC8}" srcOrd="0" destOrd="0" presId="urn:microsoft.com/office/officeart/2005/8/layout/hierarchy1"/>
    <dgm:cxn modelId="{20658354-2657-4913-86BC-7D41BE73C1DA}" type="presOf" srcId="{3472F415-5D20-49FD-A2E3-A43584DDD569}" destId="{A07E5B26-12F6-4763-B6AC-CCE5DF826963}" srcOrd="0" destOrd="0" presId="urn:microsoft.com/office/officeart/2005/8/layout/hierarchy1"/>
    <dgm:cxn modelId="{C9667BD0-366F-43F4-B626-BB146CFE0F0F}" type="presOf" srcId="{E225886B-0919-4215-92CE-D31CF6DC5F77}" destId="{865630EE-0BEF-48BF-923A-5A006D7B7B0D}" srcOrd="0" destOrd="0" presId="urn:microsoft.com/office/officeart/2005/8/layout/hierarchy1"/>
    <dgm:cxn modelId="{13E2F75D-8085-405C-8786-42D98E058E7E}" type="presOf" srcId="{4F337511-F64D-4296-9B2B-DDFD271C9CA7}" destId="{3B44F1D4-0A2E-4BE1-9EC2-05F4318C061F}" srcOrd="0" destOrd="0" presId="urn:microsoft.com/office/officeart/2005/8/layout/hierarchy1"/>
    <dgm:cxn modelId="{83B8D03E-0FC2-4086-8628-2DF88F158701}" type="presOf" srcId="{DBF1BB93-7350-4C5B-895D-83313C96D004}" destId="{EDC5AC05-F3AD-4513-A4DA-61C58A5AB97F}" srcOrd="0" destOrd="0" presId="urn:microsoft.com/office/officeart/2005/8/layout/hierarchy1"/>
    <dgm:cxn modelId="{94D88B0F-2CE6-409E-B7B5-DAB69CE74FCF}" type="presOf" srcId="{D736FE69-8C51-4DA0-878D-0F246A54A528}" destId="{1E241CD0-3CB5-45CA-BDE1-0436880A42A7}" srcOrd="0" destOrd="0" presId="urn:microsoft.com/office/officeart/2005/8/layout/hierarchy1"/>
    <dgm:cxn modelId="{66F85910-78CF-4101-B029-44251F81500B}" srcId="{84079BF6-146B-4F15-8FFF-08E042C8C65B}" destId="{E225886B-0919-4215-92CE-D31CF6DC5F77}" srcOrd="0" destOrd="0" parTransId="{532D36C9-4044-43B2-A27B-849FF8B5DB85}" sibTransId="{AFE2D255-D186-4E4C-A538-539F042D475B}"/>
    <dgm:cxn modelId="{7A27CC30-AE0F-4ABC-9A5A-CE260E633575}" srcId="{FC6F3643-185D-416E-AAE8-5CD1BF3B9410}" destId="{780ED709-79AE-488F-A334-A6378A6268DF}" srcOrd="2" destOrd="0" parTransId="{DBF1BB93-7350-4C5B-895D-83313C96D004}" sibTransId="{79020012-349F-4D13-BAE7-99A360FB450E}"/>
    <dgm:cxn modelId="{19F8DD0C-1CFE-4047-982B-70D610578850}" srcId="{FC6F3643-185D-416E-AAE8-5CD1BF3B9410}" destId="{22098C1A-F792-4753-973B-5B28B2E00815}" srcOrd="1" destOrd="0" parTransId="{D736FE69-8C51-4DA0-878D-0F246A54A528}" sibTransId="{DE899956-C27D-4329-9FAB-58A17F1DBFDC}"/>
    <dgm:cxn modelId="{1E30F058-947E-400D-B9A6-474713B6207C}" srcId="{3472F415-5D20-49FD-A2E3-A43584DDD569}" destId="{FC6F3643-185D-416E-AAE8-5CD1BF3B9410}" srcOrd="1" destOrd="0" parTransId="{F1512E30-52B7-4BBB-BE8E-6A8FBBF804A0}" sibTransId="{2D279FA4-E154-4919-A273-BD5DFDE3BABD}"/>
    <dgm:cxn modelId="{DCF9407F-795D-491D-A693-553CD9388D37}" type="presOf" srcId="{2CD50495-FCD0-4CD4-A225-2B7C7D235106}" destId="{97916270-8397-4DDA-B694-B6387C18F431}" srcOrd="0" destOrd="0" presId="urn:microsoft.com/office/officeart/2005/8/layout/hierarchy1"/>
    <dgm:cxn modelId="{F4A7D54A-E5EF-43ED-9568-F3916C446380}" type="presOf" srcId="{A0E67DAD-A677-4CF5-9B9A-D913439A610A}" destId="{0BA5BFD0-9B95-4602-B36B-58E43500BB92}" srcOrd="0" destOrd="0" presId="urn:microsoft.com/office/officeart/2005/8/layout/hierarchy1"/>
    <dgm:cxn modelId="{89A1E5FE-989B-4591-9B9B-4E2FC3F0DD62}" srcId="{FC6F3643-185D-416E-AAE8-5CD1BF3B9410}" destId="{A0E67DAD-A677-4CF5-9B9A-D913439A610A}" srcOrd="0" destOrd="0" parTransId="{4F337511-F64D-4296-9B2B-DDFD271C9CA7}" sibTransId="{52564658-DFDE-4303-A208-37BFBC2ADAFE}"/>
    <dgm:cxn modelId="{2F0CAADA-34AC-4E71-B58C-E5A44A6F189D}" type="presOf" srcId="{9B75CCD9-5112-43BA-8019-F0DB7AB02A3B}" destId="{2D3E2294-9A69-4F76-A8EF-C6AE4915F009}" srcOrd="0" destOrd="0" presId="urn:microsoft.com/office/officeart/2005/8/layout/hierarchy1"/>
    <dgm:cxn modelId="{120F617E-10E9-4D2F-8684-3CDCF60C0BF1}" type="presOf" srcId="{FC6F3643-185D-416E-AAE8-5CD1BF3B9410}" destId="{F80A16E1-A325-4F1E-A2BC-52B01D760907}" srcOrd="0" destOrd="0" presId="urn:microsoft.com/office/officeart/2005/8/layout/hierarchy1"/>
    <dgm:cxn modelId="{239EC386-8632-4402-ADD9-B2E75FBC5D93}" srcId="{2CD50495-FCD0-4CD4-A225-2B7C7D235106}" destId="{3472F415-5D20-49FD-A2E3-A43584DDD569}" srcOrd="0" destOrd="0" parTransId="{9489A590-4C83-4712-80BC-CB8C8BEE13B7}" sibTransId="{AEF879E8-6F82-4AFB-BAFB-EFCC8DDD0E0A}"/>
    <dgm:cxn modelId="{4F735979-C83C-48DB-BDD8-9BB664EE5E8E}" type="presParOf" srcId="{97916270-8397-4DDA-B694-B6387C18F431}" destId="{9FA24D9F-76EF-41F1-833E-552A3901A86C}" srcOrd="0" destOrd="0" presId="urn:microsoft.com/office/officeart/2005/8/layout/hierarchy1"/>
    <dgm:cxn modelId="{154D1FA9-F4FF-4C09-A0F2-F1FD26042FBE}" type="presParOf" srcId="{9FA24D9F-76EF-41F1-833E-552A3901A86C}" destId="{4AEB9561-6970-443D-A4BC-DE2D34D09F4C}" srcOrd="0" destOrd="0" presId="urn:microsoft.com/office/officeart/2005/8/layout/hierarchy1"/>
    <dgm:cxn modelId="{B1907DAC-3AFA-4084-885B-3F8D612AB044}" type="presParOf" srcId="{4AEB9561-6970-443D-A4BC-DE2D34D09F4C}" destId="{7513EFE5-3224-4EA4-B3D3-95ECA7EB9C56}" srcOrd="0" destOrd="0" presId="urn:microsoft.com/office/officeart/2005/8/layout/hierarchy1"/>
    <dgm:cxn modelId="{5CA63D97-863A-406D-BEE3-31DB08C4858C}" type="presParOf" srcId="{4AEB9561-6970-443D-A4BC-DE2D34D09F4C}" destId="{A07E5B26-12F6-4763-B6AC-CCE5DF826963}" srcOrd="1" destOrd="0" presId="urn:microsoft.com/office/officeart/2005/8/layout/hierarchy1"/>
    <dgm:cxn modelId="{1F8674C5-38C8-4D18-A8AB-C89B0B846875}" type="presParOf" srcId="{9FA24D9F-76EF-41F1-833E-552A3901A86C}" destId="{42A51535-6E90-4893-8130-9093F7BC78E9}" srcOrd="1" destOrd="0" presId="urn:microsoft.com/office/officeart/2005/8/layout/hierarchy1"/>
    <dgm:cxn modelId="{005D2D2C-5CA1-4D72-B5D9-5D91A374A73D}" type="presParOf" srcId="{42A51535-6E90-4893-8130-9093F7BC78E9}" destId="{A87F6DD3-56AF-4010-A286-47C735B4AA78}" srcOrd="0" destOrd="0" presId="urn:microsoft.com/office/officeart/2005/8/layout/hierarchy1"/>
    <dgm:cxn modelId="{94FBF635-29D1-4347-8A9C-68A04C926528}" type="presParOf" srcId="{42A51535-6E90-4893-8130-9093F7BC78E9}" destId="{A3C10197-6EA9-46E6-AA26-2A29DB6BEE6D}" srcOrd="1" destOrd="0" presId="urn:microsoft.com/office/officeart/2005/8/layout/hierarchy1"/>
    <dgm:cxn modelId="{63B4E772-C894-40CF-89F1-9F9D9C4E777E}" type="presParOf" srcId="{A3C10197-6EA9-46E6-AA26-2A29DB6BEE6D}" destId="{21A7479A-5FBF-4604-BCA7-BB5CD2D5AFEF}" srcOrd="0" destOrd="0" presId="urn:microsoft.com/office/officeart/2005/8/layout/hierarchy1"/>
    <dgm:cxn modelId="{377DD474-CF64-4644-8715-092BFDB9F31F}" type="presParOf" srcId="{21A7479A-5FBF-4604-BCA7-BB5CD2D5AFEF}" destId="{4E931216-0009-44FD-BFD5-D4BC7DA26BD6}" srcOrd="0" destOrd="0" presId="urn:microsoft.com/office/officeart/2005/8/layout/hierarchy1"/>
    <dgm:cxn modelId="{38CDAB97-CEDB-4AAD-BAB7-1C52EBD7F5E0}" type="presParOf" srcId="{21A7479A-5FBF-4604-BCA7-BB5CD2D5AFEF}" destId="{0060E51B-00E3-4EC4-8DB7-C3D9D971AED6}" srcOrd="1" destOrd="0" presId="urn:microsoft.com/office/officeart/2005/8/layout/hierarchy1"/>
    <dgm:cxn modelId="{F081A66D-1191-415E-966C-8CBC2A3FF577}" type="presParOf" srcId="{A3C10197-6EA9-46E6-AA26-2A29DB6BEE6D}" destId="{08B6BBF2-50FB-4982-877D-9918BAC833E0}" srcOrd="1" destOrd="0" presId="urn:microsoft.com/office/officeart/2005/8/layout/hierarchy1"/>
    <dgm:cxn modelId="{4268DFEC-222D-4F7F-A25C-0C675A1BFB9D}" type="presParOf" srcId="{08B6BBF2-50FB-4982-877D-9918BAC833E0}" destId="{3F16E096-1BC6-4AB6-9EBA-0F8D53F68DC8}" srcOrd="0" destOrd="0" presId="urn:microsoft.com/office/officeart/2005/8/layout/hierarchy1"/>
    <dgm:cxn modelId="{F7E6E059-A89E-4C4F-AE56-9CBCF371103C}" type="presParOf" srcId="{08B6BBF2-50FB-4982-877D-9918BAC833E0}" destId="{94FED1BC-0EC3-4182-B8F6-4A94B741C88F}" srcOrd="1" destOrd="0" presId="urn:microsoft.com/office/officeart/2005/8/layout/hierarchy1"/>
    <dgm:cxn modelId="{25FEBC07-76D2-462A-A2D1-064D5F42A297}" type="presParOf" srcId="{94FED1BC-0EC3-4182-B8F6-4A94B741C88F}" destId="{05B944D3-AA51-4645-A891-9F2F4459D654}" srcOrd="0" destOrd="0" presId="urn:microsoft.com/office/officeart/2005/8/layout/hierarchy1"/>
    <dgm:cxn modelId="{2CD63753-7CE9-4A32-B7EA-D5853AF04A4D}" type="presParOf" srcId="{05B944D3-AA51-4645-A891-9F2F4459D654}" destId="{951E98A7-3644-44F7-A6A1-6DD59692FEAA}" srcOrd="0" destOrd="0" presId="urn:microsoft.com/office/officeart/2005/8/layout/hierarchy1"/>
    <dgm:cxn modelId="{F70F2864-7358-4494-908C-489C0C6FB045}" type="presParOf" srcId="{05B944D3-AA51-4645-A891-9F2F4459D654}" destId="{865630EE-0BEF-48BF-923A-5A006D7B7B0D}" srcOrd="1" destOrd="0" presId="urn:microsoft.com/office/officeart/2005/8/layout/hierarchy1"/>
    <dgm:cxn modelId="{C0F1338B-BAFD-474A-B2EE-FC80B8100F4C}" type="presParOf" srcId="{94FED1BC-0EC3-4182-B8F6-4A94B741C88F}" destId="{F6938EA4-9A77-40A6-AA5F-EC96B865F264}" srcOrd="1" destOrd="0" presId="urn:microsoft.com/office/officeart/2005/8/layout/hierarchy1"/>
    <dgm:cxn modelId="{5E5E8DAF-D4AA-490B-9BD1-3C6C1F6097CB}" type="presParOf" srcId="{08B6BBF2-50FB-4982-877D-9918BAC833E0}" destId="{125ABEAC-5A11-40D4-9C87-D784250FE9A9}" srcOrd="2" destOrd="0" presId="urn:microsoft.com/office/officeart/2005/8/layout/hierarchy1"/>
    <dgm:cxn modelId="{58FCEECA-4ED6-4484-9AC9-53E606E82C95}" type="presParOf" srcId="{08B6BBF2-50FB-4982-877D-9918BAC833E0}" destId="{F172F9ED-0091-42A2-AB55-91CAECD14532}" srcOrd="3" destOrd="0" presId="urn:microsoft.com/office/officeart/2005/8/layout/hierarchy1"/>
    <dgm:cxn modelId="{F33440F7-6B8C-4450-ACCE-36FFDC64C55C}" type="presParOf" srcId="{F172F9ED-0091-42A2-AB55-91CAECD14532}" destId="{41B36973-5E6B-4FAB-8EA4-4F63A4005C7E}" srcOrd="0" destOrd="0" presId="urn:microsoft.com/office/officeart/2005/8/layout/hierarchy1"/>
    <dgm:cxn modelId="{24647650-5F7B-4C75-A8CA-5414B7813C02}" type="presParOf" srcId="{41B36973-5E6B-4FAB-8EA4-4F63A4005C7E}" destId="{76310F82-5225-4406-B5B3-82117F106A59}" srcOrd="0" destOrd="0" presId="urn:microsoft.com/office/officeart/2005/8/layout/hierarchy1"/>
    <dgm:cxn modelId="{29FE79B5-DB84-46F8-BC4F-9BDB72446A53}" type="presParOf" srcId="{41B36973-5E6B-4FAB-8EA4-4F63A4005C7E}" destId="{2D3E2294-9A69-4F76-A8EF-C6AE4915F009}" srcOrd="1" destOrd="0" presId="urn:microsoft.com/office/officeart/2005/8/layout/hierarchy1"/>
    <dgm:cxn modelId="{EFBC5227-B987-4060-8700-544FF0CB84E6}" type="presParOf" srcId="{F172F9ED-0091-42A2-AB55-91CAECD14532}" destId="{1396FF2E-2E6D-4A06-B370-6CD6CFA91816}" srcOrd="1" destOrd="0" presId="urn:microsoft.com/office/officeart/2005/8/layout/hierarchy1"/>
    <dgm:cxn modelId="{7AF5220D-F2F6-40BF-83C4-151D377E3DEC}" type="presParOf" srcId="{42A51535-6E90-4893-8130-9093F7BC78E9}" destId="{9CDB08FF-53CC-4D18-9857-A3EE9BB6D6D9}" srcOrd="2" destOrd="0" presId="urn:microsoft.com/office/officeart/2005/8/layout/hierarchy1"/>
    <dgm:cxn modelId="{209EB4A9-FCC6-423C-BCDD-EABF2F805EF7}" type="presParOf" srcId="{42A51535-6E90-4893-8130-9093F7BC78E9}" destId="{498C94A4-1D35-4CA9-9EDD-FE4314FA6FD0}" srcOrd="3" destOrd="0" presId="urn:microsoft.com/office/officeart/2005/8/layout/hierarchy1"/>
    <dgm:cxn modelId="{97BD18F2-6BD7-4D55-BD6B-9469A92E752E}" type="presParOf" srcId="{498C94A4-1D35-4CA9-9EDD-FE4314FA6FD0}" destId="{8435B33C-21E5-436B-9482-F80C4082A7B5}" srcOrd="0" destOrd="0" presId="urn:microsoft.com/office/officeart/2005/8/layout/hierarchy1"/>
    <dgm:cxn modelId="{6AC4562B-354D-4168-847E-1A3AC3BC9704}" type="presParOf" srcId="{8435B33C-21E5-436B-9482-F80C4082A7B5}" destId="{01C1C469-EAE3-4637-AC32-6E4EE1EA2BA9}" srcOrd="0" destOrd="0" presId="urn:microsoft.com/office/officeart/2005/8/layout/hierarchy1"/>
    <dgm:cxn modelId="{43137F27-3823-4EC8-A12F-705F438EA25B}" type="presParOf" srcId="{8435B33C-21E5-436B-9482-F80C4082A7B5}" destId="{F80A16E1-A325-4F1E-A2BC-52B01D760907}" srcOrd="1" destOrd="0" presId="urn:microsoft.com/office/officeart/2005/8/layout/hierarchy1"/>
    <dgm:cxn modelId="{002ACD78-BABD-4DDB-B5F1-1ADD910D6272}" type="presParOf" srcId="{498C94A4-1D35-4CA9-9EDD-FE4314FA6FD0}" destId="{EF0F27D3-AEEB-4292-8D93-D349B046F35C}" srcOrd="1" destOrd="0" presId="urn:microsoft.com/office/officeart/2005/8/layout/hierarchy1"/>
    <dgm:cxn modelId="{D4205F65-3933-4CA0-87CE-989090C87BF1}" type="presParOf" srcId="{EF0F27D3-AEEB-4292-8D93-D349B046F35C}" destId="{3B44F1D4-0A2E-4BE1-9EC2-05F4318C061F}" srcOrd="0" destOrd="0" presId="urn:microsoft.com/office/officeart/2005/8/layout/hierarchy1"/>
    <dgm:cxn modelId="{CA0421DE-F103-4EC0-93D1-3DB4E6A50F3F}" type="presParOf" srcId="{EF0F27D3-AEEB-4292-8D93-D349B046F35C}" destId="{A97E5366-DB18-4F10-B016-B136626CEFF7}" srcOrd="1" destOrd="0" presId="urn:microsoft.com/office/officeart/2005/8/layout/hierarchy1"/>
    <dgm:cxn modelId="{4C6F4507-62BF-4CA0-8525-45C46D5B6316}" type="presParOf" srcId="{A97E5366-DB18-4F10-B016-B136626CEFF7}" destId="{CC2360CC-E6C4-474B-8AD6-DDF714A3A722}" srcOrd="0" destOrd="0" presId="urn:microsoft.com/office/officeart/2005/8/layout/hierarchy1"/>
    <dgm:cxn modelId="{792A1F94-32D2-4017-B8F0-7FBF18B344E2}" type="presParOf" srcId="{CC2360CC-E6C4-474B-8AD6-DDF714A3A722}" destId="{1BE14C84-2B59-4D7E-8C00-5261C4884CA8}" srcOrd="0" destOrd="0" presId="urn:microsoft.com/office/officeart/2005/8/layout/hierarchy1"/>
    <dgm:cxn modelId="{B77E2004-4AE1-4D62-BD3A-5C9E8E48C416}" type="presParOf" srcId="{CC2360CC-E6C4-474B-8AD6-DDF714A3A722}" destId="{0BA5BFD0-9B95-4602-B36B-58E43500BB92}" srcOrd="1" destOrd="0" presId="urn:microsoft.com/office/officeart/2005/8/layout/hierarchy1"/>
    <dgm:cxn modelId="{73F20689-0EBF-4E59-A46F-19DC639A6EA8}" type="presParOf" srcId="{A97E5366-DB18-4F10-B016-B136626CEFF7}" destId="{7238F918-E133-48AF-8CCF-5952B5DDD9F1}" srcOrd="1" destOrd="0" presId="urn:microsoft.com/office/officeart/2005/8/layout/hierarchy1"/>
    <dgm:cxn modelId="{9884D4AB-69F7-4C35-8597-E6C791A67B6B}" type="presParOf" srcId="{EF0F27D3-AEEB-4292-8D93-D349B046F35C}" destId="{1E241CD0-3CB5-45CA-BDE1-0436880A42A7}" srcOrd="2" destOrd="0" presId="urn:microsoft.com/office/officeart/2005/8/layout/hierarchy1"/>
    <dgm:cxn modelId="{7AB1EEB7-9CF1-4BED-8228-FA1B6B7BA226}" type="presParOf" srcId="{EF0F27D3-AEEB-4292-8D93-D349B046F35C}" destId="{ED867B55-7C0F-4558-9D70-08AA4B5C85DB}" srcOrd="3" destOrd="0" presId="urn:microsoft.com/office/officeart/2005/8/layout/hierarchy1"/>
    <dgm:cxn modelId="{EF769EE3-1226-4228-A606-D5E3E0432802}" type="presParOf" srcId="{ED867B55-7C0F-4558-9D70-08AA4B5C85DB}" destId="{3B696AB3-3474-44C3-B77A-9842FD12E160}" srcOrd="0" destOrd="0" presId="urn:microsoft.com/office/officeart/2005/8/layout/hierarchy1"/>
    <dgm:cxn modelId="{72B6E11E-859E-4CA8-B6FD-F6D8C8081185}" type="presParOf" srcId="{3B696AB3-3474-44C3-B77A-9842FD12E160}" destId="{172E0D8A-73D8-4FCB-A764-9451D16591E1}" srcOrd="0" destOrd="0" presId="urn:microsoft.com/office/officeart/2005/8/layout/hierarchy1"/>
    <dgm:cxn modelId="{1A73BA1C-14B7-4D7D-8F89-62CD4F52DEAD}" type="presParOf" srcId="{3B696AB3-3474-44C3-B77A-9842FD12E160}" destId="{139B81B4-7C47-4756-9945-AB3B814A1960}" srcOrd="1" destOrd="0" presId="urn:microsoft.com/office/officeart/2005/8/layout/hierarchy1"/>
    <dgm:cxn modelId="{B9C857C4-CDFC-4C60-8A20-5AED8C6E89BB}" type="presParOf" srcId="{ED867B55-7C0F-4558-9D70-08AA4B5C85DB}" destId="{94BDAEFE-BA25-434E-BC03-A19A80EB205E}" srcOrd="1" destOrd="0" presId="urn:microsoft.com/office/officeart/2005/8/layout/hierarchy1"/>
    <dgm:cxn modelId="{A4E39B40-C927-490F-AE2E-6008D0D487CC}" type="presParOf" srcId="{EF0F27D3-AEEB-4292-8D93-D349B046F35C}" destId="{EDC5AC05-F3AD-4513-A4DA-61C58A5AB97F}" srcOrd="4" destOrd="0" presId="urn:microsoft.com/office/officeart/2005/8/layout/hierarchy1"/>
    <dgm:cxn modelId="{3E3E5FBD-6532-40F9-A805-25A833DE7E4B}" type="presParOf" srcId="{EF0F27D3-AEEB-4292-8D93-D349B046F35C}" destId="{1755B5B9-0219-4668-BA75-315B5CFC6CDD}" srcOrd="5" destOrd="0" presId="urn:microsoft.com/office/officeart/2005/8/layout/hierarchy1"/>
    <dgm:cxn modelId="{55051180-9DD5-4E8B-8830-FCD4BEB0003B}" type="presParOf" srcId="{1755B5B9-0219-4668-BA75-315B5CFC6CDD}" destId="{B200B54D-1537-4412-A675-AE3DD85A51A0}" srcOrd="0" destOrd="0" presId="urn:microsoft.com/office/officeart/2005/8/layout/hierarchy1"/>
    <dgm:cxn modelId="{142FB1F1-7D1D-44AC-9C6F-EFD5FD13CB76}" type="presParOf" srcId="{B200B54D-1537-4412-A675-AE3DD85A51A0}" destId="{C0B591F4-0E85-403F-A875-DBC32212D186}" srcOrd="0" destOrd="0" presId="urn:microsoft.com/office/officeart/2005/8/layout/hierarchy1"/>
    <dgm:cxn modelId="{CE668EB1-776C-46F8-8DD4-8045941FC671}" type="presParOf" srcId="{B200B54D-1537-4412-A675-AE3DD85A51A0}" destId="{D7BB2091-30C9-43D0-93B7-6B25857E8253}" srcOrd="1" destOrd="0" presId="urn:microsoft.com/office/officeart/2005/8/layout/hierarchy1"/>
    <dgm:cxn modelId="{BB09BC46-F6B3-4490-8290-121A6C2A1B45}" type="presParOf" srcId="{1755B5B9-0219-4668-BA75-315B5CFC6CDD}" destId="{20B40F38-F550-463F-A147-495576E3EB8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2139F3-F7A3-4953-AE4B-5F2604FBB3C7}" type="doc">
      <dgm:prSet loTypeId="urn:microsoft.com/office/officeart/2008/layout/SquareAccentList" loCatId="list" qsTypeId="urn:microsoft.com/office/officeart/2005/8/quickstyle/3d3" qsCatId="3D" csTypeId="urn:microsoft.com/office/officeart/2005/8/colors/accent1_4" csCatId="accent1" phldr="1"/>
      <dgm:spPr/>
      <dgm:t>
        <a:bodyPr/>
        <a:lstStyle/>
        <a:p>
          <a:endParaRPr lang="fr-FR"/>
        </a:p>
      </dgm:t>
    </dgm:pt>
    <dgm:pt modelId="{7E20E7F5-99F2-44E9-A0CD-F7D885C8DA38}">
      <dgm:prSet phldrT="[Texte]"/>
      <dgm:spPr/>
      <dgm:t>
        <a:bodyPr/>
        <a:lstStyle/>
        <a:p>
          <a:r>
            <a:rPr lang="fr-FR" smtClean="0">
              <a:latin typeface="Arial" pitchFamily="34" charset="0"/>
              <a:cs typeface="Arial" pitchFamily="34" charset="0"/>
            </a:rPr>
            <a:t>Active glazing</a:t>
          </a:r>
          <a:endParaRPr lang="fr-FR">
            <a:latin typeface="Arial" pitchFamily="34" charset="0"/>
            <a:cs typeface="Arial" pitchFamily="34" charset="0"/>
          </a:endParaRPr>
        </a:p>
      </dgm:t>
    </dgm:pt>
    <dgm:pt modelId="{4CEE2722-16D3-4DA0-B369-62C5B1AACF10}" type="parTrans" cxnId="{8B8FF6ED-18AE-4118-BE52-B4E97EAEA65B}">
      <dgm:prSet/>
      <dgm:spPr/>
      <dgm:t>
        <a:bodyPr/>
        <a:lstStyle/>
        <a:p>
          <a:endParaRPr lang="fr-FR">
            <a:latin typeface="Arial" pitchFamily="34" charset="0"/>
            <a:cs typeface="Arial" pitchFamily="34" charset="0"/>
          </a:endParaRPr>
        </a:p>
      </dgm:t>
    </dgm:pt>
    <dgm:pt modelId="{AEE72DC9-3EB5-4B37-9EB9-4E23CC050A33}" type="sibTrans" cxnId="{8B8FF6ED-18AE-4118-BE52-B4E97EAEA65B}">
      <dgm:prSet/>
      <dgm:spPr/>
      <dgm:t>
        <a:bodyPr/>
        <a:lstStyle/>
        <a:p>
          <a:endParaRPr lang="fr-FR">
            <a:latin typeface="Arial" pitchFamily="34" charset="0"/>
            <a:cs typeface="Arial" pitchFamily="34" charset="0"/>
          </a:endParaRPr>
        </a:p>
      </dgm:t>
    </dgm:pt>
    <dgm:pt modelId="{1683724F-C9A4-428B-A653-42290BCA43CC}">
      <dgm:prSet phldrT="[Texte]" custT="1"/>
      <dgm:spPr/>
      <dgm:t>
        <a:bodyPr/>
        <a:lstStyle/>
        <a:p>
          <a:r>
            <a:rPr lang="fr-FR" sz="1600" smtClean="0">
              <a:latin typeface="Arial" pitchFamily="34" charset="0"/>
              <a:cs typeface="Arial" pitchFamily="34" charset="0"/>
            </a:rPr>
            <a:t>Technology with the highest degree of commercialization</a:t>
          </a:r>
          <a:endParaRPr lang="fr-FR" sz="1600">
            <a:latin typeface="Arial" pitchFamily="34" charset="0"/>
            <a:cs typeface="Arial" pitchFamily="34" charset="0"/>
          </a:endParaRPr>
        </a:p>
      </dgm:t>
    </dgm:pt>
    <dgm:pt modelId="{9DCC6915-23E2-421F-8FB8-5D931AA97079}" type="parTrans" cxnId="{17F7C699-83C9-44DE-9ED3-911CAFF3B4B5}">
      <dgm:prSet/>
      <dgm:spPr/>
      <dgm:t>
        <a:bodyPr/>
        <a:lstStyle/>
        <a:p>
          <a:endParaRPr lang="fr-FR">
            <a:latin typeface="Arial" pitchFamily="34" charset="0"/>
            <a:cs typeface="Arial" pitchFamily="34" charset="0"/>
          </a:endParaRPr>
        </a:p>
      </dgm:t>
    </dgm:pt>
    <dgm:pt modelId="{F28DE107-58A0-45ED-AAF0-9763CBDBDCD4}" type="sibTrans" cxnId="{17F7C699-83C9-44DE-9ED3-911CAFF3B4B5}">
      <dgm:prSet/>
      <dgm:spPr/>
      <dgm:t>
        <a:bodyPr/>
        <a:lstStyle/>
        <a:p>
          <a:endParaRPr lang="fr-FR">
            <a:latin typeface="Arial" pitchFamily="34" charset="0"/>
            <a:cs typeface="Arial" pitchFamily="34" charset="0"/>
          </a:endParaRPr>
        </a:p>
      </dgm:t>
    </dgm:pt>
    <dgm:pt modelId="{A1562A6F-62CB-4E8D-894A-9C8BD9638ABB}">
      <dgm:prSet phldrT="[Texte]" custT="1"/>
      <dgm:spPr/>
      <dgm:t>
        <a:bodyPr/>
        <a:lstStyle/>
        <a:p>
          <a:r>
            <a:rPr lang="en-US" sz="1600" smtClean="0">
              <a:latin typeface="Arial" pitchFamily="34" charset="0"/>
              <a:cs typeface="Arial" pitchFamily="34" charset="0"/>
            </a:rPr>
            <a:t>Possible incorporation of photovoltaic cells into electrochomic windows</a:t>
          </a:r>
          <a:endParaRPr lang="fr-FR" sz="1600">
            <a:latin typeface="Arial" pitchFamily="34" charset="0"/>
            <a:cs typeface="Arial" pitchFamily="34" charset="0"/>
          </a:endParaRPr>
        </a:p>
      </dgm:t>
    </dgm:pt>
    <dgm:pt modelId="{6530412F-FD68-456D-9998-7D5CCDBA629B}" type="parTrans" cxnId="{B0B11E40-BEF4-46F2-8794-181F91518496}">
      <dgm:prSet/>
      <dgm:spPr/>
      <dgm:t>
        <a:bodyPr/>
        <a:lstStyle/>
        <a:p>
          <a:endParaRPr lang="fr-FR">
            <a:latin typeface="Arial" pitchFamily="34" charset="0"/>
            <a:cs typeface="Arial" pitchFamily="34" charset="0"/>
          </a:endParaRPr>
        </a:p>
      </dgm:t>
    </dgm:pt>
    <dgm:pt modelId="{E20155D3-B51B-49EF-B490-C39FA599CA62}" type="sibTrans" cxnId="{B0B11E40-BEF4-46F2-8794-181F91518496}">
      <dgm:prSet/>
      <dgm:spPr/>
      <dgm:t>
        <a:bodyPr/>
        <a:lstStyle/>
        <a:p>
          <a:endParaRPr lang="fr-FR">
            <a:latin typeface="Arial" pitchFamily="34" charset="0"/>
            <a:cs typeface="Arial" pitchFamily="34" charset="0"/>
          </a:endParaRPr>
        </a:p>
      </dgm:t>
    </dgm:pt>
    <dgm:pt modelId="{F5DAB30C-EAD9-4010-8C23-5282EB4AC607}">
      <dgm:prSet phldrT="[Texte]" custT="1"/>
      <dgm:spPr/>
      <dgm:t>
        <a:bodyPr/>
        <a:lstStyle/>
        <a:p>
          <a:r>
            <a:rPr lang="fr-FR" sz="1600" smtClean="0">
              <a:latin typeface="Arial" pitchFamily="34" charset="0"/>
              <a:cs typeface="Arial" pitchFamily="34" charset="0"/>
            </a:rPr>
            <a:t>Controllable</a:t>
          </a:r>
          <a:r>
            <a:rPr lang="fr-FR" sz="1600" baseline="0" smtClean="0">
              <a:latin typeface="Arial" pitchFamily="34" charset="0"/>
              <a:cs typeface="Arial" pitchFamily="34" charset="0"/>
            </a:rPr>
            <a:t> technology</a:t>
          </a:r>
          <a:endParaRPr lang="fr-FR" sz="1600">
            <a:latin typeface="Arial" pitchFamily="34" charset="0"/>
            <a:cs typeface="Arial" pitchFamily="34" charset="0"/>
          </a:endParaRPr>
        </a:p>
      </dgm:t>
    </dgm:pt>
    <dgm:pt modelId="{BA7DD039-42AF-4593-8EFB-43D79BEE5CA2}" type="parTrans" cxnId="{2215BF98-CA85-41D0-B6D8-942F567233BC}">
      <dgm:prSet/>
      <dgm:spPr/>
      <dgm:t>
        <a:bodyPr/>
        <a:lstStyle/>
        <a:p>
          <a:endParaRPr lang="fr-FR">
            <a:latin typeface="Arial" pitchFamily="34" charset="0"/>
            <a:cs typeface="Arial" pitchFamily="34" charset="0"/>
          </a:endParaRPr>
        </a:p>
      </dgm:t>
    </dgm:pt>
    <dgm:pt modelId="{AC8ACCDC-4B6C-4AC5-B3D3-D3954D03157C}" type="sibTrans" cxnId="{2215BF98-CA85-41D0-B6D8-942F567233BC}">
      <dgm:prSet/>
      <dgm:spPr/>
      <dgm:t>
        <a:bodyPr/>
        <a:lstStyle/>
        <a:p>
          <a:endParaRPr lang="fr-FR">
            <a:latin typeface="Arial" pitchFamily="34" charset="0"/>
            <a:cs typeface="Arial" pitchFamily="34" charset="0"/>
          </a:endParaRPr>
        </a:p>
      </dgm:t>
    </dgm:pt>
    <dgm:pt modelId="{155007C9-C64F-4F5D-B46B-19B370D96F56}">
      <dgm:prSet phldrT="[Texte]"/>
      <dgm:spPr/>
      <dgm:t>
        <a:bodyPr/>
        <a:lstStyle/>
        <a:p>
          <a:r>
            <a:rPr lang="fr-FR" smtClean="0">
              <a:latin typeface="Arial" pitchFamily="34" charset="0"/>
              <a:cs typeface="Arial" pitchFamily="34" charset="0"/>
            </a:rPr>
            <a:t>Passive glazing</a:t>
          </a:r>
          <a:endParaRPr lang="fr-FR">
            <a:latin typeface="Arial" pitchFamily="34" charset="0"/>
            <a:cs typeface="Arial" pitchFamily="34" charset="0"/>
          </a:endParaRPr>
        </a:p>
      </dgm:t>
    </dgm:pt>
    <dgm:pt modelId="{385AB2E4-B0E3-4E58-985F-41355592868A}" type="parTrans" cxnId="{513E9D89-CD3D-4037-A2D4-FE01C2D8FD96}">
      <dgm:prSet/>
      <dgm:spPr/>
      <dgm:t>
        <a:bodyPr/>
        <a:lstStyle/>
        <a:p>
          <a:endParaRPr lang="fr-FR">
            <a:latin typeface="Arial" pitchFamily="34" charset="0"/>
            <a:cs typeface="Arial" pitchFamily="34" charset="0"/>
          </a:endParaRPr>
        </a:p>
      </dgm:t>
    </dgm:pt>
    <dgm:pt modelId="{A54566F8-CA94-4E46-A159-8555F75102CB}" type="sibTrans" cxnId="{513E9D89-CD3D-4037-A2D4-FE01C2D8FD96}">
      <dgm:prSet/>
      <dgm:spPr/>
      <dgm:t>
        <a:bodyPr/>
        <a:lstStyle/>
        <a:p>
          <a:endParaRPr lang="fr-FR">
            <a:latin typeface="Arial" pitchFamily="34" charset="0"/>
            <a:cs typeface="Arial" pitchFamily="34" charset="0"/>
          </a:endParaRPr>
        </a:p>
      </dgm:t>
    </dgm:pt>
    <dgm:pt modelId="{5FC098DB-4DC7-4EF1-96F4-F779D6134B6C}">
      <dgm:prSet phldrT="[Texte]"/>
      <dgm:spPr/>
      <dgm:t>
        <a:bodyPr/>
        <a:lstStyle/>
        <a:p>
          <a:r>
            <a:rPr lang="fr-FR" smtClean="0">
              <a:latin typeface="Arial" pitchFamily="34" charset="0"/>
              <a:cs typeface="Arial" pitchFamily="34" charset="0"/>
            </a:rPr>
            <a:t>No electrical power supply</a:t>
          </a:r>
          <a:endParaRPr lang="fr-FR">
            <a:latin typeface="Arial" pitchFamily="34" charset="0"/>
            <a:cs typeface="Arial" pitchFamily="34" charset="0"/>
          </a:endParaRPr>
        </a:p>
      </dgm:t>
    </dgm:pt>
    <dgm:pt modelId="{B9B0D7C0-65A7-4EC3-8AAF-D8CB84A8C9A5}" type="parTrans" cxnId="{07AC38E1-63B9-4DE4-ADC9-F03C3CBB9631}">
      <dgm:prSet/>
      <dgm:spPr/>
      <dgm:t>
        <a:bodyPr/>
        <a:lstStyle/>
        <a:p>
          <a:endParaRPr lang="fr-FR">
            <a:latin typeface="Arial" pitchFamily="34" charset="0"/>
            <a:cs typeface="Arial" pitchFamily="34" charset="0"/>
          </a:endParaRPr>
        </a:p>
      </dgm:t>
    </dgm:pt>
    <dgm:pt modelId="{FB38C3D8-8D56-4E2D-ABEC-094666FE9443}" type="sibTrans" cxnId="{07AC38E1-63B9-4DE4-ADC9-F03C3CBB9631}">
      <dgm:prSet/>
      <dgm:spPr/>
      <dgm:t>
        <a:bodyPr/>
        <a:lstStyle/>
        <a:p>
          <a:endParaRPr lang="fr-FR">
            <a:latin typeface="Arial" pitchFamily="34" charset="0"/>
            <a:cs typeface="Arial" pitchFamily="34" charset="0"/>
          </a:endParaRPr>
        </a:p>
      </dgm:t>
    </dgm:pt>
    <dgm:pt modelId="{4A095AD5-8CBE-4B11-85D7-4FB54FEAA32C}">
      <dgm:prSet phldrT="[Texte]"/>
      <dgm:spPr/>
      <dgm:t>
        <a:bodyPr/>
        <a:lstStyle/>
        <a:p>
          <a:r>
            <a:rPr lang="fr-FR" smtClean="0">
              <a:latin typeface="Arial" pitchFamily="34" charset="0"/>
              <a:cs typeface="Arial" pitchFamily="34" charset="0"/>
            </a:rPr>
            <a:t>No active control required</a:t>
          </a:r>
          <a:endParaRPr lang="fr-FR">
            <a:latin typeface="Arial" pitchFamily="34" charset="0"/>
            <a:cs typeface="Arial" pitchFamily="34" charset="0"/>
          </a:endParaRPr>
        </a:p>
      </dgm:t>
    </dgm:pt>
    <dgm:pt modelId="{2980593B-FCA1-4072-8F56-143D5F6C8601}" type="parTrans" cxnId="{3B562A38-7EF3-4C81-AF1F-23ADB4213643}">
      <dgm:prSet/>
      <dgm:spPr/>
      <dgm:t>
        <a:bodyPr/>
        <a:lstStyle/>
        <a:p>
          <a:endParaRPr lang="fr-FR">
            <a:latin typeface="Arial" pitchFamily="34" charset="0"/>
            <a:cs typeface="Arial" pitchFamily="34" charset="0"/>
          </a:endParaRPr>
        </a:p>
      </dgm:t>
    </dgm:pt>
    <dgm:pt modelId="{C407F3B9-7E53-4532-9DC9-7C304271D9F1}" type="sibTrans" cxnId="{3B562A38-7EF3-4C81-AF1F-23ADB4213643}">
      <dgm:prSet/>
      <dgm:spPr/>
      <dgm:t>
        <a:bodyPr/>
        <a:lstStyle/>
        <a:p>
          <a:endParaRPr lang="fr-FR">
            <a:latin typeface="Arial" pitchFamily="34" charset="0"/>
            <a:cs typeface="Arial" pitchFamily="34" charset="0"/>
          </a:endParaRPr>
        </a:p>
      </dgm:t>
    </dgm:pt>
    <dgm:pt modelId="{856C6194-1FD7-49F9-AC7D-DCEF23C6DF63}">
      <dgm:prSet phldrT="[Texte]"/>
      <dgm:spPr/>
      <dgm:t>
        <a:bodyPr/>
        <a:lstStyle/>
        <a:p>
          <a:r>
            <a:rPr lang="fr-FR" smtClean="0">
              <a:latin typeface="Arial" pitchFamily="34" charset="0"/>
              <a:cs typeface="Arial" pitchFamily="34" charset="0"/>
            </a:rPr>
            <a:t>Low effort for installation and maintenance</a:t>
          </a:r>
          <a:endParaRPr lang="fr-FR">
            <a:latin typeface="Arial" pitchFamily="34" charset="0"/>
            <a:cs typeface="Arial" pitchFamily="34" charset="0"/>
          </a:endParaRPr>
        </a:p>
      </dgm:t>
    </dgm:pt>
    <dgm:pt modelId="{E3B9C3C5-A1C9-44C9-B632-BB3BE027CB57}" type="parTrans" cxnId="{232287EE-EAD1-49CB-B20F-EDFEFBBABC18}">
      <dgm:prSet/>
      <dgm:spPr/>
      <dgm:t>
        <a:bodyPr/>
        <a:lstStyle/>
        <a:p>
          <a:endParaRPr lang="fr-FR">
            <a:latin typeface="Arial" pitchFamily="34" charset="0"/>
            <a:cs typeface="Arial" pitchFamily="34" charset="0"/>
          </a:endParaRPr>
        </a:p>
      </dgm:t>
    </dgm:pt>
    <dgm:pt modelId="{450D36B4-8692-403E-A2D1-5BE8D8F4D31A}" type="sibTrans" cxnId="{232287EE-EAD1-49CB-B20F-EDFEFBBABC18}">
      <dgm:prSet/>
      <dgm:spPr/>
      <dgm:t>
        <a:bodyPr/>
        <a:lstStyle/>
        <a:p>
          <a:endParaRPr lang="fr-FR">
            <a:latin typeface="Arial" pitchFamily="34" charset="0"/>
            <a:cs typeface="Arial" pitchFamily="34" charset="0"/>
          </a:endParaRPr>
        </a:p>
      </dgm:t>
    </dgm:pt>
    <dgm:pt modelId="{EF09F78E-7557-4B32-A3F8-AA079F7D030D}" type="pres">
      <dgm:prSet presAssocID="{ED2139F3-F7A3-4953-AE4B-5F2604FBB3C7}" presName="layout" presStyleCnt="0">
        <dgm:presLayoutVars>
          <dgm:chMax/>
          <dgm:chPref/>
          <dgm:dir/>
          <dgm:resizeHandles/>
        </dgm:presLayoutVars>
      </dgm:prSet>
      <dgm:spPr/>
      <dgm:t>
        <a:bodyPr/>
        <a:lstStyle/>
        <a:p>
          <a:endParaRPr lang="fr-FR"/>
        </a:p>
      </dgm:t>
    </dgm:pt>
    <dgm:pt modelId="{B302D443-2E5C-4B03-A072-F6BB208B74A0}" type="pres">
      <dgm:prSet presAssocID="{7E20E7F5-99F2-44E9-A0CD-F7D885C8DA38}" presName="root" presStyleCnt="0">
        <dgm:presLayoutVars>
          <dgm:chMax/>
          <dgm:chPref/>
        </dgm:presLayoutVars>
      </dgm:prSet>
      <dgm:spPr/>
    </dgm:pt>
    <dgm:pt modelId="{D65C3A79-996D-40A3-9F4D-BDFDB7C6AB61}" type="pres">
      <dgm:prSet presAssocID="{7E20E7F5-99F2-44E9-A0CD-F7D885C8DA38}" presName="rootComposite" presStyleCnt="0">
        <dgm:presLayoutVars/>
      </dgm:prSet>
      <dgm:spPr/>
    </dgm:pt>
    <dgm:pt modelId="{064468F0-E364-4D9F-8D96-12194635EE98}" type="pres">
      <dgm:prSet presAssocID="{7E20E7F5-99F2-44E9-A0CD-F7D885C8DA38}" presName="ParentAccent" presStyleLbl="alignNode1" presStyleIdx="0" presStyleCnt="2"/>
      <dgm:spPr/>
    </dgm:pt>
    <dgm:pt modelId="{ADA13BBB-1B31-4590-B993-A598870276D4}" type="pres">
      <dgm:prSet presAssocID="{7E20E7F5-99F2-44E9-A0CD-F7D885C8DA38}" presName="ParentSmallAccent" presStyleLbl="fgAcc1" presStyleIdx="0" presStyleCnt="2"/>
      <dgm:spPr/>
    </dgm:pt>
    <dgm:pt modelId="{19972EFE-B8F0-4959-9F8E-1879A27047B2}" type="pres">
      <dgm:prSet presAssocID="{7E20E7F5-99F2-44E9-A0CD-F7D885C8DA38}" presName="Parent" presStyleLbl="revTx" presStyleIdx="0" presStyleCnt="8">
        <dgm:presLayoutVars>
          <dgm:chMax/>
          <dgm:chPref val="4"/>
          <dgm:bulletEnabled val="1"/>
        </dgm:presLayoutVars>
      </dgm:prSet>
      <dgm:spPr/>
      <dgm:t>
        <a:bodyPr/>
        <a:lstStyle/>
        <a:p>
          <a:endParaRPr lang="fr-FR"/>
        </a:p>
      </dgm:t>
    </dgm:pt>
    <dgm:pt modelId="{F7B886A2-FD71-4F39-92F4-288B64F896C9}" type="pres">
      <dgm:prSet presAssocID="{7E20E7F5-99F2-44E9-A0CD-F7D885C8DA38}" presName="childShape" presStyleCnt="0">
        <dgm:presLayoutVars>
          <dgm:chMax val="0"/>
          <dgm:chPref val="0"/>
        </dgm:presLayoutVars>
      </dgm:prSet>
      <dgm:spPr/>
    </dgm:pt>
    <dgm:pt modelId="{CA679E0E-A079-4761-91A7-9E32158F9953}" type="pres">
      <dgm:prSet presAssocID="{1683724F-C9A4-428B-A653-42290BCA43CC}" presName="childComposite" presStyleCnt="0">
        <dgm:presLayoutVars>
          <dgm:chMax val="0"/>
          <dgm:chPref val="0"/>
        </dgm:presLayoutVars>
      </dgm:prSet>
      <dgm:spPr/>
    </dgm:pt>
    <dgm:pt modelId="{EAFB8D2A-97E5-49A3-BA78-798AF4B4224E}" type="pres">
      <dgm:prSet presAssocID="{1683724F-C9A4-428B-A653-42290BCA43CC}" presName="ChildAccent" presStyleLbl="solidFgAcc1" presStyleIdx="0" presStyleCnt="6"/>
      <dgm:spPr/>
    </dgm:pt>
    <dgm:pt modelId="{7C46FD16-45F2-458B-9B84-B71B144974E8}" type="pres">
      <dgm:prSet presAssocID="{1683724F-C9A4-428B-A653-42290BCA43CC}" presName="Child" presStyleLbl="revTx" presStyleIdx="1" presStyleCnt="8" custLinFactNeighborX="329" custLinFactNeighborY="12317">
        <dgm:presLayoutVars>
          <dgm:chMax val="0"/>
          <dgm:chPref val="0"/>
          <dgm:bulletEnabled val="1"/>
        </dgm:presLayoutVars>
      </dgm:prSet>
      <dgm:spPr/>
      <dgm:t>
        <a:bodyPr/>
        <a:lstStyle/>
        <a:p>
          <a:endParaRPr lang="fr-FR"/>
        </a:p>
      </dgm:t>
    </dgm:pt>
    <dgm:pt modelId="{E393A69A-5F4B-428E-8B45-C36F3710C743}" type="pres">
      <dgm:prSet presAssocID="{A1562A6F-62CB-4E8D-894A-9C8BD9638ABB}" presName="childComposite" presStyleCnt="0">
        <dgm:presLayoutVars>
          <dgm:chMax val="0"/>
          <dgm:chPref val="0"/>
        </dgm:presLayoutVars>
      </dgm:prSet>
      <dgm:spPr/>
    </dgm:pt>
    <dgm:pt modelId="{34DD565B-E1EF-4AFB-857A-45EA3D8CB324}" type="pres">
      <dgm:prSet presAssocID="{A1562A6F-62CB-4E8D-894A-9C8BD9638ABB}" presName="ChildAccent" presStyleLbl="solidFgAcc1" presStyleIdx="1" presStyleCnt="6"/>
      <dgm:spPr/>
    </dgm:pt>
    <dgm:pt modelId="{163968C5-5AFF-4272-81F0-621129D68CAC}" type="pres">
      <dgm:prSet presAssocID="{A1562A6F-62CB-4E8D-894A-9C8BD9638ABB}" presName="Child" presStyleLbl="revTx" presStyleIdx="2" presStyleCnt="8" custLinFactY="13537" custLinFactNeighborX="329" custLinFactNeighborY="100000">
        <dgm:presLayoutVars>
          <dgm:chMax val="0"/>
          <dgm:chPref val="0"/>
          <dgm:bulletEnabled val="1"/>
        </dgm:presLayoutVars>
      </dgm:prSet>
      <dgm:spPr/>
      <dgm:t>
        <a:bodyPr/>
        <a:lstStyle/>
        <a:p>
          <a:endParaRPr lang="fr-FR"/>
        </a:p>
      </dgm:t>
    </dgm:pt>
    <dgm:pt modelId="{7871F202-49A7-45A0-8CD9-E9F84712792B}" type="pres">
      <dgm:prSet presAssocID="{F5DAB30C-EAD9-4010-8C23-5282EB4AC607}" presName="childComposite" presStyleCnt="0">
        <dgm:presLayoutVars>
          <dgm:chMax val="0"/>
          <dgm:chPref val="0"/>
        </dgm:presLayoutVars>
      </dgm:prSet>
      <dgm:spPr/>
    </dgm:pt>
    <dgm:pt modelId="{8B8B2B08-203C-4526-87D5-67733232E082}" type="pres">
      <dgm:prSet presAssocID="{F5DAB30C-EAD9-4010-8C23-5282EB4AC607}" presName="ChildAccent" presStyleLbl="solidFgAcc1" presStyleIdx="2" presStyleCnt="6"/>
      <dgm:spPr/>
    </dgm:pt>
    <dgm:pt modelId="{A3E70225-EFD8-4DD3-A0C9-C18C20BCDE0F}" type="pres">
      <dgm:prSet presAssocID="{F5DAB30C-EAD9-4010-8C23-5282EB4AC607}" presName="Child" presStyleLbl="revTx" presStyleIdx="3" presStyleCnt="8" custLinFactNeighborX="2633" custLinFactNeighborY="-99431">
        <dgm:presLayoutVars>
          <dgm:chMax val="0"/>
          <dgm:chPref val="0"/>
          <dgm:bulletEnabled val="1"/>
        </dgm:presLayoutVars>
      </dgm:prSet>
      <dgm:spPr/>
      <dgm:t>
        <a:bodyPr/>
        <a:lstStyle/>
        <a:p>
          <a:endParaRPr lang="fr-FR"/>
        </a:p>
      </dgm:t>
    </dgm:pt>
    <dgm:pt modelId="{AD82EF7D-66EE-47E3-9461-802937B902C7}" type="pres">
      <dgm:prSet presAssocID="{155007C9-C64F-4F5D-B46B-19B370D96F56}" presName="root" presStyleCnt="0">
        <dgm:presLayoutVars>
          <dgm:chMax/>
          <dgm:chPref/>
        </dgm:presLayoutVars>
      </dgm:prSet>
      <dgm:spPr/>
    </dgm:pt>
    <dgm:pt modelId="{0C8A3D24-69B9-4886-9227-E81A4D734597}" type="pres">
      <dgm:prSet presAssocID="{155007C9-C64F-4F5D-B46B-19B370D96F56}" presName="rootComposite" presStyleCnt="0">
        <dgm:presLayoutVars/>
      </dgm:prSet>
      <dgm:spPr/>
    </dgm:pt>
    <dgm:pt modelId="{5FC3430D-5834-49C5-AEBA-B7EC006DE3FC}" type="pres">
      <dgm:prSet presAssocID="{155007C9-C64F-4F5D-B46B-19B370D96F56}" presName="ParentAccent" presStyleLbl="alignNode1" presStyleIdx="1" presStyleCnt="2"/>
      <dgm:spPr/>
    </dgm:pt>
    <dgm:pt modelId="{599425F8-9F37-4E28-95DA-868BDCA8A928}" type="pres">
      <dgm:prSet presAssocID="{155007C9-C64F-4F5D-B46B-19B370D96F56}" presName="ParentSmallAccent" presStyleLbl="fgAcc1" presStyleIdx="1" presStyleCnt="2"/>
      <dgm:spPr/>
    </dgm:pt>
    <dgm:pt modelId="{0DE5A85D-5642-4376-A494-3593875A85A4}" type="pres">
      <dgm:prSet presAssocID="{155007C9-C64F-4F5D-B46B-19B370D96F56}" presName="Parent" presStyleLbl="revTx" presStyleIdx="4" presStyleCnt="8">
        <dgm:presLayoutVars>
          <dgm:chMax/>
          <dgm:chPref val="4"/>
          <dgm:bulletEnabled val="1"/>
        </dgm:presLayoutVars>
      </dgm:prSet>
      <dgm:spPr/>
      <dgm:t>
        <a:bodyPr/>
        <a:lstStyle/>
        <a:p>
          <a:endParaRPr lang="fr-FR"/>
        </a:p>
      </dgm:t>
    </dgm:pt>
    <dgm:pt modelId="{D457AC2A-7BBD-42A7-84B6-359667288D41}" type="pres">
      <dgm:prSet presAssocID="{155007C9-C64F-4F5D-B46B-19B370D96F56}" presName="childShape" presStyleCnt="0">
        <dgm:presLayoutVars>
          <dgm:chMax val="0"/>
          <dgm:chPref val="0"/>
        </dgm:presLayoutVars>
      </dgm:prSet>
      <dgm:spPr/>
    </dgm:pt>
    <dgm:pt modelId="{94C05EF6-AEBF-47B2-8160-D3F2151DE59A}" type="pres">
      <dgm:prSet presAssocID="{5FC098DB-4DC7-4EF1-96F4-F779D6134B6C}" presName="childComposite" presStyleCnt="0">
        <dgm:presLayoutVars>
          <dgm:chMax val="0"/>
          <dgm:chPref val="0"/>
        </dgm:presLayoutVars>
      </dgm:prSet>
      <dgm:spPr/>
    </dgm:pt>
    <dgm:pt modelId="{A98C6E82-D22B-47CD-ADCF-0E2B746E527F}" type="pres">
      <dgm:prSet presAssocID="{5FC098DB-4DC7-4EF1-96F4-F779D6134B6C}" presName="ChildAccent" presStyleLbl="solidFgAcc1" presStyleIdx="3" presStyleCnt="6"/>
      <dgm:spPr/>
    </dgm:pt>
    <dgm:pt modelId="{6C51A118-0780-4A9C-AE26-90713D645668}" type="pres">
      <dgm:prSet presAssocID="{5FC098DB-4DC7-4EF1-96F4-F779D6134B6C}" presName="Child" presStyleLbl="revTx" presStyleIdx="5" presStyleCnt="8">
        <dgm:presLayoutVars>
          <dgm:chMax val="0"/>
          <dgm:chPref val="0"/>
          <dgm:bulletEnabled val="1"/>
        </dgm:presLayoutVars>
      </dgm:prSet>
      <dgm:spPr/>
      <dgm:t>
        <a:bodyPr/>
        <a:lstStyle/>
        <a:p>
          <a:endParaRPr lang="fr-FR"/>
        </a:p>
      </dgm:t>
    </dgm:pt>
    <dgm:pt modelId="{7A1EFDCC-268A-48D5-A348-621215202344}" type="pres">
      <dgm:prSet presAssocID="{4A095AD5-8CBE-4B11-85D7-4FB54FEAA32C}" presName="childComposite" presStyleCnt="0">
        <dgm:presLayoutVars>
          <dgm:chMax val="0"/>
          <dgm:chPref val="0"/>
        </dgm:presLayoutVars>
      </dgm:prSet>
      <dgm:spPr/>
    </dgm:pt>
    <dgm:pt modelId="{9E4FA867-F041-4931-AB5D-C2276FB71347}" type="pres">
      <dgm:prSet presAssocID="{4A095AD5-8CBE-4B11-85D7-4FB54FEAA32C}" presName="ChildAccent" presStyleLbl="solidFgAcc1" presStyleIdx="4" presStyleCnt="6"/>
      <dgm:spPr/>
    </dgm:pt>
    <dgm:pt modelId="{9641200E-F446-4A6B-A464-A4CE735CED94}" type="pres">
      <dgm:prSet presAssocID="{4A095AD5-8CBE-4B11-85D7-4FB54FEAA32C}" presName="Child" presStyleLbl="revTx" presStyleIdx="6" presStyleCnt="8">
        <dgm:presLayoutVars>
          <dgm:chMax val="0"/>
          <dgm:chPref val="0"/>
          <dgm:bulletEnabled val="1"/>
        </dgm:presLayoutVars>
      </dgm:prSet>
      <dgm:spPr/>
      <dgm:t>
        <a:bodyPr/>
        <a:lstStyle/>
        <a:p>
          <a:endParaRPr lang="fr-FR"/>
        </a:p>
      </dgm:t>
    </dgm:pt>
    <dgm:pt modelId="{1A28FB59-405A-414F-A0E4-5C1C206DD759}" type="pres">
      <dgm:prSet presAssocID="{856C6194-1FD7-49F9-AC7D-DCEF23C6DF63}" presName="childComposite" presStyleCnt="0">
        <dgm:presLayoutVars>
          <dgm:chMax val="0"/>
          <dgm:chPref val="0"/>
        </dgm:presLayoutVars>
      </dgm:prSet>
      <dgm:spPr/>
    </dgm:pt>
    <dgm:pt modelId="{EAEE5EC7-0DF9-4046-BFD3-282CB872B33C}" type="pres">
      <dgm:prSet presAssocID="{856C6194-1FD7-49F9-AC7D-DCEF23C6DF63}" presName="ChildAccent" presStyleLbl="solidFgAcc1" presStyleIdx="5" presStyleCnt="6"/>
      <dgm:spPr/>
    </dgm:pt>
    <dgm:pt modelId="{BAD9AFAF-67E6-4292-851A-EE520908C31C}" type="pres">
      <dgm:prSet presAssocID="{856C6194-1FD7-49F9-AC7D-DCEF23C6DF63}" presName="Child" presStyleLbl="revTx" presStyleIdx="7" presStyleCnt="8" custLinFactNeighborX="5170" custLinFactNeighborY="17064">
        <dgm:presLayoutVars>
          <dgm:chMax val="0"/>
          <dgm:chPref val="0"/>
          <dgm:bulletEnabled val="1"/>
        </dgm:presLayoutVars>
      </dgm:prSet>
      <dgm:spPr/>
      <dgm:t>
        <a:bodyPr/>
        <a:lstStyle/>
        <a:p>
          <a:endParaRPr lang="fr-FR"/>
        </a:p>
      </dgm:t>
    </dgm:pt>
  </dgm:ptLst>
  <dgm:cxnLst>
    <dgm:cxn modelId="{3B562A38-7EF3-4C81-AF1F-23ADB4213643}" srcId="{155007C9-C64F-4F5D-B46B-19B370D96F56}" destId="{4A095AD5-8CBE-4B11-85D7-4FB54FEAA32C}" srcOrd="1" destOrd="0" parTransId="{2980593B-FCA1-4072-8F56-143D5F6C8601}" sibTransId="{C407F3B9-7E53-4532-9DC9-7C304271D9F1}"/>
    <dgm:cxn modelId="{07AC38E1-63B9-4DE4-ADC9-F03C3CBB9631}" srcId="{155007C9-C64F-4F5D-B46B-19B370D96F56}" destId="{5FC098DB-4DC7-4EF1-96F4-F779D6134B6C}" srcOrd="0" destOrd="0" parTransId="{B9B0D7C0-65A7-4EC3-8AAF-D8CB84A8C9A5}" sibTransId="{FB38C3D8-8D56-4E2D-ABEC-094666FE9443}"/>
    <dgm:cxn modelId="{E036E6B5-AD2A-4BB1-89FF-D5D70F6F680A}" type="presOf" srcId="{856C6194-1FD7-49F9-AC7D-DCEF23C6DF63}" destId="{BAD9AFAF-67E6-4292-851A-EE520908C31C}" srcOrd="0" destOrd="0" presId="urn:microsoft.com/office/officeart/2008/layout/SquareAccentList"/>
    <dgm:cxn modelId="{232287EE-EAD1-49CB-B20F-EDFEFBBABC18}" srcId="{155007C9-C64F-4F5D-B46B-19B370D96F56}" destId="{856C6194-1FD7-49F9-AC7D-DCEF23C6DF63}" srcOrd="2" destOrd="0" parTransId="{E3B9C3C5-A1C9-44C9-B632-BB3BE027CB57}" sibTransId="{450D36B4-8692-403E-A2D1-5BE8D8F4D31A}"/>
    <dgm:cxn modelId="{41B7E767-B976-444A-92C2-F6454476BD6A}" type="presOf" srcId="{5FC098DB-4DC7-4EF1-96F4-F779D6134B6C}" destId="{6C51A118-0780-4A9C-AE26-90713D645668}" srcOrd="0" destOrd="0" presId="urn:microsoft.com/office/officeart/2008/layout/SquareAccentList"/>
    <dgm:cxn modelId="{1732AC54-B739-46CF-9342-E7342E256A44}" type="presOf" srcId="{4A095AD5-8CBE-4B11-85D7-4FB54FEAA32C}" destId="{9641200E-F446-4A6B-A464-A4CE735CED94}" srcOrd="0" destOrd="0" presId="urn:microsoft.com/office/officeart/2008/layout/SquareAccentList"/>
    <dgm:cxn modelId="{17F7C699-83C9-44DE-9ED3-911CAFF3B4B5}" srcId="{7E20E7F5-99F2-44E9-A0CD-F7D885C8DA38}" destId="{1683724F-C9A4-428B-A653-42290BCA43CC}" srcOrd="0" destOrd="0" parTransId="{9DCC6915-23E2-421F-8FB8-5D931AA97079}" sibTransId="{F28DE107-58A0-45ED-AAF0-9763CBDBDCD4}"/>
    <dgm:cxn modelId="{B0B11E40-BEF4-46F2-8794-181F91518496}" srcId="{7E20E7F5-99F2-44E9-A0CD-F7D885C8DA38}" destId="{A1562A6F-62CB-4E8D-894A-9C8BD9638ABB}" srcOrd="1" destOrd="0" parTransId="{6530412F-FD68-456D-9998-7D5CCDBA629B}" sibTransId="{E20155D3-B51B-49EF-B490-C39FA599CA62}"/>
    <dgm:cxn modelId="{FDA68ADB-0F4B-4B41-AD0B-C72924E3754D}" type="presOf" srcId="{ED2139F3-F7A3-4953-AE4B-5F2604FBB3C7}" destId="{EF09F78E-7557-4B32-A3F8-AA079F7D030D}" srcOrd="0" destOrd="0" presId="urn:microsoft.com/office/officeart/2008/layout/SquareAccentList"/>
    <dgm:cxn modelId="{2215BF98-CA85-41D0-B6D8-942F567233BC}" srcId="{7E20E7F5-99F2-44E9-A0CD-F7D885C8DA38}" destId="{F5DAB30C-EAD9-4010-8C23-5282EB4AC607}" srcOrd="2" destOrd="0" parTransId="{BA7DD039-42AF-4593-8EFB-43D79BEE5CA2}" sibTransId="{AC8ACCDC-4B6C-4AC5-B3D3-D3954D03157C}"/>
    <dgm:cxn modelId="{C2C10ACD-AA66-41D2-A725-34C3AC6B55C2}" type="presOf" srcId="{155007C9-C64F-4F5D-B46B-19B370D96F56}" destId="{0DE5A85D-5642-4376-A494-3593875A85A4}" srcOrd="0" destOrd="0" presId="urn:microsoft.com/office/officeart/2008/layout/SquareAccentList"/>
    <dgm:cxn modelId="{62CCE5A7-00C9-4FB9-ADE0-F505025F76FF}" type="presOf" srcId="{1683724F-C9A4-428B-A653-42290BCA43CC}" destId="{7C46FD16-45F2-458B-9B84-B71B144974E8}" srcOrd="0" destOrd="0" presId="urn:microsoft.com/office/officeart/2008/layout/SquareAccentList"/>
    <dgm:cxn modelId="{9C8C19EA-C251-4AC2-A01D-1C8B309901A7}" type="presOf" srcId="{F5DAB30C-EAD9-4010-8C23-5282EB4AC607}" destId="{A3E70225-EFD8-4DD3-A0C9-C18C20BCDE0F}" srcOrd="0" destOrd="0" presId="urn:microsoft.com/office/officeart/2008/layout/SquareAccentList"/>
    <dgm:cxn modelId="{513E9D89-CD3D-4037-A2D4-FE01C2D8FD96}" srcId="{ED2139F3-F7A3-4953-AE4B-5F2604FBB3C7}" destId="{155007C9-C64F-4F5D-B46B-19B370D96F56}" srcOrd="1" destOrd="0" parTransId="{385AB2E4-B0E3-4E58-985F-41355592868A}" sibTransId="{A54566F8-CA94-4E46-A159-8555F75102CB}"/>
    <dgm:cxn modelId="{8DADEABB-7969-403C-920D-0AA6ADF317B8}" type="presOf" srcId="{A1562A6F-62CB-4E8D-894A-9C8BD9638ABB}" destId="{163968C5-5AFF-4272-81F0-621129D68CAC}" srcOrd="0" destOrd="0" presId="urn:microsoft.com/office/officeart/2008/layout/SquareAccentList"/>
    <dgm:cxn modelId="{8B8FF6ED-18AE-4118-BE52-B4E97EAEA65B}" srcId="{ED2139F3-F7A3-4953-AE4B-5F2604FBB3C7}" destId="{7E20E7F5-99F2-44E9-A0CD-F7D885C8DA38}" srcOrd="0" destOrd="0" parTransId="{4CEE2722-16D3-4DA0-B369-62C5B1AACF10}" sibTransId="{AEE72DC9-3EB5-4B37-9EB9-4E23CC050A33}"/>
    <dgm:cxn modelId="{9ADF6761-E907-4976-AE35-DA38DB1312D3}" type="presOf" srcId="{7E20E7F5-99F2-44E9-A0CD-F7D885C8DA38}" destId="{19972EFE-B8F0-4959-9F8E-1879A27047B2}" srcOrd="0" destOrd="0" presId="urn:microsoft.com/office/officeart/2008/layout/SquareAccentList"/>
    <dgm:cxn modelId="{F94D7432-7A76-40E7-A07A-C2B7366BBD6F}" type="presParOf" srcId="{EF09F78E-7557-4B32-A3F8-AA079F7D030D}" destId="{B302D443-2E5C-4B03-A072-F6BB208B74A0}" srcOrd="0" destOrd="0" presId="urn:microsoft.com/office/officeart/2008/layout/SquareAccentList"/>
    <dgm:cxn modelId="{BEAD385D-9E74-4C4A-96BD-F87C3F7B8102}" type="presParOf" srcId="{B302D443-2E5C-4B03-A072-F6BB208B74A0}" destId="{D65C3A79-996D-40A3-9F4D-BDFDB7C6AB61}" srcOrd="0" destOrd="0" presId="urn:microsoft.com/office/officeart/2008/layout/SquareAccentList"/>
    <dgm:cxn modelId="{13A089E4-917C-4920-8728-2BE9119BBC63}" type="presParOf" srcId="{D65C3A79-996D-40A3-9F4D-BDFDB7C6AB61}" destId="{064468F0-E364-4D9F-8D96-12194635EE98}" srcOrd="0" destOrd="0" presId="urn:microsoft.com/office/officeart/2008/layout/SquareAccentList"/>
    <dgm:cxn modelId="{64CC3988-E719-4504-AEBF-70B131CF1062}" type="presParOf" srcId="{D65C3A79-996D-40A3-9F4D-BDFDB7C6AB61}" destId="{ADA13BBB-1B31-4590-B993-A598870276D4}" srcOrd="1" destOrd="0" presId="urn:microsoft.com/office/officeart/2008/layout/SquareAccentList"/>
    <dgm:cxn modelId="{9B2CE61D-3B12-4334-9151-0FC29D4FCC9F}" type="presParOf" srcId="{D65C3A79-996D-40A3-9F4D-BDFDB7C6AB61}" destId="{19972EFE-B8F0-4959-9F8E-1879A27047B2}" srcOrd="2" destOrd="0" presId="urn:microsoft.com/office/officeart/2008/layout/SquareAccentList"/>
    <dgm:cxn modelId="{E77F68BE-4421-4E9C-B4A4-894ABC191736}" type="presParOf" srcId="{B302D443-2E5C-4B03-A072-F6BB208B74A0}" destId="{F7B886A2-FD71-4F39-92F4-288B64F896C9}" srcOrd="1" destOrd="0" presId="urn:microsoft.com/office/officeart/2008/layout/SquareAccentList"/>
    <dgm:cxn modelId="{3C209CAB-6306-4DB4-A29C-CD1E84967DF5}" type="presParOf" srcId="{F7B886A2-FD71-4F39-92F4-288B64F896C9}" destId="{CA679E0E-A079-4761-91A7-9E32158F9953}" srcOrd="0" destOrd="0" presId="urn:microsoft.com/office/officeart/2008/layout/SquareAccentList"/>
    <dgm:cxn modelId="{FBD70181-28A6-4439-A1FF-DB26475C2EC8}" type="presParOf" srcId="{CA679E0E-A079-4761-91A7-9E32158F9953}" destId="{EAFB8D2A-97E5-49A3-BA78-798AF4B4224E}" srcOrd="0" destOrd="0" presId="urn:microsoft.com/office/officeart/2008/layout/SquareAccentList"/>
    <dgm:cxn modelId="{9BC7FAAD-0FEB-4241-B7C3-4A5767286C55}" type="presParOf" srcId="{CA679E0E-A079-4761-91A7-9E32158F9953}" destId="{7C46FD16-45F2-458B-9B84-B71B144974E8}" srcOrd="1" destOrd="0" presId="urn:microsoft.com/office/officeart/2008/layout/SquareAccentList"/>
    <dgm:cxn modelId="{3E181342-C35D-4DFF-B06A-922497DBBFC9}" type="presParOf" srcId="{F7B886A2-FD71-4F39-92F4-288B64F896C9}" destId="{E393A69A-5F4B-428E-8B45-C36F3710C743}" srcOrd="1" destOrd="0" presId="urn:microsoft.com/office/officeart/2008/layout/SquareAccentList"/>
    <dgm:cxn modelId="{25C1CCAA-3773-49C3-8964-5C4C0417E3C8}" type="presParOf" srcId="{E393A69A-5F4B-428E-8B45-C36F3710C743}" destId="{34DD565B-E1EF-4AFB-857A-45EA3D8CB324}" srcOrd="0" destOrd="0" presId="urn:microsoft.com/office/officeart/2008/layout/SquareAccentList"/>
    <dgm:cxn modelId="{FBB88D04-5762-47C5-B274-A34C196BCC47}" type="presParOf" srcId="{E393A69A-5F4B-428E-8B45-C36F3710C743}" destId="{163968C5-5AFF-4272-81F0-621129D68CAC}" srcOrd="1" destOrd="0" presId="urn:microsoft.com/office/officeart/2008/layout/SquareAccentList"/>
    <dgm:cxn modelId="{4DC93A25-17F1-4D0E-8B67-C0CC4D9C8218}" type="presParOf" srcId="{F7B886A2-FD71-4F39-92F4-288B64F896C9}" destId="{7871F202-49A7-45A0-8CD9-E9F84712792B}" srcOrd="2" destOrd="0" presId="urn:microsoft.com/office/officeart/2008/layout/SquareAccentList"/>
    <dgm:cxn modelId="{083D5A4A-206F-428B-97AA-AFCFFF7AB596}" type="presParOf" srcId="{7871F202-49A7-45A0-8CD9-E9F84712792B}" destId="{8B8B2B08-203C-4526-87D5-67733232E082}" srcOrd="0" destOrd="0" presId="urn:microsoft.com/office/officeart/2008/layout/SquareAccentList"/>
    <dgm:cxn modelId="{E7EE7F05-A520-4CB1-BA67-FCD29AE8F918}" type="presParOf" srcId="{7871F202-49A7-45A0-8CD9-E9F84712792B}" destId="{A3E70225-EFD8-4DD3-A0C9-C18C20BCDE0F}" srcOrd="1" destOrd="0" presId="urn:microsoft.com/office/officeart/2008/layout/SquareAccentList"/>
    <dgm:cxn modelId="{B2EEC4B9-70C4-4205-8AE6-31796BF6AFEC}" type="presParOf" srcId="{EF09F78E-7557-4B32-A3F8-AA079F7D030D}" destId="{AD82EF7D-66EE-47E3-9461-802937B902C7}" srcOrd="1" destOrd="0" presId="urn:microsoft.com/office/officeart/2008/layout/SquareAccentList"/>
    <dgm:cxn modelId="{5915BEE9-DB44-4E0B-9D49-1C7DFBD8DAC7}" type="presParOf" srcId="{AD82EF7D-66EE-47E3-9461-802937B902C7}" destId="{0C8A3D24-69B9-4886-9227-E81A4D734597}" srcOrd="0" destOrd="0" presId="urn:microsoft.com/office/officeart/2008/layout/SquareAccentList"/>
    <dgm:cxn modelId="{4BBDA1A4-B66B-42C5-ADE1-8E74EA067EA4}" type="presParOf" srcId="{0C8A3D24-69B9-4886-9227-E81A4D734597}" destId="{5FC3430D-5834-49C5-AEBA-B7EC006DE3FC}" srcOrd="0" destOrd="0" presId="urn:microsoft.com/office/officeart/2008/layout/SquareAccentList"/>
    <dgm:cxn modelId="{DDEAE9DA-DCAC-473B-BC48-C72DD22C5F2A}" type="presParOf" srcId="{0C8A3D24-69B9-4886-9227-E81A4D734597}" destId="{599425F8-9F37-4E28-95DA-868BDCA8A928}" srcOrd="1" destOrd="0" presId="urn:microsoft.com/office/officeart/2008/layout/SquareAccentList"/>
    <dgm:cxn modelId="{4D7E3E7E-C360-4241-ACDE-1498FE100532}" type="presParOf" srcId="{0C8A3D24-69B9-4886-9227-E81A4D734597}" destId="{0DE5A85D-5642-4376-A494-3593875A85A4}" srcOrd="2" destOrd="0" presId="urn:microsoft.com/office/officeart/2008/layout/SquareAccentList"/>
    <dgm:cxn modelId="{4E9C0758-3BD7-4D94-B5FB-F82396DB53A1}" type="presParOf" srcId="{AD82EF7D-66EE-47E3-9461-802937B902C7}" destId="{D457AC2A-7BBD-42A7-84B6-359667288D41}" srcOrd="1" destOrd="0" presId="urn:microsoft.com/office/officeart/2008/layout/SquareAccentList"/>
    <dgm:cxn modelId="{4BE30574-3903-438D-855D-F63D2EB0C2FB}" type="presParOf" srcId="{D457AC2A-7BBD-42A7-84B6-359667288D41}" destId="{94C05EF6-AEBF-47B2-8160-D3F2151DE59A}" srcOrd="0" destOrd="0" presId="urn:microsoft.com/office/officeart/2008/layout/SquareAccentList"/>
    <dgm:cxn modelId="{14BC4946-8EB0-476B-9C4E-2D459F1FC346}" type="presParOf" srcId="{94C05EF6-AEBF-47B2-8160-D3F2151DE59A}" destId="{A98C6E82-D22B-47CD-ADCF-0E2B746E527F}" srcOrd="0" destOrd="0" presId="urn:microsoft.com/office/officeart/2008/layout/SquareAccentList"/>
    <dgm:cxn modelId="{3FBE2BBB-BBC7-4872-8A3A-7A195B2684AF}" type="presParOf" srcId="{94C05EF6-AEBF-47B2-8160-D3F2151DE59A}" destId="{6C51A118-0780-4A9C-AE26-90713D645668}" srcOrd="1" destOrd="0" presId="urn:microsoft.com/office/officeart/2008/layout/SquareAccentList"/>
    <dgm:cxn modelId="{E0593B3D-30E6-45BD-9A2E-692BF1470E1C}" type="presParOf" srcId="{D457AC2A-7BBD-42A7-84B6-359667288D41}" destId="{7A1EFDCC-268A-48D5-A348-621215202344}" srcOrd="1" destOrd="0" presId="urn:microsoft.com/office/officeart/2008/layout/SquareAccentList"/>
    <dgm:cxn modelId="{C125423B-6511-422D-8966-0BEA2FC9CF08}" type="presParOf" srcId="{7A1EFDCC-268A-48D5-A348-621215202344}" destId="{9E4FA867-F041-4931-AB5D-C2276FB71347}" srcOrd="0" destOrd="0" presId="urn:microsoft.com/office/officeart/2008/layout/SquareAccentList"/>
    <dgm:cxn modelId="{F5F94C74-457F-48CE-ABE3-58F33CB3BE1B}" type="presParOf" srcId="{7A1EFDCC-268A-48D5-A348-621215202344}" destId="{9641200E-F446-4A6B-A464-A4CE735CED94}" srcOrd="1" destOrd="0" presId="urn:microsoft.com/office/officeart/2008/layout/SquareAccentList"/>
    <dgm:cxn modelId="{EFE59ED3-509E-46B9-B32E-3B707E6423EA}" type="presParOf" srcId="{D457AC2A-7BBD-42A7-84B6-359667288D41}" destId="{1A28FB59-405A-414F-A0E4-5C1C206DD759}" srcOrd="2" destOrd="0" presId="urn:microsoft.com/office/officeart/2008/layout/SquareAccentList"/>
    <dgm:cxn modelId="{9C898B0E-ADBB-42A8-B194-4B11EFE21031}" type="presParOf" srcId="{1A28FB59-405A-414F-A0E4-5C1C206DD759}" destId="{EAEE5EC7-0DF9-4046-BFD3-282CB872B33C}" srcOrd="0" destOrd="0" presId="urn:microsoft.com/office/officeart/2008/layout/SquareAccentList"/>
    <dgm:cxn modelId="{2F10D114-8E4E-4EDF-803D-A6CAE0F16FB3}" type="presParOf" srcId="{1A28FB59-405A-414F-A0E4-5C1C206DD759}" destId="{BAD9AFAF-67E6-4292-851A-EE520908C31C}"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D1FA80-67A3-4E4E-9457-A54C60872C32}" type="doc">
      <dgm:prSet loTypeId="urn:microsoft.com/office/officeart/2005/8/layout/radial2" loCatId="relationship" qsTypeId="urn:microsoft.com/office/officeart/2005/8/quickstyle/simple1" qsCatId="simple" csTypeId="urn:microsoft.com/office/officeart/2005/8/colors/accent1_4" csCatId="accent1" phldr="1"/>
      <dgm:spPr/>
      <dgm:t>
        <a:bodyPr/>
        <a:lstStyle/>
        <a:p>
          <a:endParaRPr lang="fr-FR"/>
        </a:p>
      </dgm:t>
    </dgm:pt>
    <dgm:pt modelId="{187FF22D-443B-411F-9B43-BC2E03FAD10E}">
      <dgm:prSet/>
      <dgm:spPr/>
      <dgm:t>
        <a:bodyPr/>
        <a:lstStyle/>
        <a:p>
          <a:pPr rtl="0"/>
          <a:r>
            <a:rPr lang="fr-FR" smtClean="0"/>
            <a:t>Dynamic Simulated Models</a:t>
          </a:r>
          <a:endParaRPr lang="fr-FR"/>
        </a:p>
      </dgm:t>
    </dgm:pt>
    <dgm:pt modelId="{10EFB1B1-A83A-44CB-A4ED-67D5EC17CBDA}" type="parTrans" cxnId="{5FEF5E3A-01FF-4320-B2F6-70EDABB82DDC}">
      <dgm:prSet/>
      <dgm:spPr/>
      <dgm:t>
        <a:bodyPr/>
        <a:lstStyle/>
        <a:p>
          <a:endParaRPr lang="fr-FR"/>
        </a:p>
      </dgm:t>
    </dgm:pt>
    <dgm:pt modelId="{97267DE2-69E5-4746-B452-D00D5B4B20EA}" type="sibTrans" cxnId="{5FEF5E3A-01FF-4320-B2F6-70EDABB82DDC}">
      <dgm:prSet/>
      <dgm:spPr/>
      <dgm:t>
        <a:bodyPr/>
        <a:lstStyle/>
        <a:p>
          <a:endParaRPr lang="fr-FR"/>
        </a:p>
      </dgm:t>
    </dgm:pt>
    <dgm:pt modelId="{359193B8-F04F-4DCB-8BF0-FB24E0CD7374}">
      <dgm:prSet/>
      <dgm:spPr/>
      <dgm:t>
        <a:bodyPr/>
        <a:lstStyle/>
        <a:p>
          <a:pPr rtl="0"/>
          <a:r>
            <a:rPr lang="fr-FR" smtClean="0"/>
            <a:t>Static</a:t>
          </a:r>
          <a:r>
            <a:rPr lang="fr-FR" baseline="0" smtClean="0"/>
            <a:t> Simulated Models</a:t>
          </a:r>
          <a:endParaRPr lang="fr-FR"/>
        </a:p>
      </dgm:t>
    </dgm:pt>
    <dgm:pt modelId="{048152F2-41D3-4396-BF60-925662B57020}" type="parTrans" cxnId="{39836B7F-BCC0-4DE6-9544-265AC2E44499}">
      <dgm:prSet/>
      <dgm:spPr/>
      <dgm:t>
        <a:bodyPr/>
        <a:lstStyle/>
        <a:p>
          <a:endParaRPr lang="fr-FR"/>
        </a:p>
      </dgm:t>
    </dgm:pt>
    <dgm:pt modelId="{C5137376-0673-41DC-B885-2A8144F3BAA8}" type="sibTrans" cxnId="{39836B7F-BCC0-4DE6-9544-265AC2E44499}">
      <dgm:prSet/>
      <dgm:spPr/>
      <dgm:t>
        <a:bodyPr/>
        <a:lstStyle/>
        <a:p>
          <a:endParaRPr lang="fr-FR"/>
        </a:p>
      </dgm:t>
    </dgm:pt>
    <dgm:pt modelId="{B93CC144-27CF-4E2C-ACEC-0FB717766E52}">
      <dgm:prSet/>
      <dgm:spPr/>
      <dgm:t>
        <a:bodyPr/>
        <a:lstStyle/>
        <a:p>
          <a:pPr rtl="0"/>
          <a:endParaRPr lang="fr-FR" sz="3500"/>
        </a:p>
      </dgm:t>
    </dgm:pt>
    <dgm:pt modelId="{18EFC582-A92B-4479-9CF1-8FD54DC39A7A}" type="parTrans" cxnId="{DE943FC4-F493-49F8-9548-D066536BA069}">
      <dgm:prSet/>
      <dgm:spPr/>
      <dgm:t>
        <a:bodyPr/>
        <a:lstStyle/>
        <a:p>
          <a:endParaRPr lang="fr-FR"/>
        </a:p>
      </dgm:t>
    </dgm:pt>
    <dgm:pt modelId="{B5B3744E-55F1-421A-BC1B-ACC05368BACF}" type="sibTrans" cxnId="{DE943FC4-F493-49F8-9548-D066536BA069}">
      <dgm:prSet/>
      <dgm:spPr/>
      <dgm:t>
        <a:bodyPr/>
        <a:lstStyle/>
        <a:p>
          <a:endParaRPr lang="fr-FR"/>
        </a:p>
      </dgm:t>
    </dgm:pt>
    <dgm:pt modelId="{BD3AEC54-18AF-4E38-99E7-72614BA47890}">
      <dgm:prSet custT="1"/>
      <dgm:spPr/>
      <dgm:t>
        <a:bodyPr/>
        <a:lstStyle/>
        <a:p>
          <a:pPr rtl="0"/>
          <a:r>
            <a:rPr lang="en-GB" sz="2000" dirty="0" smtClean="0"/>
            <a:t>Low-e Glazing</a:t>
          </a:r>
          <a:endParaRPr lang="fr-FR" sz="2000" dirty="0"/>
        </a:p>
      </dgm:t>
    </dgm:pt>
    <dgm:pt modelId="{EFDDAC88-4DB5-4DEE-AF1C-7558F56911A1}" type="parTrans" cxnId="{643C5969-07AC-4618-B287-FE5DEE6849E6}">
      <dgm:prSet/>
      <dgm:spPr/>
      <dgm:t>
        <a:bodyPr/>
        <a:lstStyle/>
        <a:p>
          <a:endParaRPr lang="fr-FR"/>
        </a:p>
      </dgm:t>
    </dgm:pt>
    <dgm:pt modelId="{94F87BFC-63ED-4360-ABA7-82C599251DA0}" type="sibTrans" cxnId="{643C5969-07AC-4618-B287-FE5DEE6849E6}">
      <dgm:prSet/>
      <dgm:spPr/>
      <dgm:t>
        <a:bodyPr/>
        <a:lstStyle/>
        <a:p>
          <a:endParaRPr lang="fr-FR"/>
        </a:p>
      </dgm:t>
    </dgm:pt>
    <dgm:pt modelId="{9BA65694-CEAB-4D29-B9A1-3C263CBDD811}">
      <dgm:prSet custT="1"/>
      <dgm:spPr/>
      <dgm:t>
        <a:bodyPr/>
        <a:lstStyle/>
        <a:p>
          <a:r>
            <a:rPr lang="en-GB" sz="2000" smtClean="0"/>
            <a:t>Triple Glazing</a:t>
          </a:r>
          <a:endParaRPr lang="fr-FR" sz="2000"/>
        </a:p>
      </dgm:t>
    </dgm:pt>
    <dgm:pt modelId="{2A3F208E-F027-400F-9FF2-E8C55B2B6C80}" type="parTrans" cxnId="{267D44B6-0A4B-49D0-8DA8-4098B96A6668}">
      <dgm:prSet/>
      <dgm:spPr/>
      <dgm:t>
        <a:bodyPr/>
        <a:lstStyle/>
        <a:p>
          <a:endParaRPr lang="fr-FR"/>
        </a:p>
      </dgm:t>
    </dgm:pt>
    <dgm:pt modelId="{D711F226-5B45-44D3-9E6C-BA382C434E26}" type="sibTrans" cxnId="{267D44B6-0A4B-49D0-8DA8-4098B96A6668}">
      <dgm:prSet/>
      <dgm:spPr/>
      <dgm:t>
        <a:bodyPr/>
        <a:lstStyle/>
        <a:p>
          <a:endParaRPr lang="fr-FR"/>
        </a:p>
      </dgm:t>
    </dgm:pt>
    <dgm:pt modelId="{9DC3DDE6-15F5-47F7-BA1F-F86B67F71467}">
      <dgm:prSet custT="1"/>
      <dgm:spPr/>
      <dgm:t>
        <a:bodyPr/>
        <a:lstStyle/>
        <a:p>
          <a:pPr rtl="0"/>
          <a:r>
            <a:rPr lang="en-GB" sz="2000" dirty="0" err="1" smtClean="0"/>
            <a:t>Electrochromic</a:t>
          </a:r>
          <a:r>
            <a:rPr lang="en-GB" sz="2000" dirty="0" smtClean="0"/>
            <a:t> glazing with different period controls</a:t>
          </a:r>
          <a:endParaRPr lang="fr-FR" sz="2000" dirty="0"/>
        </a:p>
      </dgm:t>
    </dgm:pt>
    <dgm:pt modelId="{FC4EA063-EC8F-49DA-A131-AE1B637A88E9}" type="sibTrans" cxnId="{03F8EDD7-29A8-4B18-AC81-C2A913F7DD53}">
      <dgm:prSet/>
      <dgm:spPr/>
      <dgm:t>
        <a:bodyPr/>
        <a:lstStyle/>
        <a:p>
          <a:endParaRPr lang="fr-FR"/>
        </a:p>
      </dgm:t>
    </dgm:pt>
    <dgm:pt modelId="{904CB910-E47C-406B-973A-913D18054741}" type="parTrans" cxnId="{03F8EDD7-29A8-4B18-AC81-C2A913F7DD53}">
      <dgm:prSet/>
      <dgm:spPr/>
      <dgm:t>
        <a:bodyPr/>
        <a:lstStyle/>
        <a:p>
          <a:endParaRPr lang="fr-FR"/>
        </a:p>
      </dgm:t>
    </dgm:pt>
    <dgm:pt modelId="{D02C40DB-21D3-4512-8B24-EBDDB875B7A2}">
      <dgm:prSet custT="1"/>
      <dgm:spPr/>
      <dgm:t>
        <a:bodyPr/>
        <a:lstStyle/>
        <a:p>
          <a:pPr rtl="0"/>
          <a:r>
            <a:rPr lang="en-GB" sz="2000" dirty="0" err="1" smtClean="0"/>
            <a:t>Thermochromic</a:t>
          </a:r>
          <a:r>
            <a:rPr lang="en-GB" sz="2000" dirty="0" smtClean="0"/>
            <a:t> glazing with different ranges of switching temperature and solar transmittance</a:t>
          </a:r>
          <a:endParaRPr lang="fr-FR" sz="2000" dirty="0"/>
        </a:p>
      </dgm:t>
    </dgm:pt>
    <dgm:pt modelId="{F34183CE-6381-4539-B864-AFA722C7FFC7}" type="sibTrans" cxnId="{6F98D96F-5523-4F87-BBE4-66093A5E1968}">
      <dgm:prSet/>
      <dgm:spPr/>
      <dgm:t>
        <a:bodyPr/>
        <a:lstStyle/>
        <a:p>
          <a:endParaRPr lang="fr-FR"/>
        </a:p>
      </dgm:t>
    </dgm:pt>
    <dgm:pt modelId="{717CE7A8-503B-47A2-BCA1-F70BC879AB68}" type="parTrans" cxnId="{6F98D96F-5523-4F87-BBE4-66093A5E1968}">
      <dgm:prSet/>
      <dgm:spPr/>
      <dgm:t>
        <a:bodyPr/>
        <a:lstStyle/>
        <a:p>
          <a:endParaRPr lang="fr-FR"/>
        </a:p>
      </dgm:t>
    </dgm:pt>
    <dgm:pt modelId="{5D84F8EB-3664-415F-904F-7ED60F101BC7}" type="pres">
      <dgm:prSet presAssocID="{46D1FA80-67A3-4E4E-9457-A54C60872C32}" presName="composite" presStyleCnt="0">
        <dgm:presLayoutVars>
          <dgm:chMax val="5"/>
          <dgm:dir/>
          <dgm:animLvl val="ctr"/>
          <dgm:resizeHandles val="exact"/>
        </dgm:presLayoutVars>
      </dgm:prSet>
      <dgm:spPr/>
      <dgm:t>
        <a:bodyPr/>
        <a:lstStyle/>
        <a:p>
          <a:endParaRPr lang="fr-FR"/>
        </a:p>
      </dgm:t>
    </dgm:pt>
    <dgm:pt modelId="{583AD574-B5C0-48F0-83DD-C10EE8D16D67}" type="pres">
      <dgm:prSet presAssocID="{46D1FA80-67A3-4E4E-9457-A54C60872C32}" presName="cycle" presStyleCnt="0"/>
      <dgm:spPr/>
    </dgm:pt>
    <dgm:pt modelId="{3A562F79-E3E5-47A7-999C-0A2334C454E2}" type="pres">
      <dgm:prSet presAssocID="{46D1FA80-67A3-4E4E-9457-A54C60872C32}" presName="centerShape" presStyleCnt="0"/>
      <dgm:spPr/>
    </dgm:pt>
    <dgm:pt modelId="{FA815BF8-B93C-443E-A0B8-A36E2E1B3C6C}" type="pres">
      <dgm:prSet presAssocID="{46D1FA80-67A3-4E4E-9457-A54C60872C32}" presName="connSite" presStyleLbl="node1" presStyleIdx="0" presStyleCnt="3"/>
      <dgm:spPr/>
    </dgm:pt>
    <dgm:pt modelId="{1E43C909-1F8A-4F32-B53E-8BFFAEC4F8D6}" type="pres">
      <dgm:prSet presAssocID="{46D1FA80-67A3-4E4E-9457-A54C60872C32}" presName="visible" presStyleLbl="node1" presStyleIdx="0" presStyleCnt="3"/>
      <dgm:spPr/>
    </dgm:pt>
    <dgm:pt modelId="{356733E1-C297-48B1-88D8-40B75F8D010F}" type="pres">
      <dgm:prSet presAssocID="{10EFB1B1-A83A-44CB-A4ED-67D5EC17CBDA}" presName="Name25" presStyleLbl="parChTrans1D1" presStyleIdx="0" presStyleCnt="2"/>
      <dgm:spPr/>
      <dgm:t>
        <a:bodyPr/>
        <a:lstStyle/>
        <a:p>
          <a:endParaRPr lang="fr-FR"/>
        </a:p>
      </dgm:t>
    </dgm:pt>
    <dgm:pt modelId="{690BD316-6A3C-4BA8-841A-ECC9C33725EC}" type="pres">
      <dgm:prSet presAssocID="{187FF22D-443B-411F-9B43-BC2E03FAD10E}" presName="node" presStyleCnt="0"/>
      <dgm:spPr/>
    </dgm:pt>
    <dgm:pt modelId="{51A969A5-D459-47A6-B3D2-1FB6DADFA8D0}" type="pres">
      <dgm:prSet presAssocID="{187FF22D-443B-411F-9B43-BC2E03FAD10E}" presName="parentNode" presStyleLbl="node1" presStyleIdx="1" presStyleCnt="3" custLinFactNeighborX="-1627" custLinFactNeighborY="31865">
        <dgm:presLayoutVars>
          <dgm:chMax val="1"/>
          <dgm:bulletEnabled val="1"/>
        </dgm:presLayoutVars>
      </dgm:prSet>
      <dgm:spPr/>
      <dgm:t>
        <a:bodyPr/>
        <a:lstStyle/>
        <a:p>
          <a:endParaRPr lang="fr-FR"/>
        </a:p>
      </dgm:t>
    </dgm:pt>
    <dgm:pt modelId="{813B4190-DD45-4A97-9B57-AA5E65EFD4AD}" type="pres">
      <dgm:prSet presAssocID="{187FF22D-443B-411F-9B43-BC2E03FAD10E}" presName="childNode" presStyleLbl="revTx" presStyleIdx="0" presStyleCnt="2">
        <dgm:presLayoutVars>
          <dgm:bulletEnabled val="1"/>
        </dgm:presLayoutVars>
      </dgm:prSet>
      <dgm:spPr/>
      <dgm:t>
        <a:bodyPr/>
        <a:lstStyle/>
        <a:p>
          <a:endParaRPr lang="fr-FR"/>
        </a:p>
      </dgm:t>
    </dgm:pt>
    <dgm:pt modelId="{ECF9FDE6-EB7F-4471-9086-819FF6721A3D}" type="pres">
      <dgm:prSet presAssocID="{048152F2-41D3-4396-BF60-925662B57020}" presName="Name25" presStyleLbl="parChTrans1D1" presStyleIdx="1" presStyleCnt="2"/>
      <dgm:spPr/>
      <dgm:t>
        <a:bodyPr/>
        <a:lstStyle/>
        <a:p>
          <a:endParaRPr lang="fr-FR"/>
        </a:p>
      </dgm:t>
    </dgm:pt>
    <dgm:pt modelId="{319B4773-D28F-4661-9300-3DE34CB0EA2B}" type="pres">
      <dgm:prSet presAssocID="{359193B8-F04F-4DCB-8BF0-FB24E0CD7374}" presName="node" presStyleCnt="0"/>
      <dgm:spPr/>
    </dgm:pt>
    <dgm:pt modelId="{4481F3EF-BFC7-4697-927C-AF1DFE7AABEE}" type="pres">
      <dgm:prSet presAssocID="{359193B8-F04F-4DCB-8BF0-FB24E0CD7374}" presName="parentNode" presStyleLbl="node1" presStyleIdx="2" presStyleCnt="3" custLinFactNeighborX="1963" custLinFactNeighborY="-7218">
        <dgm:presLayoutVars>
          <dgm:chMax val="1"/>
          <dgm:bulletEnabled val="1"/>
        </dgm:presLayoutVars>
      </dgm:prSet>
      <dgm:spPr/>
      <dgm:t>
        <a:bodyPr/>
        <a:lstStyle/>
        <a:p>
          <a:endParaRPr lang="fr-FR"/>
        </a:p>
      </dgm:t>
    </dgm:pt>
    <dgm:pt modelId="{7E74F25B-534D-47EA-A72A-F33221BFA879}" type="pres">
      <dgm:prSet presAssocID="{359193B8-F04F-4DCB-8BF0-FB24E0CD7374}" presName="childNode" presStyleLbl="revTx" presStyleIdx="1" presStyleCnt="2">
        <dgm:presLayoutVars>
          <dgm:bulletEnabled val="1"/>
        </dgm:presLayoutVars>
      </dgm:prSet>
      <dgm:spPr/>
      <dgm:t>
        <a:bodyPr/>
        <a:lstStyle/>
        <a:p>
          <a:endParaRPr lang="fr-FR"/>
        </a:p>
      </dgm:t>
    </dgm:pt>
  </dgm:ptLst>
  <dgm:cxnLst>
    <dgm:cxn modelId="{991B6D91-701C-4FC4-8654-A27A0E68F30B}" type="presOf" srcId="{9BA65694-CEAB-4D29-B9A1-3C263CBDD811}" destId="{7E74F25B-534D-47EA-A72A-F33221BFA879}" srcOrd="0" destOrd="2" presId="urn:microsoft.com/office/officeart/2005/8/layout/radial2"/>
    <dgm:cxn modelId="{5C1568D5-7006-40D6-9DF3-95E8164C6D5D}" type="presOf" srcId="{D02C40DB-21D3-4512-8B24-EBDDB875B7A2}" destId="{813B4190-DD45-4A97-9B57-AA5E65EFD4AD}" srcOrd="0" destOrd="0" presId="urn:microsoft.com/office/officeart/2005/8/layout/radial2"/>
    <dgm:cxn modelId="{3F396418-ECB7-42B0-B8FB-5ED08286C421}" type="presOf" srcId="{46D1FA80-67A3-4E4E-9457-A54C60872C32}" destId="{5D84F8EB-3664-415F-904F-7ED60F101BC7}" srcOrd="0" destOrd="0" presId="urn:microsoft.com/office/officeart/2005/8/layout/radial2"/>
    <dgm:cxn modelId="{643C5969-07AC-4618-B287-FE5DEE6849E6}" srcId="{359193B8-F04F-4DCB-8BF0-FB24E0CD7374}" destId="{BD3AEC54-18AF-4E38-99E7-72614BA47890}" srcOrd="1" destOrd="0" parTransId="{EFDDAC88-4DB5-4DEE-AF1C-7558F56911A1}" sibTransId="{94F87BFC-63ED-4360-ABA7-82C599251DA0}"/>
    <dgm:cxn modelId="{267D44B6-0A4B-49D0-8DA8-4098B96A6668}" srcId="{359193B8-F04F-4DCB-8BF0-FB24E0CD7374}" destId="{9BA65694-CEAB-4D29-B9A1-3C263CBDD811}" srcOrd="2" destOrd="0" parTransId="{2A3F208E-F027-400F-9FF2-E8C55B2B6C80}" sibTransId="{D711F226-5B45-44D3-9E6C-BA382C434E26}"/>
    <dgm:cxn modelId="{46E355F8-34F9-4AAD-B359-BFF60330A9FB}" type="presOf" srcId="{BD3AEC54-18AF-4E38-99E7-72614BA47890}" destId="{7E74F25B-534D-47EA-A72A-F33221BFA879}" srcOrd="0" destOrd="1" presId="urn:microsoft.com/office/officeart/2005/8/layout/radial2"/>
    <dgm:cxn modelId="{39836B7F-BCC0-4DE6-9544-265AC2E44499}" srcId="{46D1FA80-67A3-4E4E-9457-A54C60872C32}" destId="{359193B8-F04F-4DCB-8BF0-FB24E0CD7374}" srcOrd="1" destOrd="0" parTransId="{048152F2-41D3-4396-BF60-925662B57020}" sibTransId="{C5137376-0673-41DC-B885-2A8144F3BAA8}"/>
    <dgm:cxn modelId="{297DC31D-9395-4CD0-86AF-3F4B0266F167}" type="presOf" srcId="{B93CC144-27CF-4E2C-ACEC-0FB717766E52}" destId="{7E74F25B-534D-47EA-A72A-F33221BFA879}" srcOrd="0" destOrd="0" presId="urn:microsoft.com/office/officeart/2005/8/layout/radial2"/>
    <dgm:cxn modelId="{25D6EE97-062E-4DF0-A962-23C8807B8087}" type="presOf" srcId="{048152F2-41D3-4396-BF60-925662B57020}" destId="{ECF9FDE6-EB7F-4471-9086-819FF6721A3D}" srcOrd="0" destOrd="0" presId="urn:microsoft.com/office/officeart/2005/8/layout/radial2"/>
    <dgm:cxn modelId="{03F8EDD7-29A8-4B18-AC81-C2A913F7DD53}" srcId="{187FF22D-443B-411F-9B43-BC2E03FAD10E}" destId="{9DC3DDE6-15F5-47F7-BA1F-F86B67F71467}" srcOrd="1" destOrd="0" parTransId="{904CB910-E47C-406B-973A-913D18054741}" sibTransId="{FC4EA063-EC8F-49DA-A131-AE1B637A88E9}"/>
    <dgm:cxn modelId="{03CD5324-7E8B-411A-9076-5237C16FECE6}" type="presOf" srcId="{10EFB1B1-A83A-44CB-A4ED-67D5EC17CBDA}" destId="{356733E1-C297-48B1-88D8-40B75F8D010F}" srcOrd="0" destOrd="0" presId="urn:microsoft.com/office/officeart/2005/8/layout/radial2"/>
    <dgm:cxn modelId="{74CB6854-5AA2-43DA-A86F-EB186E67940F}" type="presOf" srcId="{359193B8-F04F-4DCB-8BF0-FB24E0CD7374}" destId="{4481F3EF-BFC7-4697-927C-AF1DFE7AABEE}" srcOrd="0" destOrd="0" presId="urn:microsoft.com/office/officeart/2005/8/layout/radial2"/>
    <dgm:cxn modelId="{DE943FC4-F493-49F8-9548-D066536BA069}" srcId="{359193B8-F04F-4DCB-8BF0-FB24E0CD7374}" destId="{B93CC144-27CF-4E2C-ACEC-0FB717766E52}" srcOrd="0" destOrd="0" parTransId="{18EFC582-A92B-4479-9CF1-8FD54DC39A7A}" sibTransId="{B5B3744E-55F1-421A-BC1B-ACC05368BACF}"/>
    <dgm:cxn modelId="{5FEF5E3A-01FF-4320-B2F6-70EDABB82DDC}" srcId="{46D1FA80-67A3-4E4E-9457-A54C60872C32}" destId="{187FF22D-443B-411F-9B43-BC2E03FAD10E}" srcOrd="0" destOrd="0" parTransId="{10EFB1B1-A83A-44CB-A4ED-67D5EC17CBDA}" sibTransId="{97267DE2-69E5-4746-B452-D00D5B4B20EA}"/>
    <dgm:cxn modelId="{E6526FFF-1B7B-4033-BF15-5935B4A83C62}" type="presOf" srcId="{187FF22D-443B-411F-9B43-BC2E03FAD10E}" destId="{51A969A5-D459-47A6-B3D2-1FB6DADFA8D0}" srcOrd="0" destOrd="0" presId="urn:microsoft.com/office/officeart/2005/8/layout/radial2"/>
    <dgm:cxn modelId="{6F98D96F-5523-4F87-BBE4-66093A5E1968}" srcId="{187FF22D-443B-411F-9B43-BC2E03FAD10E}" destId="{D02C40DB-21D3-4512-8B24-EBDDB875B7A2}" srcOrd="0" destOrd="0" parTransId="{717CE7A8-503B-47A2-BCA1-F70BC879AB68}" sibTransId="{F34183CE-6381-4539-B864-AFA722C7FFC7}"/>
    <dgm:cxn modelId="{4DCDF25D-584F-475C-85F8-3FB4727DF611}" type="presOf" srcId="{9DC3DDE6-15F5-47F7-BA1F-F86B67F71467}" destId="{813B4190-DD45-4A97-9B57-AA5E65EFD4AD}" srcOrd="0" destOrd="1" presId="urn:microsoft.com/office/officeart/2005/8/layout/radial2"/>
    <dgm:cxn modelId="{2E76D0A9-B103-4414-A07D-1AD4773ED571}" type="presParOf" srcId="{5D84F8EB-3664-415F-904F-7ED60F101BC7}" destId="{583AD574-B5C0-48F0-83DD-C10EE8D16D67}" srcOrd="0" destOrd="0" presId="urn:microsoft.com/office/officeart/2005/8/layout/radial2"/>
    <dgm:cxn modelId="{BA6D5279-19A3-44C0-A979-EBF6C36EAD69}" type="presParOf" srcId="{583AD574-B5C0-48F0-83DD-C10EE8D16D67}" destId="{3A562F79-E3E5-47A7-999C-0A2334C454E2}" srcOrd="0" destOrd="0" presId="urn:microsoft.com/office/officeart/2005/8/layout/radial2"/>
    <dgm:cxn modelId="{659B057B-D484-4A63-9B0E-B41E6D4C2C4A}" type="presParOf" srcId="{3A562F79-E3E5-47A7-999C-0A2334C454E2}" destId="{FA815BF8-B93C-443E-A0B8-A36E2E1B3C6C}" srcOrd="0" destOrd="0" presId="urn:microsoft.com/office/officeart/2005/8/layout/radial2"/>
    <dgm:cxn modelId="{74E61CA9-27E9-4030-82D9-21384751B0B4}" type="presParOf" srcId="{3A562F79-E3E5-47A7-999C-0A2334C454E2}" destId="{1E43C909-1F8A-4F32-B53E-8BFFAEC4F8D6}" srcOrd="1" destOrd="0" presId="urn:microsoft.com/office/officeart/2005/8/layout/radial2"/>
    <dgm:cxn modelId="{E0F5FF6E-F2DD-497A-B1EC-90C4B75159AA}" type="presParOf" srcId="{583AD574-B5C0-48F0-83DD-C10EE8D16D67}" destId="{356733E1-C297-48B1-88D8-40B75F8D010F}" srcOrd="1" destOrd="0" presId="urn:microsoft.com/office/officeart/2005/8/layout/radial2"/>
    <dgm:cxn modelId="{C932A3AC-2378-43E8-A5B9-1ED28994D13B}" type="presParOf" srcId="{583AD574-B5C0-48F0-83DD-C10EE8D16D67}" destId="{690BD316-6A3C-4BA8-841A-ECC9C33725EC}" srcOrd="2" destOrd="0" presId="urn:microsoft.com/office/officeart/2005/8/layout/radial2"/>
    <dgm:cxn modelId="{6866D980-740F-4126-B7EB-C8B6B8992570}" type="presParOf" srcId="{690BD316-6A3C-4BA8-841A-ECC9C33725EC}" destId="{51A969A5-D459-47A6-B3D2-1FB6DADFA8D0}" srcOrd="0" destOrd="0" presId="urn:microsoft.com/office/officeart/2005/8/layout/radial2"/>
    <dgm:cxn modelId="{4ACB90B5-7303-4E26-B189-C0CFCF829160}" type="presParOf" srcId="{690BD316-6A3C-4BA8-841A-ECC9C33725EC}" destId="{813B4190-DD45-4A97-9B57-AA5E65EFD4AD}" srcOrd="1" destOrd="0" presId="urn:microsoft.com/office/officeart/2005/8/layout/radial2"/>
    <dgm:cxn modelId="{7E123988-4D36-4D48-A5AE-3B8877A55743}" type="presParOf" srcId="{583AD574-B5C0-48F0-83DD-C10EE8D16D67}" destId="{ECF9FDE6-EB7F-4471-9086-819FF6721A3D}" srcOrd="3" destOrd="0" presId="urn:microsoft.com/office/officeart/2005/8/layout/radial2"/>
    <dgm:cxn modelId="{3B14BF87-D913-4D1F-819A-75BD7B96775E}" type="presParOf" srcId="{583AD574-B5C0-48F0-83DD-C10EE8D16D67}" destId="{319B4773-D28F-4661-9300-3DE34CB0EA2B}" srcOrd="4" destOrd="0" presId="urn:microsoft.com/office/officeart/2005/8/layout/radial2"/>
    <dgm:cxn modelId="{C804B069-3BF4-435A-92E3-FD2BB3888F97}" type="presParOf" srcId="{319B4773-D28F-4661-9300-3DE34CB0EA2B}" destId="{4481F3EF-BFC7-4697-927C-AF1DFE7AABEE}" srcOrd="0" destOrd="0" presId="urn:microsoft.com/office/officeart/2005/8/layout/radial2"/>
    <dgm:cxn modelId="{21217F7F-BEC0-4D1C-A92E-2C188318BF6D}" type="presParOf" srcId="{319B4773-D28F-4661-9300-3DE34CB0EA2B}" destId="{7E74F25B-534D-47EA-A72A-F33221BFA879}"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041E8E-D738-49B4-B886-338418EE7F0D}" type="doc">
      <dgm:prSet loTypeId="urn:microsoft.com/office/officeart/2005/8/layout/orgChart1" loCatId="hierarchy" qsTypeId="urn:microsoft.com/office/officeart/2005/8/quickstyle/simple5" qsCatId="simple" csTypeId="urn:microsoft.com/office/officeart/2005/8/colors/colorful1" csCatId="colorful" phldr="1"/>
      <dgm:spPr/>
      <dgm:t>
        <a:bodyPr/>
        <a:lstStyle/>
        <a:p>
          <a:endParaRPr lang="en-US"/>
        </a:p>
      </dgm:t>
    </dgm:pt>
    <dgm:pt modelId="{7CA72529-21B2-4954-92C9-20AFB848BB1A}">
      <dgm:prSet phldrT="[Text]"/>
      <dgm:spPr/>
      <dgm:t>
        <a:bodyPr/>
        <a:lstStyle/>
        <a:p>
          <a:r>
            <a:rPr lang="en-US" dirty="0" smtClean="0"/>
            <a:t>Modeled Building</a:t>
          </a:r>
          <a:endParaRPr lang="en-US" dirty="0"/>
        </a:p>
      </dgm:t>
    </dgm:pt>
    <dgm:pt modelId="{A7470A50-3001-4E5F-8EFE-B87E7131AD90}" type="parTrans" cxnId="{24085F25-6BA1-481D-A9B4-F20A47365F63}">
      <dgm:prSet/>
      <dgm:spPr/>
      <dgm:t>
        <a:bodyPr/>
        <a:lstStyle/>
        <a:p>
          <a:endParaRPr lang="en-US"/>
        </a:p>
      </dgm:t>
    </dgm:pt>
    <dgm:pt modelId="{D32B3636-34DE-4112-AD3D-A962DD178E27}" type="sibTrans" cxnId="{24085F25-6BA1-481D-A9B4-F20A47365F63}">
      <dgm:prSet/>
      <dgm:spPr/>
      <dgm:t>
        <a:bodyPr/>
        <a:lstStyle/>
        <a:p>
          <a:endParaRPr lang="en-US"/>
        </a:p>
      </dgm:t>
    </dgm:pt>
    <dgm:pt modelId="{FDA208C3-0F45-4718-BD7B-7B520F0E8F3C}">
      <dgm:prSet phldrT="[Text]"/>
      <dgm:spPr/>
      <dgm:t>
        <a:bodyPr/>
        <a:lstStyle/>
        <a:p>
          <a:r>
            <a:rPr lang="en-US" dirty="0" smtClean="0"/>
            <a:t>Shading Devices</a:t>
          </a:r>
          <a:endParaRPr lang="en-US" dirty="0"/>
        </a:p>
      </dgm:t>
    </dgm:pt>
    <dgm:pt modelId="{94FE961A-1FB1-4E74-A84B-EB6AD266590C}" type="parTrans" cxnId="{53C4F680-20A9-4029-9313-13ED41780B2C}">
      <dgm:prSet/>
      <dgm:spPr/>
      <dgm:t>
        <a:bodyPr/>
        <a:lstStyle/>
        <a:p>
          <a:endParaRPr lang="en-US"/>
        </a:p>
      </dgm:t>
    </dgm:pt>
    <dgm:pt modelId="{3E52A479-879A-48EB-AD15-D0FA2468AB90}" type="sibTrans" cxnId="{53C4F680-20A9-4029-9313-13ED41780B2C}">
      <dgm:prSet/>
      <dgm:spPr/>
      <dgm:t>
        <a:bodyPr/>
        <a:lstStyle/>
        <a:p>
          <a:endParaRPr lang="en-US"/>
        </a:p>
      </dgm:t>
    </dgm:pt>
    <dgm:pt modelId="{21925F01-9825-4C71-87CA-ECDF5F8ACC66}">
      <dgm:prSet phldrT="[Text]"/>
      <dgm:spPr/>
      <dgm:t>
        <a:bodyPr/>
        <a:lstStyle/>
        <a:p>
          <a:r>
            <a:rPr lang="en-US" dirty="0" smtClean="0"/>
            <a:t>Glazing Systems</a:t>
          </a:r>
          <a:endParaRPr lang="en-US" dirty="0"/>
        </a:p>
      </dgm:t>
    </dgm:pt>
    <dgm:pt modelId="{F00D08F1-3D97-4708-8957-761CE60C4F0D}" type="parTrans" cxnId="{4D795B6C-045C-4A2A-B927-A7324267C9FD}">
      <dgm:prSet/>
      <dgm:spPr/>
      <dgm:t>
        <a:bodyPr/>
        <a:lstStyle/>
        <a:p>
          <a:endParaRPr lang="en-US"/>
        </a:p>
      </dgm:t>
    </dgm:pt>
    <dgm:pt modelId="{96EA7B99-22CF-460A-96F1-4C93C3442B07}" type="sibTrans" cxnId="{4D795B6C-045C-4A2A-B927-A7324267C9FD}">
      <dgm:prSet/>
      <dgm:spPr/>
      <dgm:t>
        <a:bodyPr/>
        <a:lstStyle/>
        <a:p>
          <a:endParaRPr lang="en-US"/>
        </a:p>
      </dgm:t>
    </dgm:pt>
    <dgm:pt modelId="{51D104DC-5326-4E59-BAFF-9A4C4E8FF1CE}">
      <dgm:prSet/>
      <dgm:spPr/>
      <dgm:t>
        <a:bodyPr/>
        <a:lstStyle/>
        <a:p>
          <a:r>
            <a:rPr lang="en-US" dirty="0" smtClean="0"/>
            <a:t>Dynamic Tilt Shading</a:t>
          </a:r>
          <a:endParaRPr lang="en-US" dirty="0"/>
        </a:p>
      </dgm:t>
    </dgm:pt>
    <dgm:pt modelId="{0C4D6007-2781-46FE-82BE-8736BF5276F4}" type="parTrans" cxnId="{790B6652-C7AE-4631-840A-1C7BE4D03F9E}">
      <dgm:prSet/>
      <dgm:spPr/>
      <dgm:t>
        <a:bodyPr/>
        <a:lstStyle/>
        <a:p>
          <a:endParaRPr lang="en-US"/>
        </a:p>
      </dgm:t>
    </dgm:pt>
    <dgm:pt modelId="{2C05B249-1E42-45DB-8C61-2C4E410CAD5C}" type="sibTrans" cxnId="{790B6652-C7AE-4631-840A-1C7BE4D03F9E}">
      <dgm:prSet/>
      <dgm:spPr/>
      <dgm:t>
        <a:bodyPr/>
        <a:lstStyle/>
        <a:p>
          <a:endParaRPr lang="en-US"/>
        </a:p>
      </dgm:t>
    </dgm:pt>
    <dgm:pt modelId="{DC3577C4-F980-43D9-A786-29FDB8FA9266}">
      <dgm:prSet/>
      <dgm:spPr/>
      <dgm:t>
        <a:bodyPr/>
        <a:lstStyle/>
        <a:p>
          <a:r>
            <a:rPr lang="en-US" dirty="0" smtClean="0"/>
            <a:t>Thermochromic Glazing</a:t>
          </a:r>
          <a:endParaRPr lang="en-US" dirty="0"/>
        </a:p>
      </dgm:t>
    </dgm:pt>
    <dgm:pt modelId="{C3A394D6-55CC-4480-A5DD-9C9F19B8F04B}" type="parTrans" cxnId="{18F7DDDD-1218-40EE-841C-3F2B6E99589E}">
      <dgm:prSet/>
      <dgm:spPr/>
      <dgm:t>
        <a:bodyPr/>
        <a:lstStyle/>
        <a:p>
          <a:endParaRPr lang="en-US"/>
        </a:p>
      </dgm:t>
    </dgm:pt>
    <dgm:pt modelId="{CA0860F0-116C-4439-B7E6-EBE5529E57EC}" type="sibTrans" cxnId="{18F7DDDD-1218-40EE-841C-3F2B6E99589E}">
      <dgm:prSet/>
      <dgm:spPr/>
      <dgm:t>
        <a:bodyPr/>
        <a:lstStyle/>
        <a:p>
          <a:endParaRPr lang="en-US"/>
        </a:p>
      </dgm:t>
    </dgm:pt>
    <dgm:pt modelId="{FB962AFE-A939-4D3E-A7AB-0B299451186B}">
      <dgm:prSet/>
      <dgm:spPr/>
      <dgm:t>
        <a:bodyPr/>
        <a:lstStyle/>
        <a:p>
          <a:r>
            <a:rPr lang="en-US" dirty="0" smtClean="0"/>
            <a:t>Electhrochromic </a:t>
          </a:r>
        </a:p>
        <a:p>
          <a:r>
            <a:rPr lang="en-US" dirty="0" smtClean="0"/>
            <a:t>Glazing</a:t>
          </a:r>
          <a:endParaRPr lang="en-US" dirty="0"/>
        </a:p>
      </dgm:t>
    </dgm:pt>
    <dgm:pt modelId="{2F0D7ACF-7227-4C7B-B023-B2652885FCE2}" type="parTrans" cxnId="{EF7E911C-D997-4BF8-A18F-DACEA930974D}">
      <dgm:prSet/>
      <dgm:spPr/>
      <dgm:t>
        <a:bodyPr/>
        <a:lstStyle/>
        <a:p>
          <a:endParaRPr lang="en-US"/>
        </a:p>
      </dgm:t>
    </dgm:pt>
    <dgm:pt modelId="{4A2F7619-A914-414D-9785-5201BF485859}" type="sibTrans" cxnId="{EF7E911C-D997-4BF8-A18F-DACEA930974D}">
      <dgm:prSet/>
      <dgm:spPr/>
      <dgm:t>
        <a:bodyPr/>
        <a:lstStyle/>
        <a:p>
          <a:endParaRPr lang="en-US"/>
        </a:p>
      </dgm:t>
    </dgm:pt>
    <dgm:pt modelId="{D63839E6-2319-48E1-89B8-2531AC19E6EE}">
      <dgm:prSet/>
      <dgm:spPr/>
      <dgm:t>
        <a:bodyPr/>
        <a:lstStyle/>
        <a:p>
          <a:r>
            <a:rPr lang="en-US" dirty="0" smtClean="0"/>
            <a:t>Payback Period, IRR</a:t>
          </a:r>
          <a:endParaRPr lang="en-US" dirty="0"/>
        </a:p>
      </dgm:t>
    </dgm:pt>
    <dgm:pt modelId="{9B549E8B-8039-4F9D-92FB-1A03C9292CB0}" type="parTrans" cxnId="{A989CCA4-54D9-4A11-A371-1E42EC8DB4BD}">
      <dgm:prSet/>
      <dgm:spPr/>
      <dgm:t>
        <a:bodyPr/>
        <a:lstStyle/>
        <a:p>
          <a:endParaRPr lang="en-US"/>
        </a:p>
      </dgm:t>
    </dgm:pt>
    <dgm:pt modelId="{33A7A552-43A7-4706-9BA9-562091B76849}" type="sibTrans" cxnId="{A989CCA4-54D9-4A11-A371-1E42EC8DB4BD}">
      <dgm:prSet/>
      <dgm:spPr/>
      <dgm:t>
        <a:bodyPr/>
        <a:lstStyle/>
        <a:p>
          <a:endParaRPr lang="en-US"/>
        </a:p>
      </dgm:t>
    </dgm:pt>
    <dgm:pt modelId="{07D92FC5-593F-4D80-B7A9-544CB4D0A2E0}">
      <dgm:prSet/>
      <dgm:spPr/>
      <dgm:t>
        <a:bodyPr/>
        <a:lstStyle/>
        <a:p>
          <a:r>
            <a:rPr lang="en-US" dirty="0" smtClean="0"/>
            <a:t>Payback Period, IRR</a:t>
          </a:r>
          <a:endParaRPr lang="en-US" dirty="0"/>
        </a:p>
      </dgm:t>
    </dgm:pt>
    <dgm:pt modelId="{489EC250-B786-4FC2-88B4-203AAC093C0B}" type="parTrans" cxnId="{E021BC0A-B3D5-41AD-9195-5DFD27EB36A2}">
      <dgm:prSet/>
      <dgm:spPr/>
      <dgm:t>
        <a:bodyPr/>
        <a:lstStyle/>
        <a:p>
          <a:endParaRPr lang="en-US"/>
        </a:p>
      </dgm:t>
    </dgm:pt>
    <dgm:pt modelId="{E5C7BF62-5161-4C6C-89A5-81847C191C65}" type="sibTrans" cxnId="{E021BC0A-B3D5-41AD-9195-5DFD27EB36A2}">
      <dgm:prSet/>
      <dgm:spPr/>
      <dgm:t>
        <a:bodyPr/>
        <a:lstStyle/>
        <a:p>
          <a:endParaRPr lang="en-US"/>
        </a:p>
      </dgm:t>
    </dgm:pt>
    <dgm:pt modelId="{4E85981E-2906-4776-AD2A-814605E9F5F4}">
      <dgm:prSet/>
      <dgm:spPr/>
      <dgm:t>
        <a:bodyPr/>
        <a:lstStyle/>
        <a:p>
          <a:r>
            <a:rPr lang="en-US" dirty="0" smtClean="0"/>
            <a:t>Payback Period, IRR</a:t>
          </a:r>
          <a:endParaRPr lang="en-US" dirty="0"/>
        </a:p>
      </dgm:t>
    </dgm:pt>
    <dgm:pt modelId="{398664D5-2384-4039-B2B0-381AC96C21C3}" type="parTrans" cxnId="{A953FEF6-9BDE-40CD-8871-EABEEBB372E1}">
      <dgm:prSet/>
      <dgm:spPr/>
      <dgm:t>
        <a:bodyPr/>
        <a:lstStyle/>
        <a:p>
          <a:endParaRPr lang="en-US"/>
        </a:p>
      </dgm:t>
    </dgm:pt>
    <dgm:pt modelId="{C6A703BA-0335-4A34-A367-D0A43599D345}" type="sibTrans" cxnId="{A953FEF6-9BDE-40CD-8871-EABEEBB372E1}">
      <dgm:prSet/>
      <dgm:spPr/>
      <dgm:t>
        <a:bodyPr/>
        <a:lstStyle/>
        <a:p>
          <a:endParaRPr lang="en-US"/>
        </a:p>
      </dgm:t>
    </dgm:pt>
    <dgm:pt modelId="{9A8FB2EC-8D42-4402-8100-DDB139652704}">
      <dgm:prSet/>
      <dgm:spPr/>
      <dgm:t>
        <a:bodyPr/>
        <a:lstStyle/>
        <a:p>
          <a:r>
            <a:rPr lang="en-US" dirty="0" smtClean="0"/>
            <a:t>Carbon Saving</a:t>
          </a:r>
          <a:endParaRPr lang="en-US" dirty="0"/>
        </a:p>
      </dgm:t>
    </dgm:pt>
    <dgm:pt modelId="{AC6D2626-5327-43AC-BBEB-4364429CB87A}" type="parTrans" cxnId="{93ADFD00-237C-4153-A4CF-FCAFAC613810}">
      <dgm:prSet/>
      <dgm:spPr/>
      <dgm:t>
        <a:bodyPr/>
        <a:lstStyle/>
        <a:p>
          <a:endParaRPr lang="en-US"/>
        </a:p>
      </dgm:t>
    </dgm:pt>
    <dgm:pt modelId="{4E0A1144-500C-407D-9668-D6321387C098}" type="sibTrans" cxnId="{93ADFD00-237C-4153-A4CF-FCAFAC613810}">
      <dgm:prSet/>
      <dgm:spPr/>
      <dgm:t>
        <a:bodyPr/>
        <a:lstStyle/>
        <a:p>
          <a:endParaRPr lang="en-US"/>
        </a:p>
      </dgm:t>
    </dgm:pt>
    <dgm:pt modelId="{2D245324-3602-4493-A634-9BA11D209E89}">
      <dgm:prSet/>
      <dgm:spPr/>
      <dgm:t>
        <a:bodyPr/>
        <a:lstStyle/>
        <a:p>
          <a:r>
            <a:rPr lang="en-US" dirty="0" smtClean="0"/>
            <a:t>Carbon Saving</a:t>
          </a:r>
          <a:endParaRPr lang="en-US" dirty="0"/>
        </a:p>
      </dgm:t>
    </dgm:pt>
    <dgm:pt modelId="{A7F03D07-7B9E-4291-AECD-8FD32BF56035}" type="parTrans" cxnId="{41963BE6-F369-4AB2-9699-E807A9377D43}">
      <dgm:prSet/>
      <dgm:spPr/>
      <dgm:t>
        <a:bodyPr/>
        <a:lstStyle/>
        <a:p>
          <a:endParaRPr lang="en-US"/>
        </a:p>
      </dgm:t>
    </dgm:pt>
    <dgm:pt modelId="{2DFBC658-73E5-4387-800D-B3B0CA3C46F7}" type="sibTrans" cxnId="{41963BE6-F369-4AB2-9699-E807A9377D43}">
      <dgm:prSet/>
      <dgm:spPr/>
      <dgm:t>
        <a:bodyPr/>
        <a:lstStyle/>
        <a:p>
          <a:endParaRPr lang="en-US"/>
        </a:p>
      </dgm:t>
    </dgm:pt>
    <dgm:pt modelId="{DA04A2C0-2AD4-482D-BC37-F9F3D0FF3ECD}">
      <dgm:prSet/>
      <dgm:spPr/>
      <dgm:t>
        <a:bodyPr/>
        <a:lstStyle/>
        <a:p>
          <a:r>
            <a:rPr lang="en-US" dirty="0" smtClean="0"/>
            <a:t>Carbon Saving</a:t>
          </a:r>
          <a:endParaRPr lang="en-US" dirty="0"/>
        </a:p>
      </dgm:t>
    </dgm:pt>
    <dgm:pt modelId="{2597C307-D7E8-433F-B068-D76C27AFF659}" type="parTrans" cxnId="{155CE154-3FB3-49D7-B007-1BEFA110526D}">
      <dgm:prSet/>
      <dgm:spPr/>
      <dgm:t>
        <a:bodyPr/>
        <a:lstStyle/>
        <a:p>
          <a:endParaRPr lang="en-US"/>
        </a:p>
      </dgm:t>
    </dgm:pt>
    <dgm:pt modelId="{58D7285A-096D-48FC-92AA-9774334AC1A5}" type="sibTrans" cxnId="{155CE154-3FB3-49D7-B007-1BEFA110526D}">
      <dgm:prSet/>
      <dgm:spPr/>
      <dgm:t>
        <a:bodyPr/>
        <a:lstStyle/>
        <a:p>
          <a:endParaRPr lang="en-US"/>
        </a:p>
      </dgm:t>
    </dgm:pt>
    <dgm:pt modelId="{61903084-8D4D-498A-BD1B-0A5434F7AF75}">
      <dgm:prSet/>
      <dgm:spPr/>
      <dgm:t>
        <a:bodyPr/>
        <a:lstStyle/>
        <a:p>
          <a:r>
            <a:rPr lang="en-US" dirty="0" smtClean="0"/>
            <a:t>Triple </a:t>
          </a:r>
        </a:p>
        <a:p>
          <a:r>
            <a:rPr lang="en-US" dirty="0" smtClean="0"/>
            <a:t>Glazing</a:t>
          </a:r>
          <a:endParaRPr lang="en-US" dirty="0"/>
        </a:p>
      </dgm:t>
    </dgm:pt>
    <dgm:pt modelId="{346BFC28-3FA8-4D24-9869-CDABC0075528}" type="parTrans" cxnId="{58E5536E-9A68-427A-B8C1-28A61C98414F}">
      <dgm:prSet/>
      <dgm:spPr/>
      <dgm:t>
        <a:bodyPr/>
        <a:lstStyle/>
        <a:p>
          <a:endParaRPr lang="en-US"/>
        </a:p>
      </dgm:t>
    </dgm:pt>
    <dgm:pt modelId="{5B7890CA-5BED-48AB-B39D-59341BDD757D}" type="sibTrans" cxnId="{58E5536E-9A68-427A-B8C1-28A61C98414F}">
      <dgm:prSet/>
      <dgm:spPr/>
      <dgm:t>
        <a:bodyPr/>
        <a:lstStyle/>
        <a:p>
          <a:endParaRPr lang="en-US"/>
        </a:p>
      </dgm:t>
    </dgm:pt>
    <dgm:pt modelId="{53019455-B0A7-4D78-A9AC-5B9D0D1C2B11}">
      <dgm:prSet/>
      <dgm:spPr/>
      <dgm:t>
        <a:bodyPr/>
        <a:lstStyle/>
        <a:p>
          <a:r>
            <a:rPr lang="en-US" dirty="0" smtClean="0"/>
            <a:t>Payback Period, IRR</a:t>
          </a:r>
          <a:endParaRPr lang="en-US" dirty="0"/>
        </a:p>
      </dgm:t>
    </dgm:pt>
    <dgm:pt modelId="{ABFA66A1-4D94-4AF0-A620-97B309BA95B8}" type="parTrans" cxnId="{9770B97A-7822-432B-B8C6-AF7DEDC92DA9}">
      <dgm:prSet/>
      <dgm:spPr/>
      <dgm:t>
        <a:bodyPr/>
        <a:lstStyle/>
        <a:p>
          <a:endParaRPr lang="en-US"/>
        </a:p>
      </dgm:t>
    </dgm:pt>
    <dgm:pt modelId="{5F79DAEA-2BB0-4A29-9A63-FF0EE28683CB}" type="sibTrans" cxnId="{9770B97A-7822-432B-B8C6-AF7DEDC92DA9}">
      <dgm:prSet/>
      <dgm:spPr/>
      <dgm:t>
        <a:bodyPr/>
        <a:lstStyle/>
        <a:p>
          <a:endParaRPr lang="en-US"/>
        </a:p>
      </dgm:t>
    </dgm:pt>
    <dgm:pt modelId="{5CE41D17-35A3-4C32-86B9-9E435D8380FF}">
      <dgm:prSet/>
      <dgm:spPr/>
      <dgm:t>
        <a:bodyPr/>
        <a:lstStyle/>
        <a:p>
          <a:r>
            <a:rPr lang="en-US" smtClean="0"/>
            <a:t>Carbon Saving</a:t>
          </a:r>
          <a:endParaRPr lang="en-US" dirty="0"/>
        </a:p>
      </dgm:t>
    </dgm:pt>
    <dgm:pt modelId="{CE430111-5C9F-4AE8-9AE2-E97FA4A037E7}" type="parTrans" cxnId="{521F2250-0DED-43AD-9E40-3988CFADF184}">
      <dgm:prSet/>
      <dgm:spPr/>
      <dgm:t>
        <a:bodyPr/>
        <a:lstStyle/>
        <a:p>
          <a:endParaRPr lang="en-US"/>
        </a:p>
      </dgm:t>
    </dgm:pt>
    <dgm:pt modelId="{2B96AB62-013E-4D27-BE67-05301CA2D380}" type="sibTrans" cxnId="{521F2250-0DED-43AD-9E40-3988CFADF184}">
      <dgm:prSet/>
      <dgm:spPr/>
      <dgm:t>
        <a:bodyPr/>
        <a:lstStyle/>
        <a:p>
          <a:endParaRPr lang="en-US"/>
        </a:p>
      </dgm:t>
    </dgm:pt>
    <dgm:pt modelId="{21A0B563-E6FD-49EB-A419-0387ACFEB8A9}">
      <dgm:prSet/>
      <dgm:spPr/>
      <dgm:t>
        <a:bodyPr/>
        <a:lstStyle/>
        <a:p>
          <a:r>
            <a:rPr lang="en-US" dirty="0" smtClean="0"/>
            <a:t>Steady Horizon</a:t>
          </a:r>
        </a:p>
        <a:p>
          <a:r>
            <a:rPr lang="en-US" dirty="0" smtClean="0"/>
            <a:t>Shading</a:t>
          </a:r>
          <a:endParaRPr lang="en-US" dirty="0"/>
        </a:p>
      </dgm:t>
    </dgm:pt>
    <dgm:pt modelId="{1D9DE340-4366-4F0F-A0E8-63C33BFBE38C}" type="parTrans" cxnId="{D06D6D5D-6891-4002-B8D6-5867C575568A}">
      <dgm:prSet/>
      <dgm:spPr/>
      <dgm:t>
        <a:bodyPr/>
        <a:lstStyle/>
        <a:p>
          <a:endParaRPr lang="en-US"/>
        </a:p>
      </dgm:t>
    </dgm:pt>
    <dgm:pt modelId="{8DCE97A8-255F-4BA0-842F-83710B722586}" type="sibTrans" cxnId="{D06D6D5D-6891-4002-B8D6-5867C575568A}">
      <dgm:prSet/>
      <dgm:spPr/>
      <dgm:t>
        <a:bodyPr/>
        <a:lstStyle/>
        <a:p>
          <a:endParaRPr lang="en-US"/>
        </a:p>
      </dgm:t>
    </dgm:pt>
    <dgm:pt modelId="{4E8CA3D8-FE51-4BE0-995C-4584EBB5AFE5}">
      <dgm:prSet/>
      <dgm:spPr/>
      <dgm:t>
        <a:bodyPr/>
        <a:lstStyle/>
        <a:p>
          <a:r>
            <a:rPr lang="en-US" smtClean="0"/>
            <a:t>Payback Period, IRR</a:t>
          </a:r>
          <a:endParaRPr lang="en-US"/>
        </a:p>
      </dgm:t>
    </dgm:pt>
    <dgm:pt modelId="{E70A0C5B-702C-4374-846A-B67BB7AF095A}" type="parTrans" cxnId="{75589982-A678-4E6B-8734-8A8038614C7E}">
      <dgm:prSet/>
      <dgm:spPr/>
      <dgm:t>
        <a:bodyPr/>
        <a:lstStyle/>
        <a:p>
          <a:endParaRPr lang="en-US"/>
        </a:p>
      </dgm:t>
    </dgm:pt>
    <dgm:pt modelId="{5BA9C893-BB7B-4A5E-8D14-DB648A1E1F89}" type="sibTrans" cxnId="{75589982-A678-4E6B-8734-8A8038614C7E}">
      <dgm:prSet/>
      <dgm:spPr/>
      <dgm:t>
        <a:bodyPr/>
        <a:lstStyle/>
        <a:p>
          <a:endParaRPr lang="en-US"/>
        </a:p>
      </dgm:t>
    </dgm:pt>
    <dgm:pt modelId="{0EF0C3BE-F7E7-4450-8B3C-4700594E06BE}">
      <dgm:prSet/>
      <dgm:spPr/>
      <dgm:t>
        <a:bodyPr/>
        <a:lstStyle/>
        <a:p>
          <a:r>
            <a:rPr lang="en-US" smtClean="0"/>
            <a:t>Carbon Saving</a:t>
          </a:r>
          <a:endParaRPr lang="en-US" dirty="0"/>
        </a:p>
      </dgm:t>
    </dgm:pt>
    <dgm:pt modelId="{ECC122E1-7AED-4DD1-B36A-6D24AC0FE39A}" type="parTrans" cxnId="{28A84B6E-2C31-458D-A312-C6CCC66D06B8}">
      <dgm:prSet/>
      <dgm:spPr/>
      <dgm:t>
        <a:bodyPr/>
        <a:lstStyle/>
        <a:p>
          <a:endParaRPr lang="en-US"/>
        </a:p>
      </dgm:t>
    </dgm:pt>
    <dgm:pt modelId="{1D5E608B-6A3C-4DAC-8DFB-396C1AD492F2}" type="sibTrans" cxnId="{28A84B6E-2C31-458D-A312-C6CCC66D06B8}">
      <dgm:prSet/>
      <dgm:spPr/>
      <dgm:t>
        <a:bodyPr/>
        <a:lstStyle/>
        <a:p>
          <a:endParaRPr lang="en-US"/>
        </a:p>
      </dgm:t>
    </dgm:pt>
    <dgm:pt modelId="{134D4F9F-78C8-4885-B174-1CAE3BD0687D}" type="pres">
      <dgm:prSet presAssocID="{64041E8E-D738-49B4-B886-338418EE7F0D}" presName="hierChild1" presStyleCnt="0">
        <dgm:presLayoutVars>
          <dgm:orgChart val="1"/>
          <dgm:chPref val="1"/>
          <dgm:dir/>
          <dgm:animOne val="branch"/>
          <dgm:animLvl val="lvl"/>
          <dgm:resizeHandles/>
        </dgm:presLayoutVars>
      </dgm:prSet>
      <dgm:spPr/>
      <dgm:t>
        <a:bodyPr/>
        <a:lstStyle/>
        <a:p>
          <a:endParaRPr lang="en-US"/>
        </a:p>
      </dgm:t>
    </dgm:pt>
    <dgm:pt modelId="{D7400A69-B120-44A9-B77E-36299F135A11}" type="pres">
      <dgm:prSet presAssocID="{7CA72529-21B2-4954-92C9-20AFB848BB1A}" presName="hierRoot1" presStyleCnt="0">
        <dgm:presLayoutVars>
          <dgm:hierBranch val="init"/>
        </dgm:presLayoutVars>
      </dgm:prSet>
      <dgm:spPr/>
    </dgm:pt>
    <dgm:pt modelId="{6F85561F-3111-47E1-92E3-A7EAA8FAA77E}" type="pres">
      <dgm:prSet presAssocID="{7CA72529-21B2-4954-92C9-20AFB848BB1A}" presName="rootComposite1" presStyleCnt="0"/>
      <dgm:spPr/>
    </dgm:pt>
    <dgm:pt modelId="{EB8A6384-5E3B-4575-AC68-2CFC85593845}" type="pres">
      <dgm:prSet presAssocID="{7CA72529-21B2-4954-92C9-20AFB848BB1A}" presName="rootText1" presStyleLbl="node0" presStyleIdx="0" presStyleCnt="1">
        <dgm:presLayoutVars>
          <dgm:chPref val="3"/>
        </dgm:presLayoutVars>
      </dgm:prSet>
      <dgm:spPr/>
      <dgm:t>
        <a:bodyPr/>
        <a:lstStyle/>
        <a:p>
          <a:endParaRPr lang="en-US"/>
        </a:p>
      </dgm:t>
    </dgm:pt>
    <dgm:pt modelId="{EE8DCCE9-1851-422F-B866-D2A3011AAF4D}" type="pres">
      <dgm:prSet presAssocID="{7CA72529-21B2-4954-92C9-20AFB848BB1A}" presName="rootConnector1" presStyleLbl="node1" presStyleIdx="0" presStyleCnt="0"/>
      <dgm:spPr/>
      <dgm:t>
        <a:bodyPr/>
        <a:lstStyle/>
        <a:p>
          <a:endParaRPr lang="en-US"/>
        </a:p>
      </dgm:t>
    </dgm:pt>
    <dgm:pt modelId="{1B0EB1A8-9BA3-4BF6-9029-480C31F3DE5D}" type="pres">
      <dgm:prSet presAssocID="{7CA72529-21B2-4954-92C9-20AFB848BB1A}" presName="hierChild2" presStyleCnt="0"/>
      <dgm:spPr/>
    </dgm:pt>
    <dgm:pt modelId="{3CE4C30B-21BD-40FE-BCA0-3BF0D199637D}" type="pres">
      <dgm:prSet presAssocID="{94FE961A-1FB1-4E74-A84B-EB6AD266590C}" presName="Name37" presStyleLbl="parChTrans1D2" presStyleIdx="0" presStyleCnt="2"/>
      <dgm:spPr/>
      <dgm:t>
        <a:bodyPr/>
        <a:lstStyle/>
        <a:p>
          <a:endParaRPr lang="en-US"/>
        </a:p>
      </dgm:t>
    </dgm:pt>
    <dgm:pt modelId="{0550817E-EDA2-4798-8292-8654425B523A}" type="pres">
      <dgm:prSet presAssocID="{FDA208C3-0F45-4718-BD7B-7B520F0E8F3C}" presName="hierRoot2" presStyleCnt="0">
        <dgm:presLayoutVars>
          <dgm:hierBranch val="init"/>
        </dgm:presLayoutVars>
      </dgm:prSet>
      <dgm:spPr/>
    </dgm:pt>
    <dgm:pt modelId="{F12C17AC-B6F8-4280-99E0-BC77089FD8A3}" type="pres">
      <dgm:prSet presAssocID="{FDA208C3-0F45-4718-BD7B-7B520F0E8F3C}" presName="rootComposite" presStyleCnt="0"/>
      <dgm:spPr/>
    </dgm:pt>
    <dgm:pt modelId="{6C0EE6E2-96B9-40E5-B494-61C2B93C5415}" type="pres">
      <dgm:prSet presAssocID="{FDA208C3-0F45-4718-BD7B-7B520F0E8F3C}" presName="rootText" presStyleLbl="node2" presStyleIdx="0" presStyleCnt="2">
        <dgm:presLayoutVars>
          <dgm:chPref val="3"/>
        </dgm:presLayoutVars>
      </dgm:prSet>
      <dgm:spPr/>
      <dgm:t>
        <a:bodyPr/>
        <a:lstStyle/>
        <a:p>
          <a:endParaRPr lang="en-US"/>
        </a:p>
      </dgm:t>
    </dgm:pt>
    <dgm:pt modelId="{22B14D39-5139-4DCB-A347-56C2B4F61D05}" type="pres">
      <dgm:prSet presAssocID="{FDA208C3-0F45-4718-BD7B-7B520F0E8F3C}" presName="rootConnector" presStyleLbl="node2" presStyleIdx="0" presStyleCnt="2"/>
      <dgm:spPr/>
      <dgm:t>
        <a:bodyPr/>
        <a:lstStyle/>
        <a:p>
          <a:endParaRPr lang="en-US"/>
        </a:p>
      </dgm:t>
    </dgm:pt>
    <dgm:pt modelId="{27FB4283-C50B-4E55-B70A-33FCE0B6A157}" type="pres">
      <dgm:prSet presAssocID="{FDA208C3-0F45-4718-BD7B-7B520F0E8F3C}" presName="hierChild4" presStyleCnt="0"/>
      <dgm:spPr/>
    </dgm:pt>
    <dgm:pt modelId="{CC00AE31-6141-4FD5-87CB-CDA5C6557294}" type="pres">
      <dgm:prSet presAssocID="{1D9DE340-4366-4F0F-A0E8-63C33BFBE38C}" presName="Name37" presStyleLbl="parChTrans1D3" presStyleIdx="0" presStyleCnt="5"/>
      <dgm:spPr/>
      <dgm:t>
        <a:bodyPr/>
        <a:lstStyle/>
        <a:p>
          <a:endParaRPr lang="en-US"/>
        </a:p>
      </dgm:t>
    </dgm:pt>
    <dgm:pt modelId="{FD6B1FDA-A57B-40C6-96E4-FD1E36F90364}" type="pres">
      <dgm:prSet presAssocID="{21A0B563-E6FD-49EB-A419-0387ACFEB8A9}" presName="hierRoot2" presStyleCnt="0">
        <dgm:presLayoutVars>
          <dgm:hierBranch val="init"/>
        </dgm:presLayoutVars>
      </dgm:prSet>
      <dgm:spPr/>
    </dgm:pt>
    <dgm:pt modelId="{77FDB595-23C4-410B-ADD3-B98286DE4D20}" type="pres">
      <dgm:prSet presAssocID="{21A0B563-E6FD-49EB-A419-0387ACFEB8A9}" presName="rootComposite" presStyleCnt="0"/>
      <dgm:spPr/>
    </dgm:pt>
    <dgm:pt modelId="{64C627E8-A41F-4101-A8EA-011A61F24934}" type="pres">
      <dgm:prSet presAssocID="{21A0B563-E6FD-49EB-A419-0387ACFEB8A9}" presName="rootText" presStyleLbl="node3" presStyleIdx="0" presStyleCnt="5">
        <dgm:presLayoutVars>
          <dgm:chPref val="3"/>
        </dgm:presLayoutVars>
      </dgm:prSet>
      <dgm:spPr/>
      <dgm:t>
        <a:bodyPr/>
        <a:lstStyle/>
        <a:p>
          <a:endParaRPr lang="en-US"/>
        </a:p>
      </dgm:t>
    </dgm:pt>
    <dgm:pt modelId="{C7ECE5E4-9B0D-4367-9B44-EF7B8C65DA82}" type="pres">
      <dgm:prSet presAssocID="{21A0B563-E6FD-49EB-A419-0387ACFEB8A9}" presName="rootConnector" presStyleLbl="node3" presStyleIdx="0" presStyleCnt="5"/>
      <dgm:spPr/>
      <dgm:t>
        <a:bodyPr/>
        <a:lstStyle/>
        <a:p>
          <a:endParaRPr lang="en-US"/>
        </a:p>
      </dgm:t>
    </dgm:pt>
    <dgm:pt modelId="{3E268712-D531-40C7-A286-DEAAAB3C0B3A}" type="pres">
      <dgm:prSet presAssocID="{21A0B563-E6FD-49EB-A419-0387ACFEB8A9}" presName="hierChild4" presStyleCnt="0"/>
      <dgm:spPr/>
    </dgm:pt>
    <dgm:pt modelId="{9A0C3B24-D951-4AEA-AC92-BBF540652C94}" type="pres">
      <dgm:prSet presAssocID="{E70A0C5B-702C-4374-846A-B67BB7AF095A}" presName="Name37" presStyleLbl="parChTrans1D4" presStyleIdx="0" presStyleCnt="10"/>
      <dgm:spPr/>
      <dgm:t>
        <a:bodyPr/>
        <a:lstStyle/>
        <a:p>
          <a:endParaRPr lang="en-US"/>
        </a:p>
      </dgm:t>
    </dgm:pt>
    <dgm:pt modelId="{71FB6E55-8024-4668-991D-210D0B4B1AC1}" type="pres">
      <dgm:prSet presAssocID="{4E8CA3D8-FE51-4BE0-995C-4584EBB5AFE5}" presName="hierRoot2" presStyleCnt="0">
        <dgm:presLayoutVars>
          <dgm:hierBranch val="init"/>
        </dgm:presLayoutVars>
      </dgm:prSet>
      <dgm:spPr/>
    </dgm:pt>
    <dgm:pt modelId="{B9ABFA4D-40AE-4CF4-ACA3-287B894C2C5C}" type="pres">
      <dgm:prSet presAssocID="{4E8CA3D8-FE51-4BE0-995C-4584EBB5AFE5}" presName="rootComposite" presStyleCnt="0"/>
      <dgm:spPr/>
    </dgm:pt>
    <dgm:pt modelId="{AEB26095-5366-4A42-8E8A-771B1A072B0C}" type="pres">
      <dgm:prSet presAssocID="{4E8CA3D8-FE51-4BE0-995C-4584EBB5AFE5}" presName="rootText" presStyleLbl="node4" presStyleIdx="0" presStyleCnt="10">
        <dgm:presLayoutVars>
          <dgm:chPref val="3"/>
        </dgm:presLayoutVars>
      </dgm:prSet>
      <dgm:spPr/>
      <dgm:t>
        <a:bodyPr/>
        <a:lstStyle/>
        <a:p>
          <a:endParaRPr lang="en-US"/>
        </a:p>
      </dgm:t>
    </dgm:pt>
    <dgm:pt modelId="{60B64D5A-84B5-4E0B-802C-A4B44F2D1EC3}" type="pres">
      <dgm:prSet presAssocID="{4E8CA3D8-FE51-4BE0-995C-4584EBB5AFE5}" presName="rootConnector" presStyleLbl="node4" presStyleIdx="0" presStyleCnt="10"/>
      <dgm:spPr/>
      <dgm:t>
        <a:bodyPr/>
        <a:lstStyle/>
        <a:p>
          <a:endParaRPr lang="en-US"/>
        </a:p>
      </dgm:t>
    </dgm:pt>
    <dgm:pt modelId="{ADE9B047-E80B-40F7-B7D9-0DBEC9BCAC95}" type="pres">
      <dgm:prSet presAssocID="{4E8CA3D8-FE51-4BE0-995C-4584EBB5AFE5}" presName="hierChild4" presStyleCnt="0"/>
      <dgm:spPr/>
    </dgm:pt>
    <dgm:pt modelId="{620725EA-F1B7-459E-BEBE-388AA0EE0F92}" type="pres">
      <dgm:prSet presAssocID="{4E8CA3D8-FE51-4BE0-995C-4584EBB5AFE5}" presName="hierChild5" presStyleCnt="0"/>
      <dgm:spPr/>
    </dgm:pt>
    <dgm:pt modelId="{E8128B54-00BC-46F4-B53A-9CF42E72BADA}" type="pres">
      <dgm:prSet presAssocID="{ECC122E1-7AED-4DD1-B36A-6D24AC0FE39A}" presName="Name37" presStyleLbl="parChTrans1D4" presStyleIdx="1" presStyleCnt="10"/>
      <dgm:spPr/>
      <dgm:t>
        <a:bodyPr/>
        <a:lstStyle/>
        <a:p>
          <a:endParaRPr lang="en-US"/>
        </a:p>
      </dgm:t>
    </dgm:pt>
    <dgm:pt modelId="{7B3CEAEF-9FB9-41BD-B6D0-19DEFCBF48D3}" type="pres">
      <dgm:prSet presAssocID="{0EF0C3BE-F7E7-4450-8B3C-4700594E06BE}" presName="hierRoot2" presStyleCnt="0">
        <dgm:presLayoutVars>
          <dgm:hierBranch val="init"/>
        </dgm:presLayoutVars>
      </dgm:prSet>
      <dgm:spPr/>
    </dgm:pt>
    <dgm:pt modelId="{A02B0E9A-57E7-447B-9A4E-D64C42A3A024}" type="pres">
      <dgm:prSet presAssocID="{0EF0C3BE-F7E7-4450-8B3C-4700594E06BE}" presName="rootComposite" presStyleCnt="0"/>
      <dgm:spPr/>
    </dgm:pt>
    <dgm:pt modelId="{9C9711E5-D5A6-4ADD-9A26-3BE531A77F6B}" type="pres">
      <dgm:prSet presAssocID="{0EF0C3BE-F7E7-4450-8B3C-4700594E06BE}" presName="rootText" presStyleLbl="node4" presStyleIdx="1" presStyleCnt="10">
        <dgm:presLayoutVars>
          <dgm:chPref val="3"/>
        </dgm:presLayoutVars>
      </dgm:prSet>
      <dgm:spPr/>
      <dgm:t>
        <a:bodyPr/>
        <a:lstStyle/>
        <a:p>
          <a:endParaRPr lang="en-US"/>
        </a:p>
      </dgm:t>
    </dgm:pt>
    <dgm:pt modelId="{A34539E9-9B69-40A1-8586-9FBA1A02BDE2}" type="pres">
      <dgm:prSet presAssocID="{0EF0C3BE-F7E7-4450-8B3C-4700594E06BE}" presName="rootConnector" presStyleLbl="node4" presStyleIdx="1" presStyleCnt="10"/>
      <dgm:spPr/>
      <dgm:t>
        <a:bodyPr/>
        <a:lstStyle/>
        <a:p>
          <a:endParaRPr lang="en-US"/>
        </a:p>
      </dgm:t>
    </dgm:pt>
    <dgm:pt modelId="{4C285DFF-9A2E-410A-99FC-2560A7E6C618}" type="pres">
      <dgm:prSet presAssocID="{0EF0C3BE-F7E7-4450-8B3C-4700594E06BE}" presName="hierChild4" presStyleCnt="0"/>
      <dgm:spPr/>
    </dgm:pt>
    <dgm:pt modelId="{BBE96011-31EB-45DB-8992-31EECD64B54B}" type="pres">
      <dgm:prSet presAssocID="{0EF0C3BE-F7E7-4450-8B3C-4700594E06BE}" presName="hierChild5" presStyleCnt="0"/>
      <dgm:spPr/>
    </dgm:pt>
    <dgm:pt modelId="{EE704AF3-649F-41F2-83FE-B8093F841B01}" type="pres">
      <dgm:prSet presAssocID="{21A0B563-E6FD-49EB-A419-0387ACFEB8A9}" presName="hierChild5" presStyleCnt="0"/>
      <dgm:spPr/>
    </dgm:pt>
    <dgm:pt modelId="{2412A656-6492-489F-ABCA-38355CC6251F}" type="pres">
      <dgm:prSet presAssocID="{0C4D6007-2781-46FE-82BE-8736BF5276F4}" presName="Name37" presStyleLbl="parChTrans1D3" presStyleIdx="1" presStyleCnt="5"/>
      <dgm:spPr/>
      <dgm:t>
        <a:bodyPr/>
        <a:lstStyle/>
        <a:p>
          <a:endParaRPr lang="en-US"/>
        </a:p>
      </dgm:t>
    </dgm:pt>
    <dgm:pt modelId="{AB130FB8-FA4F-42D8-A12F-686A184F3561}" type="pres">
      <dgm:prSet presAssocID="{51D104DC-5326-4E59-BAFF-9A4C4E8FF1CE}" presName="hierRoot2" presStyleCnt="0">
        <dgm:presLayoutVars>
          <dgm:hierBranch val="init"/>
        </dgm:presLayoutVars>
      </dgm:prSet>
      <dgm:spPr/>
    </dgm:pt>
    <dgm:pt modelId="{32333B90-D4FF-4D90-8A9E-0C74DD0602CE}" type="pres">
      <dgm:prSet presAssocID="{51D104DC-5326-4E59-BAFF-9A4C4E8FF1CE}" presName="rootComposite" presStyleCnt="0"/>
      <dgm:spPr/>
    </dgm:pt>
    <dgm:pt modelId="{E76FF504-EEF1-4870-ABD6-9D9945E0ADE7}" type="pres">
      <dgm:prSet presAssocID="{51D104DC-5326-4E59-BAFF-9A4C4E8FF1CE}" presName="rootText" presStyleLbl="node3" presStyleIdx="1" presStyleCnt="5">
        <dgm:presLayoutVars>
          <dgm:chPref val="3"/>
        </dgm:presLayoutVars>
      </dgm:prSet>
      <dgm:spPr/>
      <dgm:t>
        <a:bodyPr/>
        <a:lstStyle/>
        <a:p>
          <a:endParaRPr lang="en-US"/>
        </a:p>
      </dgm:t>
    </dgm:pt>
    <dgm:pt modelId="{45FFF64C-7210-41CA-B5B3-53DC8321611A}" type="pres">
      <dgm:prSet presAssocID="{51D104DC-5326-4E59-BAFF-9A4C4E8FF1CE}" presName="rootConnector" presStyleLbl="node3" presStyleIdx="1" presStyleCnt="5"/>
      <dgm:spPr/>
      <dgm:t>
        <a:bodyPr/>
        <a:lstStyle/>
        <a:p>
          <a:endParaRPr lang="en-US"/>
        </a:p>
      </dgm:t>
    </dgm:pt>
    <dgm:pt modelId="{9FC85606-5BE7-4E7F-885F-A930CF1BC033}" type="pres">
      <dgm:prSet presAssocID="{51D104DC-5326-4E59-BAFF-9A4C4E8FF1CE}" presName="hierChild4" presStyleCnt="0"/>
      <dgm:spPr/>
    </dgm:pt>
    <dgm:pt modelId="{118062E1-E54E-4FBC-A874-86E826402BF7}" type="pres">
      <dgm:prSet presAssocID="{9B549E8B-8039-4F9D-92FB-1A03C9292CB0}" presName="Name37" presStyleLbl="parChTrans1D4" presStyleIdx="2" presStyleCnt="10"/>
      <dgm:spPr/>
      <dgm:t>
        <a:bodyPr/>
        <a:lstStyle/>
        <a:p>
          <a:endParaRPr lang="en-US"/>
        </a:p>
      </dgm:t>
    </dgm:pt>
    <dgm:pt modelId="{4A591002-C6FE-41B3-AF84-FEF432778C8F}" type="pres">
      <dgm:prSet presAssocID="{D63839E6-2319-48E1-89B8-2531AC19E6EE}" presName="hierRoot2" presStyleCnt="0">
        <dgm:presLayoutVars>
          <dgm:hierBranch val="init"/>
        </dgm:presLayoutVars>
      </dgm:prSet>
      <dgm:spPr/>
    </dgm:pt>
    <dgm:pt modelId="{933C79CE-B531-48C4-8E5A-AC197E2E488D}" type="pres">
      <dgm:prSet presAssocID="{D63839E6-2319-48E1-89B8-2531AC19E6EE}" presName="rootComposite" presStyleCnt="0"/>
      <dgm:spPr/>
    </dgm:pt>
    <dgm:pt modelId="{7CD33342-5850-4947-A652-46F86640DC5E}" type="pres">
      <dgm:prSet presAssocID="{D63839E6-2319-48E1-89B8-2531AC19E6EE}" presName="rootText" presStyleLbl="node4" presStyleIdx="2" presStyleCnt="10">
        <dgm:presLayoutVars>
          <dgm:chPref val="3"/>
        </dgm:presLayoutVars>
      </dgm:prSet>
      <dgm:spPr/>
      <dgm:t>
        <a:bodyPr/>
        <a:lstStyle/>
        <a:p>
          <a:endParaRPr lang="en-US"/>
        </a:p>
      </dgm:t>
    </dgm:pt>
    <dgm:pt modelId="{53AD8696-E4B0-4825-AB97-979DE7B458CB}" type="pres">
      <dgm:prSet presAssocID="{D63839E6-2319-48E1-89B8-2531AC19E6EE}" presName="rootConnector" presStyleLbl="node4" presStyleIdx="2" presStyleCnt="10"/>
      <dgm:spPr/>
      <dgm:t>
        <a:bodyPr/>
        <a:lstStyle/>
        <a:p>
          <a:endParaRPr lang="en-US"/>
        </a:p>
      </dgm:t>
    </dgm:pt>
    <dgm:pt modelId="{93376B0D-8C91-4EF8-990B-B69F3560785B}" type="pres">
      <dgm:prSet presAssocID="{D63839E6-2319-48E1-89B8-2531AC19E6EE}" presName="hierChild4" presStyleCnt="0"/>
      <dgm:spPr/>
    </dgm:pt>
    <dgm:pt modelId="{FF4E2146-A2B0-4F47-95F2-D0A316257E33}" type="pres">
      <dgm:prSet presAssocID="{D63839E6-2319-48E1-89B8-2531AC19E6EE}" presName="hierChild5" presStyleCnt="0"/>
      <dgm:spPr/>
    </dgm:pt>
    <dgm:pt modelId="{EF4B7DB1-A2EB-4EDD-8C43-EA5496172F23}" type="pres">
      <dgm:prSet presAssocID="{AC6D2626-5327-43AC-BBEB-4364429CB87A}" presName="Name37" presStyleLbl="parChTrans1D4" presStyleIdx="3" presStyleCnt="10"/>
      <dgm:spPr/>
      <dgm:t>
        <a:bodyPr/>
        <a:lstStyle/>
        <a:p>
          <a:endParaRPr lang="en-US"/>
        </a:p>
      </dgm:t>
    </dgm:pt>
    <dgm:pt modelId="{A67E7651-6B50-48AD-854B-29B388F2A421}" type="pres">
      <dgm:prSet presAssocID="{9A8FB2EC-8D42-4402-8100-DDB139652704}" presName="hierRoot2" presStyleCnt="0">
        <dgm:presLayoutVars>
          <dgm:hierBranch val="init"/>
        </dgm:presLayoutVars>
      </dgm:prSet>
      <dgm:spPr/>
    </dgm:pt>
    <dgm:pt modelId="{81ED4905-1C10-489A-882A-3BBD6C5E16F2}" type="pres">
      <dgm:prSet presAssocID="{9A8FB2EC-8D42-4402-8100-DDB139652704}" presName="rootComposite" presStyleCnt="0"/>
      <dgm:spPr/>
    </dgm:pt>
    <dgm:pt modelId="{5D78A52A-4105-4225-8E61-544BAD2DDBBF}" type="pres">
      <dgm:prSet presAssocID="{9A8FB2EC-8D42-4402-8100-DDB139652704}" presName="rootText" presStyleLbl="node4" presStyleIdx="3" presStyleCnt="10">
        <dgm:presLayoutVars>
          <dgm:chPref val="3"/>
        </dgm:presLayoutVars>
      </dgm:prSet>
      <dgm:spPr/>
      <dgm:t>
        <a:bodyPr/>
        <a:lstStyle/>
        <a:p>
          <a:endParaRPr lang="en-US"/>
        </a:p>
      </dgm:t>
    </dgm:pt>
    <dgm:pt modelId="{1E203A7F-9977-4097-9397-57D833079538}" type="pres">
      <dgm:prSet presAssocID="{9A8FB2EC-8D42-4402-8100-DDB139652704}" presName="rootConnector" presStyleLbl="node4" presStyleIdx="3" presStyleCnt="10"/>
      <dgm:spPr/>
      <dgm:t>
        <a:bodyPr/>
        <a:lstStyle/>
        <a:p>
          <a:endParaRPr lang="en-US"/>
        </a:p>
      </dgm:t>
    </dgm:pt>
    <dgm:pt modelId="{D3C073F6-EF66-447D-BF58-56B58CE63B3E}" type="pres">
      <dgm:prSet presAssocID="{9A8FB2EC-8D42-4402-8100-DDB139652704}" presName="hierChild4" presStyleCnt="0"/>
      <dgm:spPr/>
    </dgm:pt>
    <dgm:pt modelId="{008E65B1-AD50-4976-B923-08CC874CE27D}" type="pres">
      <dgm:prSet presAssocID="{9A8FB2EC-8D42-4402-8100-DDB139652704}" presName="hierChild5" presStyleCnt="0"/>
      <dgm:spPr/>
    </dgm:pt>
    <dgm:pt modelId="{C4CAC7F0-727B-4EBB-956E-14EF3B46660A}" type="pres">
      <dgm:prSet presAssocID="{51D104DC-5326-4E59-BAFF-9A4C4E8FF1CE}" presName="hierChild5" presStyleCnt="0"/>
      <dgm:spPr/>
    </dgm:pt>
    <dgm:pt modelId="{1A52B955-8FC6-4B5D-B629-F9CAF1B2C473}" type="pres">
      <dgm:prSet presAssocID="{FDA208C3-0F45-4718-BD7B-7B520F0E8F3C}" presName="hierChild5" presStyleCnt="0"/>
      <dgm:spPr/>
    </dgm:pt>
    <dgm:pt modelId="{DF10B330-412E-4763-9132-487AF86F9714}" type="pres">
      <dgm:prSet presAssocID="{F00D08F1-3D97-4708-8957-761CE60C4F0D}" presName="Name37" presStyleLbl="parChTrans1D2" presStyleIdx="1" presStyleCnt="2"/>
      <dgm:spPr/>
      <dgm:t>
        <a:bodyPr/>
        <a:lstStyle/>
        <a:p>
          <a:endParaRPr lang="en-US"/>
        </a:p>
      </dgm:t>
    </dgm:pt>
    <dgm:pt modelId="{0EADE527-D6D8-480F-9AD8-DF9352403C75}" type="pres">
      <dgm:prSet presAssocID="{21925F01-9825-4C71-87CA-ECDF5F8ACC66}" presName="hierRoot2" presStyleCnt="0">
        <dgm:presLayoutVars>
          <dgm:hierBranch val="init"/>
        </dgm:presLayoutVars>
      </dgm:prSet>
      <dgm:spPr/>
    </dgm:pt>
    <dgm:pt modelId="{6782D351-2CA8-49B3-8CBA-409C2ACA406C}" type="pres">
      <dgm:prSet presAssocID="{21925F01-9825-4C71-87CA-ECDF5F8ACC66}" presName="rootComposite" presStyleCnt="0"/>
      <dgm:spPr/>
    </dgm:pt>
    <dgm:pt modelId="{F33C41D2-7CC3-43FA-BD60-D420820BA3A3}" type="pres">
      <dgm:prSet presAssocID="{21925F01-9825-4C71-87CA-ECDF5F8ACC66}" presName="rootText" presStyleLbl="node2" presStyleIdx="1" presStyleCnt="2">
        <dgm:presLayoutVars>
          <dgm:chPref val="3"/>
        </dgm:presLayoutVars>
      </dgm:prSet>
      <dgm:spPr/>
      <dgm:t>
        <a:bodyPr/>
        <a:lstStyle/>
        <a:p>
          <a:endParaRPr lang="en-US"/>
        </a:p>
      </dgm:t>
    </dgm:pt>
    <dgm:pt modelId="{098E40DC-622C-44D3-8046-A36E6F94D40D}" type="pres">
      <dgm:prSet presAssocID="{21925F01-9825-4C71-87CA-ECDF5F8ACC66}" presName="rootConnector" presStyleLbl="node2" presStyleIdx="1" presStyleCnt="2"/>
      <dgm:spPr/>
      <dgm:t>
        <a:bodyPr/>
        <a:lstStyle/>
        <a:p>
          <a:endParaRPr lang="en-US"/>
        </a:p>
      </dgm:t>
    </dgm:pt>
    <dgm:pt modelId="{FF4A8FC7-820D-44E4-BCB0-D84B9AC1EC27}" type="pres">
      <dgm:prSet presAssocID="{21925F01-9825-4C71-87CA-ECDF5F8ACC66}" presName="hierChild4" presStyleCnt="0"/>
      <dgm:spPr/>
    </dgm:pt>
    <dgm:pt modelId="{6B40B4B7-1F9B-4064-9092-1866F468BBBB}" type="pres">
      <dgm:prSet presAssocID="{346BFC28-3FA8-4D24-9869-CDABC0075528}" presName="Name37" presStyleLbl="parChTrans1D3" presStyleIdx="2" presStyleCnt="5"/>
      <dgm:spPr/>
      <dgm:t>
        <a:bodyPr/>
        <a:lstStyle/>
        <a:p>
          <a:endParaRPr lang="en-US"/>
        </a:p>
      </dgm:t>
    </dgm:pt>
    <dgm:pt modelId="{6B118C52-414F-464A-AD7E-5A68AFF18802}" type="pres">
      <dgm:prSet presAssocID="{61903084-8D4D-498A-BD1B-0A5434F7AF75}" presName="hierRoot2" presStyleCnt="0">
        <dgm:presLayoutVars>
          <dgm:hierBranch val="init"/>
        </dgm:presLayoutVars>
      </dgm:prSet>
      <dgm:spPr/>
    </dgm:pt>
    <dgm:pt modelId="{4B2CC2E5-B9D5-4A0D-BBB2-285C43BBC989}" type="pres">
      <dgm:prSet presAssocID="{61903084-8D4D-498A-BD1B-0A5434F7AF75}" presName="rootComposite" presStyleCnt="0"/>
      <dgm:spPr/>
    </dgm:pt>
    <dgm:pt modelId="{0E1DE16F-F964-42BD-B9B6-A211A68DF4DD}" type="pres">
      <dgm:prSet presAssocID="{61903084-8D4D-498A-BD1B-0A5434F7AF75}" presName="rootText" presStyleLbl="node3" presStyleIdx="2" presStyleCnt="5">
        <dgm:presLayoutVars>
          <dgm:chPref val="3"/>
        </dgm:presLayoutVars>
      </dgm:prSet>
      <dgm:spPr/>
      <dgm:t>
        <a:bodyPr/>
        <a:lstStyle/>
        <a:p>
          <a:endParaRPr lang="en-US"/>
        </a:p>
      </dgm:t>
    </dgm:pt>
    <dgm:pt modelId="{17EEA09E-7CFE-4305-9DF0-965F9919BC92}" type="pres">
      <dgm:prSet presAssocID="{61903084-8D4D-498A-BD1B-0A5434F7AF75}" presName="rootConnector" presStyleLbl="node3" presStyleIdx="2" presStyleCnt="5"/>
      <dgm:spPr/>
      <dgm:t>
        <a:bodyPr/>
        <a:lstStyle/>
        <a:p>
          <a:endParaRPr lang="en-US"/>
        </a:p>
      </dgm:t>
    </dgm:pt>
    <dgm:pt modelId="{AB7560E3-6ACA-45E9-89A7-627814907892}" type="pres">
      <dgm:prSet presAssocID="{61903084-8D4D-498A-BD1B-0A5434F7AF75}" presName="hierChild4" presStyleCnt="0"/>
      <dgm:spPr/>
    </dgm:pt>
    <dgm:pt modelId="{CEAC0868-0CAA-475D-9CBE-0360E65B137B}" type="pres">
      <dgm:prSet presAssocID="{ABFA66A1-4D94-4AF0-A620-97B309BA95B8}" presName="Name37" presStyleLbl="parChTrans1D4" presStyleIdx="4" presStyleCnt="10"/>
      <dgm:spPr/>
      <dgm:t>
        <a:bodyPr/>
        <a:lstStyle/>
        <a:p>
          <a:endParaRPr lang="en-US"/>
        </a:p>
      </dgm:t>
    </dgm:pt>
    <dgm:pt modelId="{352A2A1F-7379-481C-8A1A-B6E97A1B157F}" type="pres">
      <dgm:prSet presAssocID="{53019455-B0A7-4D78-A9AC-5B9D0D1C2B11}" presName="hierRoot2" presStyleCnt="0">
        <dgm:presLayoutVars>
          <dgm:hierBranch val="init"/>
        </dgm:presLayoutVars>
      </dgm:prSet>
      <dgm:spPr/>
    </dgm:pt>
    <dgm:pt modelId="{B9A552D2-A7D8-473A-BCCE-5FDCD8EA7E93}" type="pres">
      <dgm:prSet presAssocID="{53019455-B0A7-4D78-A9AC-5B9D0D1C2B11}" presName="rootComposite" presStyleCnt="0"/>
      <dgm:spPr/>
    </dgm:pt>
    <dgm:pt modelId="{A21A168D-43FE-4F47-85F3-A78E8D97EFF4}" type="pres">
      <dgm:prSet presAssocID="{53019455-B0A7-4D78-A9AC-5B9D0D1C2B11}" presName="rootText" presStyleLbl="node4" presStyleIdx="4" presStyleCnt="10">
        <dgm:presLayoutVars>
          <dgm:chPref val="3"/>
        </dgm:presLayoutVars>
      </dgm:prSet>
      <dgm:spPr/>
      <dgm:t>
        <a:bodyPr/>
        <a:lstStyle/>
        <a:p>
          <a:endParaRPr lang="en-US"/>
        </a:p>
      </dgm:t>
    </dgm:pt>
    <dgm:pt modelId="{AEA7AAED-F8A2-4A2C-8314-512018B6A740}" type="pres">
      <dgm:prSet presAssocID="{53019455-B0A7-4D78-A9AC-5B9D0D1C2B11}" presName="rootConnector" presStyleLbl="node4" presStyleIdx="4" presStyleCnt="10"/>
      <dgm:spPr/>
      <dgm:t>
        <a:bodyPr/>
        <a:lstStyle/>
        <a:p>
          <a:endParaRPr lang="en-US"/>
        </a:p>
      </dgm:t>
    </dgm:pt>
    <dgm:pt modelId="{5C74D2DB-28CB-4469-9484-4FBE8704C459}" type="pres">
      <dgm:prSet presAssocID="{53019455-B0A7-4D78-A9AC-5B9D0D1C2B11}" presName="hierChild4" presStyleCnt="0"/>
      <dgm:spPr/>
    </dgm:pt>
    <dgm:pt modelId="{E8AC82F6-499F-417A-879A-A2EF9B2E42C7}" type="pres">
      <dgm:prSet presAssocID="{53019455-B0A7-4D78-A9AC-5B9D0D1C2B11}" presName="hierChild5" presStyleCnt="0"/>
      <dgm:spPr/>
    </dgm:pt>
    <dgm:pt modelId="{0CC6AF1E-8BD3-43C3-BF6B-31F3E70876BD}" type="pres">
      <dgm:prSet presAssocID="{CE430111-5C9F-4AE8-9AE2-E97FA4A037E7}" presName="Name37" presStyleLbl="parChTrans1D4" presStyleIdx="5" presStyleCnt="10"/>
      <dgm:spPr/>
      <dgm:t>
        <a:bodyPr/>
        <a:lstStyle/>
        <a:p>
          <a:endParaRPr lang="en-US"/>
        </a:p>
      </dgm:t>
    </dgm:pt>
    <dgm:pt modelId="{EBDE2DA9-4110-4655-A4EA-CDD8E15F2CA7}" type="pres">
      <dgm:prSet presAssocID="{5CE41D17-35A3-4C32-86B9-9E435D8380FF}" presName="hierRoot2" presStyleCnt="0">
        <dgm:presLayoutVars>
          <dgm:hierBranch val="init"/>
        </dgm:presLayoutVars>
      </dgm:prSet>
      <dgm:spPr/>
    </dgm:pt>
    <dgm:pt modelId="{BED22EF9-0911-411B-A168-3340F13F952D}" type="pres">
      <dgm:prSet presAssocID="{5CE41D17-35A3-4C32-86B9-9E435D8380FF}" presName="rootComposite" presStyleCnt="0"/>
      <dgm:spPr/>
    </dgm:pt>
    <dgm:pt modelId="{65EC7CE5-1D0F-4BF5-8807-DA06463D26D0}" type="pres">
      <dgm:prSet presAssocID="{5CE41D17-35A3-4C32-86B9-9E435D8380FF}" presName="rootText" presStyleLbl="node4" presStyleIdx="5" presStyleCnt="10">
        <dgm:presLayoutVars>
          <dgm:chPref val="3"/>
        </dgm:presLayoutVars>
      </dgm:prSet>
      <dgm:spPr/>
      <dgm:t>
        <a:bodyPr/>
        <a:lstStyle/>
        <a:p>
          <a:endParaRPr lang="en-US"/>
        </a:p>
      </dgm:t>
    </dgm:pt>
    <dgm:pt modelId="{54B6B098-8C52-4C99-A9F7-3344D76AE577}" type="pres">
      <dgm:prSet presAssocID="{5CE41D17-35A3-4C32-86B9-9E435D8380FF}" presName="rootConnector" presStyleLbl="node4" presStyleIdx="5" presStyleCnt="10"/>
      <dgm:spPr/>
      <dgm:t>
        <a:bodyPr/>
        <a:lstStyle/>
        <a:p>
          <a:endParaRPr lang="en-US"/>
        </a:p>
      </dgm:t>
    </dgm:pt>
    <dgm:pt modelId="{3D87C858-7528-4F75-A03F-ACBF4B848094}" type="pres">
      <dgm:prSet presAssocID="{5CE41D17-35A3-4C32-86B9-9E435D8380FF}" presName="hierChild4" presStyleCnt="0"/>
      <dgm:spPr/>
    </dgm:pt>
    <dgm:pt modelId="{02F65754-D7D1-4646-81A1-98FDD7F1DB30}" type="pres">
      <dgm:prSet presAssocID="{5CE41D17-35A3-4C32-86B9-9E435D8380FF}" presName="hierChild5" presStyleCnt="0"/>
      <dgm:spPr/>
    </dgm:pt>
    <dgm:pt modelId="{C6E8C190-C81C-4AB4-B802-93DC4B3C8C01}" type="pres">
      <dgm:prSet presAssocID="{61903084-8D4D-498A-BD1B-0A5434F7AF75}" presName="hierChild5" presStyleCnt="0"/>
      <dgm:spPr/>
    </dgm:pt>
    <dgm:pt modelId="{A644BD00-3732-4E58-9092-660B93F5C36C}" type="pres">
      <dgm:prSet presAssocID="{C3A394D6-55CC-4480-A5DD-9C9F19B8F04B}" presName="Name37" presStyleLbl="parChTrans1D3" presStyleIdx="3" presStyleCnt="5"/>
      <dgm:spPr/>
      <dgm:t>
        <a:bodyPr/>
        <a:lstStyle/>
        <a:p>
          <a:endParaRPr lang="en-US"/>
        </a:p>
      </dgm:t>
    </dgm:pt>
    <dgm:pt modelId="{8B020FFA-C2F7-4895-BFDE-DF6CB3591433}" type="pres">
      <dgm:prSet presAssocID="{DC3577C4-F980-43D9-A786-29FDB8FA9266}" presName="hierRoot2" presStyleCnt="0">
        <dgm:presLayoutVars>
          <dgm:hierBranch val="init"/>
        </dgm:presLayoutVars>
      </dgm:prSet>
      <dgm:spPr/>
    </dgm:pt>
    <dgm:pt modelId="{9EB43AB9-D1FA-476C-8928-36004225103E}" type="pres">
      <dgm:prSet presAssocID="{DC3577C4-F980-43D9-A786-29FDB8FA9266}" presName="rootComposite" presStyleCnt="0"/>
      <dgm:spPr/>
    </dgm:pt>
    <dgm:pt modelId="{F35A91F5-EFBB-43F5-906D-59614F89D01B}" type="pres">
      <dgm:prSet presAssocID="{DC3577C4-F980-43D9-A786-29FDB8FA9266}" presName="rootText" presStyleLbl="node3" presStyleIdx="3" presStyleCnt="5">
        <dgm:presLayoutVars>
          <dgm:chPref val="3"/>
        </dgm:presLayoutVars>
      </dgm:prSet>
      <dgm:spPr/>
      <dgm:t>
        <a:bodyPr/>
        <a:lstStyle/>
        <a:p>
          <a:endParaRPr lang="en-US"/>
        </a:p>
      </dgm:t>
    </dgm:pt>
    <dgm:pt modelId="{652B3E34-6CA1-4CDA-96F5-89837823AE8E}" type="pres">
      <dgm:prSet presAssocID="{DC3577C4-F980-43D9-A786-29FDB8FA9266}" presName="rootConnector" presStyleLbl="node3" presStyleIdx="3" presStyleCnt="5"/>
      <dgm:spPr/>
      <dgm:t>
        <a:bodyPr/>
        <a:lstStyle/>
        <a:p>
          <a:endParaRPr lang="en-US"/>
        </a:p>
      </dgm:t>
    </dgm:pt>
    <dgm:pt modelId="{DCA50FD4-2349-4A5C-86E0-FE5E8B81CEC0}" type="pres">
      <dgm:prSet presAssocID="{DC3577C4-F980-43D9-A786-29FDB8FA9266}" presName="hierChild4" presStyleCnt="0"/>
      <dgm:spPr/>
    </dgm:pt>
    <dgm:pt modelId="{341603AC-34CD-4F44-B2BA-F5AA85B1A2E6}" type="pres">
      <dgm:prSet presAssocID="{489EC250-B786-4FC2-88B4-203AAC093C0B}" presName="Name37" presStyleLbl="parChTrans1D4" presStyleIdx="6" presStyleCnt="10"/>
      <dgm:spPr/>
      <dgm:t>
        <a:bodyPr/>
        <a:lstStyle/>
        <a:p>
          <a:endParaRPr lang="en-US"/>
        </a:p>
      </dgm:t>
    </dgm:pt>
    <dgm:pt modelId="{561289EE-F855-4236-B4B9-598AD75106C3}" type="pres">
      <dgm:prSet presAssocID="{07D92FC5-593F-4D80-B7A9-544CB4D0A2E0}" presName="hierRoot2" presStyleCnt="0">
        <dgm:presLayoutVars>
          <dgm:hierBranch val="init"/>
        </dgm:presLayoutVars>
      </dgm:prSet>
      <dgm:spPr/>
    </dgm:pt>
    <dgm:pt modelId="{34AC1EAB-DD54-4BCD-9055-4965D94E56DF}" type="pres">
      <dgm:prSet presAssocID="{07D92FC5-593F-4D80-B7A9-544CB4D0A2E0}" presName="rootComposite" presStyleCnt="0"/>
      <dgm:spPr/>
    </dgm:pt>
    <dgm:pt modelId="{73D7C66B-CB02-44C0-86AF-B385547B169B}" type="pres">
      <dgm:prSet presAssocID="{07D92FC5-593F-4D80-B7A9-544CB4D0A2E0}" presName="rootText" presStyleLbl="node4" presStyleIdx="6" presStyleCnt="10">
        <dgm:presLayoutVars>
          <dgm:chPref val="3"/>
        </dgm:presLayoutVars>
      </dgm:prSet>
      <dgm:spPr/>
      <dgm:t>
        <a:bodyPr/>
        <a:lstStyle/>
        <a:p>
          <a:endParaRPr lang="en-US"/>
        </a:p>
      </dgm:t>
    </dgm:pt>
    <dgm:pt modelId="{7F17D5E8-0949-4526-8E95-2AF0128ACD46}" type="pres">
      <dgm:prSet presAssocID="{07D92FC5-593F-4D80-B7A9-544CB4D0A2E0}" presName="rootConnector" presStyleLbl="node4" presStyleIdx="6" presStyleCnt="10"/>
      <dgm:spPr/>
      <dgm:t>
        <a:bodyPr/>
        <a:lstStyle/>
        <a:p>
          <a:endParaRPr lang="en-US"/>
        </a:p>
      </dgm:t>
    </dgm:pt>
    <dgm:pt modelId="{BFB03D01-F459-40F8-99E3-D0C39CF0B217}" type="pres">
      <dgm:prSet presAssocID="{07D92FC5-593F-4D80-B7A9-544CB4D0A2E0}" presName="hierChild4" presStyleCnt="0"/>
      <dgm:spPr/>
    </dgm:pt>
    <dgm:pt modelId="{6543A92D-D255-438E-9FB5-8EDA5E0C95DC}" type="pres">
      <dgm:prSet presAssocID="{07D92FC5-593F-4D80-B7A9-544CB4D0A2E0}" presName="hierChild5" presStyleCnt="0"/>
      <dgm:spPr/>
    </dgm:pt>
    <dgm:pt modelId="{20F4D974-ED0D-4635-9C21-AC309F35AB40}" type="pres">
      <dgm:prSet presAssocID="{A7F03D07-7B9E-4291-AECD-8FD32BF56035}" presName="Name37" presStyleLbl="parChTrans1D4" presStyleIdx="7" presStyleCnt="10"/>
      <dgm:spPr/>
      <dgm:t>
        <a:bodyPr/>
        <a:lstStyle/>
        <a:p>
          <a:endParaRPr lang="en-US"/>
        </a:p>
      </dgm:t>
    </dgm:pt>
    <dgm:pt modelId="{1B0AB483-1799-450C-B958-53335D9DB7D3}" type="pres">
      <dgm:prSet presAssocID="{2D245324-3602-4493-A634-9BA11D209E89}" presName="hierRoot2" presStyleCnt="0">
        <dgm:presLayoutVars>
          <dgm:hierBranch val="init"/>
        </dgm:presLayoutVars>
      </dgm:prSet>
      <dgm:spPr/>
    </dgm:pt>
    <dgm:pt modelId="{C068F541-2748-4ADC-851A-C8F0C59F27AB}" type="pres">
      <dgm:prSet presAssocID="{2D245324-3602-4493-A634-9BA11D209E89}" presName="rootComposite" presStyleCnt="0"/>
      <dgm:spPr/>
    </dgm:pt>
    <dgm:pt modelId="{CA59E9B4-E506-44A4-B5D6-3F7B1DB223DA}" type="pres">
      <dgm:prSet presAssocID="{2D245324-3602-4493-A634-9BA11D209E89}" presName="rootText" presStyleLbl="node4" presStyleIdx="7" presStyleCnt="10">
        <dgm:presLayoutVars>
          <dgm:chPref val="3"/>
        </dgm:presLayoutVars>
      </dgm:prSet>
      <dgm:spPr/>
      <dgm:t>
        <a:bodyPr/>
        <a:lstStyle/>
        <a:p>
          <a:endParaRPr lang="en-US"/>
        </a:p>
      </dgm:t>
    </dgm:pt>
    <dgm:pt modelId="{A9A1BFC8-C8A3-45CF-8E3E-655B66DD5CA5}" type="pres">
      <dgm:prSet presAssocID="{2D245324-3602-4493-A634-9BA11D209E89}" presName="rootConnector" presStyleLbl="node4" presStyleIdx="7" presStyleCnt="10"/>
      <dgm:spPr/>
      <dgm:t>
        <a:bodyPr/>
        <a:lstStyle/>
        <a:p>
          <a:endParaRPr lang="en-US"/>
        </a:p>
      </dgm:t>
    </dgm:pt>
    <dgm:pt modelId="{4629667F-B27D-41DA-B63C-94254BD68385}" type="pres">
      <dgm:prSet presAssocID="{2D245324-3602-4493-A634-9BA11D209E89}" presName="hierChild4" presStyleCnt="0"/>
      <dgm:spPr/>
    </dgm:pt>
    <dgm:pt modelId="{D0F5CB3A-313C-45B8-B8A3-AA590C80A244}" type="pres">
      <dgm:prSet presAssocID="{2D245324-3602-4493-A634-9BA11D209E89}" presName="hierChild5" presStyleCnt="0"/>
      <dgm:spPr/>
    </dgm:pt>
    <dgm:pt modelId="{0E9270BD-7AEA-46C2-BE61-0999CB0FD595}" type="pres">
      <dgm:prSet presAssocID="{DC3577C4-F980-43D9-A786-29FDB8FA9266}" presName="hierChild5" presStyleCnt="0"/>
      <dgm:spPr/>
    </dgm:pt>
    <dgm:pt modelId="{A5A50C4F-F649-4201-9E83-01AAA11D55C3}" type="pres">
      <dgm:prSet presAssocID="{2F0D7ACF-7227-4C7B-B023-B2652885FCE2}" presName="Name37" presStyleLbl="parChTrans1D3" presStyleIdx="4" presStyleCnt="5"/>
      <dgm:spPr/>
      <dgm:t>
        <a:bodyPr/>
        <a:lstStyle/>
        <a:p>
          <a:endParaRPr lang="en-US"/>
        </a:p>
      </dgm:t>
    </dgm:pt>
    <dgm:pt modelId="{B7F369CA-3C6B-490A-AAEF-61DA563688FC}" type="pres">
      <dgm:prSet presAssocID="{FB962AFE-A939-4D3E-A7AB-0B299451186B}" presName="hierRoot2" presStyleCnt="0">
        <dgm:presLayoutVars>
          <dgm:hierBranch val="init"/>
        </dgm:presLayoutVars>
      </dgm:prSet>
      <dgm:spPr/>
    </dgm:pt>
    <dgm:pt modelId="{24BFECF4-8279-4C78-AB56-E668B518B791}" type="pres">
      <dgm:prSet presAssocID="{FB962AFE-A939-4D3E-A7AB-0B299451186B}" presName="rootComposite" presStyleCnt="0"/>
      <dgm:spPr/>
    </dgm:pt>
    <dgm:pt modelId="{6435865C-F090-4D8D-A2DB-B1C9DAD17177}" type="pres">
      <dgm:prSet presAssocID="{FB962AFE-A939-4D3E-A7AB-0B299451186B}" presName="rootText" presStyleLbl="node3" presStyleIdx="4" presStyleCnt="5">
        <dgm:presLayoutVars>
          <dgm:chPref val="3"/>
        </dgm:presLayoutVars>
      </dgm:prSet>
      <dgm:spPr/>
      <dgm:t>
        <a:bodyPr/>
        <a:lstStyle/>
        <a:p>
          <a:endParaRPr lang="en-US"/>
        </a:p>
      </dgm:t>
    </dgm:pt>
    <dgm:pt modelId="{96B47A08-0173-4623-B635-04B6F28B66F8}" type="pres">
      <dgm:prSet presAssocID="{FB962AFE-A939-4D3E-A7AB-0B299451186B}" presName="rootConnector" presStyleLbl="node3" presStyleIdx="4" presStyleCnt="5"/>
      <dgm:spPr/>
      <dgm:t>
        <a:bodyPr/>
        <a:lstStyle/>
        <a:p>
          <a:endParaRPr lang="en-US"/>
        </a:p>
      </dgm:t>
    </dgm:pt>
    <dgm:pt modelId="{560293E7-3958-4A9B-B9D5-6563B8777875}" type="pres">
      <dgm:prSet presAssocID="{FB962AFE-A939-4D3E-A7AB-0B299451186B}" presName="hierChild4" presStyleCnt="0"/>
      <dgm:spPr/>
    </dgm:pt>
    <dgm:pt modelId="{0511DB6C-1038-4D90-B9A6-86BC860BB9EA}" type="pres">
      <dgm:prSet presAssocID="{398664D5-2384-4039-B2B0-381AC96C21C3}" presName="Name37" presStyleLbl="parChTrans1D4" presStyleIdx="8" presStyleCnt="10"/>
      <dgm:spPr/>
      <dgm:t>
        <a:bodyPr/>
        <a:lstStyle/>
        <a:p>
          <a:endParaRPr lang="en-US"/>
        </a:p>
      </dgm:t>
    </dgm:pt>
    <dgm:pt modelId="{D8C70C44-C88C-474B-B144-DED38484E932}" type="pres">
      <dgm:prSet presAssocID="{4E85981E-2906-4776-AD2A-814605E9F5F4}" presName="hierRoot2" presStyleCnt="0">
        <dgm:presLayoutVars>
          <dgm:hierBranch val="init"/>
        </dgm:presLayoutVars>
      </dgm:prSet>
      <dgm:spPr/>
    </dgm:pt>
    <dgm:pt modelId="{EADD0866-9819-45DD-BFB4-1503E0595366}" type="pres">
      <dgm:prSet presAssocID="{4E85981E-2906-4776-AD2A-814605E9F5F4}" presName="rootComposite" presStyleCnt="0"/>
      <dgm:spPr/>
    </dgm:pt>
    <dgm:pt modelId="{1F56CF96-6AF6-4D75-B017-E12C6553B9AC}" type="pres">
      <dgm:prSet presAssocID="{4E85981E-2906-4776-AD2A-814605E9F5F4}" presName="rootText" presStyleLbl="node4" presStyleIdx="8" presStyleCnt="10">
        <dgm:presLayoutVars>
          <dgm:chPref val="3"/>
        </dgm:presLayoutVars>
      </dgm:prSet>
      <dgm:spPr/>
      <dgm:t>
        <a:bodyPr/>
        <a:lstStyle/>
        <a:p>
          <a:endParaRPr lang="en-US"/>
        </a:p>
      </dgm:t>
    </dgm:pt>
    <dgm:pt modelId="{74DB1230-3CEE-4621-94D9-C815FAA41626}" type="pres">
      <dgm:prSet presAssocID="{4E85981E-2906-4776-AD2A-814605E9F5F4}" presName="rootConnector" presStyleLbl="node4" presStyleIdx="8" presStyleCnt="10"/>
      <dgm:spPr/>
      <dgm:t>
        <a:bodyPr/>
        <a:lstStyle/>
        <a:p>
          <a:endParaRPr lang="en-US"/>
        </a:p>
      </dgm:t>
    </dgm:pt>
    <dgm:pt modelId="{726F2525-A736-4260-91E7-416D84F7829A}" type="pres">
      <dgm:prSet presAssocID="{4E85981E-2906-4776-AD2A-814605E9F5F4}" presName="hierChild4" presStyleCnt="0"/>
      <dgm:spPr/>
    </dgm:pt>
    <dgm:pt modelId="{0321D385-6FF2-4A03-AE49-A841749EF0F5}" type="pres">
      <dgm:prSet presAssocID="{4E85981E-2906-4776-AD2A-814605E9F5F4}" presName="hierChild5" presStyleCnt="0"/>
      <dgm:spPr/>
    </dgm:pt>
    <dgm:pt modelId="{1BC6FFE1-EAD8-4AC4-92D5-37696556A3C3}" type="pres">
      <dgm:prSet presAssocID="{2597C307-D7E8-433F-B068-D76C27AFF659}" presName="Name37" presStyleLbl="parChTrans1D4" presStyleIdx="9" presStyleCnt="10"/>
      <dgm:spPr/>
      <dgm:t>
        <a:bodyPr/>
        <a:lstStyle/>
        <a:p>
          <a:endParaRPr lang="en-US"/>
        </a:p>
      </dgm:t>
    </dgm:pt>
    <dgm:pt modelId="{F1678540-FC23-4AF9-9498-DE2A8EEBCAFE}" type="pres">
      <dgm:prSet presAssocID="{DA04A2C0-2AD4-482D-BC37-F9F3D0FF3ECD}" presName="hierRoot2" presStyleCnt="0">
        <dgm:presLayoutVars>
          <dgm:hierBranch val="init"/>
        </dgm:presLayoutVars>
      </dgm:prSet>
      <dgm:spPr/>
    </dgm:pt>
    <dgm:pt modelId="{2F72F360-8522-4335-920F-75C0F813E18B}" type="pres">
      <dgm:prSet presAssocID="{DA04A2C0-2AD4-482D-BC37-F9F3D0FF3ECD}" presName="rootComposite" presStyleCnt="0"/>
      <dgm:spPr/>
    </dgm:pt>
    <dgm:pt modelId="{31115AA5-C980-4D17-A762-42B4E836C3F0}" type="pres">
      <dgm:prSet presAssocID="{DA04A2C0-2AD4-482D-BC37-F9F3D0FF3ECD}" presName="rootText" presStyleLbl="node4" presStyleIdx="9" presStyleCnt="10">
        <dgm:presLayoutVars>
          <dgm:chPref val="3"/>
        </dgm:presLayoutVars>
      </dgm:prSet>
      <dgm:spPr/>
      <dgm:t>
        <a:bodyPr/>
        <a:lstStyle/>
        <a:p>
          <a:endParaRPr lang="en-US"/>
        </a:p>
      </dgm:t>
    </dgm:pt>
    <dgm:pt modelId="{4C06FDAE-9F24-4400-AA3C-CD0FAA7D3714}" type="pres">
      <dgm:prSet presAssocID="{DA04A2C0-2AD4-482D-BC37-F9F3D0FF3ECD}" presName="rootConnector" presStyleLbl="node4" presStyleIdx="9" presStyleCnt="10"/>
      <dgm:spPr/>
      <dgm:t>
        <a:bodyPr/>
        <a:lstStyle/>
        <a:p>
          <a:endParaRPr lang="en-US"/>
        </a:p>
      </dgm:t>
    </dgm:pt>
    <dgm:pt modelId="{B7B60CFB-123A-4372-B102-0A44C5194568}" type="pres">
      <dgm:prSet presAssocID="{DA04A2C0-2AD4-482D-BC37-F9F3D0FF3ECD}" presName="hierChild4" presStyleCnt="0"/>
      <dgm:spPr/>
    </dgm:pt>
    <dgm:pt modelId="{9AFC50E0-FE7B-4A7C-B445-5DE6D8FD277F}" type="pres">
      <dgm:prSet presAssocID="{DA04A2C0-2AD4-482D-BC37-F9F3D0FF3ECD}" presName="hierChild5" presStyleCnt="0"/>
      <dgm:spPr/>
    </dgm:pt>
    <dgm:pt modelId="{D0CCFF4C-7169-4870-85A9-8CB8B851C062}" type="pres">
      <dgm:prSet presAssocID="{FB962AFE-A939-4D3E-A7AB-0B299451186B}" presName="hierChild5" presStyleCnt="0"/>
      <dgm:spPr/>
    </dgm:pt>
    <dgm:pt modelId="{ADC2DF0E-A998-4D01-A910-81E5DD09D8B9}" type="pres">
      <dgm:prSet presAssocID="{21925F01-9825-4C71-87CA-ECDF5F8ACC66}" presName="hierChild5" presStyleCnt="0"/>
      <dgm:spPr/>
    </dgm:pt>
    <dgm:pt modelId="{273C29E8-180A-48D7-BF81-502372EAC662}" type="pres">
      <dgm:prSet presAssocID="{7CA72529-21B2-4954-92C9-20AFB848BB1A}" presName="hierChild3" presStyleCnt="0"/>
      <dgm:spPr/>
    </dgm:pt>
  </dgm:ptLst>
  <dgm:cxnLst>
    <dgm:cxn modelId="{609037AC-D960-4880-9053-17C8195DB2C9}" type="presOf" srcId="{61903084-8D4D-498A-BD1B-0A5434F7AF75}" destId="{0E1DE16F-F964-42BD-B9B6-A211A68DF4DD}" srcOrd="0" destOrd="0" presId="urn:microsoft.com/office/officeart/2005/8/layout/orgChart1"/>
    <dgm:cxn modelId="{58E5536E-9A68-427A-B8C1-28A61C98414F}" srcId="{21925F01-9825-4C71-87CA-ECDF5F8ACC66}" destId="{61903084-8D4D-498A-BD1B-0A5434F7AF75}" srcOrd="0" destOrd="0" parTransId="{346BFC28-3FA8-4D24-9869-CDABC0075528}" sibTransId="{5B7890CA-5BED-48AB-B39D-59341BDD757D}"/>
    <dgm:cxn modelId="{9AD00687-955E-4EFC-AC05-EE5CB04FA9FD}" type="presOf" srcId="{07D92FC5-593F-4D80-B7A9-544CB4D0A2E0}" destId="{73D7C66B-CB02-44C0-86AF-B385547B169B}" srcOrd="0" destOrd="0" presId="urn:microsoft.com/office/officeart/2005/8/layout/orgChart1"/>
    <dgm:cxn modelId="{24085F25-6BA1-481D-A9B4-F20A47365F63}" srcId="{64041E8E-D738-49B4-B886-338418EE7F0D}" destId="{7CA72529-21B2-4954-92C9-20AFB848BB1A}" srcOrd="0" destOrd="0" parTransId="{A7470A50-3001-4E5F-8EFE-B87E7131AD90}" sibTransId="{D32B3636-34DE-4112-AD3D-A962DD178E27}"/>
    <dgm:cxn modelId="{521F2250-0DED-43AD-9E40-3988CFADF184}" srcId="{61903084-8D4D-498A-BD1B-0A5434F7AF75}" destId="{5CE41D17-35A3-4C32-86B9-9E435D8380FF}" srcOrd="1" destOrd="0" parTransId="{CE430111-5C9F-4AE8-9AE2-E97FA4A037E7}" sibTransId="{2B96AB62-013E-4D27-BE67-05301CA2D380}"/>
    <dgm:cxn modelId="{4F731F23-1DAC-4AD6-A455-0ACD7BCF52D7}" type="presOf" srcId="{21925F01-9825-4C71-87CA-ECDF5F8ACC66}" destId="{F33C41D2-7CC3-43FA-BD60-D420820BA3A3}" srcOrd="0" destOrd="0" presId="urn:microsoft.com/office/officeart/2005/8/layout/orgChart1"/>
    <dgm:cxn modelId="{CFA5E5B5-6618-4312-996D-E77306D365CB}" type="presOf" srcId="{07D92FC5-593F-4D80-B7A9-544CB4D0A2E0}" destId="{7F17D5E8-0949-4526-8E95-2AF0128ACD46}" srcOrd="1" destOrd="0" presId="urn:microsoft.com/office/officeart/2005/8/layout/orgChart1"/>
    <dgm:cxn modelId="{75589982-A678-4E6B-8734-8A8038614C7E}" srcId="{21A0B563-E6FD-49EB-A419-0387ACFEB8A9}" destId="{4E8CA3D8-FE51-4BE0-995C-4584EBB5AFE5}" srcOrd="0" destOrd="0" parTransId="{E70A0C5B-702C-4374-846A-B67BB7AF095A}" sibTransId="{5BA9C893-BB7B-4A5E-8D14-DB648A1E1F89}"/>
    <dgm:cxn modelId="{A953FEF6-9BDE-40CD-8871-EABEEBB372E1}" srcId="{FB962AFE-A939-4D3E-A7AB-0B299451186B}" destId="{4E85981E-2906-4776-AD2A-814605E9F5F4}" srcOrd="0" destOrd="0" parTransId="{398664D5-2384-4039-B2B0-381AC96C21C3}" sibTransId="{C6A703BA-0335-4A34-A367-D0A43599D345}"/>
    <dgm:cxn modelId="{66EBE4F0-FBC1-4433-B98F-3F68ACA0145C}" type="presOf" srcId="{53019455-B0A7-4D78-A9AC-5B9D0D1C2B11}" destId="{AEA7AAED-F8A2-4A2C-8314-512018B6A740}" srcOrd="1" destOrd="0" presId="urn:microsoft.com/office/officeart/2005/8/layout/orgChart1"/>
    <dgm:cxn modelId="{32C5360B-E16C-455E-84BB-9A6C37134D9F}" type="presOf" srcId="{2D245324-3602-4493-A634-9BA11D209E89}" destId="{A9A1BFC8-C8A3-45CF-8E3E-655B66DD5CA5}" srcOrd="1" destOrd="0" presId="urn:microsoft.com/office/officeart/2005/8/layout/orgChart1"/>
    <dgm:cxn modelId="{0042E6D3-D1BA-41F5-848C-D69594B05C2F}" type="presOf" srcId="{0EF0C3BE-F7E7-4450-8B3C-4700594E06BE}" destId="{A34539E9-9B69-40A1-8586-9FBA1A02BDE2}" srcOrd="1" destOrd="0" presId="urn:microsoft.com/office/officeart/2005/8/layout/orgChart1"/>
    <dgm:cxn modelId="{2DD5F639-43D7-4B17-A944-96EC75C11066}" type="presOf" srcId="{61903084-8D4D-498A-BD1B-0A5434F7AF75}" destId="{17EEA09E-7CFE-4305-9DF0-965F9919BC92}" srcOrd="1" destOrd="0" presId="urn:microsoft.com/office/officeart/2005/8/layout/orgChart1"/>
    <dgm:cxn modelId="{18F7DDDD-1218-40EE-841C-3F2B6E99589E}" srcId="{21925F01-9825-4C71-87CA-ECDF5F8ACC66}" destId="{DC3577C4-F980-43D9-A786-29FDB8FA9266}" srcOrd="1" destOrd="0" parTransId="{C3A394D6-55CC-4480-A5DD-9C9F19B8F04B}" sibTransId="{CA0860F0-116C-4439-B7E6-EBE5529E57EC}"/>
    <dgm:cxn modelId="{28A84B6E-2C31-458D-A312-C6CCC66D06B8}" srcId="{21A0B563-E6FD-49EB-A419-0387ACFEB8A9}" destId="{0EF0C3BE-F7E7-4450-8B3C-4700594E06BE}" srcOrd="1" destOrd="0" parTransId="{ECC122E1-7AED-4DD1-B36A-6D24AC0FE39A}" sibTransId="{1D5E608B-6A3C-4DAC-8DFB-396C1AD492F2}"/>
    <dgm:cxn modelId="{CB3920AA-E031-48A2-8039-97E16DFDF558}" type="presOf" srcId="{398664D5-2384-4039-B2B0-381AC96C21C3}" destId="{0511DB6C-1038-4D90-B9A6-86BC860BB9EA}" srcOrd="0" destOrd="0" presId="urn:microsoft.com/office/officeart/2005/8/layout/orgChart1"/>
    <dgm:cxn modelId="{D75340B4-3496-4D98-8E2B-71A641C18870}" type="presOf" srcId="{E70A0C5B-702C-4374-846A-B67BB7AF095A}" destId="{9A0C3B24-D951-4AEA-AC92-BBF540652C94}" srcOrd="0" destOrd="0" presId="urn:microsoft.com/office/officeart/2005/8/layout/orgChart1"/>
    <dgm:cxn modelId="{3F9ECC35-9040-4191-89E6-17F68651E18C}" type="presOf" srcId="{4E85981E-2906-4776-AD2A-814605E9F5F4}" destId="{1F56CF96-6AF6-4D75-B017-E12C6553B9AC}" srcOrd="0" destOrd="0" presId="urn:microsoft.com/office/officeart/2005/8/layout/orgChart1"/>
    <dgm:cxn modelId="{3715F606-6F4E-4A5F-A07A-716D9BDFAD5A}" type="presOf" srcId="{DC3577C4-F980-43D9-A786-29FDB8FA9266}" destId="{652B3E34-6CA1-4CDA-96F5-89837823AE8E}" srcOrd="1" destOrd="0" presId="urn:microsoft.com/office/officeart/2005/8/layout/orgChart1"/>
    <dgm:cxn modelId="{D06D6D5D-6891-4002-B8D6-5867C575568A}" srcId="{FDA208C3-0F45-4718-BD7B-7B520F0E8F3C}" destId="{21A0B563-E6FD-49EB-A419-0387ACFEB8A9}" srcOrd="0" destOrd="0" parTransId="{1D9DE340-4366-4F0F-A0E8-63C33BFBE38C}" sibTransId="{8DCE97A8-255F-4BA0-842F-83710B722586}"/>
    <dgm:cxn modelId="{2D29B10A-3AED-4A44-9C1E-FF9789FAE59F}" type="presOf" srcId="{7CA72529-21B2-4954-92C9-20AFB848BB1A}" destId="{EB8A6384-5E3B-4575-AC68-2CFC85593845}" srcOrd="0" destOrd="0" presId="urn:microsoft.com/office/officeart/2005/8/layout/orgChart1"/>
    <dgm:cxn modelId="{5E37A36E-BB6F-47D1-AFC3-861F273A7B42}" type="presOf" srcId="{DA04A2C0-2AD4-482D-BC37-F9F3D0FF3ECD}" destId="{4C06FDAE-9F24-4400-AA3C-CD0FAA7D3714}" srcOrd="1" destOrd="0" presId="urn:microsoft.com/office/officeart/2005/8/layout/orgChart1"/>
    <dgm:cxn modelId="{3AE99B0D-B156-44FB-8444-22CD744D3954}" type="presOf" srcId="{9A8FB2EC-8D42-4402-8100-DDB139652704}" destId="{1E203A7F-9977-4097-9397-57D833079538}" srcOrd="1" destOrd="0" presId="urn:microsoft.com/office/officeart/2005/8/layout/orgChart1"/>
    <dgm:cxn modelId="{8B9B2194-EDBA-4827-B5FE-0531D42A726B}" type="presOf" srcId="{21A0B563-E6FD-49EB-A419-0387ACFEB8A9}" destId="{C7ECE5E4-9B0D-4367-9B44-EF7B8C65DA82}" srcOrd="1" destOrd="0" presId="urn:microsoft.com/office/officeart/2005/8/layout/orgChart1"/>
    <dgm:cxn modelId="{742A527C-40AF-4AD9-986A-D6424DE96E17}" type="presOf" srcId="{ECC122E1-7AED-4DD1-B36A-6D24AC0FE39A}" destId="{E8128B54-00BC-46F4-B53A-9CF42E72BADA}" srcOrd="0" destOrd="0" presId="urn:microsoft.com/office/officeart/2005/8/layout/orgChart1"/>
    <dgm:cxn modelId="{41963BE6-F369-4AB2-9699-E807A9377D43}" srcId="{DC3577C4-F980-43D9-A786-29FDB8FA9266}" destId="{2D245324-3602-4493-A634-9BA11D209E89}" srcOrd="1" destOrd="0" parTransId="{A7F03D07-7B9E-4291-AECD-8FD32BF56035}" sibTransId="{2DFBC658-73E5-4387-800D-B3B0CA3C46F7}"/>
    <dgm:cxn modelId="{E2AF737F-61A7-4CCE-824D-7218DB413570}" type="presOf" srcId="{346BFC28-3FA8-4D24-9869-CDABC0075528}" destId="{6B40B4B7-1F9B-4064-9092-1866F468BBBB}" srcOrd="0" destOrd="0" presId="urn:microsoft.com/office/officeart/2005/8/layout/orgChart1"/>
    <dgm:cxn modelId="{A8758465-0ACA-4B49-8D13-71F95CE6794D}" type="presOf" srcId="{2597C307-D7E8-433F-B068-D76C27AFF659}" destId="{1BC6FFE1-EAD8-4AC4-92D5-37696556A3C3}" srcOrd="0" destOrd="0" presId="urn:microsoft.com/office/officeart/2005/8/layout/orgChart1"/>
    <dgm:cxn modelId="{085B66F5-1166-462E-94A5-6A9C1DCC710B}" type="presOf" srcId="{FDA208C3-0F45-4718-BD7B-7B520F0E8F3C}" destId="{22B14D39-5139-4DCB-A347-56C2B4F61D05}" srcOrd="1" destOrd="0" presId="urn:microsoft.com/office/officeart/2005/8/layout/orgChart1"/>
    <dgm:cxn modelId="{4C2BFFFC-348D-497A-94FB-9EEFA15BF039}" type="presOf" srcId="{51D104DC-5326-4E59-BAFF-9A4C4E8FF1CE}" destId="{E76FF504-EEF1-4870-ABD6-9D9945E0ADE7}" srcOrd="0" destOrd="0" presId="urn:microsoft.com/office/officeart/2005/8/layout/orgChart1"/>
    <dgm:cxn modelId="{76CA46B7-026E-478B-8105-AF2A469C3DA9}" type="presOf" srcId="{21A0B563-E6FD-49EB-A419-0387ACFEB8A9}" destId="{64C627E8-A41F-4101-A8EA-011A61F24934}" srcOrd="0" destOrd="0" presId="urn:microsoft.com/office/officeart/2005/8/layout/orgChart1"/>
    <dgm:cxn modelId="{BEF8B04B-AC66-4484-AC98-E70505AE74CD}" type="presOf" srcId="{0EF0C3BE-F7E7-4450-8B3C-4700594E06BE}" destId="{9C9711E5-D5A6-4ADD-9A26-3BE531A77F6B}" srcOrd="0" destOrd="0" presId="urn:microsoft.com/office/officeart/2005/8/layout/orgChart1"/>
    <dgm:cxn modelId="{EA8CA665-AB2C-43A0-8DB4-D0CE45450B0B}" type="presOf" srcId="{1D9DE340-4366-4F0F-A0E8-63C33BFBE38C}" destId="{CC00AE31-6141-4FD5-87CB-CDA5C6557294}" srcOrd="0" destOrd="0" presId="urn:microsoft.com/office/officeart/2005/8/layout/orgChart1"/>
    <dgm:cxn modelId="{E2DA37C1-7C60-4A62-96D3-C1204FADF10E}" type="presOf" srcId="{51D104DC-5326-4E59-BAFF-9A4C4E8FF1CE}" destId="{45FFF64C-7210-41CA-B5B3-53DC8321611A}" srcOrd="1" destOrd="0" presId="urn:microsoft.com/office/officeart/2005/8/layout/orgChart1"/>
    <dgm:cxn modelId="{7E790F7F-48B2-4709-93BE-C0147A19CBA5}" type="presOf" srcId="{A7F03D07-7B9E-4291-AECD-8FD32BF56035}" destId="{20F4D974-ED0D-4635-9C21-AC309F35AB40}" srcOrd="0" destOrd="0" presId="urn:microsoft.com/office/officeart/2005/8/layout/orgChart1"/>
    <dgm:cxn modelId="{8958C930-46B1-4909-B844-79AC3E181918}" type="presOf" srcId="{C3A394D6-55CC-4480-A5DD-9C9F19B8F04B}" destId="{A644BD00-3732-4E58-9092-660B93F5C36C}" srcOrd="0" destOrd="0" presId="urn:microsoft.com/office/officeart/2005/8/layout/orgChart1"/>
    <dgm:cxn modelId="{96719F30-FD29-45A7-8648-8DD7C733C782}" type="presOf" srcId="{4E8CA3D8-FE51-4BE0-995C-4584EBB5AFE5}" destId="{60B64D5A-84B5-4E0B-802C-A4B44F2D1EC3}" srcOrd="1" destOrd="0" presId="urn:microsoft.com/office/officeart/2005/8/layout/orgChart1"/>
    <dgm:cxn modelId="{93ADFD00-237C-4153-A4CF-FCAFAC613810}" srcId="{51D104DC-5326-4E59-BAFF-9A4C4E8FF1CE}" destId="{9A8FB2EC-8D42-4402-8100-DDB139652704}" srcOrd="1" destOrd="0" parTransId="{AC6D2626-5327-43AC-BBEB-4364429CB87A}" sibTransId="{4E0A1144-500C-407D-9668-D6321387C098}"/>
    <dgm:cxn modelId="{EBB93AE9-D097-40D8-B078-D61A2B5A2697}" type="presOf" srcId="{4E8CA3D8-FE51-4BE0-995C-4584EBB5AFE5}" destId="{AEB26095-5366-4A42-8E8A-771B1A072B0C}" srcOrd="0" destOrd="0" presId="urn:microsoft.com/office/officeart/2005/8/layout/orgChart1"/>
    <dgm:cxn modelId="{E021BC0A-B3D5-41AD-9195-5DFD27EB36A2}" srcId="{DC3577C4-F980-43D9-A786-29FDB8FA9266}" destId="{07D92FC5-593F-4D80-B7A9-544CB4D0A2E0}" srcOrd="0" destOrd="0" parTransId="{489EC250-B786-4FC2-88B4-203AAC093C0B}" sibTransId="{E5C7BF62-5161-4C6C-89A5-81847C191C65}"/>
    <dgm:cxn modelId="{4AA79232-BEE7-4A7F-942D-8B810AB6E401}" type="presOf" srcId="{53019455-B0A7-4D78-A9AC-5B9D0D1C2B11}" destId="{A21A168D-43FE-4F47-85F3-A78E8D97EFF4}" srcOrd="0" destOrd="0" presId="urn:microsoft.com/office/officeart/2005/8/layout/orgChart1"/>
    <dgm:cxn modelId="{5A14F0C8-1486-4001-8C14-E8DAF1A08DF1}" type="presOf" srcId="{F00D08F1-3D97-4708-8957-761CE60C4F0D}" destId="{DF10B330-412E-4763-9132-487AF86F9714}" srcOrd="0" destOrd="0" presId="urn:microsoft.com/office/officeart/2005/8/layout/orgChart1"/>
    <dgm:cxn modelId="{53C4F680-20A9-4029-9313-13ED41780B2C}" srcId="{7CA72529-21B2-4954-92C9-20AFB848BB1A}" destId="{FDA208C3-0F45-4718-BD7B-7B520F0E8F3C}" srcOrd="0" destOrd="0" parTransId="{94FE961A-1FB1-4E74-A84B-EB6AD266590C}" sibTransId="{3E52A479-879A-48EB-AD15-D0FA2468AB90}"/>
    <dgm:cxn modelId="{488A3F3B-CDAE-4723-A966-3D3E0B4B2B6D}" type="presOf" srcId="{94FE961A-1FB1-4E74-A84B-EB6AD266590C}" destId="{3CE4C30B-21BD-40FE-BCA0-3BF0D199637D}" srcOrd="0" destOrd="0" presId="urn:microsoft.com/office/officeart/2005/8/layout/orgChart1"/>
    <dgm:cxn modelId="{073286D6-C6CD-47FF-A6A4-7FCF4A6DD136}" type="presOf" srcId="{ABFA66A1-4D94-4AF0-A620-97B309BA95B8}" destId="{CEAC0868-0CAA-475D-9CBE-0360E65B137B}" srcOrd="0" destOrd="0" presId="urn:microsoft.com/office/officeart/2005/8/layout/orgChart1"/>
    <dgm:cxn modelId="{790B6652-C7AE-4631-840A-1C7BE4D03F9E}" srcId="{FDA208C3-0F45-4718-BD7B-7B520F0E8F3C}" destId="{51D104DC-5326-4E59-BAFF-9A4C4E8FF1CE}" srcOrd="1" destOrd="0" parTransId="{0C4D6007-2781-46FE-82BE-8736BF5276F4}" sibTransId="{2C05B249-1E42-45DB-8C61-2C4E410CAD5C}"/>
    <dgm:cxn modelId="{2D9E411A-A584-43B0-8806-6224ED44A2BE}" type="presOf" srcId="{FB962AFE-A939-4D3E-A7AB-0B299451186B}" destId="{96B47A08-0173-4623-B635-04B6F28B66F8}" srcOrd="1" destOrd="0" presId="urn:microsoft.com/office/officeart/2005/8/layout/orgChart1"/>
    <dgm:cxn modelId="{6FE7447D-917F-420B-943E-F6B97A261CC2}" type="presOf" srcId="{489EC250-B786-4FC2-88B4-203AAC093C0B}" destId="{341603AC-34CD-4F44-B2BA-F5AA85B1A2E6}" srcOrd="0" destOrd="0" presId="urn:microsoft.com/office/officeart/2005/8/layout/orgChart1"/>
    <dgm:cxn modelId="{F03AE1DD-3929-49EE-9865-B06B35197155}" type="presOf" srcId="{0C4D6007-2781-46FE-82BE-8736BF5276F4}" destId="{2412A656-6492-489F-ABCA-38355CC6251F}" srcOrd="0" destOrd="0" presId="urn:microsoft.com/office/officeart/2005/8/layout/orgChart1"/>
    <dgm:cxn modelId="{DB891E69-1FCA-4FA2-9FC5-B7F50B6EFBCE}" type="presOf" srcId="{AC6D2626-5327-43AC-BBEB-4364429CB87A}" destId="{EF4B7DB1-A2EB-4EDD-8C43-EA5496172F23}" srcOrd="0" destOrd="0" presId="urn:microsoft.com/office/officeart/2005/8/layout/orgChart1"/>
    <dgm:cxn modelId="{54C0BEEC-C0F1-4615-94E7-8212A4FB9605}" type="presOf" srcId="{64041E8E-D738-49B4-B886-338418EE7F0D}" destId="{134D4F9F-78C8-4885-B174-1CAE3BD0687D}" srcOrd="0" destOrd="0" presId="urn:microsoft.com/office/officeart/2005/8/layout/orgChart1"/>
    <dgm:cxn modelId="{9770B97A-7822-432B-B8C6-AF7DEDC92DA9}" srcId="{61903084-8D4D-498A-BD1B-0A5434F7AF75}" destId="{53019455-B0A7-4D78-A9AC-5B9D0D1C2B11}" srcOrd="0" destOrd="0" parTransId="{ABFA66A1-4D94-4AF0-A620-97B309BA95B8}" sibTransId="{5F79DAEA-2BB0-4A29-9A63-FF0EE28683CB}"/>
    <dgm:cxn modelId="{6554E515-9624-46DE-B1B7-AD838CD470E8}" type="presOf" srcId="{9A8FB2EC-8D42-4402-8100-DDB139652704}" destId="{5D78A52A-4105-4225-8E61-544BAD2DDBBF}" srcOrd="0" destOrd="0" presId="urn:microsoft.com/office/officeart/2005/8/layout/orgChart1"/>
    <dgm:cxn modelId="{4242402C-108E-4C43-8E01-FF7D58968A75}" type="presOf" srcId="{5CE41D17-35A3-4C32-86B9-9E435D8380FF}" destId="{65EC7CE5-1D0F-4BF5-8807-DA06463D26D0}" srcOrd="0" destOrd="0" presId="urn:microsoft.com/office/officeart/2005/8/layout/orgChart1"/>
    <dgm:cxn modelId="{4D795B6C-045C-4A2A-B927-A7324267C9FD}" srcId="{7CA72529-21B2-4954-92C9-20AFB848BB1A}" destId="{21925F01-9825-4C71-87CA-ECDF5F8ACC66}" srcOrd="1" destOrd="0" parTransId="{F00D08F1-3D97-4708-8957-761CE60C4F0D}" sibTransId="{96EA7B99-22CF-460A-96F1-4C93C3442B07}"/>
    <dgm:cxn modelId="{87ABF410-9FC5-4217-A148-B516448CC8EF}" type="presOf" srcId="{7CA72529-21B2-4954-92C9-20AFB848BB1A}" destId="{EE8DCCE9-1851-422F-B866-D2A3011AAF4D}" srcOrd="1" destOrd="0" presId="urn:microsoft.com/office/officeart/2005/8/layout/orgChart1"/>
    <dgm:cxn modelId="{2181E927-D752-406E-AEA5-F159A394E322}" type="presOf" srcId="{2F0D7ACF-7227-4C7B-B023-B2652885FCE2}" destId="{A5A50C4F-F649-4201-9E83-01AAA11D55C3}" srcOrd="0" destOrd="0" presId="urn:microsoft.com/office/officeart/2005/8/layout/orgChart1"/>
    <dgm:cxn modelId="{EB999B9A-8994-4919-A6E7-939266B6A56E}" type="presOf" srcId="{9B549E8B-8039-4F9D-92FB-1A03C9292CB0}" destId="{118062E1-E54E-4FBC-A874-86E826402BF7}" srcOrd="0" destOrd="0" presId="urn:microsoft.com/office/officeart/2005/8/layout/orgChart1"/>
    <dgm:cxn modelId="{155CE154-3FB3-49D7-B007-1BEFA110526D}" srcId="{FB962AFE-A939-4D3E-A7AB-0B299451186B}" destId="{DA04A2C0-2AD4-482D-BC37-F9F3D0FF3ECD}" srcOrd="1" destOrd="0" parTransId="{2597C307-D7E8-433F-B068-D76C27AFF659}" sibTransId="{58D7285A-096D-48FC-92AA-9774334AC1A5}"/>
    <dgm:cxn modelId="{71953030-0FD8-40AF-B3D9-FE9FB6BDBD78}" type="presOf" srcId="{FDA208C3-0F45-4718-BD7B-7B520F0E8F3C}" destId="{6C0EE6E2-96B9-40E5-B494-61C2B93C5415}" srcOrd="0" destOrd="0" presId="urn:microsoft.com/office/officeart/2005/8/layout/orgChart1"/>
    <dgm:cxn modelId="{A989CCA4-54D9-4A11-A371-1E42EC8DB4BD}" srcId="{51D104DC-5326-4E59-BAFF-9A4C4E8FF1CE}" destId="{D63839E6-2319-48E1-89B8-2531AC19E6EE}" srcOrd="0" destOrd="0" parTransId="{9B549E8B-8039-4F9D-92FB-1A03C9292CB0}" sibTransId="{33A7A552-43A7-4706-9BA9-562091B76849}"/>
    <dgm:cxn modelId="{B698AB6E-C356-447D-9D61-D7B7F988AD6E}" type="presOf" srcId="{DC3577C4-F980-43D9-A786-29FDB8FA9266}" destId="{F35A91F5-EFBB-43F5-906D-59614F89D01B}" srcOrd="0" destOrd="0" presId="urn:microsoft.com/office/officeart/2005/8/layout/orgChart1"/>
    <dgm:cxn modelId="{18A1AA52-8E19-49B9-AA41-8669328ECE17}" type="presOf" srcId="{DA04A2C0-2AD4-482D-BC37-F9F3D0FF3ECD}" destId="{31115AA5-C980-4D17-A762-42B4E836C3F0}" srcOrd="0" destOrd="0" presId="urn:microsoft.com/office/officeart/2005/8/layout/orgChart1"/>
    <dgm:cxn modelId="{22A0FA8A-FEB4-424F-BFD5-63FE58455649}" type="presOf" srcId="{CE430111-5C9F-4AE8-9AE2-E97FA4A037E7}" destId="{0CC6AF1E-8BD3-43C3-BF6B-31F3E70876BD}" srcOrd="0" destOrd="0" presId="urn:microsoft.com/office/officeart/2005/8/layout/orgChart1"/>
    <dgm:cxn modelId="{846D3963-9432-49EC-B7B3-BE6C2436A1B9}" type="presOf" srcId="{5CE41D17-35A3-4C32-86B9-9E435D8380FF}" destId="{54B6B098-8C52-4C99-A9F7-3344D76AE577}" srcOrd="1" destOrd="0" presId="urn:microsoft.com/office/officeart/2005/8/layout/orgChart1"/>
    <dgm:cxn modelId="{EF7E911C-D997-4BF8-A18F-DACEA930974D}" srcId="{21925F01-9825-4C71-87CA-ECDF5F8ACC66}" destId="{FB962AFE-A939-4D3E-A7AB-0B299451186B}" srcOrd="2" destOrd="0" parTransId="{2F0D7ACF-7227-4C7B-B023-B2652885FCE2}" sibTransId="{4A2F7619-A914-414D-9785-5201BF485859}"/>
    <dgm:cxn modelId="{8D13C967-C89E-413F-B194-162094B92B78}" type="presOf" srcId="{FB962AFE-A939-4D3E-A7AB-0B299451186B}" destId="{6435865C-F090-4D8D-A2DB-B1C9DAD17177}" srcOrd="0" destOrd="0" presId="urn:microsoft.com/office/officeart/2005/8/layout/orgChart1"/>
    <dgm:cxn modelId="{4F456FE4-33D5-451B-82E9-02C3B0C3F0B5}" type="presOf" srcId="{21925F01-9825-4C71-87CA-ECDF5F8ACC66}" destId="{098E40DC-622C-44D3-8046-A36E6F94D40D}" srcOrd="1" destOrd="0" presId="urn:microsoft.com/office/officeart/2005/8/layout/orgChart1"/>
    <dgm:cxn modelId="{A696C6F6-EE6D-44CC-9883-A79DFA654EAB}" type="presOf" srcId="{D63839E6-2319-48E1-89B8-2531AC19E6EE}" destId="{53AD8696-E4B0-4825-AB97-979DE7B458CB}" srcOrd="1" destOrd="0" presId="urn:microsoft.com/office/officeart/2005/8/layout/orgChart1"/>
    <dgm:cxn modelId="{08B78518-9C1D-48D1-A1FB-95405E03FD05}" type="presOf" srcId="{4E85981E-2906-4776-AD2A-814605E9F5F4}" destId="{74DB1230-3CEE-4621-94D9-C815FAA41626}" srcOrd="1" destOrd="0" presId="urn:microsoft.com/office/officeart/2005/8/layout/orgChart1"/>
    <dgm:cxn modelId="{AF3A3F48-2949-46C1-96B9-9E377807CAF7}" type="presOf" srcId="{2D245324-3602-4493-A634-9BA11D209E89}" destId="{CA59E9B4-E506-44A4-B5D6-3F7B1DB223DA}" srcOrd="0" destOrd="0" presId="urn:microsoft.com/office/officeart/2005/8/layout/orgChart1"/>
    <dgm:cxn modelId="{E30313F9-F2DF-4C3A-B829-D96BA107685B}" type="presOf" srcId="{D63839E6-2319-48E1-89B8-2531AC19E6EE}" destId="{7CD33342-5850-4947-A652-46F86640DC5E}" srcOrd="0" destOrd="0" presId="urn:microsoft.com/office/officeart/2005/8/layout/orgChart1"/>
    <dgm:cxn modelId="{30F66AAC-F5B8-4379-BE40-73A055A8D064}" type="presParOf" srcId="{134D4F9F-78C8-4885-B174-1CAE3BD0687D}" destId="{D7400A69-B120-44A9-B77E-36299F135A11}" srcOrd="0" destOrd="0" presId="urn:microsoft.com/office/officeart/2005/8/layout/orgChart1"/>
    <dgm:cxn modelId="{355F0455-13F6-48D9-907B-FC535284D141}" type="presParOf" srcId="{D7400A69-B120-44A9-B77E-36299F135A11}" destId="{6F85561F-3111-47E1-92E3-A7EAA8FAA77E}" srcOrd="0" destOrd="0" presId="urn:microsoft.com/office/officeart/2005/8/layout/orgChart1"/>
    <dgm:cxn modelId="{09A7FD28-16B8-4219-91E3-7F35720E580E}" type="presParOf" srcId="{6F85561F-3111-47E1-92E3-A7EAA8FAA77E}" destId="{EB8A6384-5E3B-4575-AC68-2CFC85593845}" srcOrd="0" destOrd="0" presId="urn:microsoft.com/office/officeart/2005/8/layout/orgChart1"/>
    <dgm:cxn modelId="{91633DB6-6A68-4CDC-9C39-40FB8316E43A}" type="presParOf" srcId="{6F85561F-3111-47E1-92E3-A7EAA8FAA77E}" destId="{EE8DCCE9-1851-422F-B866-D2A3011AAF4D}" srcOrd="1" destOrd="0" presId="urn:microsoft.com/office/officeart/2005/8/layout/orgChart1"/>
    <dgm:cxn modelId="{E5574931-6497-43CA-AAFD-F8CB109AD735}" type="presParOf" srcId="{D7400A69-B120-44A9-B77E-36299F135A11}" destId="{1B0EB1A8-9BA3-4BF6-9029-480C31F3DE5D}" srcOrd="1" destOrd="0" presId="urn:microsoft.com/office/officeart/2005/8/layout/orgChart1"/>
    <dgm:cxn modelId="{55041AF0-8C2C-4347-9BB5-23D4573A3C02}" type="presParOf" srcId="{1B0EB1A8-9BA3-4BF6-9029-480C31F3DE5D}" destId="{3CE4C30B-21BD-40FE-BCA0-3BF0D199637D}" srcOrd="0" destOrd="0" presId="urn:microsoft.com/office/officeart/2005/8/layout/orgChart1"/>
    <dgm:cxn modelId="{A22DAC95-5173-4C78-A612-B5C680288145}" type="presParOf" srcId="{1B0EB1A8-9BA3-4BF6-9029-480C31F3DE5D}" destId="{0550817E-EDA2-4798-8292-8654425B523A}" srcOrd="1" destOrd="0" presId="urn:microsoft.com/office/officeart/2005/8/layout/orgChart1"/>
    <dgm:cxn modelId="{2C3613AD-A8B7-429C-AD27-622233A3FB5C}" type="presParOf" srcId="{0550817E-EDA2-4798-8292-8654425B523A}" destId="{F12C17AC-B6F8-4280-99E0-BC77089FD8A3}" srcOrd="0" destOrd="0" presId="urn:microsoft.com/office/officeart/2005/8/layout/orgChart1"/>
    <dgm:cxn modelId="{13F09859-5871-4650-8ECA-7AD28CDF78A9}" type="presParOf" srcId="{F12C17AC-B6F8-4280-99E0-BC77089FD8A3}" destId="{6C0EE6E2-96B9-40E5-B494-61C2B93C5415}" srcOrd="0" destOrd="0" presId="urn:microsoft.com/office/officeart/2005/8/layout/orgChart1"/>
    <dgm:cxn modelId="{2C6392E9-F04F-41BD-8F48-E2B6A61B057C}" type="presParOf" srcId="{F12C17AC-B6F8-4280-99E0-BC77089FD8A3}" destId="{22B14D39-5139-4DCB-A347-56C2B4F61D05}" srcOrd="1" destOrd="0" presId="urn:microsoft.com/office/officeart/2005/8/layout/orgChart1"/>
    <dgm:cxn modelId="{7B3DB05D-87BC-4C64-A977-9E472ADBE9EE}" type="presParOf" srcId="{0550817E-EDA2-4798-8292-8654425B523A}" destId="{27FB4283-C50B-4E55-B70A-33FCE0B6A157}" srcOrd="1" destOrd="0" presId="urn:microsoft.com/office/officeart/2005/8/layout/orgChart1"/>
    <dgm:cxn modelId="{287E617A-6134-4BBB-AD65-B34BCFC07396}" type="presParOf" srcId="{27FB4283-C50B-4E55-B70A-33FCE0B6A157}" destId="{CC00AE31-6141-4FD5-87CB-CDA5C6557294}" srcOrd="0" destOrd="0" presId="urn:microsoft.com/office/officeart/2005/8/layout/orgChart1"/>
    <dgm:cxn modelId="{450A6085-CC43-437F-82B5-EF603C390505}" type="presParOf" srcId="{27FB4283-C50B-4E55-B70A-33FCE0B6A157}" destId="{FD6B1FDA-A57B-40C6-96E4-FD1E36F90364}" srcOrd="1" destOrd="0" presId="urn:microsoft.com/office/officeart/2005/8/layout/orgChart1"/>
    <dgm:cxn modelId="{7788D220-75AF-441E-9E58-A93A01CF7A43}" type="presParOf" srcId="{FD6B1FDA-A57B-40C6-96E4-FD1E36F90364}" destId="{77FDB595-23C4-410B-ADD3-B98286DE4D20}" srcOrd="0" destOrd="0" presId="urn:microsoft.com/office/officeart/2005/8/layout/orgChart1"/>
    <dgm:cxn modelId="{1B0BA42C-7C74-43B7-9C1C-9C754B61AAB6}" type="presParOf" srcId="{77FDB595-23C4-410B-ADD3-B98286DE4D20}" destId="{64C627E8-A41F-4101-A8EA-011A61F24934}" srcOrd="0" destOrd="0" presId="urn:microsoft.com/office/officeart/2005/8/layout/orgChart1"/>
    <dgm:cxn modelId="{F0C0BE00-B354-4FD8-8C9E-C78642B1E6CE}" type="presParOf" srcId="{77FDB595-23C4-410B-ADD3-B98286DE4D20}" destId="{C7ECE5E4-9B0D-4367-9B44-EF7B8C65DA82}" srcOrd="1" destOrd="0" presId="urn:microsoft.com/office/officeart/2005/8/layout/orgChart1"/>
    <dgm:cxn modelId="{53E58EF4-4DC4-4C24-A52F-9FD4F6C979E1}" type="presParOf" srcId="{FD6B1FDA-A57B-40C6-96E4-FD1E36F90364}" destId="{3E268712-D531-40C7-A286-DEAAAB3C0B3A}" srcOrd="1" destOrd="0" presId="urn:microsoft.com/office/officeart/2005/8/layout/orgChart1"/>
    <dgm:cxn modelId="{17BBC474-9F93-4B82-B509-13550DA37E88}" type="presParOf" srcId="{3E268712-D531-40C7-A286-DEAAAB3C0B3A}" destId="{9A0C3B24-D951-4AEA-AC92-BBF540652C94}" srcOrd="0" destOrd="0" presId="urn:microsoft.com/office/officeart/2005/8/layout/orgChart1"/>
    <dgm:cxn modelId="{1AF06122-8810-48EF-9D5B-696F1864C698}" type="presParOf" srcId="{3E268712-D531-40C7-A286-DEAAAB3C0B3A}" destId="{71FB6E55-8024-4668-991D-210D0B4B1AC1}" srcOrd="1" destOrd="0" presId="urn:microsoft.com/office/officeart/2005/8/layout/orgChart1"/>
    <dgm:cxn modelId="{67DCD5B9-7A5F-4FDD-A2E6-73FE270432E6}" type="presParOf" srcId="{71FB6E55-8024-4668-991D-210D0B4B1AC1}" destId="{B9ABFA4D-40AE-4CF4-ACA3-287B894C2C5C}" srcOrd="0" destOrd="0" presId="urn:microsoft.com/office/officeart/2005/8/layout/orgChart1"/>
    <dgm:cxn modelId="{84FAB9D0-CC4F-445E-9004-66D11A4CE90D}" type="presParOf" srcId="{B9ABFA4D-40AE-4CF4-ACA3-287B894C2C5C}" destId="{AEB26095-5366-4A42-8E8A-771B1A072B0C}" srcOrd="0" destOrd="0" presId="urn:microsoft.com/office/officeart/2005/8/layout/orgChart1"/>
    <dgm:cxn modelId="{AEFA5118-7E94-47E1-9CCC-342BA4AB8518}" type="presParOf" srcId="{B9ABFA4D-40AE-4CF4-ACA3-287B894C2C5C}" destId="{60B64D5A-84B5-4E0B-802C-A4B44F2D1EC3}" srcOrd="1" destOrd="0" presId="urn:microsoft.com/office/officeart/2005/8/layout/orgChart1"/>
    <dgm:cxn modelId="{05C6A297-69B6-497F-B444-BAAE94F77509}" type="presParOf" srcId="{71FB6E55-8024-4668-991D-210D0B4B1AC1}" destId="{ADE9B047-E80B-40F7-B7D9-0DBEC9BCAC95}" srcOrd="1" destOrd="0" presId="urn:microsoft.com/office/officeart/2005/8/layout/orgChart1"/>
    <dgm:cxn modelId="{2E4E8915-BA9E-4A4B-8375-01BB0CEFDE36}" type="presParOf" srcId="{71FB6E55-8024-4668-991D-210D0B4B1AC1}" destId="{620725EA-F1B7-459E-BEBE-388AA0EE0F92}" srcOrd="2" destOrd="0" presId="urn:microsoft.com/office/officeart/2005/8/layout/orgChart1"/>
    <dgm:cxn modelId="{EC63D8CB-B582-4EF3-917C-F1C638C5F44C}" type="presParOf" srcId="{3E268712-D531-40C7-A286-DEAAAB3C0B3A}" destId="{E8128B54-00BC-46F4-B53A-9CF42E72BADA}" srcOrd="2" destOrd="0" presId="urn:microsoft.com/office/officeart/2005/8/layout/orgChart1"/>
    <dgm:cxn modelId="{9118A6E9-F515-4956-BBE6-10FE2B9A6F70}" type="presParOf" srcId="{3E268712-D531-40C7-A286-DEAAAB3C0B3A}" destId="{7B3CEAEF-9FB9-41BD-B6D0-19DEFCBF48D3}" srcOrd="3" destOrd="0" presId="urn:microsoft.com/office/officeart/2005/8/layout/orgChart1"/>
    <dgm:cxn modelId="{692586F8-97B4-4876-9025-2DF4796D11D7}" type="presParOf" srcId="{7B3CEAEF-9FB9-41BD-B6D0-19DEFCBF48D3}" destId="{A02B0E9A-57E7-447B-9A4E-D64C42A3A024}" srcOrd="0" destOrd="0" presId="urn:microsoft.com/office/officeart/2005/8/layout/orgChart1"/>
    <dgm:cxn modelId="{94D754F1-3B17-4DC5-81D5-9ACC9C4156A6}" type="presParOf" srcId="{A02B0E9A-57E7-447B-9A4E-D64C42A3A024}" destId="{9C9711E5-D5A6-4ADD-9A26-3BE531A77F6B}" srcOrd="0" destOrd="0" presId="urn:microsoft.com/office/officeart/2005/8/layout/orgChart1"/>
    <dgm:cxn modelId="{78E17E9A-5EB0-4A2F-BA70-6ED667266B9A}" type="presParOf" srcId="{A02B0E9A-57E7-447B-9A4E-D64C42A3A024}" destId="{A34539E9-9B69-40A1-8586-9FBA1A02BDE2}" srcOrd="1" destOrd="0" presId="urn:microsoft.com/office/officeart/2005/8/layout/orgChart1"/>
    <dgm:cxn modelId="{E129DFFA-0D02-484E-9AAF-C5FFF84C1F4A}" type="presParOf" srcId="{7B3CEAEF-9FB9-41BD-B6D0-19DEFCBF48D3}" destId="{4C285DFF-9A2E-410A-99FC-2560A7E6C618}" srcOrd="1" destOrd="0" presId="urn:microsoft.com/office/officeart/2005/8/layout/orgChart1"/>
    <dgm:cxn modelId="{83D91ED2-E55F-44DE-9718-0A2F710C8BEC}" type="presParOf" srcId="{7B3CEAEF-9FB9-41BD-B6D0-19DEFCBF48D3}" destId="{BBE96011-31EB-45DB-8992-31EECD64B54B}" srcOrd="2" destOrd="0" presId="urn:microsoft.com/office/officeart/2005/8/layout/orgChart1"/>
    <dgm:cxn modelId="{F74D57D3-EB94-4E4F-AF56-B4F5DF3EE852}" type="presParOf" srcId="{FD6B1FDA-A57B-40C6-96E4-FD1E36F90364}" destId="{EE704AF3-649F-41F2-83FE-B8093F841B01}" srcOrd="2" destOrd="0" presId="urn:microsoft.com/office/officeart/2005/8/layout/orgChart1"/>
    <dgm:cxn modelId="{F3A1A603-C230-4484-AD84-72546B868C24}" type="presParOf" srcId="{27FB4283-C50B-4E55-B70A-33FCE0B6A157}" destId="{2412A656-6492-489F-ABCA-38355CC6251F}" srcOrd="2" destOrd="0" presId="urn:microsoft.com/office/officeart/2005/8/layout/orgChart1"/>
    <dgm:cxn modelId="{3DECF160-951F-49CB-9C28-E94862770674}" type="presParOf" srcId="{27FB4283-C50B-4E55-B70A-33FCE0B6A157}" destId="{AB130FB8-FA4F-42D8-A12F-686A184F3561}" srcOrd="3" destOrd="0" presId="urn:microsoft.com/office/officeart/2005/8/layout/orgChart1"/>
    <dgm:cxn modelId="{CD850350-0CEE-4CDF-A9ED-78C30EE357C7}" type="presParOf" srcId="{AB130FB8-FA4F-42D8-A12F-686A184F3561}" destId="{32333B90-D4FF-4D90-8A9E-0C74DD0602CE}" srcOrd="0" destOrd="0" presId="urn:microsoft.com/office/officeart/2005/8/layout/orgChart1"/>
    <dgm:cxn modelId="{2682B3E6-AB77-4D82-BF09-349EE3EE378E}" type="presParOf" srcId="{32333B90-D4FF-4D90-8A9E-0C74DD0602CE}" destId="{E76FF504-EEF1-4870-ABD6-9D9945E0ADE7}" srcOrd="0" destOrd="0" presId="urn:microsoft.com/office/officeart/2005/8/layout/orgChart1"/>
    <dgm:cxn modelId="{FF6976E2-FD10-4FE2-A327-20C7BD43C65C}" type="presParOf" srcId="{32333B90-D4FF-4D90-8A9E-0C74DD0602CE}" destId="{45FFF64C-7210-41CA-B5B3-53DC8321611A}" srcOrd="1" destOrd="0" presId="urn:microsoft.com/office/officeart/2005/8/layout/orgChart1"/>
    <dgm:cxn modelId="{464FC74F-953C-405F-A6E1-BF8C49716ACE}" type="presParOf" srcId="{AB130FB8-FA4F-42D8-A12F-686A184F3561}" destId="{9FC85606-5BE7-4E7F-885F-A930CF1BC033}" srcOrd="1" destOrd="0" presId="urn:microsoft.com/office/officeart/2005/8/layout/orgChart1"/>
    <dgm:cxn modelId="{29D5BA76-97BC-4E48-B2AC-393166CD56AC}" type="presParOf" srcId="{9FC85606-5BE7-4E7F-885F-A930CF1BC033}" destId="{118062E1-E54E-4FBC-A874-86E826402BF7}" srcOrd="0" destOrd="0" presId="urn:microsoft.com/office/officeart/2005/8/layout/orgChart1"/>
    <dgm:cxn modelId="{B09456B9-6086-4F0C-AC94-23C2CE4A1E0D}" type="presParOf" srcId="{9FC85606-5BE7-4E7F-885F-A930CF1BC033}" destId="{4A591002-C6FE-41B3-AF84-FEF432778C8F}" srcOrd="1" destOrd="0" presId="urn:microsoft.com/office/officeart/2005/8/layout/orgChart1"/>
    <dgm:cxn modelId="{3CF7CA3D-F6C0-43F8-9B66-1F6346800ABD}" type="presParOf" srcId="{4A591002-C6FE-41B3-AF84-FEF432778C8F}" destId="{933C79CE-B531-48C4-8E5A-AC197E2E488D}" srcOrd="0" destOrd="0" presId="urn:microsoft.com/office/officeart/2005/8/layout/orgChart1"/>
    <dgm:cxn modelId="{10952C35-3CEA-4FC8-9601-AD2568A13024}" type="presParOf" srcId="{933C79CE-B531-48C4-8E5A-AC197E2E488D}" destId="{7CD33342-5850-4947-A652-46F86640DC5E}" srcOrd="0" destOrd="0" presId="urn:microsoft.com/office/officeart/2005/8/layout/orgChart1"/>
    <dgm:cxn modelId="{6D710392-5955-4D50-A82C-0DC51412618F}" type="presParOf" srcId="{933C79CE-B531-48C4-8E5A-AC197E2E488D}" destId="{53AD8696-E4B0-4825-AB97-979DE7B458CB}" srcOrd="1" destOrd="0" presId="urn:microsoft.com/office/officeart/2005/8/layout/orgChart1"/>
    <dgm:cxn modelId="{09DD4BD7-7681-4C8F-BF92-2AAA4EDE1073}" type="presParOf" srcId="{4A591002-C6FE-41B3-AF84-FEF432778C8F}" destId="{93376B0D-8C91-4EF8-990B-B69F3560785B}" srcOrd="1" destOrd="0" presId="urn:microsoft.com/office/officeart/2005/8/layout/orgChart1"/>
    <dgm:cxn modelId="{197CBE39-136E-4649-8701-A1D11F6C1B65}" type="presParOf" srcId="{4A591002-C6FE-41B3-AF84-FEF432778C8F}" destId="{FF4E2146-A2B0-4F47-95F2-D0A316257E33}" srcOrd="2" destOrd="0" presId="urn:microsoft.com/office/officeart/2005/8/layout/orgChart1"/>
    <dgm:cxn modelId="{BCCF19C1-3E1F-405B-B29D-D84B8B9B47D2}" type="presParOf" srcId="{9FC85606-5BE7-4E7F-885F-A930CF1BC033}" destId="{EF4B7DB1-A2EB-4EDD-8C43-EA5496172F23}" srcOrd="2" destOrd="0" presId="urn:microsoft.com/office/officeart/2005/8/layout/orgChart1"/>
    <dgm:cxn modelId="{F8C1DA18-0542-45B7-A558-58809BA4D2F6}" type="presParOf" srcId="{9FC85606-5BE7-4E7F-885F-A930CF1BC033}" destId="{A67E7651-6B50-48AD-854B-29B388F2A421}" srcOrd="3" destOrd="0" presId="urn:microsoft.com/office/officeart/2005/8/layout/orgChart1"/>
    <dgm:cxn modelId="{CE6FE1D0-FAFF-46A5-BD1D-85B7B504B0AB}" type="presParOf" srcId="{A67E7651-6B50-48AD-854B-29B388F2A421}" destId="{81ED4905-1C10-489A-882A-3BBD6C5E16F2}" srcOrd="0" destOrd="0" presId="urn:microsoft.com/office/officeart/2005/8/layout/orgChart1"/>
    <dgm:cxn modelId="{5C07CA60-718C-4CBD-B34E-72AA592FD43A}" type="presParOf" srcId="{81ED4905-1C10-489A-882A-3BBD6C5E16F2}" destId="{5D78A52A-4105-4225-8E61-544BAD2DDBBF}" srcOrd="0" destOrd="0" presId="urn:microsoft.com/office/officeart/2005/8/layout/orgChart1"/>
    <dgm:cxn modelId="{C3E759EE-ED08-4CC8-843E-DBC33F08B0F4}" type="presParOf" srcId="{81ED4905-1C10-489A-882A-3BBD6C5E16F2}" destId="{1E203A7F-9977-4097-9397-57D833079538}" srcOrd="1" destOrd="0" presId="urn:microsoft.com/office/officeart/2005/8/layout/orgChart1"/>
    <dgm:cxn modelId="{2A9797E5-8E3E-46E9-83D6-995FEF432175}" type="presParOf" srcId="{A67E7651-6B50-48AD-854B-29B388F2A421}" destId="{D3C073F6-EF66-447D-BF58-56B58CE63B3E}" srcOrd="1" destOrd="0" presId="urn:microsoft.com/office/officeart/2005/8/layout/orgChart1"/>
    <dgm:cxn modelId="{EC985306-9708-469C-97F2-D980C845EC77}" type="presParOf" srcId="{A67E7651-6B50-48AD-854B-29B388F2A421}" destId="{008E65B1-AD50-4976-B923-08CC874CE27D}" srcOrd="2" destOrd="0" presId="urn:microsoft.com/office/officeart/2005/8/layout/orgChart1"/>
    <dgm:cxn modelId="{808F5120-B7F6-4BCA-BF78-5B1A3CDB02AD}" type="presParOf" srcId="{AB130FB8-FA4F-42D8-A12F-686A184F3561}" destId="{C4CAC7F0-727B-4EBB-956E-14EF3B46660A}" srcOrd="2" destOrd="0" presId="urn:microsoft.com/office/officeart/2005/8/layout/orgChart1"/>
    <dgm:cxn modelId="{00BFFDD0-39D4-4CDD-AF7D-D9038324B050}" type="presParOf" srcId="{0550817E-EDA2-4798-8292-8654425B523A}" destId="{1A52B955-8FC6-4B5D-B629-F9CAF1B2C473}" srcOrd="2" destOrd="0" presId="urn:microsoft.com/office/officeart/2005/8/layout/orgChart1"/>
    <dgm:cxn modelId="{CC36CC07-A90F-4A06-BBCE-549D472FDF2C}" type="presParOf" srcId="{1B0EB1A8-9BA3-4BF6-9029-480C31F3DE5D}" destId="{DF10B330-412E-4763-9132-487AF86F9714}" srcOrd="2" destOrd="0" presId="urn:microsoft.com/office/officeart/2005/8/layout/orgChart1"/>
    <dgm:cxn modelId="{E65AEF4F-D2A6-4377-A1D6-C639DA76B24B}" type="presParOf" srcId="{1B0EB1A8-9BA3-4BF6-9029-480C31F3DE5D}" destId="{0EADE527-D6D8-480F-9AD8-DF9352403C75}" srcOrd="3" destOrd="0" presId="urn:microsoft.com/office/officeart/2005/8/layout/orgChart1"/>
    <dgm:cxn modelId="{3ED01FA8-1774-4927-A827-188598E11AFF}" type="presParOf" srcId="{0EADE527-D6D8-480F-9AD8-DF9352403C75}" destId="{6782D351-2CA8-49B3-8CBA-409C2ACA406C}" srcOrd="0" destOrd="0" presId="urn:microsoft.com/office/officeart/2005/8/layout/orgChart1"/>
    <dgm:cxn modelId="{4E868999-F096-4F47-A91E-F95B4C5F7204}" type="presParOf" srcId="{6782D351-2CA8-49B3-8CBA-409C2ACA406C}" destId="{F33C41D2-7CC3-43FA-BD60-D420820BA3A3}" srcOrd="0" destOrd="0" presId="urn:microsoft.com/office/officeart/2005/8/layout/orgChart1"/>
    <dgm:cxn modelId="{EC971091-8F00-48F6-90D1-2C9D335D1F01}" type="presParOf" srcId="{6782D351-2CA8-49B3-8CBA-409C2ACA406C}" destId="{098E40DC-622C-44D3-8046-A36E6F94D40D}" srcOrd="1" destOrd="0" presId="urn:microsoft.com/office/officeart/2005/8/layout/orgChart1"/>
    <dgm:cxn modelId="{528EF0FB-A8FC-491A-9B5F-5D978286894A}" type="presParOf" srcId="{0EADE527-D6D8-480F-9AD8-DF9352403C75}" destId="{FF4A8FC7-820D-44E4-BCB0-D84B9AC1EC27}" srcOrd="1" destOrd="0" presId="urn:microsoft.com/office/officeart/2005/8/layout/orgChart1"/>
    <dgm:cxn modelId="{FB8D47CB-78B4-467A-8794-9C498BF466A5}" type="presParOf" srcId="{FF4A8FC7-820D-44E4-BCB0-D84B9AC1EC27}" destId="{6B40B4B7-1F9B-4064-9092-1866F468BBBB}" srcOrd="0" destOrd="0" presId="urn:microsoft.com/office/officeart/2005/8/layout/orgChart1"/>
    <dgm:cxn modelId="{5EC73740-E2AE-4F55-8283-FF4A363BCEF9}" type="presParOf" srcId="{FF4A8FC7-820D-44E4-BCB0-D84B9AC1EC27}" destId="{6B118C52-414F-464A-AD7E-5A68AFF18802}" srcOrd="1" destOrd="0" presId="urn:microsoft.com/office/officeart/2005/8/layout/orgChart1"/>
    <dgm:cxn modelId="{2880D64B-BD8D-4716-B5BE-85BD80873D64}" type="presParOf" srcId="{6B118C52-414F-464A-AD7E-5A68AFF18802}" destId="{4B2CC2E5-B9D5-4A0D-BBB2-285C43BBC989}" srcOrd="0" destOrd="0" presId="urn:microsoft.com/office/officeart/2005/8/layout/orgChart1"/>
    <dgm:cxn modelId="{107A8429-0B07-4BC3-A781-11E0E1379F94}" type="presParOf" srcId="{4B2CC2E5-B9D5-4A0D-BBB2-285C43BBC989}" destId="{0E1DE16F-F964-42BD-B9B6-A211A68DF4DD}" srcOrd="0" destOrd="0" presId="urn:microsoft.com/office/officeart/2005/8/layout/orgChart1"/>
    <dgm:cxn modelId="{B9D20A49-3B87-458B-AE53-0D34AA5E4127}" type="presParOf" srcId="{4B2CC2E5-B9D5-4A0D-BBB2-285C43BBC989}" destId="{17EEA09E-7CFE-4305-9DF0-965F9919BC92}" srcOrd="1" destOrd="0" presId="urn:microsoft.com/office/officeart/2005/8/layout/orgChart1"/>
    <dgm:cxn modelId="{01C36120-D092-4029-84A7-56385BD9119B}" type="presParOf" srcId="{6B118C52-414F-464A-AD7E-5A68AFF18802}" destId="{AB7560E3-6ACA-45E9-89A7-627814907892}" srcOrd="1" destOrd="0" presId="urn:microsoft.com/office/officeart/2005/8/layout/orgChart1"/>
    <dgm:cxn modelId="{0A776622-E600-4428-B0C5-BA52A46284C2}" type="presParOf" srcId="{AB7560E3-6ACA-45E9-89A7-627814907892}" destId="{CEAC0868-0CAA-475D-9CBE-0360E65B137B}" srcOrd="0" destOrd="0" presId="urn:microsoft.com/office/officeart/2005/8/layout/orgChart1"/>
    <dgm:cxn modelId="{9041979E-1D6E-4043-B6BF-4C3AFC2A2D5F}" type="presParOf" srcId="{AB7560E3-6ACA-45E9-89A7-627814907892}" destId="{352A2A1F-7379-481C-8A1A-B6E97A1B157F}" srcOrd="1" destOrd="0" presId="urn:microsoft.com/office/officeart/2005/8/layout/orgChart1"/>
    <dgm:cxn modelId="{6BA9CDA6-37BA-4EB0-9CB8-51BE1D8F2B0F}" type="presParOf" srcId="{352A2A1F-7379-481C-8A1A-B6E97A1B157F}" destId="{B9A552D2-A7D8-473A-BCCE-5FDCD8EA7E93}" srcOrd="0" destOrd="0" presId="urn:microsoft.com/office/officeart/2005/8/layout/orgChart1"/>
    <dgm:cxn modelId="{7AB59EEA-FF6D-4DD7-A7A1-20A1DB21E131}" type="presParOf" srcId="{B9A552D2-A7D8-473A-BCCE-5FDCD8EA7E93}" destId="{A21A168D-43FE-4F47-85F3-A78E8D97EFF4}" srcOrd="0" destOrd="0" presId="urn:microsoft.com/office/officeart/2005/8/layout/orgChart1"/>
    <dgm:cxn modelId="{866A9B6D-943C-478E-8418-5FFCF4592F58}" type="presParOf" srcId="{B9A552D2-A7D8-473A-BCCE-5FDCD8EA7E93}" destId="{AEA7AAED-F8A2-4A2C-8314-512018B6A740}" srcOrd="1" destOrd="0" presId="urn:microsoft.com/office/officeart/2005/8/layout/orgChart1"/>
    <dgm:cxn modelId="{EC6ACE36-CE30-4427-B669-498E2649433A}" type="presParOf" srcId="{352A2A1F-7379-481C-8A1A-B6E97A1B157F}" destId="{5C74D2DB-28CB-4469-9484-4FBE8704C459}" srcOrd="1" destOrd="0" presId="urn:microsoft.com/office/officeart/2005/8/layout/orgChart1"/>
    <dgm:cxn modelId="{D02E9C4A-94A4-47BB-AA79-398143FE9578}" type="presParOf" srcId="{352A2A1F-7379-481C-8A1A-B6E97A1B157F}" destId="{E8AC82F6-499F-417A-879A-A2EF9B2E42C7}" srcOrd="2" destOrd="0" presId="urn:microsoft.com/office/officeart/2005/8/layout/orgChart1"/>
    <dgm:cxn modelId="{65942D8B-F47B-4C35-BC7C-5EBD001A2BD6}" type="presParOf" srcId="{AB7560E3-6ACA-45E9-89A7-627814907892}" destId="{0CC6AF1E-8BD3-43C3-BF6B-31F3E70876BD}" srcOrd="2" destOrd="0" presId="urn:microsoft.com/office/officeart/2005/8/layout/orgChart1"/>
    <dgm:cxn modelId="{B5ED608D-1158-4BBC-8728-1364835877B3}" type="presParOf" srcId="{AB7560E3-6ACA-45E9-89A7-627814907892}" destId="{EBDE2DA9-4110-4655-A4EA-CDD8E15F2CA7}" srcOrd="3" destOrd="0" presId="urn:microsoft.com/office/officeart/2005/8/layout/orgChart1"/>
    <dgm:cxn modelId="{B6316FF7-F249-44BD-9E36-060563BFA52A}" type="presParOf" srcId="{EBDE2DA9-4110-4655-A4EA-CDD8E15F2CA7}" destId="{BED22EF9-0911-411B-A168-3340F13F952D}" srcOrd="0" destOrd="0" presId="urn:microsoft.com/office/officeart/2005/8/layout/orgChart1"/>
    <dgm:cxn modelId="{6AC077DA-C929-4C57-B8C1-6769A2053ECD}" type="presParOf" srcId="{BED22EF9-0911-411B-A168-3340F13F952D}" destId="{65EC7CE5-1D0F-4BF5-8807-DA06463D26D0}" srcOrd="0" destOrd="0" presId="urn:microsoft.com/office/officeart/2005/8/layout/orgChart1"/>
    <dgm:cxn modelId="{C300F271-E9DB-49ED-A57E-7BE4C97E6420}" type="presParOf" srcId="{BED22EF9-0911-411B-A168-3340F13F952D}" destId="{54B6B098-8C52-4C99-A9F7-3344D76AE577}" srcOrd="1" destOrd="0" presId="urn:microsoft.com/office/officeart/2005/8/layout/orgChart1"/>
    <dgm:cxn modelId="{96AA2CD3-1CA1-4A76-8967-132073553933}" type="presParOf" srcId="{EBDE2DA9-4110-4655-A4EA-CDD8E15F2CA7}" destId="{3D87C858-7528-4F75-A03F-ACBF4B848094}" srcOrd="1" destOrd="0" presId="urn:microsoft.com/office/officeart/2005/8/layout/orgChart1"/>
    <dgm:cxn modelId="{98EDCEBA-7986-48B6-82BB-9CED10555AAE}" type="presParOf" srcId="{EBDE2DA9-4110-4655-A4EA-CDD8E15F2CA7}" destId="{02F65754-D7D1-4646-81A1-98FDD7F1DB30}" srcOrd="2" destOrd="0" presId="urn:microsoft.com/office/officeart/2005/8/layout/orgChart1"/>
    <dgm:cxn modelId="{43B7A276-D99D-4432-817E-1D260B97C470}" type="presParOf" srcId="{6B118C52-414F-464A-AD7E-5A68AFF18802}" destId="{C6E8C190-C81C-4AB4-B802-93DC4B3C8C01}" srcOrd="2" destOrd="0" presId="urn:microsoft.com/office/officeart/2005/8/layout/orgChart1"/>
    <dgm:cxn modelId="{9AD7DED0-1DED-484B-B3E7-1E94F7A5BF39}" type="presParOf" srcId="{FF4A8FC7-820D-44E4-BCB0-D84B9AC1EC27}" destId="{A644BD00-3732-4E58-9092-660B93F5C36C}" srcOrd="2" destOrd="0" presId="urn:microsoft.com/office/officeart/2005/8/layout/orgChart1"/>
    <dgm:cxn modelId="{5D69BC9F-2634-41F6-B85B-207285E365DA}" type="presParOf" srcId="{FF4A8FC7-820D-44E4-BCB0-D84B9AC1EC27}" destId="{8B020FFA-C2F7-4895-BFDE-DF6CB3591433}" srcOrd="3" destOrd="0" presId="urn:microsoft.com/office/officeart/2005/8/layout/orgChart1"/>
    <dgm:cxn modelId="{788B4459-D3F9-4489-9B3E-CFCD77F8BF8B}" type="presParOf" srcId="{8B020FFA-C2F7-4895-BFDE-DF6CB3591433}" destId="{9EB43AB9-D1FA-476C-8928-36004225103E}" srcOrd="0" destOrd="0" presId="urn:microsoft.com/office/officeart/2005/8/layout/orgChart1"/>
    <dgm:cxn modelId="{76C87D59-CD18-4320-A8D5-0754A5C08AFA}" type="presParOf" srcId="{9EB43AB9-D1FA-476C-8928-36004225103E}" destId="{F35A91F5-EFBB-43F5-906D-59614F89D01B}" srcOrd="0" destOrd="0" presId="urn:microsoft.com/office/officeart/2005/8/layout/orgChart1"/>
    <dgm:cxn modelId="{5BA33D05-1ED4-42F1-A568-6D830A443483}" type="presParOf" srcId="{9EB43AB9-D1FA-476C-8928-36004225103E}" destId="{652B3E34-6CA1-4CDA-96F5-89837823AE8E}" srcOrd="1" destOrd="0" presId="urn:microsoft.com/office/officeart/2005/8/layout/orgChart1"/>
    <dgm:cxn modelId="{C6897A9F-52A8-47AE-B5F8-D8EA2529942C}" type="presParOf" srcId="{8B020FFA-C2F7-4895-BFDE-DF6CB3591433}" destId="{DCA50FD4-2349-4A5C-86E0-FE5E8B81CEC0}" srcOrd="1" destOrd="0" presId="urn:microsoft.com/office/officeart/2005/8/layout/orgChart1"/>
    <dgm:cxn modelId="{B4F28C8F-57C6-4D9D-A2A7-CD8B4CEBEF70}" type="presParOf" srcId="{DCA50FD4-2349-4A5C-86E0-FE5E8B81CEC0}" destId="{341603AC-34CD-4F44-B2BA-F5AA85B1A2E6}" srcOrd="0" destOrd="0" presId="urn:microsoft.com/office/officeart/2005/8/layout/orgChart1"/>
    <dgm:cxn modelId="{0B9D4EA3-D708-44FA-8E6F-007FB7752423}" type="presParOf" srcId="{DCA50FD4-2349-4A5C-86E0-FE5E8B81CEC0}" destId="{561289EE-F855-4236-B4B9-598AD75106C3}" srcOrd="1" destOrd="0" presId="urn:microsoft.com/office/officeart/2005/8/layout/orgChart1"/>
    <dgm:cxn modelId="{E127B856-2BF0-4A8A-A2B5-3581F2D4E7B9}" type="presParOf" srcId="{561289EE-F855-4236-B4B9-598AD75106C3}" destId="{34AC1EAB-DD54-4BCD-9055-4965D94E56DF}" srcOrd="0" destOrd="0" presId="urn:microsoft.com/office/officeart/2005/8/layout/orgChart1"/>
    <dgm:cxn modelId="{E1635274-4FD6-43C3-B275-BAED922DC7D9}" type="presParOf" srcId="{34AC1EAB-DD54-4BCD-9055-4965D94E56DF}" destId="{73D7C66B-CB02-44C0-86AF-B385547B169B}" srcOrd="0" destOrd="0" presId="urn:microsoft.com/office/officeart/2005/8/layout/orgChart1"/>
    <dgm:cxn modelId="{3BE8C620-FB43-4094-A70D-3A746BCED5AE}" type="presParOf" srcId="{34AC1EAB-DD54-4BCD-9055-4965D94E56DF}" destId="{7F17D5E8-0949-4526-8E95-2AF0128ACD46}" srcOrd="1" destOrd="0" presId="urn:microsoft.com/office/officeart/2005/8/layout/orgChart1"/>
    <dgm:cxn modelId="{A273C4BE-6745-4804-AD07-5F667BE7230D}" type="presParOf" srcId="{561289EE-F855-4236-B4B9-598AD75106C3}" destId="{BFB03D01-F459-40F8-99E3-D0C39CF0B217}" srcOrd="1" destOrd="0" presId="urn:microsoft.com/office/officeart/2005/8/layout/orgChart1"/>
    <dgm:cxn modelId="{A0C1A3C2-8A73-4FC9-A18A-2A02E32205BF}" type="presParOf" srcId="{561289EE-F855-4236-B4B9-598AD75106C3}" destId="{6543A92D-D255-438E-9FB5-8EDA5E0C95DC}" srcOrd="2" destOrd="0" presId="urn:microsoft.com/office/officeart/2005/8/layout/orgChart1"/>
    <dgm:cxn modelId="{1CF61074-8CA9-444E-AF6A-25641E900F46}" type="presParOf" srcId="{DCA50FD4-2349-4A5C-86E0-FE5E8B81CEC0}" destId="{20F4D974-ED0D-4635-9C21-AC309F35AB40}" srcOrd="2" destOrd="0" presId="urn:microsoft.com/office/officeart/2005/8/layout/orgChart1"/>
    <dgm:cxn modelId="{F2D0673E-17A5-4E65-BB13-8640DF998A3A}" type="presParOf" srcId="{DCA50FD4-2349-4A5C-86E0-FE5E8B81CEC0}" destId="{1B0AB483-1799-450C-B958-53335D9DB7D3}" srcOrd="3" destOrd="0" presId="urn:microsoft.com/office/officeart/2005/8/layout/orgChart1"/>
    <dgm:cxn modelId="{BE7029D5-C636-4866-B3FB-C8E3405BBEBF}" type="presParOf" srcId="{1B0AB483-1799-450C-B958-53335D9DB7D3}" destId="{C068F541-2748-4ADC-851A-C8F0C59F27AB}" srcOrd="0" destOrd="0" presId="urn:microsoft.com/office/officeart/2005/8/layout/orgChart1"/>
    <dgm:cxn modelId="{AAB3FA90-21B6-43C1-A5EE-FBDAEFDE4A5C}" type="presParOf" srcId="{C068F541-2748-4ADC-851A-C8F0C59F27AB}" destId="{CA59E9B4-E506-44A4-B5D6-3F7B1DB223DA}" srcOrd="0" destOrd="0" presId="urn:microsoft.com/office/officeart/2005/8/layout/orgChart1"/>
    <dgm:cxn modelId="{AFD82D7B-1072-4043-BCDA-B75605170549}" type="presParOf" srcId="{C068F541-2748-4ADC-851A-C8F0C59F27AB}" destId="{A9A1BFC8-C8A3-45CF-8E3E-655B66DD5CA5}" srcOrd="1" destOrd="0" presId="urn:microsoft.com/office/officeart/2005/8/layout/orgChart1"/>
    <dgm:cxn modelId="{447A7DB2-1C9A-40C8-890F-9F065A7B2A73}" type="presParOf" srcId="{1B0AB483-1799-450C-B958-53335D9DB7D3}" destId="{4629667F-B27D-41DA-B63C-94254BD68385}" srcOrd="1" destOrd="0" presId="urn:microsoft.com/office/officeart/2005/8/layout/orgChart1"/>
    <dgm:cxn modelId="{F54880DD-7DD3-463F-B6FC-DD91B6B9FF2F}" type="presParOf" srcId="{1B0AB483-1799-450C-B958-53335D9DB7D3}" destId="{D0F5CB3A-313C-45B8-B8A3-AA590C80A244}" srcOrd="2" destOrd="0" presId="urn:microsoft.com/office/officeart/2005/8/layout/orgChart1"/>
    <dgm:cxn modelId="{6F29E443-87D4-4963-9E5A-5FE6D55CB48A}" type="presParOf" srcId="{8B020FFA-C2F7-4895-BFDE-DF6CB3591433}" destId="{0E9270BD-7AEA-46C2-BE61-0999CB0FD595}" srcOrd="2" destOrd="0" presId="urn:microsoft.com/office/officeart/2005/8/layout/orgChart1"/>
    <dgm:cxn modelId="{A9A473F5-C698-4C9E-914D-51F167C6C674}" type="presParOf" srcId="{FF4A8FC7-820D-44E4-BCB0-D84B9AC1EC27}" destId="{A5A50C4F-F649-4201-9E83-01AAA11D55C3}" srcOrd="4" destOrd="0" presId="urn:microsoft.com/office/officeart/2005/8/layout/orgChart1"/>
    <dgm:cxn modelId="{CCA0ACF8-EFAF-4B69-8F31-F40E267865C1}" type="presParOf" srcId="{FF4A8FC7-820D-44E4-BCB0-D84B9AC1EC27}" destId="{B7F369CA-3C6B-490A-AAEF-61DA563688FC}" srcOrd="5" destOrd="0" presId="urn:microsoft.com/office/officeart/2005/8/layout/orgChart1"/>
    <dgm:cxn modelId="{452460B1-C1EE-4418-A83A-1C5D3CA7BD90}" type="presParOf" srcId="{B7F369CA-3C6B-490A-AAEF-61DA563688FC}" destId="{24BFECF4-8279-4C78-AB56-E668B518B791}" srcOrd="0" destOrd="0" presId="urn:microsoft.com/office/officeart/2005/8/layout/orgChart1"/>
    <dgm:cxn modelId="{CE23088B-DBEC-434B-8581-D55A6DCA2893}" type="presParOf" srcId="{24BFECF4-8279-4C78-AB56-E668B518B791}" destId="{6435865C-F090-4D8D-A2DB-B1C9DAD17177}" srcOrd="0" destOrd="0" presId="urn:microsoft.com/office/officeart/2005/8/layout/orgChart1"/>
    <dgm:cxn modelId="{179D044A-2DF7-4455-9F60-9A5EF659B676}" type="presParOf" srcId="{24BFECF4-8279-4C78-AB56-E668B518B791}" destId="{96B47A08-0173-4623-B635-04B6F28B66F8}" srcOrd="1" destOrd="0" presId="urn:microsoft.com/office/officeart/2005/8/layout/orgChart1"/>
    <dgm:cxn modelId="{0389EAC1-87B9-4392-947B-3C56F1826F7F}" type="presParOf" srcId="{B7F369CA-3C6B-490A-AAEF-61DA563688FC}" destId="{560293E7-3958-4A9B-B9D5-6563B8777875}" srcOrd="1" destOrd="0" presId="urn:microsoft.com/office/officeart/2005/8/layout/orgChart1"/>
    <dgm:cxn modelId="{DFFE0D9F-C45F-4082-9ACD-88E28253D8C1}" type="presParOf" srcId="{560293E7-3958-4A9B-B9D5-6563B8777875}" destId="{0511DB6C-1038-4D90-B9A6-86BC860BB9EA}" srcOrd="0" destOrd="0" presId="urn:microsoft.com/office/officeart/2005/8/layout/orgChart1"/>
    <dgm:cxn modelId="{9C401BC1-AB47-43DA-A13E-2072E6F37145}" type="presParOf" srcId="{560293E7-3958-4A9B-B9D5-6563B8777875}" destId="{D8C70C44-C88C-474B-B144-DED38484E932}" srcOrd="1" destOrd="0" presId="urn:microsoft.com/office/officeart/2005/8/layout/orgChart1"/>
    <dgm:cxn modelId="{52E4E9DE-C3AE-43B3-950E-78AE95485318}" type="presParOf" srcId="{D8C70C44-C88C-474B-B144-DED38484E932}" destId="{EADD0866-9819-45DD-BFB4-1503E0595366}" srcOrd="0" destOrd="0" presId="urn:microsoft.com/office/officeart/2005/8/layout/orgChart1"/>
    <dgm:cxn modelId="{BE6BFF91-9C8B-48B5-856D-983085F1EFAE}" type="presParOf" srcId="{EADD0866-9819-45DD-BFB4-1503E0595366}" destId="{1F56CF96-6AF6-4D75-B017-E12C6553B9AC}" srcOrd="0" destOrd="0" presId="urn:microsoft.com/office/officeart/2005/8/layout/orgChart1"/>
    <dgm:cxn modelId="{7381BDA4-DD4D-4FE7-B088-AC769C196D02}" type="presParOf" srcId="{EADD0866-9819-45DD-BFB4-1503E0595366}" destId="{74DB1230-3CEE-4621-94D9-C815FAA41626}" srcOrd="1" destOrd="0" presId="urn:microsoft.com/office/officeart/2005/8/layout/orgChart1"/>
    <dgm:cxn modelId="{4B1A7940-D658-444A-AE27-1D14B652A547}" type="presParOf" srcId="{D8C70C44-C88C-474B-B144-DED38484E932}" destId="{726F2525-A736-4260-91E7-416D84F7829A}" srcOrd="1" destOrd="0" presId="urn:microsoft.com/office/officeart/2005/8/layout/orgChart1"/>
    <dgm:cxn modelId="{A7253FFE-1C35-4BAF-A18E-44382971385C}" type="presParOf" srcId="{D8C70C44-C88C-474B-B144-DED38484E932}" destId="{0321D385-6FF2-4A03-AE49-A841749EF0F5}" srcOrd="2" destOrd="0" presId="urn:microsoft.com/office/officeart/2005/8/layout/orgChart1"/>
    <dgm:cxn modelId="{9C74BE46-AD04-4BFC-9F50-E5B0931300DD}" type="presParOf" srcId="{560293E7-3958-4A9B-B9D5-6563B8777875}" destId="{1BC6FFE1-EAD8-4AC4-92D5-37696556A3C3}" srcOrd="2" destOrd="0" presId="urn:microsoft.com/office/officeart/2005/8/layout/orgChart1"/>
    <dgm:cxn modelId="{6C7431E7-7C94-4EE0-A311-FCF70ADB0A81}" type="presParOf" srcId="{560293E7-3958-4A9B-B9D5-6563B8777875}" destId="{F1678540-FC23-4AF9-9498-DE2A8EEBCAFE}" srcOrd="3" destOrd="0" presId="urn:microsoft.com/office/officeart/2005/8/layout/orgChart1"/>
    <dgm:cxn modelId="{CCF8201A-5C64-4E91-8C45-B41F1A8F9AA9}" type="presParOf" srcId="{F1678540-FC23-4AF9-9498-DE2A8EEBCAFE}" destId="{2F72F360-8522-4335-920F-75C0F813E18B}" srcOrd="0" destOrd="0" presId="urn:microsoft.com/office/officeart/2005/8/layout/orgChart1"/>
    <dgm:cxn modelId="{5410CC74-57E8-4061-B7DC-53337ADA0006}" type="presParOf" srcId="{2F72F360-8522-4335-920F-75C0F813E18B}" destId="{31115AA5-C980-4D17-A762-42B4E836C3F0}" srcOrd="0" destOrd="0" presId="urn:microsoft.com/office/officeart/2005/8/layout/orgChart1"/>
    <dgm:cxn modelId="{358AE644-BD38-40E4-BF88-1B27C1FD6B07}" type="presParOf" srcId="{2F72F360-8522-4335-920F-75C0F813E18B}" destId="{4C06FDAE-9F24-4400-AA3C-CD0FAA7D3714}" srcOrd="1" destOrd="0" presId="urn:microsoft.com/office/officeart/2005/8/layout/orgChart1"/>
    <dgm:cxn modelId="{EA553EED-97F5-4E8F-A2B6-8D19DA1FB5EA}" type="presParOf" srcId="{F1678540-FC23-4AF9-9498-DE2A8EEBCAFE}" destId="{B7B60CFB-123A-4372-B102-0A44C5194568}" srcOrd="1" destOrd="0" presId="urn:microsoft.com/office/officeart/2005/8/layout/orgChart1"/>
    <dgm:cxn modelId="{88AD39D8-6412-43E7-9403-4B79E4C39262}" type="presParOf" srcId="{F1678540-FC23-4AF9-9498-DE2A8EEBCAFE}" destId="{9AFC50E0-FE7B-4A7C-B445-5DE6D8FD277F}" srcOrd="2" destOrd="0" presId="urn:microsoft.com/office/officeart/2005/8/layout/orgChart1"/>
    <dgm:cxn modelId="{050872AB-28E3-41E8-9A49-0EF441C5315C}" type="presParOf" srcId="{B7F369CA-3C6B-490A-AAEF-61DA563688FC}" destId="{D0CCFF4C-7169-4870-85A9-8CB8B851C062}" srcOrd="2" destOrd="0" presId="urn:microsoft.com/office/officeart/2005/8/layout/orgChart1"/>
    <dgm:cxn modelId="{64E189DF-7ED9-4FDB-AA7F-5B102B98EADA}" type="presParOf" srcId="{0EADE527-D6D8-480F-9AD8-DF9352403C75}" destId="{ADC2DF0E-A998-4D01-A910-81E5DD09D8B9}" srcOrd="2" destOrd="0" presId="urn:microsoft.com/office/officeart/2005/8/layout/orgChart1"/>
    <dgm:cxn modelId="{DD695367-2597-48D6-A474-F55653F0E8AB}" type="presParOf" srcId="{D7400A69-B120-44A9-B77E-36299F135A11}" destId="{273C29E8-180A-48D7-BF81-502372EAC66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9FDE6-EB7F-4471-9086-819FF6721A3D}">
      <dsp:nvSpPr>
        <dsp:cNvPr id="0" name=""/>
        <dsp:cNvSpPr/>
      </dsp:nvSpPr>
      <dsp:spPr>
        <a:xfrm rot="1610834">
          <a:off x="2612068" y="3426769"/>
          <a:ext cx="970129" cy="68115"/>
        </a:xfrm>
        <a:custGeom>
          <a:avLst/>
          <a:gdLst/>
          <a:ahLst/>
          <a:cxnLst/>
          <a:rect l="0" t="0" r="0" b="0"/>
          <a:pathLst>
            <a:path>
              <a:moveTo>
                <a:pt x="0" y="34057"/>
              </a:moveTo>
              <a:lnTo>
                <a:pt x="970129" y="3405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6733E1-C297-48B1-88D8-40B75F8D010F}">
      <dsp:nvSpPr>
        <dsp:cNvPr id="0" name=""/>
        <dsp:cNvSpPr/>
      </dsp:nvSpPr>
      <dsp:spPr>
        <a:xfrm rot="20305102">
          <a:off x="2633970" y="2059310"/>
          <a:ext cx="866722" cy="68115"/>
        </a:xfrm>
        <a:custGeom>
          <a:avLst/>
          <a:gdLst/>
          <a:ahLst/>
          <a:cxnLst/>
          <a:rect l="0" t="0" r="0" b="0"/>
          <a:pathLst>
            <a:path>
              <a:moveTo>
                <a:pt x="0" y="34057"/>
              </a:moveTo>
              <a:lnTo>
                <a:pt x="866722" y="3405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43C909-1F8A-4F32-B53E-8BFFAEC4F8D6}">
      <dsp:nvSpPr>
        <dsp:cNvPr id="0" name=""/>
        <dsp:cNvSpPr/>
      </dsp:nvSpPr>
      <dsp:spPr>
        <a:xfrm>
          <a:off x="750" y="1119783"/>
          <a:ext cx="3133648" cy="3133648"/>
        </a:xfrm>
        <a:prstGeom prst="ellips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A969A5-D459-47A6-B3D2-1FB6DADFA8D0}">
      <dsp:nvSpPr>
        <dsp:cNvPr id="0" name=""/>
        <dsp:cNvSpPr/>
      </dsp:nvSpPr>
      <dsp:spPr>
        <a:xfrm>
          <a:off x="3404406" y="648080"/>
          <a:ext cx="1880189" cy="1880189"/>
        </a:xfrm>
        <a:prstGeom prst="ellipse">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rtl="0">
            <a:lnSpc>
              <a:spcPct val="90000"/>
            </a:lnSpc>
            <a:spcBef>
              <a:spcPct val="0"/>
            </a:spcBef>
            <a:spcAft>
              <a:spcPct val="35000"/>
            </a:spcAft>
          </a:pPr>
          <a:r>
            <a:rPr lang="fr-FR" sz="3700" kern="1200" dirty="0" err="1" smtClean="0">
              <a:latin typeface="Arial" pitchFamily="34" charset="0"/>
              <a:cs typeface="Arial" pitchFamily="34" charset="0"/>
            </a:rPr>
            <a:t>Depth</a:t>
          </a:r>
          <a:endParaRPr lang="fr-FR" sz="3700" kern="1200" dirty="0">
            <a:latin typeface="Arial" pitchFamily="34" charset="0"/>
            <a:cs typeface="Arial" pitchFamily="34" charset="0"/>
          </a:endParaRPr>
        </a:p>
      </dsp:txBody>
      <dsp:txXfrm>
        <a:off x="3679753" y="923427"/>
        <a:ext cx="1329495" cy="1329495"/>
      </dsp:txXfrm>
    </dsp:sp>
    <dsp:sp modelId="{813B4190-DD45-4A97-9B57-AA5E65EFD4AD}">
      <dsp:nvSpPr>
        <dsp:cNvPr id="0" name=""/>
        <dsp:cNvSpPr/>
      </dsp:nvSpPr>
      <dsp:spPr>
        <a:xfrm>
          <a:off x="5472614" y="648080"/>
          <a:ext cx="2820284" cy="1880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866900">
            <a:lnSpc>
              <a:spcPct val="90000"/>
            </a:lnSpc>
            <a:spcBef>
              <a:spcPct val="0"/>
            </a:spcBef>
            <a:spcAft>
              <a:spcPct val="15000"/>
            </a:spcAft>
            <a:buChar char="••"/>
          </a:pPr>
          <a:endParaRPr lang="en-GB" sz="4200" kern="1200" dirty="0"/>
        </a:p>
        <a:p>
          <a:pPr marL="285750" lvl="1" indent="-285750" algn="l" defTabSz="1866900">
            <a:lnSpc>
              <a:spcPct val="90000"/>
            </a:lnSpc>
            <a:spcBef>
              <a:spcPct val="0"/>
            </a:spcBef>
            <a:spcAft>
              <a:spcPct val="15000"/>
            </a:spcAft>
            <a:buChar char="••"/>
          </a:pPr>
          <a:r>
            <a:rPr lang="en-GB" sz="4200" kern="1200" dirty="0" smtClean="0">
              <a:latin typeface="Arial" pitchFamily="34" charset="0"/>
              <a:cs typeface="Arial" pitchFamily="34" charset="0"/>
            </a:rPr>
            <a:t>Dynamic</a:t>
          </a:r>
          <a:endParaRPr lang="en-GB" sz="4200" kern="1200" dirty="0">
            <a:latin typeface="Arial" pitchFamily="34" charset="0"/>
            <a:cs typeface="Arial" pitchFamily="34" charset="0"/>
          </a:endParaRPr>
        </a:p>
        <a:p>
          <a:pPr marL="285750" lvl="1" indent="-285750" algn="l" defTabSz="1866900">
            <a:lnSpc>
              <a:spcPct val="90000"/>
            </a:lnSpc>
            <a:spcBef>
              <a:spcPct val="0"/>
            </a:spcBef>
            <a:spcAft>
              <a:spcPct val="15000"/>
            </a:spcAft>
            <a:buChar char="••"/>
          </a:pPr>
          <a:r>
            <a:rPr lang="en-GB" sz="4200" kern="1200" dirty="0" smtClean="0">
              <a:latin typeface="Arial" pitchFamily="34" charset="0"/>
              <a:cs typeface="Arial" pitchFamily="34" charset="0"/>
            </a:rPr>
            <a:t>Fixed</a:t>
          </a:r>
          <a:endParaRPr lang="en-GB" sz="4200" kern="1200" dirty="0">
            <a:latin typeface="Arial" pitchFamily="34" charset="0"/>
            <a:cs typeface="Arial" pitchFamily="34" charset="0"/>
          </a:endParaRPr>
        </a:p>
      </dsp:txBody>
      <dsp:txXfrm>
        <a:off x="5472614" y="648080"/>
        <a:ext cx="2820284" cy="1880189"/>
      </dsp:txXfrm>
    </dsp:sp>
    <dsp:sp modelId="{4481F3EF-BFC7-4697-927C-AF1DFE7AABEE}">
      <dsp:nvSpPr>
        <dsp:cNvPr id="0" name=""/>
        <dsp:cNvSpPr/>
      </dsp:nvSpPr>
      <dsp:spPr>
        <a:xfrm>
          <a:off x="3428585" y="3164353"/>
          <a:ext cx="1880189" cy="1880189"/>
        </a:xfrm>
        <a:prstGeom prst="ellipse">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rtl="0">
            <a:lnSpc>
              <a:spcPct val="90000"/>
            </a:lnSpc>
            <a:spcBef>
              <a:spcPct val="0"/>
            </a:spcBef>
            <a:spcAft>
              <a:spcPct val="35000"/>
            </a:spcAft>
          </a:pPr>
          <a:r>
            <a:rPr lang="fr-FR" sz="3700" kern="1200" dirty="0" smtClean="0">
              <a:latin typeface="Arial" pitchFamily="34" charset="0"/>
              <a:cs typeface="Arial" pitchFamily="34" charset="0"/>
            </a:rPr>
            <a:t>Tilt</a:t>
          </a:r>
          <a:endParaRPr lang="fr-FR" sz="3700" kern="1200" dirty="0">
            <a:latin typeface="Arial" pitchFamily="34" charset="0"/>
            <a:cs typeface="Arial" pitchFamily="34" charset="0"/>
          </a:endParaRPr>
        </a:p>
      </dsp:txBody>
      <dsp:txXfrm>
        <a:off x="3703932" y="3439700"/>
        <a:ext cx="1329495" cy="1329495"/>
      </dsp:txXfrm>
    </dsp:sp>
    <dsp:sp modelId="{7E74F25B-534D-47EA-A72A-F33221BFA879}">
      <dsp:nvSpPr>
        <dsp:cNvPr id="0" name=""/>
        <dsp:cNvSpPr/>
      </dsp:nvSpPr>
      <dsp:spPr>
        <a:xfrm>
          <a:off x="5496793" y="3164353"/>
          <a:ext cx="2820284" cy="1880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866900">
            <a:lnSpc>
              <a:spcPct val="90000"/>
            </a:lnSpc>
            <a:spcBef>
              <a:spcPct val="0"/>
            </a:spcBef>
            <a:spcAft>
              <a:spcPct val="15000"/>
            </a:spcAft>
            <a:buChar char="••"/>
          </a:pPr>
          <a:r>
            <a:rPr lang="en-GB" sz="4200" kern="1200" dirty="0" smtClean="0">
              <a:latin typeface="Arial" pitchFamily="34" charset="0"/>
              <a:cs typeface="Arial" pitchFamily="34" charset="0"/>
            </a:rPr>
            <a:t>Dynamic</a:t>
          </a:r>
          <a:endParaRPr lang="en-GB" sz="4200" kern="1200" dirty="0">
            <a:latin typeface="Arial" pitchFamily="34" charset="0"/>
            <a:cs typeface="Arial" pitchFamily="34" charset="0"/>
          </a:endParaRPr>
        </a:p>
        <a:p>
          <a:pPr marL="285750" lvl="1" indent="-285750" algn="l" defTabSz="1866900">
            <a:lnSpc>
              <a:spcPct val="90000"/>
            </a:lnSpc>
            <a:spcBef>
              <a:spcPct val="0"/>
            </a:spcBef>
            <a:spcAft>
              <a:spcPct val="15000"/>
            </a:spcAft>
            <a:buChar char="••"/>
          </a:pPr>
          <a:r>
            <a:rPr lang="en-GB" sz="4200" kern="1200" dirty="0" smtClean="0">
              <a:latin typeface="Arial" pitchFamily="34" charset="0"/>
              <a:cs typeface="Arial" pitchFamily="34" charset="0"/>
            </a:rPr>
            <a:t>Fixed</a:t>
          </a:r>
          <a:endParaRPr lang="en-GB" sz="4200" kern="1200" dirty="0">
            <a:latin typeface="Arial" pitchFamily="34" charset="0"/>
            <a:cs typeface="Arial" pitchFamily="34" charset="0"/>
          </a:endParaRPr>
        </a:p>
      </dsp:txBody>
      <dsp:txXfrm>
        <a:off x="5496793" y="3164353"/>
        <a:ext cx="2820284" cy="18801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5AC05-F3AD-4513-A4DA-61C58A5AB97F}">
      <dsp:nvSpPr>
        <dsp:cNvPr id="0" name=""/>
        <dsp:cNvSpPr/>
      </dsp:nvSpPr>
      <dsp:spPr>
        <a:xfrm>
          <a:off x="5476415" y="2561379"/>
          <a:ext cx="1580888" cy="376179"/>
        </a:xfrm>
        <a:custGeom>
          <a:avLst/>
          <a:gdLst/>
          <a:ahLst/>
          <a:cxnLst/>
          <a:rect l="0" t="0" r="0" b="0"/>
          <a:pathLst>
            <a:path>
              <a:moveTo>
                <a:pt x="0" y="0"/>
              </a:moveTo>
              <a:lnTo>
                <a:pt x="0" y="256355"/>
              </a:lnTo>
              <a:lnTo>
                <a:pt x="1580888" y="256355"/>
              </a:lnTo>
              <a:lnTo>
                <a:pt x="1580888" y="37617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241CD0-3CB5-45CA-BDE1-0436880A42A7}">
      <dsp:nvSpPr>
        <dsp:cNvPr id="0" name=""/>
        <dsp:cNvSpPr/>
      </dsp:nvSpPr>
      <dsp:spPr>
        <a:xfrm>
          <a:off x="5430695" y="2561379"/>
          <a:ext cx="91440" cy="376179"/>
        </a:xfrm>
        <a:custGeom>
          <a:avLst/>
          <a:gdLst/>
          <a:ahLst/>
          <a:cxnLst/>
          <a:rect l="0" t="0" r="0" b="0"/>
          <a:pathLst>
            <a:path>
              <a:moveTo>
                <a:pt x="45720" y="0"/>
              </a:moveTo>
              <a:lnTo>
                <a:pt x="45720" y="37617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44F1D4-0A2E-4BE1-9EC2-05F4318C061F}">
      <dsp:nvSpPr>
        <dsp:cNvPr id="0" name=""/>
        <dsp:cNvSpPr/>
      </dsp:nvSpPr>
      <dsp:spPr>
        <a:xfrm>
          <a:off x="3895526" y="2561379"/>
          <a:ext cx="1580888" cy="376179"/>
        </a:xfrm>
        <a:custGeom>
          <a:avLst/>
          <a:gdLst/>
          <a:ahLst/>
          <a:cxnLst/>
          <a:rect l="0" t="0" r="0" b="0"/>
          <a:pathLst>
            <a:path>
              <a:moveTo>
                <a:pt x="1580888" y="0"/>
              </a:moveTo>
              <a:lnTo>
                <a:pt x="1580888" y="256355"/>
              </a:lnTo>
              <a:lnTo>
                <a:pt x="0" y="256355"/>
              </a:lnTo>
              <a:lnTo>
                <a:pt x="0" y="37617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DB08FF-53CC-4D18-9857-A3EE9BB6D6D9}">
      <dsp:nvSpPr>
        <dsp:cNvPr id="0" name=""/>
        <dsp:cNvSpPr/>
      </dsp:nvSpPr>
      <dsp:spPr>
        <a:xfrm>
          <a:off x="3478829" y="1363856"/>
          <a:ext cx="1997585" cy="376179"/>
        </a:xfrm>
        <a:custGeom>
          <a:avLst/>
          <a:gdLst/>
          <a:ahLst/>
          <a:cxnLst/>
          <a:rect l="0" t="0" r="0" b="0"/>
          <a:pathLst>
            <a:path>
              <a:moveTo>
                <a:pt x="0" y="0"/>
              </a:moveTo>
              <a:lnTo>
                <a:pt x="0" y="256355"/>
              </a:lnTo>
              <a:lnTo>
                <a:pt x="1997585" y="256355"/>
              </a:lnTo>
              <a:lnTo>
                <a:pt x="1997585" y="37617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5ABEAC-5A11-40D4-9C87-D784250FE9A9}">
      <dsp:nvSpPr>
        <dsp:cNvPr id="0" name=""/>
        <dsp:cNvSpPr/>
      </dsp:nvSpPr>
      <dsp:spPr>
        <a:xfrm>
          <a:off x="1481244" y="2561379"/>
          <a:ext cx="790444" cy="376179"/>
        </a:xfrm>
        <a:custGeom>
          <a:avLst/>
          <a:gdLst/>
          <a:ahLst/>
          <a:cxnLst/>
          <a:rect l="0" t="0" r="0" b="0"/>
          <a:pathLst>
            <a:path>
              <a:moveTo>
                <a:pt x="0" y="0"/>
              </a:moveTo>
              <a:lnTo>
                <a:pt x="0" y="256355"/>
              </a:lnTo>
              <a:lnTo>
                <a:pt x="790444" y="256355"/>
              </a:lnTo>
              <a:lnTo>
                <a:pt x="790444" y="37617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16E096-1BC6-4AB6-9EBA-0F8D53F68DC8}">
      <dsp:nvSpPr>
        <dsp:cNvPr id="0" name=""/>
        <dsp:cNvSpPr/>
      </dsp:nvSpPr>
      <dsp:spPr>
        <a:xfrm>
          <a:off x="647851" y="2561379"/>
          <a:ext cx="833393" cy="376179"/>
        </a:xfrm>
        <a:custGeom>
          <a:avLst/>
          <a:gdLst/>
          <a:ahLst/>
          <a:cxnLst/>
          <a:rect l="0" t="0" r="0" b="0"/>
          <a:pathLst>
            <a:path>
              <a:moveTo>
                <a:pt x="833393" y="0"/>
              </a:moveTo>
              <a:lnTo>
                <a:pt x="833393" y="256355"/>
              </a:lnTo>
              <a:lnTo>
                <a:pt x="0" y="256355"/>
              </a:lnTo>
              <a:lnTo>
                <a:pt x="0" y="37617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7F6DD3-56AF-4010-A286-47C735B4AA78}">
      <dsp:nvSpPr>
        <dsp:cNvPr id="0" name=""/>
        <dsp:cNvSpPr/>
      </dsp:nvSpPr>
      <dsp:spPr>
        <a:xfrm>
          <a:off x="1481244" y="1363856"/>
          <a:ext cx="1997585" cy="376179"/>
        </a:xfrm>
        <a:custGeom>
          <a:avLst/>
          <a:gdLst/>
          <a:ahLst/>
          <a:cxnLst/>
          <a:rect l="0" t="0" r="0" b="0"/>
          <a:pathLst>
            <a:path>
              <a:moveTo>
                <a:pt x="1997585" y="0"/>
              </a:moveTo>
              <a:lnTo>
                <a:pt x="1997585" y="256355"/>
              </a:lnTo>
              <a:lnTo>
                <a:pt x="0" y="256355"/>
              </a:lnTo>
              <a:lnTo>
                <a:pt x="0" y="37617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13EFE5-3224-4EA4-B3D3-95ECA7EB9C56}">
      <dsp:nvSpPr>
        <dsp:cNvPr id="0" name=""/>
        <dsp:cNvSpPr/>
      </dsp:nvSpPr>
      <dsp:spPr>
        <a:xfrm>
          <a:off x="2832102" y="542512"/>
          <a:ext cx="1293454" cy="821343"/>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07E5B26-12F6-4763-B6AC-CCE5DF826963}">
      <dsp:nvSpPr>
        <dsp:cNvPr id="0" name=""/>
        <dsp:cNvSpPr/>
      </dsp:nvSpPr>
      <dsp:spPr>
        <a:xfrm>
          <a:off x="2975819" y="679043"/>
          <a:ext cx="1293454" cy="821343"/>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smtClean="0"/>
            <a:t>Smart glass</a:t>
          </a:r>
          <a:endParaRPr lang="fr-FR" sz="1600" b="1" kern="1200"/>
        </a:p>
      </dsp:txBody>
      <dsp:txXfrm>
        <a:off x="2999875" y="703099"/>
        <a:ext cx="1245342" cy="773231"/>
      </dsp:txXfrm>
    </dsp:sp>
    <dsp:sp modelId="{4E931216-0009-44FD-BFD5-D4BC7DA26BD6}">
      <dsp:nvSpPr>
        <dsp:cNvPr id="0" name=""/>
        <dsp:cNvSpPr/>
      </dsp:nvSpPr>
      <dsp:spPr>
        <a:xfrm>
          <a:off x="834517" y="1740035"/>
          <a:ext cx="1293454" cy="821343"/>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060E51B-00E3-4EC4-8DB7-C3D9D971AED6}">
      <dsp:nvSpPr>
        <dsp:cNvPr id="0" name=""/>
        <dsp:cNvSpPr/>
      </dsp:nvSpPr>
      <dsp:spPr>
        <a:xfrm>
          <a:off x="978234" y="1876566"/>
          <a:ext cx="1293454" cy="821343"/>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t>Passive</a:t>
          </a:r>
          <a:endParaRPr lang="fr-FR" sz="1600" b="1" kern="1200" dirty="0"/>
        </a:p>
      </dsp:txBody>
      <dsp:txXfrm>
        <a:off x="1002290" y="1900622"/>
        <a:ext cx="1245342" cy="773231"/>
      </dsp:txXfrm>
    </dsp:sp>
    <dsp:sp modelId="{951E98A7-3644-44F7-A6A1-6DD59692FEAA}">
      <dsp:nvSpPr>
        <dsp:cNvPr id="0" name=""/>
        <dsp:cNvSpPr/>
      </dsp:nvSpPr>
      <dsp:spPr>
        <a:xfrm>
          <a:off x="1124" y="2937558"/>
          <a:ext cx="1293454" cy="821343"/>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65630EE-0BEF-48BF-923A-5A006D7B7B0D}">
      <dsp:nvSpPr>
        <dsp:cNvPr id="0" name=""/>
        <dsp:cNvSpPr/>
      </dsp:nvSpPr>
      <dsp:spPr>
        <a:xfrm>
          <a:off x="144841" y="3074089"/>
          <a:ext cx="1293454" cy="821343"/>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err="1" smtClean="0"/>
            <a:t>Photochromic</a:t>
          </a:r>
          <a:endParaRPr lang="fr-FR" sz="1400" b="1" kern="1200" dirty="0"/>
        </a:p>
      </dsp:txBody>
      <dsp:txXfrm>
        <a:off x="168897" y="3098145"/>
        <a:ext cx="1245342" cy="773231"/>
      </dsp:txXfrm>
    </dsp:sp>
    <dsp:sp modelId="{76310F82-5225-4406-B5B3-82117F106A59}">
      <dsp:nvSpPr>
        <dsp:cNvPr id="0" name=""/>
        <dsp:cNvSpPr/>
      </dsp:nvSpPr>
      <dsp:spPr>
        <a:xfrm>
          <a:off x="1582012" y="2937558"/>
          <a:ext cx="1379352" cy="821343"/>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D3E2294-9A69-4F76-A8EF-C6AE4915F009}">
      <dsp:nvSpPr>
        <dsp:cNvPr id="0" name=""/>
        <dsp:cNvSpPr/>
      </dsp:nvSpPr>
      <dsp:spPr>
        <a:xfrm>
          <a:off x="1725729" y="3074089"/>
          <a:ext cx="1379352" cy="821343"/>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dirty="0" smtClean="0"/>
            <a:t>Thermochromic</a:t>
          </a:r>
          <a:endParaRPr lang="fr-FR" sz="1400" b="1" kern="1200" dirty="0"/>
        </a:p>
      </dsp:txBody>
      <dsp:txXfrm>
        <a:off x="1749785" y="3098145"/>
        <a:ext cx="1331240" cy="773231"/>
      </dsp:txXfrm>
    </dsp:sp>
    <dsp:sp modelId="{01C1C469-EAE3-4637-AC32-6E4EE1EA2BA9}">
      <dsp:nvSpPr>
        <dsp:cNvPr id="0" name=""/>
        <dsp:cNvSpPr/>
      </dsp:nvSpPr>
      <dsp:spPr>
        <a:xfrm>
          <a:off x="4829687" y="1740035"/>
          <a:ext cx="1293454" cy="821343"/>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80A16E1-A325-4F1E-A2BC-52B01D760907}">
      <dsp:nvSpPr>
        <dsp:cNvPr id="0" name=""/>
        <dsp:cNvSpPr/>
      </dsp:nvSpPr>
      <dsp:spPr>
        <a:xfrm>
          <a:off x="4973405" y="1876566"/>
          <a:ext cx="1293454" cy="821343"/>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smtClean="0"/>
            <a:t>Active</a:t>
          </a:r>
          <a:endParaRPr lang="fr-FR" sz="1600" b="1" kern="1200"/>
        </a:p>
      </dsp:txBody>
      <dsp:txXfrm>
        <a:off x="4997461" y="1900622"/>
        <a:ext cx="1245342" cy="773231"/>
      </dsp:txXfrm>
    </dsp:sp>
    <dsp:sp modelId="{1BE14C84-2B59-4D7E-8C00-5261C4884CA8}">
      <dsp:nvSpPr>
        <dsp:cNvPr id="0" name=""/>
        <dsp:cNvSpPr/>
      </dsp:nvSpPr>
      <dsp:spPr>
        <a:xfrm>
          <a:off x="3248799" y="2937558"/>
          <a:ext cx="1293454" cy="821343"/>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BA5BFD0-9B95-4602-B36B-58E43500BB92}">
      <dsp:nvSpPr>
        <dsp:cNvPr id="0" name=""/>
        <dsp:cNvSpPr/>
      </dsp:nvSpPr>
      <dsp:spPr>
        <a:xfrm>
          <a:off x="3392516" y="3074089"/>
          <a:ext cx="1293454" cy="821343"/>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smtClean="0"/>
            <a:t>Liquid Crystal</a:t>
          </a:r>
          <a:endParaRPr lang="fr-FR" sz="1400" b="1" kern="1200"/>
        </a:p>
      </dsp:txBody>
      <dsp:txXfrm>
        <a:off x="3416572" y="3098145"/>
        <a:ext cx="1245342" cy="773231"/>
      </dsp:txXfrm>
    </dsp:sp>
    <dsp:sp modelId="{172E0D8A-73D8-4FCB-A764-9451D16591E1}">
      <dsp:nvSpPr>
        <dsp:cNvPr id="0" name=""/>
        <dsp:cNvSpPr/>
      </dsp:nvSpPr>
      <dsp:spPr>
        <a:xfrm>
          <a:off x="4829687" y="2937558"/>
          <a:ext cx="1293454" cy="821343"/>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39B81B4-7C47-4756-9945-AB3B814A1960}">
      <dsp:nvSpPr>
        <dsp:cNvPr id="0" name=""/>
        <dsp:cNvSpPr/>
      </dsp:nvSpPr>
      <dsp:spPr>
        <a:xfrm>
          <a:off x="4973405" y="3074089"/>
          <a:ext cx="1293454" cy="821343"/>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smtClean="0"/>
            <a:t>Suspended Particle Device (SPD)</a:t>
          </a:r>
          <a:endParaRPr lang="fr-FR" sz="1400" b="1" kern="1200"/>
        </a:p>
      </dsp:txBody>
      <dsp:txXfrm>
        <a:off x="4997461" y="3098145"/>
        <a:ext cx="1245342" cy="773231"/>
      </dsp:txXfrm>
    </dsp:sp>
    <dsp:sp modelId="{C0B591F4-0E85-403F-A875-DBC32212D186}">
      <dsp:nvSpPr>
        <dsp:cNvPr id="0" name=""/>
        <dsp:cNvSpPr/>
      </dsp:nvSpPr>
      <dsp:spPr>
        <a:xfrm>
          <a:off x="6410576" y="2937558"/>
          <a:ext cx="1293454" cy="821343"/>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7BB2091-30C9-43D0-93B7-6B25857E8253}">
      <dsp:nvSpPr>
        <dsp:cNvPr id="0" name=""/>
        <dsp:cNvSpPr/>
      </dsp:nvSpPr>
      <dsp:spPr>
        <a:xfrm>
          <a:off x="6554293" y="3074089"/>
          <a:ext cx="1293454" cy="821343"/>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b="1" kern="1200" smtClean="0"/>
            <a:t>Electrochromic</a:t>
          </a:r>
          <a:endParaRPr lang="fr-FR" sz="1400" b="1" kern="1200"/>
        </a:p>
      </dsp:txBody>
      <dsp:txXfrm>
        <a:off x="6578349" y="3098145"/>
        <a:ext cx="1245342" cy="7732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468F0-E364-4D9F-8D96-12194635EE98}">
      <dsp:nvSpPr>
        <dsp:cNvPr id="0" name=""/>
        <dsp:cNvSpPr/>
      </dsp:nvSpPr>
      <dsp:spPr>
        <a:xfrm>
          <a:off x="2862" y="839170"/>
          <a:ext cx="3970645" cy="467134"/>
        </a:xfrm>
        <a:prstGeom prst="rect">
          <a:avLst/>
        </a:prstGeom>
        <a:solidFill>
          <a:schemeClr val="accent1">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DA13BBB-1B31-4590-B993-A598870276D4}">
      <dsp:nvSpPr>
        <dsp:cNvPr id="0" name=""/>
        <dsp:cNvSpPr/>
      </dsp:nvSpPr>
      <dsp:spPr>
        <a:xfrm>
          <a:off x="2862" y="1014607"/>
          <a:ext cx="291697" cy="291697"/>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9972EFE-B8F0-4959-9F8E-1879A27047B2}">
      <dsp:nvSpPr>
        <dsp:cNvPr id="0" name=""/>
        <dsp:cNvSpPr/>
      </dsp:nvSpPr>
      <dsp:spPr>
        <a:xfrm>
          <a:off x="2862" y="0"/>
          <a:ext cx="3970645" cy="83917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1915" tIns="54610" rIns="81915" bIns="54610" numCol="1" spcCol="1270" anchor="ctr" anchorCtr="0">
          <a:noAutofit/>
        </a:bodyPr>
        <a:lstStyle/>
        <a:p>
          <a:pPr lvl="0" algn="l" defTabSz="1911350">
            <a:lnSpc>
              <a:spcPct val="90000"/>
            </a:lnSpc>
            <a:spcBef>
              <a:spcPct val="0"/>
            </a:spcBef>
            <a:spcAft>
              <a:spcPct val="35000"/>
            </a:spcAft>
          </a:pPr>
          <a:r>
            <a:rPr lang="fr-FR" sz="4300" kern="1200" smtClean="0">
              <a:latin typeface="Arial" pitchFamily="34" charset="0"/>
              <a:cs typeface="Arial" pitchFamily="34" charset="0"/>
            </a:rPr>
            <a:t>Active glazing</a:t>
          </a:r>
          <a:endParaRPr lang="fr-FR" sz="4300" kern="1200">
            <a:latin typeface="Arial" pitchFamily="34" charset="0"/>
            <a:cs typeface="Arial" pitchFamily="34" charset="0"/>
          </a:endParaRPr>
        </a:p>
      </dsp:txBody>
      <dsp:txXfrm>
        <a:off x="2862" y="0"/>
        <a:ext cx="3970645" cy="839170"/>
      </dsp:txXfrm>
    </dsp:sp>
    <dsp:sp modelId="{EAFB8D2A-97E5-49A3-BA78-798AF4B4224E}">
      <dsp:nvSpPr>
        <dsp:cNvPr id="0" name=""/>
        <dsp:cNvSpPr/>
      </dsp:nvSpPr>
      <dsp:spPr>
        <a:xfrm>
          <a:off x="2862" y="1694546"/>
          <a:ext cx="291690" cy="29169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C46FD16-45F2-458B-9B84-B71B144974E8}">
      <dsp:nvSpPr>
        <dsp:cNvPr id="0" name=""/>
        <dsp:cNvSpPr/>
      </dsp:nvSpPr>
      <dsp:spPr>
        <a:xfrm>
          <a:off x="292956" y="1584173"/>
          <a:ext cx="3692700" cy="67993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fr-FR" sz="1600" kern="1200" smtClean="0">
              <a:latin typeface="Arial" pitchFamily="34" charset="0"/>
              <a:cs typeface="Arial" pitchFamily="34" charset="0"/>
            </a:rPr>
            <a:t>Technology with the highest degree of commercialization</a:t>
          </a:r>
          <a:endParaRPr lang="fr-FR" sz="1600" kern="1200">
            <a:latin typeface="Arial" pitchFamily="34" charset="0"/>
            <a:cs typeface="Arial" pitchFamily="34" charset="0"/>
          </a:endParaRPr>
        </a:p>
      </dsp:txBody>
      <dsp:txXfrm>
        <a:off x="292956" y="1584173"/>
        <a:ext cx="3692700" cy="679931"/>
      </dsp:txXfrm>
    </dsp:sp>
    <dsp:sp modelId="{34DD565B-E1EF-4AFB-857A-45EA3D8CB324}">
      <dsp:nvSpPr>
        <dsp:cNvPr id="0" name=""/>
        <dsp:cNvSpPr/>
      </dsp:nvSpPr>
      <dsp:spPr>
        <a:xfrm>
          <a:off x="2862" y="2374478"/>
          <a:ext cx="291690" cy="29169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63968C5-5AFF-4272-81F0-621129D68CAC}">
      <dsp:nvSpPr>
        <dsp:cNvPr id="0" name=""/>
        <dsp:cNvSpPr/>
      </dsp:nvSpPr>
      <dsp:spPr>
        <a:xfrm>
          <a:off x="292956" y="2952332"/>
          <a:ext cx="3692700" cy="67993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n-US" sz="1600" kern="1200" smtClean="0">
              <a:latin typeface="Arial" pitchFamily="34" charset="0"/>
              <a:cs typeface="Arial" pitchFamily="34" charset="0"/>
            </a:rPr>
            <a:t>Possible incorporation of photovoltaic cells into electrochomic windows</a:t>
          </a:r>
          <a:endParaRPr lang="fr-FR" sz="1600" kern="1200">
            <a:latin typeface="Arial" pitchFamily="34" charset="0"/>
            <a:cs typeface="Arial" pitchFamily="34" charset="0"/>
          </a:endParaRPr>
        </a:p>
      </dsp:txBody>
      <dsp:txXfrm>
        <a:off x="292956" y="2952332"/>
        <a:ext cx="3692700" cy="679931"/>
      </dsp:txXfrm>
    </dsp:sp>
    <dsp:sp modelId="{8B8B2B08-203C-4526-87D5-67733232E082}">
      <dsp:nvSpPr>
        <dsp:cNvPr id="0" name=""/>
        <dsp:cNvSpPr/>
      </dsp:nvSpPr>
      <dsp:spPr>
        <a:xfrm>
          <a:off x="2862" y="3054410"/>
          <a:ext cx="291690" cy="29169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3E70225-EFD8-4DD3-A0C9-C18C20BCDE0F}">
      <dsp:nvSpPr>
        <dsp:cNvPr id="0" name=""/>
        <dsp:cNvSpPr/>
      </dsp:nvSpPr>
      <dsp:spPr>
        <a:xfrm>
          <a:off x="378036" y="2184226"/>
          <a:ext cx="3692700" cy="67993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fr-FR" sz="1600" kern="1200" smtClean="0">
              <a:latin typeface="Arial" pitchFamily="34" charset="0"/>
              <a:cs typeface="Arial" pitchFamily="34" charset="0"/>
            </a:rPr>
            <a:t>Controllable</a:t>
          </a:r>
          <a:r>
            <a:rPr lang="fr-FR" sz="1600" kern="1200" baseline="0" smtClean="0">
              <a:latin typeface="Arial" pitchFamily="34" charset="0"/>
              <a:cs typeface="Arial" pitchFamily="34" charset="0"/>
            </a:rPr>
            <a:t> technology</a:t>
          </a:r>
          <a:endParaRPr lang="fr-FR" sz="1600" kern="1200">
            <a:latin typeface="Arial" pitchFamily="34" charset="0"/>
            <a:cs typeface="Arial" pitchFamily="34" charset="0"/>
          </a:endParaRPr>
        </a:p>
      </dsp:txBody>
      <dsp:txXfrm>
        <a:off x="378036" y="2184226"/>
        <a:ext cx="3692700" cy="679931"/>
      </dsp:txXfrm>
    </dsp:sp>
    <dsp:sp modelId="{5FC3430D-5834-49C5-AEBA-B7EC006DE3FC}">
      <dsp:nvSpPr>
        <dsp:cNvPr id="0" name=""/>
        <dsp:cNvSpPr/>
      </dsp:nvSpPr>
      <dsp:spPr>
        <a:xfrm>
          <a:off x="4172040" y="839170"/>
          <a:ext cx="3970645" cy="467134"/>
        </a:xfrm>
        <a:prstGeom prst="rect">
          <a:avLst/>
        </a:prstGeom>
        <a:solidFill>
          <a:schemeClr val="accent1">
            <a:shade val="50000"/>
            <a:hueOff val="361436"/>
            <a:satOff val="-7560"/>
            <a:lumOff val="4206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99425F8-9F37-4E28-95DA-868BDCA8A928}">
      <dsp:nvSpPr>
        <dsp:cNvPr id="0" name=""/>
        <dsp:cNvSpPr/>
      </dsp:nvSpPr>
      <dsp:spPr>
        <a:xfrm>
          <a:off x="4172040" y="1014607"/>
          <a:ext cx="291697" cy="291697"/>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DE5A85D-5642-4376-A494-3593875A85A4}">
      <dsp:nvSpPr>
        <dsp:cNvPr id="0" name=""/>
        <dsp:cNvSpPr/>
      </dsp:nvSpPr>
      <dsp:spPr>
        <a:xfrm>
          <a:off x="4172040" y="0"/>
          <a:ext cx="3970645" cy="83917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1915" tIns="54610" rIns="81915" bIns="54610" numCol="1" spcCol="1270" anchor="ctr" anchorCtr="0">
          <a:noAutofit/>
        </a:bodyPr>
        <a:lstStyle/>
        <a:p>
          <a:pPr lvl="0" algn="l" defTabSz="1911350">
            <a:lnSpc>
              <a:spcPct val="90000"/>
            </a:lnSpc>
            <a:spcBef>
              <a:spcPct val="0"/>
            </a:spcBef>
            <a:spcAft>
              <a:spcPct val="35000"/>
            </a:spcAft>
          </a:pPr>
          <a:r>
            <a:rPr lang="fr-FR" sz="4300" kern="1200" smtClean="0">
              <a:latin typeface="Arial" pitchFamily="34" charset="0"/>
              <a:cs typeface="Arial" pitchFamily="34" charset="0"/>
            </a:rPr>
            <a:t>Passive glazing</a:t>
          </a:r>
          <a:endParaRPr lang="fr-FR" sz="4300" kern="1200">
            <a:latin typeface="Arial" pitchFamily="34" charset="0"/>
            <a:cs typeface="Arial" pitchFamily="34" charset="0"/>
          </a:endParaRPr>
        </a:p>
      </dsp:txBody>
      <dsp:txXfrm>
        <a:off x="4172040" y="0"/>
        <a:ext cx="3970645" cy="839170"/>
      </dsp:txXfrm>
    </dsp:sp>
    <dsp:sp modelId="{A98C6E82-D22B-47CD-ADCF-0E2B746E527F}">
      <dsp:nvSpPr>
        <dsp:cNvPr id="0" name=""/>
        <dsp:cNvSpPr/>
      </dsp:nvSpPr>
      <dsp:spPr>
        <a:xfrm>
          <a:off x="4172040" y="1694546"/>
          <a:ext cx="291690" cy="29169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C51A118-0780-4A9C-AE26-90713D645668}">
      <dsp:nvSpPr>
        <dsp:cNvPr id="0" name=""/>
        <dsp:cNvSpPr/>
      </dsp:nvSpPr>
      <dsp:spPr>
        <a:xfrm>
          <a:off x="4449985" y="1500425"/>
          <a:ext cx="3692700" cy="67993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fr-FR" sz="1600" kern="1200" smtClean="0">
              <a:latin typeface="Arial" pitchFamily="34" charset="0"/>
              <a:cs typeface="Arial" pitchFamily="34" charset="0"/>
            </a:rPr>
            <a:t>No electrical power supply</a:t>
          </a:r>
          <a:endParaRPr lang="fr-FR" sz="1600" kern="1200">
            <a:latin typeface="Arial" pitchFamily="34" charset="0"/>
            <a:cs typeface="Arial" pitchFamily="34" charset="0"/>
          </a:endParaRPr>
        </a:p>
      </dsp:txBody>
      <dsp:txXfrm>
        <a:off x="4449985" y="1500425"/>
        <a:ext cx="3692700" cy="679931"/>
      </dsp:txXfrm>
    </dsp:sp>
    <dsp:sp modelId="{9E4FA867-F041-4931-AB5D-C2276FB71347}">
      <dsp:nvSpPr>
        <dsp:cNvPr id="0" name=""/>
        <dsp:cNvSpPr/>
      </dsp:nvSpPr>
      <dsp:spPr>
        <a:xfrm>
          <a:off x="4172040" y="2374478"/>
          <a:ext cx="291690" cy="29169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641200E-F446-4A6B-A464-A4CE735CED94}">
      <dsp:nvSpPr>
        <dsp:cNvPr id="0" name=""/>
        <dsp:cNvSpPr/>
      </dsp:nvSpPr>
      <dsp:spPr>
        <a:xfrm>
          <a:off x="4449985" y="2180357"/>
          <a:ext cx="3692700" cy="67993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fr-FR" sz="1600" kern="1200" smtClean="0">
              <a:latin typeface="Arial" pitchFamily="34" charset="0"/>
              <a:cs typeface="Arial" pitchFamily="34" charset="0"/>
            </a:rPr>
            <a:t>No active control required</a:t>
          </a:r>
          <a:endParaRPr lang="fr-FR" sz="1600" kern="1200">
            <a:latin typeface="Arial" pitchFamily="34" charset="0"/>
            <a:cs typeface="Arial" pitchFamily="34" charset="0"/>
          </a:endParaRPr>
        </a:p>
      </dsp:txBody>
      <dsp:txXfrm>
        <a:off x="4449985" y="2180357"/>
        <a:ext cx="3692700" cy="679931"/>
      </dsp:txXfrm>
    </dsp:sp>
    <dsp:sp modelId="{EAEE5EC7-0DF9-4046-BFD3-282CB872B33C}">
      <dsp:nvSpPr>
        <dsp:cNvPr id="0" name=""/>
        <dsp:cNvSpPr/>
      </dsp:nvSpPr>
      <dsp:spPr>
        <a:xfrm>
          <a:off x="4172040" y="3054410"/>
          <a:ext cx="291690" cy="29169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AD9AFAF-67E6-4292-851A-EE520908C31C}">
      <dsp:nvSpPr>
        <dsp:cNvPr id="0" name=""/>
        <dsp:cNvSpPr/>
      </dsp:nvSpPr>
      <dsp:spPr>
        <a:xfrm>
          <a:off x="4452848" y="2976313"/>
          <a:ext cx="3692700" cy="67993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fr-FR" sz="1600" kern="1200" smtClean="0">
              <a:latin typeface="Arial" pitchFamily="34" charset="0"/>
              <a:cs typeface="Arial" pitchFamily="34" charset="0"/>
            </a:rPr>
            <a:t>Low effort for installation and maintenance</a:t>
          </a:r>
          <a:endParaRPr lang="fr-FR" sz="1600" kern="1200">
            <a:latin typeface="Arial" pitchFamily="34" charset="0"/>
            <a:cs typeface="Arial" pitchFamily="34" charset="0"/>
          </a:endParaRPr>
        </a:p>
      </dsp:txBody>
      <dsp:txXfrm>
        <a:off x="4452848" y="2976313"/>
        <a:ext cx="3692700" cy="6799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9FDE6-EB7F-4471-9086-819FF6721A3D}">
      <dsp:nvSpPr>
        <dsp:cNvPr id="0" name=""/>
        <dsp:cNvSpPr/>
      </dsp:nvSpPr>
      <dsp:spPr>
        <a:xfrm rot="1610834">
          <a:off x="2612068" y="3426769"/>
          <a:ext cx="970129" cy="68115"/>
        </a:xfrm>
        <a:custGeom>
          <a:avLst/>
          <a:gdLst/>
          <a:ahLst/>
          <a:cxnLst/>
          <a:rect l="0" t="0" r="0" b="0"/>
          <a:pathLst>
            <a:path>
              <a:moveTo>
                <a:pt x="0" y="34057"/>
              </a:moveTo>
              <a:lnTo>
                <a:pt x="970129" y="3405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6733E1-C297-48B1-88D8-40B75F8D010F}">
      <dsp:nvSpPr>
        <dsp:cNvPr id="0" name=""/>
        <dsp:cNvSpPr/>
      </dsp:nvSpPr>
      <dsp:spPr>
        <a:xfrm rot="20445211">
          <a:off x="2642173" y="2138810"/>
          <a:ext cx="793634" cy="68115"/>
        </a:xfrm>
        <a:custGeom>
          <a:avLst/>
          <a:gdLst/>
          <a:ahLst/>
          <a:cxnLst/>
          <a:rect l="0" t="0" r="0" b="0"/>
          <a:pathLst>
            <a:path>
              <a:moveTo>
                <a:pt x="0" y="34057"/>
              </a:moveTo>
              <a:lnTo>
                <a:pt x="793634" y="3405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43C909-1F8A-4F32-B53E-8BFFAEC4F8D6}">
      <dsp:nvSpPr>
        <dsp:cNvPr id="0" name=""/>
        <dsp:cNvSpPr/>
      </dsp:nvSpPr>
      <dsp:spPr>
        <a:xfrm>
          <a:off x="750" y="1119783"/>
          <a:ext cx="3133648" cy="3133648"/>
        </a:xfrm>
        <a:prstGeom prst="ellips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A969A5-D459-47A6-B3D2-1FB6DADFA8D0}">
      <dsp:nvSpPr>
        <dsp:cNvPr id="0" name=""/>
        <dsp:cNvSpPr/>
      </dsp:nvSpPr>
      <dsp:spPr>
        <a:xfrm>
          <a:off x="3361086" y="792083"/>
          <a:ext cx="1880189" cy="1880189"/>
        </a:xfrm>
        <a:prstGeom prst="ellipse">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0">
            <a:lnSpc>
              <a:spcPct val="90000"/>
            </a:lnSpc>
            <a:spcBef>
              <a:spcPct val="0"/>
            </a:spcBef>
            <a:spcAft>
              <a:spcPct val="35000"/>
            </a:spcAft>
          </a:pPr>
          <a:r>
            <a:rPr lang="fr-FR" sz="2500" kern="1200" smtClean="0"/>
            <a:t>Dynamic Simulated Models</a:t>
          </a:r>
          <a:endParaRPr lang="fr-FR" sz="2500" kern="1200"/>
        </a:p>
      </dsp:txBody>
      <dsp:txXfrm>
        <a:off x="3636433" y="1067430"/>
        <a:ext cx="1329495" cy="1329495"/>
      </dsp:txXfrm>
    </dsp:sp>
    <dsp:sp modelId="{813B4190-DD45-4A97-9B57-AA5E65EFD4AD}">
      <dsp:nvSpPr>
        <dsp:cNvPr id="0" name=""/>
        <dsp:cNvSpPr/>
      </dsp:nvSpPr>
      <dsp:spPr>
        <a:xfrm>
          <a:off x="5429295" y="792083"/>
          <a:ext cx="2820284" cy="1880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rtl="0">
            <a:lnSpc>
              <a:spcPct val="90000"/>
            </a:lnSpc>
            <a:spcBef>
              <a:spcPct val="0"/>
            </a:spcBef>
            <a:spcAft>
              <a:spcPct val="15000"/>
            </a:spcAft>
            <a:buChar char="••"/>
          </a:pPr>
          <a:r>
            <a:rPr lang="en-GB" sz="2000" kern="1200" dirty="0" err="1" smtClean="0"/>
            <a:t>Thermochromic</a:t>
          </a:r>
          <a:r>
            <a:rPr lang="en-GB" sz="2000" kern="1200" dirty="0" smtClean="0"/>
            <a:t> glazing with different ranges of switching temperature and solar transmittance</a:t>
          </a:r>
          <a:endParaRPr lang="fr-FR" sz="2000" kern="1200" dirty="0"/>
        </a:p>
        <a:p>
          <a:pPr marL="228600" lvl="1" indent="-228600" algn="l" defTabSz="889000" rtl="0">
            <a:lnSpc>
              <a:spcPct val="90000"/>
            </a:lnSpc>
            <a:spcBef>
              <a:spcPct val="0"/>
            </a:spcBef>
            <a:spcAft>
              <a:spcPct val="15000"/>
            </a:spcAft>
            <a:buChar char="••"/>
          </a:pPr>
          <a:r>
            <a:rPr lang="en-GB" sz="2000" kern="1200" dirty="0" err="1" smtClean="0"/>
            <a:t>Electrochromic</a:t>
          </a:r>
          <a:r>
            <a:rPr lang="en-GB" sz="2000" kern="1200" dirty="0" smtClean="0"/>
            <a:t> glazing with different period controls</a:t>
          </a:r>
          <a:endParaRPr lang="fr-FR" sz="2000" kern="1200" dirty="0"/>
        </a:p>
      </dsp:txBody>
      <dsp:txXfrm>
        <a:off x="5429295" y="792083"/>
        <a:ext cx="2820284" cy="1880189"/>
      </dsp:txXfrm>
    </dsp:sp>
    <dsp:sp modelId="{4481F3EF-BFC7-4697-927C-AF1DFE7AABEE}">
      <dsp:nvSpPr>
        <dsp:cNvPr id="0" name=""/>
        <dsp:cNvSpPr/>
      </dsp:nvSpPr>
      <dsp:spPr>
        <a:xfrm>
          <a:off x="3428585" y="3164353"/>
          <a:ext cx="1880189" cy="1880189"/>
        </a:xfrm>
        <a:prstGeom prst="ellipse">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rtl="0">
            <a:lnSpc>
              <a:spcPct val="90000"/>
            </a:lnSpc>
            <a:spcBef>
              <a:spcPct val="0"/>
            </a:spcBef>
            <a:spcAft>
              <a:spcPct val="35000"/>
            </a:spcAft>
          </a:pPr>
          <a:r>
            <a:rPr lang="fr-FR" sz="2500" kern="1200" smtClean="0"/>
            <a:t>Static</a:t>
          </a:r>
          <a:r>
            <a:rPr lang="fr-FR" sz="2500" kern="1200" baseline="0" smtClean="0"/>
            <a:t> Simulated Models</a:t>
          </a:r>
          <a:endParaRPr lang="fr-FR" sz="2500" kern="1200"/>
        </a:p>
      </dsp:txBody>
      <dsp:txXfrm>
        <a:off x="3703932" y="3439700"/>
        <a:ext cx="1329495" cy="1329495"/>
      </dsp:txXfrm>
    </dsp:sp>
    <dsp:sp modelId="{7E74F25B-534D-47EA-A72A-F33221BFA879}">
      <dsp:nvSpPr>
        <dsp:cNvPr id="0" name=""/>
        <dsp:cNvSpPr/>
      </dsp:nvSpPr>
      <dsp:spPr>
        <a:xfrm>
          <a:off x="5496793" y="3164353"/>
          <a:ext cx="2820284" cy="1880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555750" rtl="0">
            <a:lnSpc>
              <a:spcPct val="90000"/>
            </a:lnSpc>
            <a:spcBef>
              <a:spcPct val="0"/>
            </a:spcBef>
            <a:spcAft>
              <a:spcPct val="15000"/>
            </a:spcAft>
            <a:buChar char="••"/>
          </a:pPr>
          <a:endParaRPr lang="fr-FR" sz="3500" kern="1200"/>
        </a:p>
        <a:p>
          <a:pPr marL="228600" lvl="1" indent="-228600" algn="l" defTabSz="889000" rtl="0">
            <a:lnSpc>
              <a:spcPct val="90000"/>
            </a:lnSpc>
            <a:spcBef>
              <a:spcPct val="0"/>
            </a:spcBef>
            <a:spcAft>
              <a:spcPct val="15000"/>
            </a:spcAft>
            <a:buChar char="••"/>
          </a:pPr>
          <a:r>
            <a:rPr lang="en-GB" sz="2000" kern="1200" dirty="0" smtClean="0"/>
            <a:t>Low-e Glazing</a:t>
          </a:r>
          <a:endParaRPr lang="fr-FR" sz="2000" kern="1200" dirty="0"/>
        </a:p>
        <a:p>
          <a:pPr marL="228600" lvl="1" indent="-228600" algn="l" defTabSz="889000">
            <a:lnSpc>
              <a:spcPct val="90000"/>
            </a:lnSpc>
            <a:spcBef>
              <a:spcPct val="0"/>
            </a:spcBef>
            <a:spcAft>
              <a:spcPct val="15000"/>
            </a:spcAft>
            <a:buChar char="••"/>
          </a:pPr>
          <a:r>
            <a:rPr lang="en-GB" sz="2000" kern="1200" smtClean="0"/>
            <a:t>Triple Glazing</a:t>
          </a:r>
          <a:endParaRPr lang="fr-FR" sz="2000" kern="1200"/>
        </a:p>
      </dsp:txBody>
      <dsp:txXfrm>
        <a:off x="5496793" y="3164353"/>
        <a:ext cx="2820284" cy="18801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6FFE1-EAD8-4AC4-92D5-37696556A3C3}">
      <dsp:nvSpPr>
        <dsp:cNvPr id="0" name=""/>
        <dsp:cNvSpPr/>
      </dsp:nvSpPr>
      <dsp:spPr>
        <a:xfrm>
          <a:off x="6892124" y="2941054"/>
          <a:ext cx="209260" cy="1632228"/>
        </a:xfrm>
        <a:custGeom>
          <a:avLst/>
          <a:gdLst/>
          <a:ahLst/>
          <a:cxnLst/>
          <a:rect l="0" t="0" r="0" b="0"/>
          <a:pathLst>
            <a:path>
              <a:moveTo>
                <a:pt x="0" y="0"/>
              </a:moveTo>
              <a:lnTo>
                <a:pt x="0" y="1632228"/>
              </a:lnTo>
              <a:lnTo>
                <a:pt x="209260" y="163222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11DB6C-1038-4D90-B9A6-86BC860BB9EA}">
      <dsp:nvSpPr>
        <dsp:cNvPr id="0" name=""/>
        <dsp:cNvSpPr/>
      </dsp:nvSpPr>
      <dsp:spPr>
        <a:xfrm>
          <a:off x="6892124" y="2941054"/>
          <a:ext cx="209260" cy="641730"/>
        </a:xfrm>
        <a:custGeom>
          <a:avLst/>
          <a:gdLst/>
          <a:ahLst/>
          <a:cxnLst/>
          <a:rect l="0" t="0" r="0" b="0"/>
          <a:pathLst>
            <a:path>
              <a:moveTo>
                <a:pt x="0" y="0"/>
              </a:moveTo>
              <a:lnTo>
                <a:pt x="0" y="641730"/>
              </a:lnTo>
              <a:lnTo>
                <a:pt x="209260" y="64173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A50C4F-F649-4201-9E83-01AAA11D55C3}">
      <dsp:nvSpPr>
        <dsp:cNvPr id="0" name=""/>
        <dsp:cNvSpPr/>
      </dsp:nvSpPr>
      <dsp:spPr>
        <a:xfrm>
          <a:off x="5762119" y="1950556"/>
          <a:ext cx="1688031" cy="292964"/>
        </a:xfrm>
        <a:custGeom>
          <a:avLst/>
          <a:gdLst/>
          <a:ahLst/>
          <a:cxnLst/>
          <a:rect l="0" t="0" r="0" b="0"/>
          <a:pathLst>
            <a:path>
              <a:moveTo>
                <a:pt x="0" y="0"/>
              </a:moveTo>
              <a:lnTo>
                <a:pt x="0" y="146482"/>
              </a:lnTo>
              <a:lnTo>
                <a:pt x="1688031" y="146482"/>
              </a:lnTo>
              <a:lnTo>
                <a:pt x="1688031" y="29296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F4D974-ED0D-4635-9C21-AC309F35AB40}">
      <dsp:nvSpPr>
        <dsp:cNvPr id="0" name=""/>
        <dsp:cNvSpPr/>
      </dsp:nvSpPr>
      <dsp:spPr>
        <a:xfrm>
          <a:off x="5204092" y="2941054"/>
          <a:ext cx="209260" cy="1632228"/>
        </a:xfrm>
        <a:custGeom>
          <a:avLst/>
          <a:gdLst/>
          <a:ahLst/>
          <a:cxnLst/>
          <a:rect l="0" t="0" r="0" b="0"/>
          <a:pathLst>
            <a:path>
              <a:moveTo>
                <a:pt x="0" y="0"/>
              </a:moveTo>
              <a:lnTo>
                <a:pt x="0" y="1632228"/>
              </a:lnTo>
              <a:lnTo>
                <a:pt x="209260" y="163222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1603AC-34CD-4F44-B2BA-F5AA85B1A2E6}">
      <dsp:nvSpPr>
        <dsp:cNvPr id="0" name=""/>
        <dsp:cNvSpPr/>
      </dsp:nvSpPr>
      <dsp:spPr>
        <a:xfrm>
          <a:off x="5204092" y="2941054"/>
          <a:ext cx="209260" cy="641730"/>
        </a:xfrm>
        <a:custGeom>
          <a:avLst/>
          <a:gdLst/>
          <a:ahLst/>
          <a:cxnLst/>
          <a:rect l="0" t="0" r="0" b="0"/>
          <a:pathLst>
            <a:path>
              <a:moveTo>
                <a:pt x="0" y="0"/>
              </a:moveTo>
              <a:lnTo>
                <a:pt x="0" y="641730"/>
              </a:lnTo>
              <a:lnTo>
                <a:pt x="209260" y="64173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44BD00-3732-4E58-9092-660B93F5C36C}">
      <dsp:nvSpPr>
        <dsp:cNvPr id="0" name=""/>
        <dsp:cNvSpPr/>
      </dsp:nvSpPr>
      <dsp:spPr>
        <a:xfrm>
          <a:off x="5716399" y="1950556"/>
          <a:ext cx="91440" cy="292964"/>
        </a:xfrm>
        <a:custGeom>
          <a:avLst/>
          <a:gdLst/>
          <a:ahLst/>
          <a:cxnLst/>
          <a:rect l="0" t="0" r="0" b="0"/>
          <a:pathLst>
            <a:path>
              <a:moveTo>
                <a:pt x="45720" y="0"/>
              </a:moveTo>
              <a:lnTo>
                <a:pt x="45720" y="29296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C6AF1E-8BD3-43C3-BF6B-31F3E70876BD}">
      <dsp:nvSpPr>
        <dsp:cNvPr id="0" name=""/>
        <dsp:cNvSpPr/>
      </dsp:nvSpPr>
      <dsp:spPr>
        <a:xfrm>
          <a:off x="3516061" y="2941054"/>
          <a:ext cx="209260" cy="1632228"/>
        </a:xfrm>
        <a:custGeom>
          <a:avLst/>
          <a:gdLst/>
          <a:ahLst/>
          <a:cxnLst/>
          <a:rect l="0" t="0" r="0" b="0"/>
          <a:pathLst>
            <a:path>
              <a:moveTo>
                <a:pt x="0" y="0"/>
              </a:moveTo>
              <a:lnTo>
                <a:pt x="0" y="1632228"/>
              </a:lnTo>
              <a:lnTo>
                <a:pt x="209260" y="163222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AC0868-0CAA-475D-9CBE-0360E65B137B}">
      <dsp:nvSpPr>
        <dsp:cNvPr id="0" name=""/>
        <dsp:cNvSpPr/>
      </dsp:nvSpPr>
      <dsp:spPr>
        <a:xfrm>
          <a:off x="3516061" y="2941054"/>
          <a:ext cx="209260" cy="641730"/>
        </a:xfrm>
        <a:custGeom>
          <a:avLst/>
          <a:gdLst/>
          <a:ahLst/>
          <a:cxnLst/>
          <a:rect l="0" t="0" r="0" b="0"/>
          <a:pathLst>
            <a:path>
              <a:moveTo>
                <a:pt x="0" y="0"/>
              </a:moveTo>
              <a:lnTo>
                <a:pt x="0" y="641730"/>
              </a:lnTo>
              <a:lnTo>
                <a:pt x="209260" y="64173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40B4B7-1F9B-4064-9092-1866F468BBBB}">
      <dsp:nvSpPr>
        <dsp:cNvPr id="0" name=""/>
        <dsp:cNvSpPr/>
      </dsp:nvSpPr>
      <dsp:spPr>
        <a:xfrm>
          <a:off x="4074088" y="1950556"/>
          <a:ext cx="1688031" cy="292964"/>
        </a:xfrm>
        <a:custGeom>
          <a:avLst/>
          <a:gdLst/>
          <a:ahLst/>
          <a:cxnLst/>
          <a:rect l="0" t="0" r="0" b="0"/>
          <a:pathLst>
            <a:path>
              <a:moveTo>
                <a:pt x="1688031" y="0"/>
              </a:moveTo>
              <a:lnTo>
                <a:pt x="1688031" y="146482"/>
              </a:lnTo>
              <a:lnTo>
                <a:pt x="0" y="146482"/>
              </a:lnTo>
              <a:lnTo>
                <a:pt x="0" y="29296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10B330-412E-4763-9132-487AF86F9714}">
      <dsp:nvSpPr>
        <dsp:cNvPr id="0" name=""/>
        <dsp:cNvSpPr/>
      </dsp:nvSpPr>
      <dsp:spPr>
        <a:xfrm>
          <a:off x="3652080" y="960058"/>
          <a:ext cx="2110038" cy="292964"/>
        </a:xfrm>
        <a:custGeom>
          <a:avLst/>
          <a:gdLst/>
          <a:ahLst/>
          <a:cxnLst/>
          <a:rect l="0" t="0" r="0" b="0"/>
          <a:pathLst>
            <a:path>
              <a:moveTo>
                <a:pt x="0" y="0"/>
              </a:moveTo>
              <a:lnTo>
                <a:pt x="0" y="146482"/>
              </a:lnTo>
              <a:lnTo>
                <a:pt x="2110038" y="146482"/>
              </a:lnTo>
              <a:lnTo>
                <a:pt x="2110038" y="29296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4B7DB1-A2EB-4EDD-8C43-EA5496172F23}">
      <dsp:nvSpPr>
        <dsp:cNvPr id="0" name=""/>
        <dsp:cNvSpPr/>
      </dsp:nvSpPr>
      <dsp:spPr>
        <a:xfrm>
          <a:off x="1828030" y="2941054"/>
          <a:ext cx="209260" cy="1632228"/>
        </a:xfrm>
        <a:custGeom>
          <a:avLst/>
          <a:gdLst/>
          <a:ahLst/>
          <a:cxnLst/>
          <a:rect l="0" t="0" r="0" b="0"/>
          <a:pathLst>
            <a:path>
              <a:moveTo>
                <a:pt x="0" y="0"/>
              </a:moveTo>
              <a:lnTo>
                <a:pt x="0" y="1632228"/>
              </a:lnTo>
              <a:lnTo>
                <a:pt x="209260" y="163222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8062E1-E54E-4FBC-A874-86E826402BF7}">
      <dsp:nvSpPr>
        <dsp:cNvPr id="0" name=""/>
        <dsp:cNvSpPr/>
      </dsp:nvSpPr>
      <dsp:spPr>
        <a:xfrm>
          <a:off x="1828030" y="2941054"/>
          <a:ext cx="209260" cy="641730"/>
        </a:xfrm>
        <a:custGeom>
          <a:avLst/>
          <a:gdLst/>
          <a:ahLst/>
          <a:cxnLst/>
          <a:rect l="0" t="0" r="0" b="0"/>
          <a:pathLst>
            <a:path>
              <a:moveTo>
                <a:pt x="0" y="0"/>
              </a:moveTo>
              <a:lnTo>
                <a:pt x="0" y="641730"/>
              </a:lnTo>
              <a:lnTo>
                <a:pt x="209260" y="64173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12A656-6492-489F-ABCA-38355CC6251F}">
      <dsp:nvSpPr>
        <dsp:cNvPr id="0" name=""/>
        <dsp:cNvSpPr/>
      </dsp:nvSpPr>
      <dsp:spPr>
        <a:xfrm>
          <a:off x="1542041" y="1950556"/>
          <a:ext cx="844015" cy="292964"/>
        </a:xfrm>
        <a:custGeom>
          <a:avLst/>
          <a:gdLst/>
          <a:ahLst/>
          <a:cxnLst/>
          <a:rect l="0" t="0" r="0" b="0"/>
          <a:pathLst>
            <a:path>
              <a:moveTo>
                <a:pt x="0" y="0"/>
              </a:moveTo>
              <a:lnTo>
                <a:pt x="0" y="146482"/>
              </a:lnTo>
              <a:lnTo>
                <a:pt x="844015" y="146482"/>
              </a:lnTo>
              <a:lnTo>
                <a:pt x="844015" y="29296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128B54-00BC-46F4-B53A-9CF42E72BADA}">
      <dsp:nvSpPr>
        <dsp:cNvPr id="0" name=""/>
        <dsp:cNvSpPr/>
      </dsp:nvSpPr>
      <dsp:spPr>
        <a:xfrm>
          <a:off x="139999" y="2941054"/>
          <a:ext cx="209260" cy="1632228"/>
        </a:xfrm>
        <a:custGeom>
          <a:avLst/>
          <a:gdLst/>
          <a:ahLst/>
          <a:cxnLst/>
          <a:rect l="0" t="0" r="0" b="0"/>
          <a:pathLst>
            <a:path>
              <a:moveTo>
                <a:pt x="0" y="0"/>
              </a:moveTo>
              <a:lnTo>
                <a:pt x="0" y="1632228"/>
              </a:lnTo>
              <a:lnTo>
                <a:pt x="209260" y="163222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0C3B24-D951-4AEA-AC92-BBF540652C94}">
      <dsp:nvSpPr>
        <dsp:cNvPr id="0" name=""/>
        <dsp:cNvSpPr/>
      </dsp:nvSpPr>
      <dsp:spPr>
        <a:xfrm>
          <a:off x="139999" y="2941054"/>
          <a:ext cx="209260" cy="641730"/>
        </a:xfrm>
        <a:custGeom>
          <a:avLst/>
          <a:gdLst/>
          <a:ahLst/>
          <a:cxnLst/>
          <a:rect l="0" t="0" r="0" b="0"/>
          <a:pathLst>
            <a:path>
              <a:moveTo>
                <a:pt x="0" y="0"/>
              </a:moveTo>
              <a:lnTo>
                <a:pt x="0" y="641730"/>
              </a:lnTo>
              <a:lnTo>
                <a:pt x="209260" y="64173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00AE31-6141-4FD5-87CB-CDA5C6557294}">
      <dsp:nvSpPr>
        <dsp:cNvPr id="0" name=""/>
        <dsp:cNvSpPr/>
      </dsp:nvSpPr>
      <dsp:spPr>
        <a:xfrm>
          <a:off x="698026" y="1950556"/>
          <a:ext cx="844015" cy="292964"/>
        </a:xfrm>
        <a:custGeom>
          <a:avLst/>
          <a:gdLst/>
          <a:ahLst/>
          <a:cxnLst/>
          <a:rect l="0" t="0" r="0" b="0"/>
          <a:pathLst>
            <a:path>
              <a:moveTo>
                <a:pt x="844015" y="0"/>
              </a:moveTo>
              <a:lnTo>
                <a:pt x="844015" y="146482"/>
              </a:lnTo>
              <a:lnTo>
                <a:pt x="0" y="146482"/>
              </a:lnTo>
              <a:lnTo>
                <a:pt x="0" y="29296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E4C30B-21BD-40FE-BCA0-3BF0D199637D}">
      <dsp:nvSpPr>
        <dsp:cNvPr id="0" name=""/>
        <dsp:cNvSpPr/>
      </dsp:nvSpPr>
      <dsp:spPr>
        <a:xfrm>
          <a:off x="1542041" y="960058"/>
          <a:ext cx="2110038" cy="292964"/>
        </a:xfrm>
        <a:custGeom>
          <a:avLst/>
          <a:gdLst/>
          <a:ahLst/>
          <a:cxnLst/>
          <a:rect l="0" t="0" r="0" b="0"/>
          <a:pathLst>
            <a:path>
              <a:moveTo>
                <a:pt x="2110038" y="0"/>
              </a:moveTo>
              <a:lnTo>
                <a:pt x="2110038" y="146482"/>
              </a:lnTo>
              <a:lnTo>
                <a:pt x="0" y="146482"/>
              </a:lnTo>
              <a:lnTo>
                <a:pt x="0" y="29296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8A6384-5E3B-4575-AC68-2CFC85593845}">
      <dsp:nvSpPr>
        <dsp:cNvPr id="0" name=""/>
        <dsp:cNvSpPr/>
      </dsp:nvSpPr>
      <dsp:spPr>
        <a:xfrm>
          <a:off x="2954547" y="262525"/>
          <a:ext cx="1395067" cy="69753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Modeled Building</a:t>
          </a:r>
          <a:endParaRPr lang="en-US" sz="1600" kern="1200" dirty="0"/>
        </a:p>
      </dsp:txBody>
      <dsp:txXfrm>
        <a:off x="2954547" y="262525"/>
        <a:ext cx="1395067" cy="697533"/>
      </dsp:txXfrm>
    </dsp:sp>
    <dsp:sp modelId="{6C0EE6E2-96B9-40E5-B494-61C2B93C5415}">
      <dsp:nvSpPr>
        <dsp:cNvPr id="0" name=""/>
        <dsp:cNvSpPr/>
      </dsp:nvSpPr>
      <dsp:spPr>
        <a:xfrm>
          <a:off x="844508" y="1253023"/>
          <a:ext cx="1395067" cy="69753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Shading Devices</a:t>
          </a:r>
          <a:endParaRPr lang="en-US" sz="1600" kern="1200" dirty="0"/>
        </a:p>
      </dsp:txBody>
      <dsp:txXfrm>
        <a:off x="844508" y="1253023"/>
        <a:ext cx="1395067" cy="697533"/>
      </dsp:txXfrm>
    </dsp:sp>
    <dsp:sp modelId="{64C627E8-A41F-4101-A8EA-011A61F24934}">
      <dsp:nvSpPr>
        <dsp:cNvPr id="0" name=""/>
        <dsp:cNvSpPr/>
      </dsp:nvSpPr>
      <dsp:spPr>
        <a:xfrm>
          <a:off x="492" y="2243520"/>
          <a:ext cx="1395067" cy="69753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Steady Horizon</a:t>
          </a:r>
        </a:p>
        <a:p>
          <a:pPr lvl="0" algn="ctr" defTabSz="711200">
            <a:lnSpc>
              <a:spcPct val="90000"/>
            </a:lnSpc>
            <a:spcBef>
              <a:spcPct val="0"/>
            </a:spcBef>
            <a:spcAft>
              <a:spcPct val="35000"/>
            </a:spcAft>
          </a:pPr>
          <a:r>
            <a:rPr lang="en-US" sz="1600" kern="1200" dirty="0" smtClean="0"/>
            <a:t>Shading</a:t>
          </a:r>
          <a:endParaRPr lang="en-US" sz="1600" kern="1200" dirty="0"/>
        </a:p>
      </dsp:txBody>
      <dsp:txXfrm>
        <a:off x="492" y="2243520"/>
        <a:ext cx="1395067" cy="697533"/>
      </dsp:txXfrm>
    </dsp:sp>
    <dsp:sp modelId="{AEB26095-5366-4A42-8E8A-771B1A072B0C}">
      <dsp:nvSpPr>
        <dsp:cNvPr id="0" name=""/>
        <dsp:cNvSpPr/>
      </dsp:nvSpPr>
      <dsp:spPr>
        <a:xfrm>
          <a:off x="349259" y="3234018"/>
          <a:ext cx="1395067" cy="69753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smtClean="0"/>
            <a:t>Payback Period, IRR</a:t>
          </a:r>
          <a:endParaRPr lang="en-US" sz="1600" kern="1200"/>
        </a:p>
      </dsp:txBody>
      <dsp:txXfrm>
        <a:off x="349259" y="3234018"/>
        <a:ext cx="1395067" cy="697533"/>
      </dsp:txXfrm>
    </dsp:sp>
    <dsp:sp modelId="{9C9711E5-D5A6-4ADD-9A26-3BE531A77F6B}">
      <dsp:nvSpPr>
        <dsp:cNvPr id="0" name=""/>
        <dsp:cNvSpPr/>
      </dsp:nvSpPr>
      <dsp:spPr>
        <a:xfrm>
          <a:off x="349259" y="4224516"/>
          <a:ext cx="1395067" cy="69753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smtClean="0"/>
            <a:t>Carbon Saving</a:t>
          </a:r>
          <a:endParaRPr lang="en-US" sz="1600" kern="1200" dirty="0"/>
        </a:p>
      </dsp:txBody>
      <dsp:txXfrm>
        <a:off x="349259" y="4224516"/>
        <a:ext cx="1395067" cy="697533"/>
      </dsp:txXfrm>
    </dsp:sp>
    <dsp:sp modelId="{E76FF504-EEF1-4870-ABD6-9D9945E0ADE7}">
      <dsp:nvSpPr>
        <dsp:cNvPr id="0" name=""/>
        <dsp:cNvSpPr/>
      </dsp:nvSpPr>
      <dsp:spPr>
        <a:xfrm>
          <a:off x="1688523" y="2243520"/>
          <a:ext cx="1395067" cy="69753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Dynamic Tilt Shading</a:t>
          </a:r>
          <a:endParaRPr lang="en-US" sz="1600" kern="1200" dirty="0"/>
        </a:p>
      </dsp:txBody>
      <dsp:txXfrm>
        <a:off x="1688523" y="2243520"/>
        <a:ext cx="1395067" cy="697533"/>
      </dsp:txXfrm>
    </dsp:sp>
    <dsp:sp modelId="{7CD33342-5850-4947-A652-46F86640DC5E}">
      <dsp:nvSpPr>
        <dsp:cNvPr id="0" name=""/>
        <dsp:cNvSpPr/>
      </dsp:nvSpPr>
      <dsp:spPr>
        <a:xfrm>
          <a:off x="2037290" y="3234018"/>
          <a:ext cx="1395067" cy="69753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Payback Period, IRR</a:t>
          </a:r>
          <a:endParaRPr lang="en-US" sz="1600" kern="1200" dirty="0"/>
        </a:p>
      </dsp:txBody>
      <dsp:txXfrm>
        <a:off x="2037290" y="3234018"/>
        <a:ext cx="1395067" cy="697533"/>
      </dsp:txXfrm>
    </dsp:sp>
    <dsp:sp modelId="{5D78A52A-4105-4225-8E61-544BAD2DDBBF}">
      <dsp:nvSpPr>
        <dsp:cNvPr id="0" name=""/>
        <dsp:cNvSpPr/>
      </dsp:nvSpPr>
      <dsp:spPr>
        <a:xfrm>
          <a:off x="2037290" y="4224516"/>
          <a:ext cx="1395067" cy="69753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Carbon Saving</a:t>
          </a:r>
          <a:endParaRPr lang="en-US" sz="1600" kern="1200" dirty="0"/>
        </a:p>
      </dsp:txBody>
      <dsp:txXfrm>
        <a:off x="2037290" y="4224516"/>
        <a:ext cx="1395067" cy="697533"/>
      </dsp:txXfrm>
    </dsp:sp>
    <dsp:sp modelId="{F33C41D2-7CC3-43FA-BD60-D420820BA3A3}">
      <dsp:nvSpPr>
        <dsp:cNvPr id="0" name=""/>
        <dsp:cNvSpPr/>
      </dsp:nvSpPr>
      <dsp:spPr>
        <a:xfrm>
          <a:off x="5064586" y="1253023"/>
          <a:ext cx="1395067" cy="69753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Glazing Systems</a:t>
          </a:r>
          <a:endParaRPr lang="en-US" sz="1600" kern="1200" dirty="0"/>
        </a:p>
      </dsp:txBody>
      <dsp:txXfrm>
        <a:off x="5064586" y="1253023"/>
        <a:ext cx="1395067" cy="697533"/>
      </dsp:txXfrm>
    </dsp:sp>
    <dsp:sp modelId="{0E1DE16F-F964-42BD-B9B6-A211A68DF4DD}">
      <dsp:nvSpPr>
        <dsp:cNvPr id="0" name=""/>
        <dsp:cNvSpPr/>
      </dsp:nvSpPr>
      <dsp:spPr>
        <a:xfrm>
          <a:off x="3376555" y="2243520"/>
          <a:ext cx="1395067" cy="69753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Triple </a:t>
          </a:r>
        </a:p>
        <a:p>
          <a:pPr lvl="0" algn="ctr" defTabSz="711200">
            <a:lnSpc>
              <a:spcPct val="90000"/>
            </a:lnSpc>
            <a:spcBef>
              <a:spcPct val="0"/>
            </a:spcBef>
            <a:spcAft>
              <a:spcPct val="35000"/>
            </a:spcAft>
          </a:pPr>
          <a:r>
            <a:rPr lang="en-US" sz="1600" kern="1200" dirty="0" smtClean="0"/>
            <a:t>Glazing</a:t>
          </a:r>
          <a:endParaRPr lang="en-US" sz="1600" kern="1200" dirty="0"/>
        </a:p>
      </dsp:txBody>
      <dsp:txXfrm>
        <a:off x="3376555" y="2243520"/>
        <a:ext cx="1395067" cy="697533"/>
      </dsp:txXfrm>
    </dsp:sp>
    <dsp:sp modelId="{A21A168D-43FE-4F47-85F3-A78E8D97EFF4}">
      <dsp:nvSpPr>
        <dsp:cNvPr id="0" name=""/>
        <dsp:cNvSpPr/>
      </dsp:nvSpPr>
      <dsp:spPr>
        <a:xfrm>
          <a:off x="3725321" y="3234018"/>
          <a:ext cx="1395067" cy="69753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Payback Period, IRR</a:t>
          </a:r>
          <a:endParaRPr lang="en-US" sz="1600" kern="1200" dirty="0"/>
        </a:p>
      </dsp:txBody>
      <dsp:txXfrm>
        <a:off x="3725321" y="3234018"/>
        <a:ext cx="1395067" cy="697533"/>
      </dsp:txXfrm>
    </dsp:sp>
    <dsp:sp modelId="{65EC7CE5-1D0F-4BF5-8807-DA06463D26D0}">
      <dsp:nvSpPr>
        <dsp:cNvPr id="0" name=""/>
        <dsp:cNvSpPr/>
      </dsp:nvSpPr>
      <dsp:spPr>
        <a:xfrm>
          <a:off x="3725321" y="4224516"/>
          <a:ext cx="1395067" cy="69753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smtClean="0"/>
            <a:t>Carbon Saving</a:t>
          </a:r>
          <a:endParaRPr lang="en-US" sz="1600" kern="1200" dirty="0"/>
        </a:p>
      </dsp:txBody>
      <dsp:txXfrm>
        <a:off x="3725321" y="4224516"/>
        <a:ext cx="1395067" cy="697533"/>
      </dsp:txXfrm>
    </dsp:sp>
    <dsp:sp modelId="{F35A91F5-EFBB-43F5-906D-59614F89D01B}">
      <dsp:nvSpPr>
        <dsp:cNvPr id="0" name=""/>
        <dsp:cNvSpPr/>
      </dsp:nvSpPr>
      <dsp:spPr>
        <a:xfrm>
          <a:off x="5064586" y="2243520"/>
          <a:ext cx="1395067" cy="69753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Thermochromic Glazing</a:t>
          </a:r>
          <a:endParaRPr lang="en-US" sz="1600" kern="1200" dirty="0"/>
        </a:p>
      </dsp:txBody>
      <dsp:txXfrm>
        <a:off x="5064586" y="2243520"/>
        <a:ext cx="1395067" cy="697533"/>
      </dsp:txXfrm>
    </dsp:sp>
    <dsp:sp modelId="{73D7C66B-CB02-44C0-86AF-B385547B169B}">
      <dsp:nvSpPr>
        <dsp:cNvPr id="0" name=""/>
        <dsp:cNvSpPr/>
      </dsp:nvSpPr>
      <dsp:spPr>
        <a:xfrm>
          <a:off x="5413353" y="3234018"/>
          <a:ext cx="1395067" cy="69753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Payback Period, IRR</a:t>
          </a:r>
          <a:endParaRPr lang="en-US" sz="1600" kern="1200" dirty="0"/>
        </a:p>
      </dsp:txBody>
      <dsp:txXfrm>
        <a:off x="5413353" y="3234018"/>
        <a:ext cx="1395067" cy="697533"/>
      </dsp:txXfrm>
    </dsp:sp>
    <dsp:sp modelId="{CA59E9B4-E506-44A4-B5D6-3F7B1DB223DA}">
      <dsp:nvSpPr>
        <dsp:cNvPr id="0" name=""/>
        <dsp:cNvSpPr/>
      </dsp:nvSpPr>
      <dsp:spPr>
        <a:xfrm>
          <a:off x="5413353" y="4224516"/>
          <a:ext cx="1395067" cy="69753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Carbon Saving</a:t>
          </a:r>
          <a:endParaRPr lang="en-US" sz="1600" kern="1200" dirty="0"/>
        </a:p>
      </dsp:txBody>
      <dsp:txXfrm>
        <a:off x="5413353" y="4224516"/>
        <a:ext cx="1395067" cy="697533"/>
      </dsp:txXfrm>
    </dsp:sp>
    <dsp:sp modelId="{6435865C-F090-4D8D-A2DB-B1C9DAD17177}">
      <dsp:nvSpPr>
        <dsp:cNvPr id="0" name=""/>
        <dsp:cNvSpPr/>
      </dsp:nvSpPr>
      <dsp:spPr>
        <a:xfrm>
          <a:off x="6752617" y="2243520"/>
          <a:ext cx="1395067" cy="69753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Electhrochromic </a:t>
          </a:r>
        </a:p>
        <a:p>
          <a:pPr lvl="0" algn="ctr" defTabSz="711200">
            <a:lnSpc>
              <a:spcPct val="90000"/>
            </a:lnSpc>
            <a:spcBef>
              <a:spcPct val="0"/>
            </a:spcBef>
            <a:spcAft>
              <a:spcPct val="35000"/>
            </a:spcAft>
          </a:pPr>
          <a:r>
            <a:rPr lang="en-US" sz="1600" kern="1200" dirty="0" smtClean="0"/>
            <a:t>Glazing</a:t>
          </a:r>
          <a:endParaRPr lang="en-US" sz="1600" kern="1200" dirty="0"/>
        </a:p>
      </dsp:txBody>
      <dsp:txXfrm>
        <a:off x="6752617" y="2243520"/>
        <a:ext cx="1395067" cy="697533"/>
      </dsp:txXfrm>
    </dsp:sp>
    <dsp:sp modelId="{1F56CF96-6AF6-4D75-B017-E12C6553B9AC}">
      <dsp:nvSpPr>
        <dsp:cNvPr id="0" name=""/>
        <dsp:cNvSpPr/>
      </dsp:nvSpPr>
      <dsp:spPr>
        <a:xfrm>
          <a:off x="7101384" y="3234018"/>
          <a:ext cx="1395067" cy="69753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Payback Period, IRR</a:t>
          </a:r>
          <a:endParaRPr lang="en-US" sz="1600" kern="1200" dirty="0"/>
        </a:p>
      </dsp:txBody>
      <dsp:txXfrm>
        <a:off x="7101384" y="3234018"/>
        <a:ext cx="1395067" cy="697533"/>
      </dsp:txXfrm>
    </dsp:sp>
    <dsp:sp modelId="{31115AA5-C980-4D17-A762-42B4E836C3F0}">
      <dsp:nvSpPr>
        <dsp:cNvPr id="0" name=""/>
        <dsp:cNvSpPr/>
      </dsp:nvSpPr>
      <dsp:spPr>
        <a:xfrm>
          <a:off x="7101384" y="4224516"/>
          <a:ext cx="1395067" cy="69753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Carbon Saving</a:t>
          </a:r>
          <a:endParaRPr lang="en-US" sz="1600" kern="1200" dirty="0"/>
        </a:p>
      </dsp:txBody>
      <dsp:txXfrm>
        <a:off x="7101384" y="4224516"/>
        <a:ext cx="1395067" cy="697533"/>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03D7F7-97BD-49D0-B9CE-923848E1B6BB}" type="datetimeFigureOut">
              <a:rPr lang="en-GB" smtClean="0"/>
              <a:t>10/05/2015</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C8408D-2EBE-4F4F-8185-A57A1590B9A2}" type="slidenum">
              <a:rPr lang="en-GB" smtClean="0"/>
              <a:t>‹#›</a:t>
            </a:fld>
            <a:endParaRPr lang="en-GB" dirty="0"/>
          </a:p>
        </p:txBody>
      </p:sp>
    </p:spTree>
    <p:extLst>
      <p:ext uri="{BB962C8B-B14F-4D97-AF65-F5344CB8AC3E}">
        <p14:creationId xmlns:p14="http://schemas.microsoft.com/office/powerpoint/2010/main" val="261028094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6CBF82-4F02-4CF5-A779-CD984F6714D0}" type="datetimeFigureOut">
              <a:rPr lang="en-US" smtClean="0"/>
              <a:t>5/10/2015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8E03DC-9C7E-49EF-88EC-75D04EA8E2AE}" type="slidenum">
              <a:rPr lang="en-US" smtClean="0"/>
              <a:t>‹#›</a:t>
            </a:fld>
            <a:endParaRPr lang="en-US" dirty="0"/>
          </a:p>
        </p:txBody>
      </p:sp>
    </p:spTree>
    <p:extLst>
      <p:ext uri="{BB962C8B-B14F-4D97-AF65-F5344CB8AC3E}">
        <p14:creationId xmlns:p14="http://schemas.microsoft.com/office/powerpoint/2010/main" val="15405857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8E03DC-9C7E-49EF-88EC-75D04EA8E2AE}" type="slidenum">
              <a:rPr lang="en-US" smtClean="0"/>
              <a:t>1</a:t>
            </a:fld>
            <a:endParaRPr lang="en-US"/>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72769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second dynamic shading case study was the tilt of the overhang. Its position changes between 60 and 90 degrees according to the sun path analysis in this area. The corresponding shading device with a fixed tilt was also studied and we kept it at 60 degrees throughout the whole year.</a:t>
            </a:r>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4E8E03DC-9C7E-49EF-88EC-75D04EA8E2AE}"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897157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graph shows the reduction in annual energy consumption of the dynamic shading models compared to the base case model.</a:t>
            </a:r>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4E8E03DC-9C7E-49EF-88EC-75D04EA8E2AE}"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51618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expected, the dynamic tilt gave a bigger energy reduction compared to the dynamic horizontal case study and achieved a 7.9%  energy reduction. The steady tilt gave the best results with 8.9% of reduction in heating/cooling requirements. However, it also blocks useful light during the whole year, blocks the view from the inside, it is not an option from an architectural point of view because it has a big visual impact on the building and it was studied mostly for academic purposes. In order to make a more accurate evaluation of dynamic facades, the integration of lighting control should be integrated in the model. This would show that dynamic shading has bigger energy savings than the ones we found in this evaluation because lights increase the temperature inside the building. Also, alternative shading schemes should be investigated in the future which may give even more beneficial results.</a:t>
            </a:r>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4E8E03DC-9C7E-49EF-88EC-75D04EA8E2AE}"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319771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2400" dirty="0" smtClean="0"/>
              <a:t>As</a:t>
            </a:r>
            <a:r>
              <a:rPr lang="fr-FR" sz="2400" baseline="0" dirty="0" smtClean="0"/>
              <a:t> </a:t>
            </a:r>
            <a:r>
              <a:rPr lang="fr-FR" sz="2400" baseline="0" dirty="0" err="1" smtClean="0"/>
              <a:t>we</a:t>
            </a:r>
            <a:r>
              <a:rPr lang="fr-FR" sz="2400" baseline="0" dirty="0" smtClean="0"/>
              <a:t> have </a:t>
            </a:r>
            <a:r>
              <a:rPr lang="fr-FR" sz="2400" baseline="0" dirty="0" err="1" smtClean="0"/>
              <a:t>previously</a:t>
            </a:r>
            <a:r>
              <a:rPr lang="fr-FR" sz="2400" baseline="0" dirty="0" smtClean="0"/>
              <a:t> </a:t>
            </a:r>
            <a:r>
              <a:rPr lang="fr-FR" sz="2400" baseline="0" dirty="0" err="1" smtClean="0"/>
              <a:t>seen</a:t>
            </a:r>
            <a:r>
              <a:rPr lang="fr-FR" sz="2400" baseline="0" dirty="0" smtClean="0"/>
              <a:t>, </a:t>
            </a:r>
            <a:r>
              <a:rPr lang="fr-FR" sz="2400" baseline="0" dirty="0" err="1" smtClean="0"/>
              <a:t>there</a:t>
            </a:r>
            <a:r>
              <a:rPr lang="fr-FR" sz="2400" baseline="0" dirty="0" smtClean="0"/>
              <a:t> are </a:t>
            </a:r>
            <a:r>
              <a:rPr lang="fr-FR" sz="2400" baseline="0" dirty="0" err="1" smtClean="0"/>
              <a:t>several</a:t>
            </a:r>
            <a:r>
              <a:rPr lang="fr-FR" sz="2400" baseline="0" dirty="0" smtClean="0"/>
              <a:t> </a:t>
            </a:r>
            <a:r>
              <a:rPr lang="fr-FR" sz="2400" baseline="0" dirty="0" err="1" smtClean="0"/>
              <a:t>existing</a:t>
            </a:r>
            <a:r>
              <a:rPr lang="fr-FR" sz="2400" baseline="0" dirty="0" smtClean="0"/>
              <a:t> </a:t>
            </a:r>
            <a:r>
              <a:rPr lang="fr-FR" sz="2400" baseline="0" dirty="0" err="1" smtClean="0"/>
              <a:t>dynamic</a:t>
            </a:r>
            <a:r>
              <a:rPr lang="fr-FR" sz="2400" baseline="0" dirty="0" smtClean="0"/>
              <a:t> façade technologies and </a:t>
            </a:r>
            <a:r>
              <a:rPr lang="fr-FR" sz="2400" baseline="0" dirty="0" err="1" smtClean="0"/>
              <a:t>we</a:t>
            </a:r>
            <a:r>
              <a:rPr lang="fr-FR" sz="2400" baseline="0" dirty="0" smtClean="0"/>
              <a:t> </a:t>
            </a:r>
            <a:r>
              <a:rPr lang="fr-FR" sz="2400" baseline="0" dirty="0" err="1" smtClean="0"/>
              <a:t>thought</a:t>
            </a:r>
            <a:r>
              <a:rPr lang="fr-FR" sz="2400" baseline="0" dirty="0" smtClean="0"/>
              <a:t> </a:t>
            </a:r>
            <a:r>
              <a:rPr lang="fr-FR" sz="2400" baseline="0" dirty="0" err="1" smtClean="0"/>
              <a:t>that</a:t>
            </a:r>
            <a:r>
              <a:rPr lang="fr-FR" sz="2400" baseline="0" dirty="0" smtClean="0"/>
              <a:t> </a:t>
            </a:r>
            <a:r>
              <a:rPr lang="fr-FR" sz="2400" baseline="0" dirty="0" err="1" smtClean="0"/>
              <a:t>dynamic</a:t>
            </a:r>
            <a:r>
              <a:rPr lang="fr-FR" sz="2400" baseline="0" dirty="0" smtClean="0"/>
              <a:t> </a:t>
            </a:r>
            <a:r>
              <a:rPr lang="fr-FR" sz="2400" baseline="0" dirty="0" err="1" smtClean="0"/>
              <a:t>glazing</a:t>
            </a:r>
            <a:r>
              <a:rPr lang="fr-FR" sz="2400" baseline="0" dirty="0" smtClean="0"/>
              <a:t> </a:t>
            </a:r>
            <a:r>
              <a:rPr lang="fr-FR" sz="2400" baseline="0" dirty="0" err="1" smtClean="0"/>
              <a:t>could</a:t>
            </a:r>
            <a:r>
              <a:rPr lang="fr-FR" sz="2400" baseline="0" dirty="0" smtClean="0"/>
              <a:t> </a:t>
            </a:r>
            <a:r>
              <a:rPr lang="fr-FR" sz="2400" baseline="0" dirty="0" err="1" smtClean="0"/>
              <a:t>be</a:t>
            </a:r>
            <a:r>
              <a:rPr lang="fr-FR" sz="2400" baseline="0" dirty="0" smtClean="0"/>
              <a:t> relevant for </a:t>
            </a:r>
            <a:r>
              <a:rPr lang="fr-FR" sz="2400" baseline="0" dirty="0" err="1" smtClean="0"/>
              <a:t>our</a:t>
            </a:r>
            <a:r>
              <a:rPr lang="fr-FR" sz="2400" baseline="0" dirty="0" smtClean="0"/>
              <a:t> </a:t>
            </a:r>
            <a:r>
              <a:rPr lang="fr-FR" sz="2400" baseline="0" dirty="0" err="1" smtClean="0"/>
              <a:t>dynamic</a:t>
            </a:r>
            <a:r>
              <a:rPr lang="fr-FR" sz="2400" baseline="0" dirty="0" smtClean="0"/>
              <a:t> façade </a:t>
            </a:r>
            <a:r>
              <a:rPr lang="fr-FR" sz="2400" baseline="0" dirty="0" err="1" smtClean="0"/>
              <a:t>because</a:t>
            </a:r>
            <a:r>
              <a:rPr lang="fr-FR" sz="2400" baseline="0" dirty="0" smtClean="0"/>
              <a:t> </a:t>
            </a:r>
            <a:r>
              <a:rPr lang="fr-FR" sz="2400" baseline="0" dirty="0" err="1" smtClean="0"/>
              <a:t>windows</a:t>
            </a:r>
            <a:r>
              <a:rPr lang="fr-FR" sz="2400" baseline="0" dirty="0" smtClean="0"/>
              <a:t> are crucial </a:t>
            </a:r>
            <a:r>
              <a:rPr lang="fr-FR" sz="2400" baseline="0" dirty="0" err="1" smtClean="0"/>
              <a:t>features</a:t>
            </a:r>
            <a:r>
              <a:rPr lang="fr-FR" sz="2400" baseline="0" dirty="0" smtClean="0"/>
              <a:t> of building design and </a:t>
            </a:r>
            <a:r>
              <a:rPr lang="fr-FR" sz="2400" baseline="0" dirty="0" err="1" smtClean="0"/>
              <a:t>they</a:t>
            </a:r>
            <a:r>
              <a:rPr lang="fr-FR" sz="2400" baseline="0" dirty="0" smtClean="0"/>
              <a:t> </a:t>
            </a:r>
            <a:r>
              <a:rPr lang="fr-FR" sz="2400" baseline="0" dirty="0" err="1" smtClean="0"/>
              <a:t>play</a:t>
            </a:r>
            <a:r>
              <a:rPr lang="fr-FR" sz="2400" baseline="0" dirty="0" smtClean="0"/>
              <a:t> a </a:t>
            </a:r>
            <a:r>
              <a:rPr lang="fr-FR" sz="2400" baseline="0" dirty="0" err="1" smtClean="0"/>
              <a:t>critical</a:t>
            </a:r>
            <a:r>
              <a:rPr lang="fr-FR" sz="2400" baseline="0" dirty="0" smtClean="0"/>
              <a:t> </a:t>
            </a:r>
            <a:r>
              <a:rPr lang="fr-FR" sz="2400" baseline="0" dirty="0" err="1" smtClean="0"/>
              <a:t>role</a:t>
            </a:r>
            <a:r>
              <a:rPr lang="fr-FR" sz="2400" baseline="0" dirty="0" smtClean="0"/>
              <a:t> in building </a:t>
            </a:r>
            <a:r>
              <a:rPr lang="fr-FR" sz="2400" baseline="0" dirty="0" err="1" smtClean="0"/>
              <a:t>energy</a:t>
            </a:r>
            <a:r>
              <a:rPr lang="fr-FR" sz="2400" baseline="0" dirty="0" smtClean="0"/>
              <a:t> performance. Designers </a:t>
            </a:r>
            <a:r>
              <a:rPr lang="fr-FR" sz="2400" baseline="0" dirty="0" err="1" smtClean="0"/>
              <a:t>choose</a:t>
            </a:r>
            <a:r>
              <a:rPr lang="fr-FR" sz="2400" baseline="0" dirty="0" smtClean="0"/>
              <a:t> </a:t>
            </a:r>
            <a:r>
              <a:rPr lang="fr-FR" sz="2400" baseline="0" dirty="0" err="1" smtClean="0"/>
              <a:t>glazing</a:t>
            </a:r>
            <a:r>
              <a:rPr lang="fr-FR" sz="2400" baseline="0" dirty="0" smtClean="0"/>
              <a:t> </a:t>
            </a:r>
            <a:r>
              <a:rPr lang="fr-FR" sz="2400" baseline="0" dirty="0" err="1" smtClean="0"/>
              <a:t>systems</a:t>
            </a:r>
            <a:r>
              <a:rPr lang="fr-FR" sz="2400" baseline="0" dirty="0" smtClean="0"/>
              <a:t> </a:t>
            </a:r>
            <a:r>
              <a:rPr lang="fr-FR" sz="2400" baseline="0" dirty="0" err="1" smtClean="0"/>
              <a:t>according</a:t>
            </a:r>
            <a:r>
              <a:rPr lang="fr-FR" sz="2400" baseline="0" dirty="0" smtClean="0"/>
              <a:t> to </a:t>
            </a:r>
            <a:r>
              <a:rPr lang="fr-FR" sz="2400" baseline="0" dirty="0" err="1" smtClean="0"/>
              <a:t>climate</a:t>
            </a:r>
            <a:r>
              <a:rPr lang="fr-FR" sz="2400" baseline="0" dirty="0" smtClean="0"/>
              <a:t> and build</a:t>
            </a:r>
            <a:r>
              <a:rPr lang="fr-FR" sz="3200" baseline="0" dirty="0" smtClean="0"/>
              <a:t>ing use in </a:t>
            </a:r>
            <a:r>
              <a:rPr lang="fr-FR" sz="3200" baseline="0" dirty="0" err="1" smtClean="0"/>
              <a:t>order</a:t>
            </a:r>
            <a:r>
              <a:rPr lang="fr-FR" sz="3200" baseline="0" dirty="0" smtClean="0"/>
              <a:t> to maximise </a:t>
            </a:r>
            <a:r>
              <a:rPr lang="fr-FR" sz="3200" baseline="0" dirty="0" err="1" smtClean="0"/>
              <a:t>daylighting</a:t>
            </a:r>
            <a:r>
              <a:rPr lang="fr-FR" sz="3200" baseline="0" dirty="0" smtClean="0"/>
              <a:t>, </a:t>
            </a:r>
            <a:r>
              <a:rPr lang="fr-FR" sz="3200" baseline="0" dirty="0" err="1" smtClean="0"/>
              <a:t>ensure</a:t>
            </a:r>
            <a:r>
              <a:rPr lang="fr-FR" sz="3200" baseline="0" dirty="0" smtClean="0"/>
              <a:t> </a:t>
            </a:r>
            <a:r>
              <a:rPr lang="fr-FR" sz="3200" baseline="0" dirty="0" err="1" smtClean="0"/>
              <a:t>occupant’s</a:t>
            </a:r>
            <a:r>
              <a:rPr lang="fr-FR" sz="3200" baseline="0" dirty="0" smtClean="0"/>
              <a:t> </a:t>
            </a:r>
            <a:r>
              <a:rPr lang="fr-FR" sz="3200" baseline="0" dirty="0" err="1" smtClean="0"/>
              <a:t>comfort</a:t>
            </a:r>
            <a:r>
              <a:rPr lang="fr-FR" sz="3200" baseline="0" dirty="0" smtClean="0"/>
              <a:t> and minimise </a:t>
            </a:r>
            <a:r>
              <a:rPr lang="fr-FR" sz="3200" baseline="0" dirty="0" err="1" smtClean="0"/>
              <a:t>energy</a:t>
            </a:r>
            <a:r>
              <a:rPr lang="fr-FR" sz="3200" baseline="0" dirty="0" smtClean="0"/>
              <a:t> </a:t>
            </a:r>
            <a:r>
              <a:rPr lang="fr-FR" sz="3200" baseline="0" dirty="0" err="1" smtClean="0"/>
              <a:t>requirements</a:t>
            </a:r>
            <a:r>
              <a:rPr lang="fr-FR" sz="3200" baseline="0" dirty="0" smtClean="0"/>
              <a:t>. All </a:t>
            </a:r>
            <a:r>
              <a:rPr lang="fr-FR" sz="3200" baseline="0" dirty="0" err="1" smtClean="0"/>
              <a:t>these</a:t>
            </a:r>
            <a:r>
              <a:rPr lang="fr-FR" sz="3200" baseline="0" dirty="0" smtClean="0"/>
              <a:t> </a:t>
            </a:r>
            <a:r>
              <a:rPr lang="fr-FR" sz="3200" baseline="0" dirty="0" err="1" smtClean="0"/>
              <a:t>parameters</a:t>
            </a:r>
            <a:r>
              <a:rPr lang="fr-FR" sz="3200" baseline="0" dirty="0" smtClean="0"/>
              <a:t> are </a:t>
            </a:r>
            <a:r>
              <a:rPr lang="fr-FR" sz="3200" baseline="0" dirty="0" err="1" smtClean="0"/>
              <a:t>especially</a:t>
            </a:r>
            <a:r>
              <a:rPr lang="fr-FR" sz="3200" baseline="0" dirty="0" smtClean="0"/>
              <a:t> </a:t>
            </a:r>
            <a:r>
              <a:rPr lang="fr-FR" sz="3200" baseline="0" dirty="0" err="1" smtClean="0"/>
              <a:t>critical</a:t>
            </a:r>
            <a:r>
              <a:rPr lang="fr-FR" sz="3200" baseline="0" dirty="0" smtClean="0"/>
              <a:t> for the Abu Dhabi </a:t>
            </a:r>
            <a:r>
              <a:rPr lang="fr-FR" sz="3200" baseline="0" dirty="0" err="1" smtClean="0"/>
              <a:t>climate</a:t>
            </a:r>
            <a:r>
              <a:rPr lang="fr-FR" sz="3200" baseline="0" dirty="0" smtClean="0"/>
              <a:t> </a:t>
            </a:r>
            <a:r>
              <a:rPr lang="fr-FR" sz="3200" baseline="0" dirty="0" err="1" smtClean="0"/>
              <a:t>where</a:t>
            </a:r>
            <a:r>
              <a:rPr lang="fr-FR" sz="3200" baseline="0" dirty="0" smtClean="0"/>
              <a:t> building design </a:t>
            </a:r>
            <a:r>
              <a:rPr lang="fr-FR" sz="3200" baseline="0" dirty="0" err="1" smtClean="0"/>
              <a:t>is</a:t>
            </a:r>
            <a:r>
              <a:rPr lang="fr-FR" sz="3200" baseline="0" dirty="0" smtClean="0"/>
              <a:t> </a:t>
            </a:r>
            <a:r>
              <a:rPr lang="fr-FR" sz="3200" baseline="0" dirty="0" err="1" smtClean="0"/>
              <a:t>extremely</a:t>
            </a:r>
            <a:r>
              <a:rPr lang="fr-FR" sz="3200" baseline="0" dirty="0" smtClean="0"/>
              <a:t> </a:t>
            </a:r>
            <a:r>
              <a:rPr lang="fr-FR" sz="3200" baseline="0" dirty="0" err="1" smtClean="0"/>
              <a:t>challenging</a:t>
            </a:r>
            <a:r>
              <a:rPr lang="fr-FR" sz="3200" baseline="0" dirty="0" smtClean="0"/>
              <a:t>. As </a:t>
            </a:r>
            <a:r>
              <a:rPr lang="fr-FR" sz="3200" baseline="0" dirty="0" err="1" smtClean="0"/>
              <a:t>dynamic</a:t>
            </a:r>
            <a:r>
              <a:rPr lang="fr-FR" sz="3200" baseline="0" dirty="0" smtClean="0"/>
              <a:t> </a:t>
            </a:r>
            <a:r>
              <a:rPr lang="fr-FR" sz="3200" baseline="0" dirty="0" err="1" smtClean="0"/>
              <a:t>glazings</a:t>
            </a:r>
            <a:r>
              <a:rPr lang="fr-FR" sz="3200" baseline="0" dirty="0" smtClean="0"/>
              <a:t> have the </a:t>
            </a:r>
            <a:r>
              <a:rPr lang="fr-FR" sz="3200" baseline="0" dirty="0" err="1" smtClean="0"/>
              <a:t>ability</a:t>
            </a:r>
            <a:r>
              <a:rPr lang="fr-FR" sz="3200" baseline="0" dirty="0" smtClean="0"/>
              <a:t> to </a:t>
            </a:r>
            <a:r>
              <a:rPr lang="fr-FR" sz="3200" baseline="0" dirty="0" err="1" smtClean="0"/>
              <a:t>adapt</a:t>
            </a:r>
            <a:r>
              <a:rPr lang="fr-FR" sz="3200" baseline="0" dirty="0" smtClean="0"/>
              <a:t> </a:t>
            </a:r>
            <a:r>
              <a:rPr lang="fr-FR" sz="3200" baseline="0" dirty="0" err="1" smtClean="0"/>
              <a:t>their</a:t>
            </a:r>
            <a:r>
              <a:rPr lang="fr-FR" sz="3200" baseline="0" dirty="0" smtClean="0"/>
              <a:t> </a:t>
            </a:r>
            <a:r>
              <a:rPr lang="fr-FR" sz="3200" baseline="0" dirty="0" err="1" smtClean="0"/>
              <a:t>optical</a:t>
            </a:r>
            <a:r>
              <a:rPr lang="fr-FR" sz="3200" baseline="0" dirty="0" smtClean="0"/>
              <a:t> </a:t>
            </a:r>
            <a:r>
              <a:rPr lang="fr-FR" sz="3200" baseline="0" dirty="0" err="1" smtClean="0"/>
              <a:t>properties</a:t>
            </a:r>
            <a:r>
              <a:rPr lang="fr-FR" sz="3200" baseline="0" dirty="0" smtClean="0"/>
              <a:t> to </a:t>
            </a:r>
            <a:r>
              <a:rPr lang="fr-FR" sz="3200" baseline="0" dirty="0" err="1" smtClean="0"/>
              <a:t>their</a:t>
            </a:r>
            <a:r>
              <a:rPr lang="fr-FR" sz="3200" baseline="0" dirty="0" smtClean="0"/>
              <a:t> </a:t>
            </a:r>
            <a:r>
              <a:rPr lang="fr-FR" sz="3200" baseline="0" dirty="0" err="1" smtClean="0"/>
              <a:t>environment</a:t>
            </a:r>
            <a:r>
              <a:rPr lang="fr-FR" sz="3200" baseline="0" dirty="0" smtClean="0"/>
              <a:t>, </a:t>
            </a:r>
            <a:r>
              <a:rPr lang="fr-FR" sz="3200" baseline="0" dirty="0" err="1" smtClean="0"/>
              <a:t>they</a:t>
            </a:r>
            <a:r>
              <a:rPr lang="fr-FR" sz="3200" baseline="0" dirty="0" smtClean="0"/>
              <a:t> </a:t>
            </a:r>
            <a:r>
              <a:rPr lang="fr-FR" sz="3200" baseline="0" dirty="0" err="1" smtClean="0"/>
              <a:t>appear</a:t>
            </a:r>
            <a:r>
              <a:rPr lang="fr-FR" sz="3200" baseline="0" dirty="0" smtClean="0"/>
              <a:t> to </a:t>
            </a:r>
            <a:r>
              <a:rPr lang="fr-FR" sz="3200" baseline="0" dirty="0" err="1" smtClean="0"/>
              <a:t>be</a:t>
            </a:r>
            <a:r>
              <a:rPr lang="fr-FR" sz="3200" baseline="0" dirty="0" smtClean="0"/>
              <a:t> a good </a:t>
            </a:r>
            <a:r>
              <a:rPr lang="fr-FR" sz="3200" baseline="0" dirty="0" err="1" smtClean="0"/>
              <a:t>way</a:t>
            </a:r>
            <a:r>
              <a:rPr lang="fr-FR" sz="3200" baseline="0" dirty="0" smtClean="0"/>
              <a:t> to </a:t>
            </a:r>
            <a:r>
              <a:rPr lang="fr-FR" sz="3200" baseline="0" dirty="0" err="1" smtClean="0"/>
              <a:t>accomodate</a:t>
            </a:r>
            <a:r>
              <a:rPr lang="fr-FR" sz="3200" baseline="0" dirty="0" smtClean="0"/>
              <a:t> </a:t>
            </a:r>
            <a:r>
              <a:rPr lang="fr-FR" sz="3200" baseline="0" dirty="0" err="1" smtClean="0"/>
              <a:t>these</a:t>
            </a:r>
            <a:r>
              <a:rPr lang="fr-FR" sz="3200" baseline="0" dirty="0" smtClean="0"/>
              <a:t> multiple </a:t>
            </a:r>
            <a:r>
              <a:rPr lang="fr-FR" sz="3200" baseline="0" dirty="0" err="1" smtClean="0"/>
              <a:t>parameters</a:t>
            </a:r>
            <a:r>
              <a:rPr lang="fr-FR" sz="3200" baseline="0" dirty="0" smtClean="0"/>
              <a:t> </a:t>
            </a:r>
            <a:r>
              <a:rPr lang="fr-FR" sz="3200" baseline="0" dirty="0" err="1" smtClean="0"/>
              <a:t>that</a:t>
            </a:r>
            <a:r>
              <a:rPr lang="fr-FR" sz="3200" baseline="0" dirty="0" smtClean="0"/>
              <a:t> </a:t>
            </a:r>
            <a:r>
              <a:rPr lang="fr-FR" sz="3200" baseline="0" dirty="0" err="1" smtClean="0"/>
              <a:t>can</a:t>
            </a:r>
            <a:r>
              <a:rPr lang="fr-FR" sz="3200" baseline="0" dirty="0" smtClean="0"/>
              <a:t> </a:t>
            </a:r>
            <a:r>
              <a:rPr lang="fr-FR" sz="3200" baseline="0" dirty="0" err="1" smtClean="0"/>
              <a:t>be</a:t>
            </a:r>
            <a:r>
              <a:rPr lang="fr-FR" sz="3200" baseline="0" dirty="0" smtClean="0"/>
              <a:t> </a:t>
            </a:r>
            <a:r>
              <a:rPr lang="fr-FR" sz="3200" baseline="0" dirty="0" err="1" smtClean="0"/>
              <a:t>conflicting</a:t>
            </a:r>
            <a:r>
              <a:rPr lang="fr-FR" sz="3200" baseline="0" dirty="0" smtClean="0"/>
              <a:t> and </a:t>
            </a:r>
            <a:r>
              <a:rPr lang="fr-FR" sz="3200" baseline="0" dirty="0" err="1" smtClean="0"/>
              <a:t>vary</a:t>
            </a:r>
            <a:r>
              <a:rPr lang="fr-FR" sz="3200" baseline="0" dirty="0" smtClean="0"/>
              <a:t> </a:t>
            </a:r>
            <a:r>
              <a:rPr lang="fr-FR" sz="3200" baseline="0" dirty="0" err="1" smtClean="0"/>
              <a:t>according</a:t>
            </a:r>
            <a:r>
              <a:rPr lang="fr-FR" sz="3200" baseline="0" dirty="0" smtClean="0"/>
              <a:t> to </a:t>
            </a:r>
            <a:r>
              <a:rPr lang="fr-FR" sz="3200" baseline="0" dirty="0" err="1" smtClean="0"/>
              <a:t>season</a:t>
            </a:r>
            <a:r>
              <a:rPr lang="fr-FR" sz="3200" baseline="0" dirty="0" smtClean="0"/>
              <a:t>. </a:t>
            </a:r>
            <a:r>
              <a:rPr lang="fr-FR" sz="2400" baseline="0" dirty="0" err="1" smtClean="0"/>
              <a:t>Consequently</a:t>
            </a:r>
            <a:r>
              <a:rPr lang="fr-FR" sz="2400" baseline="0" dirty="0" smtClean="0"/>
              <a:t>, smart </a:t>
            </a:r>
            <a:r>
              <a:rPr lang="fr-FR" sz="2400" baseline="0" dirty="0" err="1" smtClean="0"/>
              <a:t>glazings</a:t>
            </a:r>
            <a:r>
              <a:rPr lang="fr-FR" sz="2400" baseline="0" dirty="0" smtClean="0"/>
              <a:t> </a:t>
            </a:r>
            <a:r>
              <a:rPr lang="fr-FR" sz="2400" baseline="0" dirty="0" err="1" smtClean="0"/>
              <a:t>could</a:t>
            </a:r>
            <a:r>
              <a:rPr lang="fr-FR" sz="2400" baseline="0" dirty="0" smtClean="0"/>
              <a:t> </a:t>
            </a:r>
            <a:r>
              <a:rPr lang="fr-FR" sz="2400" baseline="0" dirty="0" err="1" smtClean="0"/>
              <a:t>achieve</a:t>
            </a:r>
            <a:r>
              <a:rPr lang="fr-FR" sz="2400" baseline="0" dirty="0" smtClean="0"/>
              <a:t> </a:t>
            </a:r>
            <a:r>
              <a:rPr lang="fr-FR" sz="2400" baseline="0" dirty="0" err="1" smtClean="0"/>
              <a:t>energy</a:t>
            </a:r>
            <a:r>
              <a:rPr lang="fr-FR" sz="2400" baseline="0" dirty="0" smtClean="0"/>
              <a:t> </a:t>
            </a:r>
            <a:r>
              <a:rPr lang="fr-FR" sz="2400" baseline="0" dirty="0" err="1" smtClean="0"/>
              <a:t>savings</a:t>
            </a:r>
            <a:r>
              <a:rPr lang="fr-FR" sz="2400" baseline="0" dirty="0" smtClean="0"/>
              <a:t> </a:t>
            </a:r>
            <a:r>
              <a:rPr lang="fr-FR" sz="2400" baseline="0" dirty="0" err="1" smtClean="0"/>
              <a:t>which</a:t>
            </a:r>
            <a:r>
              <a:rPr lang="fr-FR" sz="2400" baseline="0" dirty="0" smtClean="0"/>
              <a:t> </a:t>
            </a:r>
            <a:r>
              <a:rPr lang="fr-FR" sz="2400" baseline="0" dirty="0" err="1" smtClean="0"/>
              <a:t>also</a:t>
            </a:r>
            <a:r>
              <a:rPr lang="fr-FR" sz="2400" baseline="0" dirty="0" smtClean="0"/>
              <a:t> </a:t>
            </a:r>
            <a:r>
              <a:rPr lang="fr-FR" sz="2400" baseline="0" dirty="0" err="1" smtClean="0"/>
              <a:t>means</a:t>
            </a:r>
            <a:r>
              <a:rPr lang="fr-FR" sz="2400" baseline="0" dirty="0" smtClean="0"/>
              <a:t> </a:t>
            </a:r>
            <a:r>
              <a:rPr lang="fr-FR" sz="2400" baseline="0" dirty="0" err="1" smtClean="0"/>
              <a:t>monetary</a:t>
            </a:r>
            <a:r>
              <a:rPr lang="fr-FR" sz="2400" baseline="0" dirty="0" smtClean="0"/>
              <a:t> </a:t>
            </a:r>
            <a:r>
              <a:rPr lang="fr-FR" sz="2400" baseline="0" dirty="0" err="1" smtClean="0"/>
              <a:t>savings</a:t>
            </a:r>
            <a:r>
              <a:rPr lang="fr-FR" sz="2400" baseline="0" dirty="0" smtClean="0"/>
              <a:t>.</a:t>
            </a:r>
            <a:endParaRPr lang="fr-FR" sz="2400" dirty="0"/>
          </a:p>
        </p:txBody>
      </p:sp>
      <p:sp>
        <p:nvSpPr>
          <p:cNvPr id="4" name="Espace réservé du pied de page 3"/>
          <p:cNvSpPr>
            <a:spLocks noGrp="1"/>
          </p:cNvSpPr>
          <p:nvPr>
            <p:ph type="ftr" sz="quarter" idx="10"/>
          </p:nvPr>
        </p:nvSpPr>
        <p:spPr/>
        <p:txBody>
          <a:bodyPr/>
          <a:lstStyle/>
          <a:p>
            <a:endParaRPr lang="en-US" dirty="0"/>
          </a:p>
        </p:txBody>
      </p:sp>
      <p:sp>
        <p:nvSpPr>
          <p:cNvPr id="5" name="Espace réservé du numéro de diapositive 4"/>
          <p:cNvSpPr>
            <a:spLocks noGrp="1"/>
          </p:cNvSpPr>
          <p:nvPr>
            <p:ph type="sldNum" sz="quarter" idx="11"/>
          </p:nvPr>
        </p:nvSpPr>
        <p:spPr/>
        <p:txBody>
          <a:bodyPr/>
          <a:lstStyle/>
          <a:p>
            <a:fld id="{4E8E03DC-9C7E-49EF-88EC-75D04EA8E2AE}" type="slidenum">
              <a:rPr lang="en-US" smtClean="0"/>
              <a:t>20</a:t>
            </a:fld>
            <a:endParaRPr lang="en-US" dirty="0"/>
          </a:p>
        </p:txBody>
      </p:sp>
    </p:spTree>
    <p:extLst>
      <p:ext uri="{BB962C8B-B14F-4D97-AF65-F5344CB8AC3E}">
        <p14:creationId xmlns:p14="http://schemas.microsoft.com/office/powerpoint/2010/main" val="139162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Dynamic</a:t>
            </a:r>
            <a:r>
              <a:rPr lang="fr-FR" dirty="0" smtClean="0"/>
              <a:t> </a:t>
            </a:r>
            <a:r>
              <a:rPr lang="fr-FR" dirty="0" err="1" smtClean="0"/>
              <a:t>glazing</a:t>
            </a:r>
            <a:r>
              <a:rPr lang="fr-FR" dirty="0" smtClean="0"/>
              <a:t> technologies</a:t>
            </a:r>
            <a:r>
              <a:rPr lang="fr-FR" baseline="0" dirty="0" smtClean="0"/>
              <a:t> are new technologies </a:t>
            </a:r>
            <a:r>
              <a:rPr lang="fr-FR" baseline="0" dirty="0" err="1" smtClean="0"/>
              <a:t>which</a:t>
            </a:r>
            <a:r>
              <a:rPr lang="fr-FR" baseline="0" dirty="0" smtClean="0"/>
              <a:t> are </a:t>
            </a:r>
            <a:r>
              <a:rPr lang="fr-FR" baseline="0" dirty="0" err="1" smtClean="0"/>
              <a:t>still</a:t>
            </a:r>
            <a:r>
              <a:rPr lang="fr-FR" baseline="0" dirty="0" smtClean="0"/>
              <a:t> </a:t>
            </a:r>
            <a:r>
              <a:rPr lang="fr-FR" baseline="0" dirty="0" err="1" smtClean="0"/>
              <a:t>under</a:t>
            </a:r>
            <a:r>
              <a:rPr lang="fr-FR" baseline="0" dirty="0" smtClean="0"/>
              <a:t> </a:t>
            </a:r>
            <a:r>
              <a:rPr lang="fr-FR" baseline="0" dirty="0" err="1" smtClean="0"/>
              <a:t>development</a:t>
            </a:r>
            <a:r>
              <a:rPr lang="fr-FR" baseline="0" dirty="0" smtClean="0"/>
              <a:t>. </a:t>
            </a:r>
            <a:r>
              <a:rPr lang="fr-FR" baseline="0" dirty="0" err="1" smtClean="0"/>
              <a:t>They</a:t>
            </a:r>
            <a:r>
              <a:rPr lang="fr-FR" baseline="0" dirty="0" smtClean="0"/>
              <a:t> are </a:t>
            </a:r>
            <a:r>
              <a:rPr lang="fr-FR" baseline="0" dirty="0" err="1" smtClean="0"/>
              <a:t>classified</a:t>
            </a:r>
            <a:r>
              <a:rPr lang="fr-FR" baseline="0" dirty="0" smtClean="0"/>
              <a:t> </a:t>
            </a:r>
            <a:r>
              <a:rPr lang="fr-FR" baseline="0" dirty="0" err="1" smtClean="0"/>
              <a:t>into</a:t>
            </a:r>
            <a:r>
              <a:rPr lang="fr-FR" baseline="0" dirty="0" smtClean="0"/>
              <a:t> </a:t>
            </a:r>
            <a:r>
              <a:rPr lang="fr-FR" baseline="0" dirty="0" err="1" smtClean="0"/>
              <a:t>two</a:t>
            </a:r>
            <a:r>
              <a:rPr lang="fr-FR" baseline="0" dirty="0" smtClean="0"/>
              <a:t> </a:t>
            </a:r>
            <a:r>
              <a:rPr lang="fr-FR" baseline="0" dirty="0" err="1" smtClean="0"/>
              <a:t>categories</a:t>
            </a:r>
            <a:r>
              <a:rPr lang="fr-FR" baseline="0" dirty="0" smtClean="0"/>
              <a:t>. On one hand </a:t>
            </a:r>
            <a:r>
              <a:rPr lang="fr-FR" baseline="0" dirty="0" err="1" smtClean="0"/>
              <a:t>we</a:t>
            </a:r>
            <a:r>
              <a:rPr lang="fr-FR" baseline="0" dirty="0" smtClean="0"/>
              <a:t> have passive </a:t>
            </a:r>
            <a:r>
              <a:rPr lang="fr-FR" baseline="0" dirty="0" err="1" smtClean="0"/>
              <a:t>glazing</a:t>
            </a:r>
            <a:r>
              <a:rPr lang="fr-FR" baseline="0" dirty="0" smtClean="0"/>
              <a:t> technologies </a:t>
            </a:r>
            <a:r>
              <a:rPr lang="fr-FR" baseline="0" dirty="0" err="1" smtClean="0"/>
              <a:t>that</a:t>
            </a:r>
            <a:r>
              <a:rPr lang="fr-FR" baseline="0" dirty="0" smtClean="0"/>
              <a:t> </a:t>
            </a:r>
            <a:r>
              <a:rPr lang="fr-FR" baseline="0" dirty="0" err="1" smtClean="0"/>
              <a:t>respond</a:t>
            </a:r>
            <a:r>
              <a:rPr lang="fr-FR" baseline="0" dirty="0" smtClean="0"/>
              <a:t> to changes of </a:t>
            </a:r>
            <a:r>
              <a:rPr lang="fr-FR" baseline="0" dirty="0" err="1" smtClean="0"/>
              <a:t>their</a:t>
            </a:r>
            <a:r>
              <a:rPr lang="fr-FR" baseline="0" dirty="0" smtClean="0"/>
              <a:t> </a:t>
            </a:r>
            <a:r>
              <a:rPr lang="fr-FR" baseline="0" dirty="0" err="1" smtClean="0"/>
              <a:t>environmental</a:t>
            </a:r>
            <a:r>
              <a:rPr lang="fr-FR" baseline="0" dirty="0" smtClean="0"/>
              <a:t> conditions (changes of T for TC  </a:t>
            </a:r>
            <a:r>
              <a:rPr lang="fr-FR" baseline="0" dirty="0" err="1" smtClean="0"/>
              <a:t>while</a:t>
            </a:r>
            <a:r>
              <a:rPr lang="fr-FR" baseline="0" dirty="0" smtClean="0"/>
              <a:t> changes of light </a:t>
            </a:r>
            <a:r>
              <a:rPr lang="fr-FR" baseline="0" dirty="0" err="1" smtClean="0"/>
              <a:t>levol</a:t>
            </a:r>
            <a:r>
              <a:rPr lang="fr-FR" baseline="0" dirty="0" smtClean="0"/>
              <a:t> for </a:t>
            </a:r>
            <a:r>
              <a:rPr lang="fr-FR" baseline="0" dirty="0" err="1" smtClean="0"/>
              <a:t>photochromic</a:t>
            </a:r>
            <a:r>
              <a:rPr lang="fr-FR" baseline="0" dirty="0" smtClean="0"/>
              <a:t>) and </a:t>
            </a:r>
            <a:r>
              <a:rPr lang="fr-FR" baseline="0" dirty="0" err="1" smtClean="0"/>
              <a:t>consequently</a:t>
            </a:r>
            <a:r>
              <a:rPr lang="fr-FR" baseline="0" dirty="0" smtClean="0"/>
              <a:t> </a:t>
            </a:r>
            <a:r>
              <a:rPr lang="fr-FR" baseline="0" dirty="0" err="1" smtClean="0"/>
              <a:t>they</a:t>
            </a:r>
            <a:r>
              <a:rPr lang="fr-FR" baseline="0" dirty="0" smtClean="0"/>
              <a:t> are not </a:t>
            </a:r>
            <a:r>
              <a:rPr lang="fr-FR" baseline="0" dirty="0" err="1" smtClean="0"/>
              <a:t>controllable</a:t>
            </a:r>
            <a:r>
              <a:rPr lang="fr-FR" baseline="0" dirty="0" smtClean="0"/>
              <a:t> technologies, </a:t>
            </a:r>
            <a:r>
              <a:rPr lang="fr-FR" baseline="0" dirty="0" err="1" smtClean="0"/>
              <a:t>while</a:t>
            </a:r>
            <a:r>
              <a:rPr lang="fr-FR" baseline="0" dirty="0" smtClean="0"/>
              <a:t> on the </a:t>
            </a:r>
            <a:r>
              <a:rPr lang="fr-FR" baseline="0" dirty="0" err="1" smtClean="0"/>
              <a:t>other</a:t>
            </a:r>
            <a:r>
              <a:rPr lang="fr-FR" baseline="0" dirty="0" smtClean="0"/>
              <a:t> hand, </a:t>
            </a:r>
            <a:r>
              <a:rPr lang="fr-FR" baseline="0" dirty="0" err="1" smtClean="0"/>
              <a:t>we</a:t>
            </a:r>
            <a:r>
              <a:rPr lang="fr-FR" baseline="0" dirty="0" smtClean="0"/>
              <a:t> have active </a:t>
            </a:r>
            <a:r>
              <a:rPr lang="fr-FR" baseline="0" dirty="0" err="1" smtClean="0"/>
              <a:t>glazing</a:t>
            </a:r>
            <a:r>
              <a:rPr lang="fr-FR" baseline="0" dirty="0" smtClean="0"/>
              <a:t> technologies </a:t>
            </a:r>
            <a:r>
              <a:rPr lang="fr-FR" baseline="0" dirty="0" err="1" smtClean="0"/>
              <a:t>that</a:t>
            </a:r>
            <a:r>
              <a:rPr lang="fr-FR" baseline="0" dirty="0" smtClean="0"/>
              <a:t> </a:t>
            </a:r>
            <a:r>
              <a:rPr lang="fr-FR" baseline="0" dirty="0" err="1" smtClean="0"/>
              <a:t>modify</a:t>
            </a:r>
            <a:r>
              <a:rPr lang="fr-FR" baseline="0" dirty="0" smtClean="0"/>
              <a:t> </a:t>
            </a:r>
            <a:r>
              <a:rPr lang="fr-FR" baseline="0" dirty="0" err="1" smtClean="0"/>
              <a:t>their</a:t>
            </a:r>
            <a:r>
              <a:rPr lang="fr-FR" baseline="0" dirty="0" smtClean="0"/>
              <a:t> </a:t>
            </a:r>
            <a:r>
              <a:rPr lang="fr-FR" baseline="0" dirty="0" err="1" smtClean="0"/>
              <a:t>optical</a:t>
            </a:r>
            <a:r>
              <a:rPr lang="fr-FR" baseline="0" dirty="0" smtClean="0"/>
              <a:t> </a:t>
            </a:r>
            <a:r>
              <a:rPr lang="fr-FR" baseline="0" dirty="0" err="1" smtClean="0"/>
              <a:t>properties</a:t>
            </a:r>
            <a:r>
              <a:rPr lang="fr-FR" baseline="0" dirty="0" smtClean="0"/>
              <a:t> in </a:t>
            </a:r>
            <a:r>
              <a:rPr lang="fr-FR" baseline="0" dirty="0" err="1" smtClean="0"/>
              <a:t>response</a:t>
            </a:r>
            <a:r>
              <a:rPr lang="fr-FR" baseline="0" dirty="0" smtClean="0"/>
              <a:t> to an </a:t>
            </a:r>
            <a:r>
              <a:rPr lang="fr-FR" baseline="0" dirty="0" err="1" smtClean="0"/>
              <a:t>electrical</a:t>
            </a:r>
            <a:r>
              <a:rPr lang="fr-FR" baseline="0" dirty="0" smtClean="0"/>
              <a:t> signal and </a:t>
            </a:r>
            <a:r>
              <a:rPr lang="fr-FR" baseline="0" dirty="0" err="1" smtClean="0"/>
              <a:t>can</a:t>
            </a:r>
            <a:r>
              <a:rPr lang="fr-FR" baseline="0" dirty="0" smtClean="0"/>
              <a:t> </a:t>
            </a:r>
            <a:r>
              <a:rPr lang="fr-FR" baseline="0" dirty="0" err="1" smtClean="0"/>
              <a:t>be</a:t>
            </a:r>
            <a:r>
              <a:rPr lang="fr-FR" baseline="0" dirty="0" smtClean="0"/>
              <a:t> </a:t>
            </a:r>
            <a:r>
              <a:rPr lang="fr-FR" baseline="0" dirty="0" err="1" smtClean="0"/>
              <a:t>controlled</a:t>
            </a:r>
            <a:r>
              <a:rPr lang="fr-FR" baseline="0" dirty="0" smtClean="0"/>
              <a:t> </a:t>
            </a:r>
            <a:r>
              <a:rPr lang="fr-FR" baseline="0" dirty="0" err="1" smtClean="0"/>
              <a:t>both</a:t>
            </a:r>
            <a:r>
              <a:rPr lang="fr-FR" baseline="0" dirty="0" smtClean="0"/>
              <a:t> </a:t>
            </a:r>
            <a:r>
              <a:rPr lang="fr-FR" baseline="0" dirty="0" err="1" smtClean="0"/>
              <a:t>manually</a:t>
            </a:r>
            <a:r>
              <a:rPr lang="fr-FR" baseline="0" dirty="0" smtClean="0"/>
              <a:t> and </a:t>
            </a:r>
            <a:r>
              <a:rPr lang="fr-FR" baseline="0" dirty="0" err="1" smtClean="0"/>
              <a:t>automatically</a:t>
            </a:r>
            <a:r>
              <a:rPr lang="fr-FR" baseline="0" dirty="0" smtClean="0"/>
              <a:t>. </a:t>
            </a:r>
            <a:r>
              <a:rPr lang="fr-FR" baseline="0" dirty="0" err="1" smtClean="0"/>
              <a:t>However</a:t>
            </a:r>
            <a:r>
              <a:rPr lang="fr-FR" baseline="0" dirty="0" smtClean="0"/>
              <a:t>, all </a:t>
            </a:r>
            <a:r>
              <a:rPr lang="fr-FR" baseline="0" dirty="0" err="1" smtClean="0"/>
              <a:t>these</a:t>
            </a:r>
            <a:r>
              <a:rPr lang="fr-FR" baseline="0" dirty="0" smtClean="0"/>
              <a:t> technologies are </a:t>
            </a:r>
            <a:r>
              <a:rPr lang="fr-FR" baseline="0" dirty="0" err="1" smtClean="0"/>
              <a:t>still</a:t>
            </a:r>
            <a:r>
              <a:rPr lang="fr-FR" baseline="0" dirty="0" smtClean="0"/>
              <a:t> </a:t>
            </a:r>
            <a:r>
              <a:rPr lang="fr-FR" baseline="0" dirty="0" err="1" smtClean="0"/>
              <a:t>quite</a:t>
            </a:r>
            <a:r>
              <a:rPr lang="fr-FR" baseline="0" dirty="0" smtClean="0"/>
              <a:t> immature and </a:t>
            </a:r>
            <a:r>
              <a:rPr lang="fr-FR" baseline="0" dirty="0" err="1" smtClean="0"/>
              <a:t>some</a:t>
            </a:r>
            <a:r>
              <a:rPr lang="fr-FR" baseline="0" dirty="0" smtClean="0"/>
              <a:t> challenges </a:t>
            </a:r>
            <a:r>
              <a:rPr lang="fr-FR" baseline="0" dirty="0" err="1" smtClean="0"/>
              <a:t>remain</a:t>
            </a:r>
            <a:r>
              <a:rPr lang="fr-FR" baseline="0" dirty="0" smtClean="0"/>
              <a:t> in </a:t>
            </a:r>
            <a:r>
              <a:rPr lang="fr-FR" baseline="0" dirty="0" err="1" smtClean="0"/>
              <a:t>terms</a:t>
            </a:r>
            <a:r>
              <a:rPr lang="fr-FR" baseline="0" dirty="0" smtClean="0"/>
              <a:t> of </a:t>
            </a:r>
            <a:r>
              <a:rPr lang="fr-FR" baseline="0" dirty="0" err="1" smtClean="0"/>
              <a:t>cost-effectiveness</a:t>
            </a:r>
            <a:r>
              <a:rPr lang="fr-FR" baseline="0" dirty="0" smtClean="0"/>
              <a:t>, </a:t>
            </a:r>
            <a:r>
              <a:rPr lang="fr-FR" baseline="0" dirty="0" err="1" smtClean="0"/>
              <a:t>practicality</a:t>
            </a:r>
            <a:r>
              <a:rPr lang="fr-FR" baseline="0" dirty="0" smtClean="0"/>
              <a:t> and </a:t>
            </a:r>
            <a:r>
              <a:rPr lang="fr-FR" baseline="0" dirty="0" err="1" smtClean="0"/>
              <a:t>durability</a:t>
            </a:r>
            <a:r>
              <a:rPr lang="fr-FR" baseline="0" dirty="0" smtClean="0"/>
              <a:t>.</a:t>
            </a:r>
            <a:endParaRPr lang="fr-FR" dirty="0"/>
          </a:p>
        </p:txBody>
      </p:sp>
      <p:sp>
        <p:nvSpPr>
          <p:cNvPr id="4" name="Espace réservé du pied de page 3"/>
          <p:cNvSpPr>
            <a:spLocks noGrp="1"/>
          </p:cNvSpPr>
          <p:nvPr>
            <p:ph type="ftr" sz="quarter" idx="10"/>
          </p:nvPr>
        </p:nvSpPr>
        <p:spPr/>
        <p:txBody>
          <a:bodyPr/>
          <a:lstStyle/>
          <a:p>
            <a:endParaRPr lang="en-US" dirty="0"/>
          </a:p>
        </p:txBody>
      </p:sp>
      <p:sp>
        <p:nvSpPr>
          <p:cNvPr id="5" name="Espace réservé du numéro de diapositive 4"/>
          <p:cNvSpPr>
            <a:spLocks noGrp="1"/>
          </p:cNvSpPr>
          <p:nvPr>
            <p:ph type="sldNum" sz="quarter" idx="11"/>
          </p:nvPr>
        </p:nvSpPr>
        <p:spPr/>
        <p:txBody>
          <a:bodyPr/>
          <a:lstStyle/>
          <a:p>
            <a:fld id="{4E8E03DC-9C7E-49EF-88EC-75D04EA8E2AE}" type="slidenum">
              <a:rPr lang="en-US" smtClean="0"/>
              <a:t>21</a:t>
            </a:fld>
            <a:endParaRPr lang="en-US" dirty="0"/>
          </a:p>
        </p:txBody>
      </p:sp>
    </p:spTree>
    <p:extLst>
      <p:ext uri="{BB962C8B-B14F-4D97-AF65-F5344CB8AC3E}">
        <p14:creationId xmlns:p14="http://schemas.microsoft.com/office/powerpoint/2010/main" val="1967660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Given</a:t>
            </a:r>
            <a:r>
              <a:rPr lang="fr-FR" dirty="0" smtClean="0"/>
              <a:t> </a:t>
            </a:r>
            <a:r>
              <a:rPr lang="fr-FR" dirty="0" err="1" smtClean="0"/>
              <a:t>these</a:t>
            </a:r>
            <a:r>
              <a:rPr lang="fr-FR" dirty="0" smtClean="0"/>
              <a:t> technologies, </a:t>
            </a:r>
            <a:r>
              <a:rPr lang="fr-FR" dirty="0" err="1" smtClean="0"/>
              <a:t>we</a:t>
            </a:r>
            <a:r>
              <a:rPr lang="fr-FR" dirty="0" smtClean="0"/>
              <a:t> </a:t>
            </a:r>
            <a:r>
              <a:rPr lang="fr-FR" dirty="0" err="1" smtClean="0"/>
              <a:t>had</a:t>
            </a:r>
            <a:r>
              <a:rPr lang="fr-FR" dirty="0" smtClean="0"/>
              <a:t> to </a:t>
            </a:r>
            <a:r>
              <a:rPr lang="fr-FR" dirty="0" err="1" smtClean="0"/>
              <a:t>make</a:t>
            </a:r>
            <a:r>
              <a:rPr lang="fr-FR" dirty="0" smtClean="0"/>
              <a:t> a </a:t>
            </a:r>
            <a:r>
              <a:rPr lang="fr-FR" dirty="0" err="1" smtClean="0"/>
              <a:t>choice</a:t>
            </a:r>
            <a:r>
              <a:rPr lang="fr-FR" dirty="0" smtClean="0"/>
              <a:t> on</a:t>
            </a:r>
            <a:r>
              <a:rPr lang="fr-FR" baseline="0" dirty="0" smtClean="0"/>
              <a:t> </a:t>
            </a:r>
            <a:r>
              <a:rPr lang="fr-FR" baseline="0" dirty="0" err="1" smtClean="0"/>
              <a:t>what</a:t>
            </a:r>
            <a:r>
              <a:rPr lang="fr-FR" baseline="0" dirty="0" smtClean="0"/>
              <a:t> </a:t>
            </a:r>
            <a:r>
              <a:rPr lang="fr-FR" baseline="0" dirty="0" err="1" smtClean="0"/>
              <a:t>glazing</a:t>
            </a:r>
            <a:r>
              <a:rPr lang="fr-FR" baseline="0" dirty="0" smtClean="0"/>
              <a:t> types </a:t>
            </a:r>
            <a:r>
              <a:rPr lang="fr-FR" baseline="0" dirty="0" err="1" smtClean="0"/>
              <a:t>we</a:t>
            </a:r>
            <a:r>
              <a:rPr lang="fr-FR" baseline="0" dirty="0" smtClean="0"/>
              <a:t> </a:t>
            </a:r>
            <a:r>
              <a:rPr lang="fr-FR" baseline="0" dirty="0" err="1" smtClean="0"/>
              <a:t>wanted</a:t>
            </a:r>
            <a:r>
              <a:rPr lang="fr-FR" baseline="0" dirty="0" smtClean="0"/>
              <a:t> to </a:t>
            </a:r>
            <a:r>
              <a:rPr lang="fr-FR" baseline="0" dirty="0" err="1" smtClean="0"/>
              <a:t>feature</a:t>
            </a:r>
            <a:r>
              <a:rPr lang="fr-FR" baseline="0" dirty="0" smtClean="0"/>
              <a:t> in </a:t>
            </a:r>
            <a:r>
              <a:rPr lang="fr-FR" baseline="0" dirty="0" err="1" smtClean="0"/>
              <a:t>our</a:t>
            </a:r>
            <a:r>
              <a:rPr lang="fr-FR" baseline="0" dirty="0" smtClean="0"/>
              <a:t> façade. </a:t>
            </a:r>
            <a:r>
              <a:rPr lang="fr-FR" baseline="0" dirty="0" err="1" smtClean="0"/>
              <a:t>We</a:t>
            </a:r>
            <a:r>
              <a:rPr lang="fr-FR" baseline="0" dirty="0" smtClean="0"/>
              <a:t> </a:t>
            </a:r>
            <a:r>
              <a:rPr lang="fr-FR" baseline="0" dirty="0" err="1" smtClean="0"/>
              <a:t>found</a:t>
            </a:r>
            <a:r>
              <a:rPr lang="fr-FR" baseline="0" dirty="0" smtClean="0"/>
              <a:t> </a:t>
            </a:r>
            <a:r>
              <a:rPr lang="fr-FR" baseline="0" dirty="0" err="1" smtClean="0"/>
              <a:t>it</a:t>
            </a:r>
            <a:r>
              <a:rPr lang="fr-FR" baseline="0" dirty="0" smtClean="0"/>
              <a:t> relevant to </a:t>
            </a:r>
            <a:r>
              <a:rPr lang="fr-FR" baseline="0" dirty="0" err="1" smtClean="0"/>
              <a:t>pick</a:t>
            </a:r>
            <a:r>
              <a:rPr lang="fr-FR" baseline="0" dirty="0" smtClean="0"/>
              <a:t> one active </a:t>
            </a:r>
            <a:r>
              <a:rPr lang="fr-FR" baseline="0" dirty="0" err="1" smtClean="0"/>
              <a:t>technology</a:t>
            </a:r>
            <a:r>
              <a:rPr lang="fr-FR" baseline="0" dirty="0" smtClean="0"/>
              <a:t> and one passive </a:t>
            </a:r>
            <a:r>
              <a:rPr lang="fr-FR" baseline="0" dirty="0" err="1" smtClean="0"/>
              <a:t>technology</a:t>
            </a:r>
            <a:r>
              <a:rPr lang="fr-FR" baseline="0" dirty="0" smtClean="0"/>
              <a:t> capable of </a:t>
            </a:r>
            <a:r>
              <a:rPr lang="fr-FR" baseline="0" dirty="0" err="1" smtClean="0"/>
              <a:t>controlling</a:t>
            </a:r>
            <a:r>
              <a:rPr lang="fr-FR" baseline="0" dirty="0" smtClean="0"/>
              <a:t> </a:t>
            </a:r>
            <a:r>
              <a:rPr lang="fr-FR" baseline="0" dirty="0" err="1" smtClean="0"/>
              <a:t>solar</a:t>
            </a:r>
            <a:r>
              <a:rPr lang="fr-FR" baseline="0" dirty="0" smtClean="0"/>
              <a:t> </a:t>
            </a:r>
            <a:r>
              <a:rPr lang="fr-FR" baseline="0" dirty="0" err="1" smtClean="0"/>
              <a:t>heat</a:t>
            </a:r>
            <a:r>
              <a:rPr lang="fr-FR" baseline="0" dirty="0" smtClean="0"/>
              <a:t> gain in the room. </a:t>
            </a:r>
            <a:r>
              <a:rPr lang="fr-FR" baseline="0" dirty="0" err="1" smtClean="0"/>
              <a:t>Firstly</a:t>
            </a:r>
            <a:r>
              <a:rPr lang="fr-FR" baseline="0" dirty="0" smtClean="0"/>
              <a:t> </a:t>
            </a:r>
            <a:r>
              <a:rPr lang="fr-FR" baseline="0" dirty="0" err="1" smtClean="0"/>
              <a:t>we</a:t>
            </a:r>
            <a:r>
              <a:rPr lang="fr-FR" baseline="0" dirty="0" smtClean="0"/>
              <a:t> chose </a:t>
            </a:r>
            <a:r>
              <a:rPr lang="fr-FR" baseline="0" dirty="0" err="1" smtClean="0"/>
              <a:t>electrochromic</a:t>
            </a:r>
            <a:r>
              <a:rPr lang="fr-FR" baseline="0" dirty="0" smtClean="0"/>
              <a:t> </a:t>
            </a:r>
            <a:r>
              <a:rPr lang="fr-FR" baseline="0" dirty="0" err="1" smtClean="0"/>
              <a:t>glazing</a:t>
            </a:r>
            <a:r>
              <a:rPr lang="fr-FR" baseline="0" dirty="0" smtClean="0"/>
              <a:t> as </a:t>
            </a:r>
            <a:r>
              <a:rPr lang="fr-FR" baseline="0" dirty="0" err="1" smtClean="0"/>
              <a:t>it</a:t>
            </a:r>
            <a:r>
              <a:rPr lang="fr-FR" baseline="0" dirty="0" smtClean="0"/>
              <a:t> </a:t>
            </a:r>
            <a:r>
              <a:rPr lang="fr-FR" baseline="0" dirty="0" err="1" smtClean="0"/>
              <a:t>is</a:t>
            </a:r>
            <a:r>
              <a:rPr lang="fr-FR" baseline="0" dirty="0" smtClean="0"/>
              <a:t> the </a:t>
            </a:r>
            <a:r>
              <a:rPr lang="fr-FR" baseline="0" dirty="0" err="1" smtClean="0"/>
              <a:t>most</a:t>
            </a:r>
            <a:r>
              <a:rPr lang="fr-FR" baseline="0" dirty="0" smtClean="0"/>
              <a:t> </a:t>
            </a:r>
            <a:r>
              <a:rPr lang="fr-FR" baseline="0" dirty="0" err="1" smtClean="0"/>
              <a:t>commercialised</a:t>
            </a:r>
            <a:r>
              <a:rPr lang="fr-FR" baseline="0" dirty="0" smtClean="0"/>
              <a:t> type of </a:t>
            </a:r>
            <a:r>
              <a:rPr lang="fr-FR" baseline="0" dirty="0" err="1" smtClean="0"/>
              <a:t>dynamic</a:t>
            </a:r>
            <a:r>
              <a:rPr lang="fr-FR" baseline="0" dirty="0" smtClean="0"/>
              <a:t> </a:t>
            </a:r>
            <a:r>
              <a:rPr lang="fr-FR" baseline="0" dirty="0" err="1" smtClean="0"/>
              <a:t>glazing</a:t>
            </a:r>
            <a:r>
              <a:rPr lang="fr-FR" baseline="0" dirty="0" smtClean="0"/>
              <a:t> and </a:t>
            </a:r>
            <a:r>
              <a:rPr lang="fr-FR" baseline="0" dirty="0" err="1" smtClean="0"/>
              <a:t>it</a:t>
            </a:r>
            <a:r>
              <a:rPr lang="fr-FR" baseline="0" dirty="0" smtClean="0"/>
              <a:t> </a:t>
            </a:r>
            <a:r>
              <a:rPr lang="fr-FR" baseline="0" dirty="0" err="1" smtClean="0"/>
              <a:t>allows</a:t>
            </a:r>
            <a:r>
              <a:rPr lang="fr-FR" baseline="0" dirty="0" smtClean="0"/>
              <a:t> for a </a:t>
            </a:r>
            <a:r>
              <a:rPr lang="fr-FR" baseline="0" dirty="0" err="1" smtClean="0"/>
              <a:t>customised</a:t>
            </a:r>
            <a:r>
              <a:rPr lang="fr-FR" baseline="0" dirty="0" smtClean="0"/>
              <a:t> control to </a:t>
            </a:r>
            <a:r>
              <a:rPr lang="fr-FR" baseline="0" dirty="0" err="1" smtClean="0"/>
              <a:t>meet</a:t>
            </a:r>
            <a:r>
              <a:rPr lang="fr-FR" baseline="0" dirty="0" smtClean="0"/>
              <a:t> the </a:t>
            </a:r>
            <a:r>
              <a:rPr lang="fr-FR" baseline="0" dirty="0" err="1" smtClean="0"/>
              <a:t>occupant’s</a:t>
            </a:r>
            <a:r>
              <a:rPr lang="fr-FR" baseline="0" dirty="0" smtClean="0"/>
              <a:t> </a:t>
            </a:r>
            <a:r>
              <a:rPr lang="fr-FR" baseline="0" dirty="0" err="1" smtClean="0"/>
              <a:t>requirements</a:t>
            </a:r>
            <a:r>
              <a:rPr lang="fr-FR" baseline="0" dirty="0" smtClean="0"/>
              <a:t>. </a:t>
            </a:r>
            <a:r>
              <a:rPr lang="fr-FR" baseline="0" dirty="0" err="1" smtClean="0"/>
              <a:t>Secondly</a:t>
            </a:r>
            <a:r>
              <a:rPr lang="fr-FR" baseline="0" dirty="0" smtClean="0"/>
              <a:t>, </a:t>
            </a:r>
            <a:r>
              <a:rPr lang="fr-FR" baseline="0" dirty="0" err="1" smtClean="0"/>
              <a:t>we</a:t>
            </a:r>
            <a:r>
              <a:rPr lang="fr-FR" baseline="0" dirty="0" smtClean="0"/>
              <a:t> chose </a:t>
            </a:r>
            <a:r>
              <a:rPr lang="fr-FR" baseline="0" dirty="0" err="1" smtClean="0"/>
              <a:t>thermochromic</a:t>
            </a:r>
            <a:r>
              <a:rPr lang="fr-FR" baseline="0" dirty="0" smtClean="0"/>
              <a:t> </a:t>
            </a:r>
            <a:r>
              <a:rPr lang="fr-FR" baseline="0" dirty="0" err="1" smtClean="0"/>
              <a:t>glazing</a:t>
            </a:r>
            <a:r>
              <a:rPr lang="fr-FR" baseline="0" dirty="0" smtClean="0"/>
              <a:t> </a:t>
            </a:r>
            <a:r>
              <a:rPr lang="fr-FR" baseline="0" dirty="0" err="1" smtClean="0"/>
              <a:t>which</a:t>
            </a:r>
            <a:r>
              <a:rPr lang="fr-FR" baseline="0" dirty="0" smtClean="0"/>
              <a:t> </a:t>
            </a:r>
            <a:r>
              <a:rPr lang="fr-FR" baseline="0" dirty="0" err="1" smtClean="0"/>
              <a:t>is</a:t>
            </a:r>
            <a:r>
              <a:rPr lang="fr-FR" baseline="0" dirty="0" smtClean="0"/>
              <a:t> a self-</a:t>
            </a:r>
            <a:r>
              <a:rPr lang="fr-FR" baseline="0" dirty="0" err="1" smtClean="0"/>
              <a:t>regulated</a:t>
            </a:r>
            <a:r>
              <a:rPr lang="fr-FR" baseline="0" dirty="0" smtClean="0"/>
              <a:t> </a:t>
            </a:r>
            <a:r>
              <a:rPr lang="fr-FR" baseline="0" dirty="0" err="1" smtClean="0"/>
              <a:t>technology</a:t>
            </a:r>
            <a:r>
              <a:rPr lang="fr-FR" baseline="0" dirty="0" smtClean="0"/>
              <a:t> </a:t>
            </a:r>
            <a:r>
              <a:rPr lang="fr-FR" baseline="0" dirty="0" err="1" smtClean="0"/>
              <a:t>whose</a:t>
            </a:r>
            <a:r>
              <a:rPr lang="fr-FR" baseline="0" dirty="0" smtClean="0"/>
              <a:t> </a:t>
            </a:r>
            <a:r>
              <a:rPr lang="fr-FR" baseline="0" dirty="0" err="1" smtClean="0"/>
              <a:t>operation</a:t>
            </a:r>
            <a:r>
              <a:rPr lang="fr-FR" baseline="0" dirty="0" smtClean="0"/>
              <a:t> </a:t>
            </a:r>
            <a:r>
              <a:rPr lang="fr-FR" baseline="0" dirty="0" err="1" smtClean="0"/>
              <a:t>does</a:t>
            </a:r>
            <a:r>
              <a:rPr lang="fr-FR" baseline="0" dirty="0" smtClean="0"/>
              <a:t> not </a:t>
            </a:r>
            <a:r>
              <a:rPr lang="fr-FR" baseline="0" dirty="0" err="1" smtClean="0"/>
              <a:t>required</a:t>
            </a:r>
            <a:r>
              <a:rPr lang="fr-FR" baseline="0" dirty="0" smtClean="0"/>
              <a:t> an </a:t>
            </a:r>
            <a:r>
              <a:rPr lang="fr-FR" baseline="0" dirty="0" err="1" smtClean="0"/>
              <a:t>additional</a:t>
            </a:r>
            <a:r>
              <a:rPr lang="fr-FR" baseline="0" dirty="0" smtClean="0"/>
              <a:t> </a:t>
            </a:r>
            <a:r>
              <a:rPr lang="fr-FR" baseline="0" dirty="0" err="1" smtClean="0"/>
              <a:t>energy</a:t>
            </a:r>
            <a:r>
              <a:rPr lang="fr-FR" baseline="0" dirty="0" smtClean="0"/>
              <a:t> source.</a:t>
            </a:r>
            <a:endParaRPr lang="fr-FR" dirty="0"/>
          </a:p>
        </p:txBody>
      </p:sp>
      <p:sp>
        <p:nvSpPr>
          <p:cNvPr id="4" name="Espace réservé du pied de page 3"/>
          <p:cNvSpPr>
            <a:spLocks noGrp="1"/>
          </p:cNvSpPr>
          <p:nvPr>
            <p:ph type="ftr" sz="quarter" idx="10"/>
          </p:nvPr>
        </p:nvSpPr>
        <p:spPr/>
        <p:txBody>
          <a:bodyPr/>
          <a:lstStyle/>
          <a:p>
            <a:endParaRPr lang="en-US" dirty="0"/>
          </a:p>
        </p:txBody>
      </p:sp>
      <p:sp>
        <p:nvSpPr>
          <p:cNvPr id="5" name="Espace réservé du numéro de diapositive 4"/>
          <p:cNvSpPr>
            <a:spLocks noGrp="1"/>
          </p:cNvSpPr>
          <p:nvPr>
            <p:ph type="sldNum" sz="quarter" idx="11"/>
          </p:nvPr>
        </p:nvSpPr>
        <p:spPr/>
        <p:txBody>
          <a:bodyPr/>
          <a:lstStyle/>
          <a:p>
            <a:fld id="{4E8E03DC-9C7E-49EF-88EC-75D04EA8E2AE}" type="slidenum">
              <a:rPr lang="en-US" smtClean="0"/>
              <a:t>22</a:t>
            </a:fld>
            <a:endParaRPr lang="en-US" dirty="0"/>
          </a:p>
        </p:txBody>
      </p:sp>
    </p:spTree>
    <p:extLst>
      <p:ext uri="{BB962C8B-B14F-4D97-AF65-F5344CB8AC3E}">
        <p14:creationId xmlns:p14="http://schemas.microsoft.com/office/powerpoint/2010/main" val="667018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The</a:t>
            </a:r>
            <a:r>
              <a:rPr lang="fr-FR" baseline="0" dirty="0" smtClean="0"/>
              <a:t> </a:t>
            </a:r>
            <a:r>
              <a:rPr lang="fr-FR" baseline="0" dirty="0" err="1" smtClean="0"/>
              <a:t>next</a:t>
            </a:r>
            <a:r>
              <a:rPr lang="fr-FR" baseline="0" dirty="0" smtClean="0"/>
              <a:t> </a:t>
            </a:r>
            <a:r>
              <a:rPr lang="fr-FR" baseline="0" dirty="0" err="1" smtClean="0"/>
              <a:t>step</a:t>
            </a:r>
            <a:r>
              <a:rPr lang="fr-FR" baseline="0" dirty="0" smtClean="0"/>
              <a:t> </a:t>
            </a:r>
            <a:r>
              <a:rPr lang="fr-FR" baseline="0" dirty="0" err="1" smtClean="0"/>
              <a:t>was</a:t>
            </a:r>
            <a:r>
              <a:rPr lang="fr-FR" baseline="0" dirty="0" smtClean="0"/>
              <a:t> the simulation of the </a:t>
            </a:r>
            <a:r>
              <a:rPr lang="fr-FR" baseline="0" dirty="0" err="1" smtClean="0"/>
              <a:t>dynamic</a:t>
            </a:r>
            <a:r>
              <a:rPr lang="fr-FR" baseline="0" dirty="0" smtClean="0"/>
              <a:t> </a:t>
            </a:r>
            <a:r>
              <a:rPr lang="fr-FR" baseline="0" dirty="0" err="1" smtClean="0"/>
              <a:t>glazing</a:t>
            </a:r>
            <a:r>
              <a:rPr lang="fr-FR" baseline="0" dirty="0" smtClean="0"/>
              <a:t> </a:t>
            </a:r>
            <a:r>
              <a:rPr lang="fr-FR" baseline="0" dirty="0" err="1" smtClean="0"/>
              <a:t>systems</a:t>
            </a:r>
            <a:r>
              <a:rPr lang="fr-FR" baseline="0" dirty="0" smtClean="0"/>
              <a:t>. Once the </a:t>
            </a:r>
            <a:r>
              <a:rPr lang="fr-FR" baseline="0" dirty="0" err="1" smtClean="0"/>
              <a:t>annual</a:t>
            </a:r>
            <a:r>
              <a:rPr lang="fr-FR" baseline="0" dirty="0" smtClean="0"/>
              <a:t> </a:t>
            </a:r>
            <a:r>
              <a:rPr lang="fr-FR" baseline="0" dirty="0" err="1" smtClean="0"/>
              <a:t>energy</a:t>
            </a:r>
            <a:r>
              <a:rPr lang="fr-FR" baseline="0" dirty="0" smtClean="0"/>
              <a:t> </a:t>
            </a:r>
            <a:r>
              <a:rPr lang="fr-FR" baseline="0" dirty="0" err="1" smtClean="0"/>
              <a:t>delivered</a:t>
            </a:r>
            <a:r>
              <a:rPr lang="fr-FR" baseline="0" dirty="0" smtClean="0"/>
              <a:t> </a:t>
            </a:r>
            <a:r>
              <a:rPr lang="fr-FR" baseline="0" dirty="0" err="1" smtClean="0"/>
              <a:t>was</a:t>
            </a:r>
            <a:r>
              <a:rPr lang="fr-FR" baseline="0" dirty="0" smtClean="0"/>
              <a:t> </a:t>
            </a:r>
            <a:r>
              <a:rPr lang="fr-FR" baseline="0" dirty="0" err="1" smtClean="0"/>
              <a:t>obtained</a:t>
            </a:r>
            <a:r>
              <a:rPr lang="fr-FR" baseline="0" dirty="0" smtClean="0"/>
              <a:t> for the base case model, the double </a:t>
            </a:r>
            <a:r>
              <a:rPr lang="fr-FR" baseline="0" dirty="0" err="1" smtClean="0"/>
              <a:t>glazing</a:t>
            </a:r>
            <a:r>
              <a:rPr lang="fr-FR" baseline="0" dirty="0" smtClean="0"/>
              <a:t> </a:t>
            </a:r>
            <a:r>
              <a:rPr lang="fr-FR" baseline="0" dirty="0" err="1" smtClean="0"/>
              <a:t>was</a:t>
            </a:r>
            <a:r>
              <a:rPr lang="fr-FR" baseline="0" dirty="0" smtClean="0"/>
              <a:t> </a:t>
            </a:r>
            <a:r>
              <a:rPr lang="fr-FR" baseline="0" dirty="0" err="1" smtClean="0"/>
              <a:t>replaced</a:t>
            </a:r>
            <a:r>
              <a:rPr lang="fr-FR" baseline="0" dirty="0" smtClean="0"/>
              <a:t> by the </a:t>
            </a:r>
            <a:r>
              <a:rPr lang="fr-FR" baseline="0" dirty="0" err="1" smtClean="0"/>
              <a:t>dynamic</a:t>
            </a:r>
            <a:r>
              <a:rPr lang="fr-FR" baseline="0" dirty="0" smtClean="0"/>
              <a:t> </a:t>
            </a:r>
            <a:r>
              <a:rPr lang="fr-FR" baseline="0" dirty="0" err="1" smtClean="0"/>
              <a:t>glazings</a:t>
            </a:r>
            <a:r>
              <a:rPr lang="fr-FR" baseline="0" dirty="0" smtClean="0"/>
              <a:t>. </a:t>
            </a:r>
            <a:r>
              <a:rPr lang="fr-FR" baseline="0" dirty="0" err="1" smtClean="0"/>
              <a:t>Different</a:t>
            </a:r>
            <a:r>
              <a:rPr lang="fr-FR" baseline="0" dirty="0" smtClean="0"/>
              <a:t> </a:t>
            </a:r>
            <a:r>
              <a:rPr lang="fr-FR" baseline="0" dirty="0" err="1" smtClean="0"/>
              <a:t>glazing</a:t>
            </a:r>
            <a:r>
              <a:rPr lang="fr-FR" baseline="0" dirty="0" smtClean="0"/>
              <a:t> types </a:t>
            </a:r>
            <a:r>
              <a:rPr lang="fr-FR" baseline="0" dirty="0" err="1" smtClean="0"/>
              <a:t>were</a:t>
            </a:r>
            <a:r>
              <a:rPr lang="fr-FR" baseline="0" dirty="0" smtClean="0"/>
              <a:t> </a:t>
            </a:r>
            <a:r>
              <a:rPr lang="fr-FR" baseline="0" dirty="0" err="1" smtClean="0"/>
              <a:t>investigated</a:t>
            </a:r>
            <a:r>
              <a:rPr lang="fr-FR" baseline="0" dirty="0" smtClean="0"/>
              <a:t> and the </a:t>
            </a:r>
            <a:r>
              <a:rPr lang="fr-FR" baseline="0" dirty="0" err="1" smtClean="0"/>
              <a:t>ones</a:t>
            </a:r>
            <a:r>
              <a:rPr lang="fr-FR" baseline="0" dirty="0" smtClean="0"/>
              <a:t> </a:t>
            </a:r>
            <a:r>
              <a:rPr lang="fr-FR" baseline="0" dirty="0" err="1" smtClean="0"/>
              <a:t>that</a:t>
            </a:r>
            <a:r>
              <a:rPr lang="fr-FR" baseline="0" dirty="0" smtClean="0"/>
              <a:t> gave the best </a:t>
            </a:r>
            <a:r>
              <a:rPr lang="fr-FR" baseline="0" dirty="0" err="1" smtClean="0"/>
              <a:t>results</a:t>
            </a:r>
            <a:r>
              <a:rPr lang="fr-FR" baseline="0" dirty="0" smtClean="0"/>
              <a:t> </a:t>
            </a:r>
            <a:r>
              <a:rPr lang="fr-FR" baseline="0" dirty="0" err="1" smtClean="0"/>
              <a:t>were</a:t>
            </a:r>
            <a:r>
              <a:rPr lang="fr-FR" baseline="0" dirty="0" smtClean="0"/>
              <a:t> </a:t>
            </a:r>
            <a:r>
              <a:rPr lang="fr-FR" baseline="0" dirty="0" err="1" smtClean="0"/>
              <a:t>selected</a:t>
            </a:r>
            <a:r>
              <a:rPr lang="fr-FR" baseline="0" dirty="0" smtClean="0"/>
              <a:t> and </a:t>
            </a:r>
            <a:r>
              <a:rPr lang="fr-FR" baseline="0" dirty="0" err="1" smtClean="0"/>
              <a:t>then</a:t>
            </a:r>
            <a:r>
              <a:rPr lang="fr-FR" baseline="0" dirty="0" smtClean="0"/>
              <a:t> </a:t>
            </a:r>
            <a:r>
              <a:rPr lang="fr-FR" baseline="0" dirty="0" err="1" smtClean="0"/>
              <a:t>compared</a:t>
            </a:r>
            <a:r>
              <a:rPr lang="fr-FR" baseline="0" dirty="0" smtClean="0"/>
              <a:t> </a:t>
            </a:r>
            <a:r>
              <a:rPr lang="fr-FR" baseline="0" dirty="0" err="1" smtClean="0"/>
              <a:t>with</a:t>
            </a:r>
            <a:r>
              <a:rPr lang="fr-FR" baseline="0" dirty="0" smtClean="0"/>
              <a:t> the </a:t>
            </a:r>
            <a:r>
              <a:rPr lang="fr-FR" baseline="0" dirty="0" err="1" smtClean="0"/>
              <a:t>results</a:t>
            </a:r>
            <a:r>
              <a:rPr lang="fr-FR" baseline="0" dirty="0" smtClean="0"/>
              <a:t> </a:t>
            </a:r>
            <a:r>
              <a:rPr lang="fr-FR" baseline="0" dirty="0" err="1" smtClean="0"/>
              <a:t>given</a:t>
            </a:r>
            <a:r>
              <a:rPr lang="fr-FR" baseline="0" dirty="0" smtClean="0"/>
              <a:t> by </a:t>
            </a:r>
            <a:r>
              <a:rPr lang="fr-FR" baseline="0" dirty="0" err="1" smtClean="0"/>
              <a:t>static</a:t>
            </a:r>
            <a:r>
              <a:rPr lang="fr-FR" baseline="0" dirty="0" smtClean="0"/>
              <a:t> </a:t>
            </a:r>
            <a:r>
              <a:rPr lang="fr-FR" baseline="0" dirty="0" err="1" smtClean="0"/>
              <a:t>glazings</a:t>
            </a:r>
            <a:r>
              <a:rPr lang="fr-FR" baseline="0" dirty="0" smtClean="0"/>
              <a:t> </a:t>
            </a:r>
            <a:r>
              <a:rPr lang="fr-FR" baseline="0" dirty="0" err="1" smtClean="0"/>
              <a:t>with</a:t>
            </a:r>
            <a:r>
              <a:rPr lang="fr-FR" baseline="0" dirty="0" smtClean="0"/>
              <a:t> </a:t>
            </a:r>
            <a:r>
              <a:rPr lang="fr-FR" baseline="0" dirty="0" err="1" smtClean="0"/>
              <a:t>improved</a:t>
            </a:r>
            <a:r>
              <a:rPr lang="fr-FR" baseline="0" dirty="0" smtClean="0"/>
              <a:t> </a:t>
            </a:r>
            <a:r>
              <a:rPr lang="fr-FR" baseline="0" dirty="0" err="1" smtClean="0"/>
              <a:t>insulation</a:t>
            </a:r>
            <a:r>
              <a:rPr lang="fr-FR" baseline="0" dirty="0" smtClean="0"/>
              <a:t> </a:t>
            </a:r>
            <a:r>
              <a:rPr lang="fr-FR" baseline="0" dirty="0" err="1" smtClean="0"/>
              <a:t>properties</a:t>
            </a:r>
            <a:r>
              <a:rPr lang="fr-FR" baseline="0" dirty="0" smtClean="0"/>
              <a:t> (</a:t>
            </a:r>
            <a:r>
              <a:rPr lang="fr-FR" baseline="0" dirty="0" err="1" smtClean="0"/>
              <a:t>Low-e</a:t>
            </a:r>
            <a:r>
              <a:rPr lang="fr-FR" baseline="0" dirty="0" smtClean="0"/>
              <a:t> </a:t>
            </a:r>
            <a:r>
              <a:rPr lang="fr-FR" baseline="0" dirty="0" err="1" smtClean="0"/>
              <a:t>glazing</a:t>
            </a:r>
            <a:r>
              <a:rPr lang="fr-FR" baseline="0" dirty="0" smtClean="0"/>
              <a:t> and triple </a:t>
            </a:r>
            <a:r>
              <a:rPr lang="fr-FR" baseline="0" dirty="0" err="1" smtClean="0"/>
              <a:t>glazing</a:t>
            </a:r>
            <a:r>
              <a:rPr lang="fr-FR" baseline="0" dirty="0" smtClean="0"/>
              <a:t>). As </a:t>
            </a:r>
            <a:r>
              <a:rPr lang="fr-FR" baseline="0" dirty="0" err="1" smtClean="0"/>
              <a:t>dynamic</a:t>
            </a:r>
            <a:r>
              <a:rPr lang="fr-FR" baseline="0" dirty="0" smtClean="0"/>
              <a:t> </a:t>
            </a:r>
            <a:r>
              <a:rPr lang="fr-FR" baseline="0" dirty="0" err="1" smtClean="0"/>
              <a:t>glazing</a:t>
            </a:r>
            <a:r>
              <a:rPr lang="fr-FR" baseline="0" dirty="0" smtClean="0"/>
              <a:t> technologies are </a:t>
            </a:r>
            <a:r>
              <a:rPr lang="fr-FR" baseline="0" dirty="0" err="1" smtClean="0"/>
              <a:t>quite</a:t>
            </a:r>
            <a:r>
              <a:rPr lang="fr-FR" baseline="0" dirty="0" smtClean="0"/>
              <a:t> </a:t>
            </a:r>
            <a:r>
              <a:rPr lang="fr-FR" baseline="0" dirty="0" err="1" smtClean="0"/>
              <a:t>complex</a:t>
            </a:r>
            <a:r>
              <a:rPr lang="fr-FR" baseline="0" dirty="0" smtClean="0"/>
              <a:t> to </a:t>
            </a:r>
            <a:r>
              <a:rPr lang="fr-FR" baseline="0" dirty="0" err="1" smtClean="0"/>
              <a:t>implement</a:t>
            </a:r>
            <a:r>
              <a:rPr lang="fr-FR" baseline="0" dirty="0" smtClean="0"/>
              <a:t>, </a:t>
            </a:r>
            <a:r>
              <a:rPr lang="fr-FR" baseline="0" dirty="0" err="1" smtClean="0"/>
              <a:t>this</a:t>
            </a:r>
            <a:r>
              <a:rPr lang="fr-FR" baseline="0" dirty="0" smtClean="0"/>
              <a:t> </a:t>
            </a:r>
            <a:r>
              <a:rPr lang="fr-FR" baseline="0" dirty="0" err="1" smtClean="0"/>
              <a:t>comparison</a:t>
            </a:r>
            <a:r>
              <a:rPr lang="fr-FR" baseline="0" dirty="0" smtClean="0"/>
              <a:t> </a:t>
            </a:r>
            <a:r>
              <a:rPr lang="fr-FR" baseline="0" dirty="0" err="1" smtClean="0"/>
              <a:t>was</a:t>
            </a:r>
            <a:r>
              <a:rPr lang="fr-FR" baseline="0" dirty="0" smtClean="0"/>
              <a:t> </a:t>
            </a:r>
            <a:r>
              <a:rPr lang="fr-FR" baseline="0" dirty="0" err="1" smtClean="0"/>
              <a:t>conducted</a:t>
            </a:r>
            <a:r>
              <a:rPr lang="fr-FR" baseline="0" dirty="0" smtClean="0"/>
              <a:t> to </a:t>
            </a:r>
            <a:r>
              <a:rPr lang="fr-FR" baseline="0" dirty="0" err="1" smtClean="0"/>
              <a:t>investigate</a:t>
            </a:r>
            <a:r>
              <a:rPr lang="fr-FR" baseline="0" dirty="0" smtClean="0"/>
              <a:t> if </a:t>
            </a:r>
            <a:r>
              <a:rPr lang="fr-FR" baseline="0" dirty="0" err="1" smtClean="0"/>
              <a:t>they</a:t>
            </a:r>
            <a:r>
              <a:rPr lang="fr-FR" baseline="0" dirty="0" smtClean="0"/>
              <a:t> </a:t>
            </a:r>
            <a:r>
              <a:rPr lang="fr-FR" baseline="0" dirty="0" err="1" smtClean="0"/>
              <a:t>could</a:t>
            </a:r>
            <a:r>
              <a:rPr lang="fr-FR" baseline="0" dirty="0" smtClean="0"/>
              <a:t> </a:t>
            </a:r>
            <a:r>
              <a:rPr lang="fr-FR" baseline="0" dirty="0" err="1" smtClean="0"/>
              <a:t>achieve</a:t>
            </a:r>
            <a:r>
              <a:rPr lang="fr-FR" baseline="0" dirty="0" smtClean="0"/>
              <a:t> </a:t>
            </a:r>
            <a:r>
              <a:rPr lang="fr-FR" baseline="0" dirty="0" err="1" smtClean="0"/>
              <a:t>higher</a:t>
            </a:r>
            <a:r>
              <a:rPr lang="fr-FR" baseline="0" dirty="0" smtClean="0"/>
              <a:t> </a:t>
            </a:r>
            <a:r>
              <a:rPr lang="fr-FR" baseline="0" dirty="0" err="1" smtClean="0"/>
              <a:t>energy</a:t>
            </a:r>
            <a:r>
              <a:rPr lang="fr-FR" baseline="0" dirty="0" smtClean="0"/>
              <a:t> </a:t>
            </a:r>
            <a:r>
              <a:rPr lang="fr-FR" baseline="0" dirty="0" err="1" smtClean="0"/>
              <a:t>savings</a:t>
            </a:r>
            <a:r>
              <a:rPr lang="fr-FR" baseline="0" dirty="0" smtClean="0"/>
              <a:t> </a:t>
            </a:r>
            <a:r>
              <a:rPr lang="fr-FR" baseline="0" dirty="0" err="1" smtClean="0"/>
              <a:t>than</a:t>
            </a:r>
            <a:r>
              <a:rPr lang="fr-FR" baseline="0" dirty="0" smtClean="0"/>
              <a:t> </a:t>
            </a:r>
            <a:r>
              <a:rPr lang="fr-FR" baseline="0" dirty="0" err="1" smtClean="0"/>
              <a:t>energy</a:t>
            </a:r>
            <a:r>
              <a:rPr lang="fr-FR" baseline="0" dirty="0" smtClean="0"/>
              <a:t> efficient </a:t>
            </a:r>
            <a:r>
              <a:rPr lang="fr-FR" baseline="0" dirty="0" err="1" smtClean="0"/>
              <a:t>static</a:t>
            </a:r>
            <a:r>
              <a:rPr lang="fr-FR" baseline="0" dirty="0" smtClean="0"/>
              <a:t> </a:t>
            </a:r>
            <a:r>
              <a:rPr lang="fr-FR" baseline="0" dirty="0" err="1" smtClean="0"/>
              <a:t>glazings</a:t>
            </a:r>
            <a:r>
              <a:rPr lang="fr-FR" baseline="0" dirty="0" smtClean="0"/>
              <a:t>.</a:t>
            </a:r>
            <a:endParaRPr lang="fr-FR" dirty="0"/>
          </a:p>
        </p:txBody>
      </p:sp>
      <p:sp>
        <p:nvSpPr>
          <p:cNvPr id="4" name="Espace réservé du pied de page 3"/>
          <p:cNvSpPr>
            <a:spLocks noGrp="1"/>
          </p:cNvSpPr>
          <p:nvPr>
            <p:ph type="ftr" sz="quarter" idx="10"/>
          </p:nvPr>
        </p:nvSpPr>
        <p:spPr/>
        <p:txBody>
          <a:bodyPr/>
          <a:lstStyle/>
          <a:p>
            <a:endParaRPr lang="en-US" dirty="0"/>
          </a:p>
        </p:txBody>
      </p:sp>
      <p:sp>
        <p:nvSpPr>
          <p:cNvPr id="5" name="Espace réservé du numéro de diapositive 4"/>
          <p:cNvSpPr>
            <a:spLocks noGrp="1"/>
          </p:cNvSpPr>
          <p:nvPr>
            <p:ph type="sldNum" sz="quarter" idx="11"/>
          </p:nvPr>
        </p:nvSpPr>
        <p:spPr/>
        <p:txBody>
          <a:bodyPr/>
          <a:lstStyle/>
          <a:p>
            <a:fld id="{4E8E03DC-9C7E-49EF-88EC-75D04EA8E2AE}" type="slidenum">
              <a:rPr lang="en-US" smtClean="0"/>
              <a:t>23</a:t>
            </a:fld>
            <a:endParaRPr lang="en-US" dirty="0"/>
          </a:p>
        </p:txBody>
      </p:sp>
    </p:spTree>
    <p:extLst>
      <p:ext uri="{BB962C8B-B14F-4D97-AF65-F5344CB8AC3E}">
        <p14:creationId xmlns:p14="http://schemas.microsoft.com/office/powerpoint/2010/main" val="1549711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As the base case model </a:t>
            </a:r>
            <a:r>
              <a:rPr lang="fr-FR" dirty="0" err="1" smtClean="0"/>
              <a:t>is</a:t>
            </a:r>
            <a:r>
              <a:rPr lang="fr-FR" dirty="0" smtClean="0"/>
              <a:t> </a:t>
            </a:r>
            <a:r>
              <a:rPr lang="fr-FR" dirty="0" err="1" smtClean="0"/>
              <a:t>our</a:t>
            </a:r>
            <a:r>
              <a:rPr lang="fr-FR" dirty="0" smtClean="0"/>
              <a:t> </a:t>
            </a:r>
            <a:r>
              <a:rPr lang="fr-FR" dirty="0" err="1" smtClean="0"/>
              <a:t>baseline</a:t>
            </a:r>
            <a:r>
              <a:rPr lang="fr-FR" dirty="0" smtClean="0"/>
              <a:t>, the </a:t>
            </a:r>
            <a:r>
              <a:rPr lang="fr-FR" dirty="0" err="1" smtClean="0"/>
              <a:t>results</a:t>
            </a:r>
            <a:r>
              <a:rPr lang="fr-FR" dirty="0" smtClean="0"/>
              <a:t> are </a:t>
            </a:r>
            <a:r>
              <a:rPr lang="fr-FR" dirty="0" err="1" smtClean="0"/>
              <a:t>presented</a:t>
            </a:r>
            <a:r>
              <a:rPr lang="fr-FR" dirty="0" smtClean="0"/>
              <a:t> in the </a:t>
            </a:r>
            <a:r>
              <a:rPr lang="fr-FR" dirty="0" err="1" smtClean="0"/>
              <a:t>form</a:t>
            </a:r>
            <a:r>
              <a:rPr lang="fr-FR" dirty="0" smtClean="0"/>
              <a:t> of the</a:t>
            </a:r>
            <a:r>
              <a:rPr lang="fr-FR" baseline="0" dirty="0" smtClean="0"/>
              <a:t> </a:t>
            </a:r>
            <a:r>
              <a:rPr lang="fr-FR" baseline="0" dirty="0" err="1" smtClean="0"/>
              <a:t>reduction</a:t>
            </a:r>
            <a:r>
              <a:rPr lang="fr-FR" baseline="0" dirty="0" smtClean="0"/>
              <a:t> of the </a:t>
            </a:r>
            <a:r>
              <a:rPr lang="fr-FR" baseline="0" dirty="0" err="1" smtClean="0"/>
              <a:t>annual</a:t>
            </a:r>
            <a:r>
              <a:rPr lang="fr-FR" baseline="0" dirty="0" smtClean="0"/>
              <a:t> </a:t>
            </a:r>
            <a:r>
              <a:rPr lang="fr-FR" baseline="0" dirty="0" err="1" smtClean="0"/>
              <a:t>energy</a:t>
            </a:r>
            <a:r>
              <a:rPr lang="fr-FR" baseline="0" dirty="0" smtClean="0"/>
              <a:t> </a:t>
            </a:r>
            <a:r>
              <a:rPr lang="fr-FR" baseline="0" dirty="0" err="1" smtClean="0"/>
              <a:t>consumption</a:t>
            </a:r>
            <a:r>
              <a:rPr lang="fr-FR" baseline="0" dirty="0" smtClean="0"/>
              <a:t> </a:t>
            </a:r>
            <a:r>
              <a:rPr lang="fr-FR" baseline="0" dirty="0" err="1" smtClean="0"/>
              <a:t>resulting</a:t>
            </a:r>
            <a:r>
              <a:rPr lang="fr-FR" baseline="0" dirty="0" smtClean="0"/>
              <a:t> </a:t>
            </a:r>
            <a:r>
              <a:rPr lang="fr-FR" baseline="0" dirty="0" err="1" smtClean="0"/>
              <a:t>from</a:t>
            </a:r>
            <a:r>
              <a:rPr lang="fr-FR" baseline="0" dirty="0" smtClean="0"/>
              <a:t> </a:t>
            </a:r>
            <a:r>
              <a:rPr lang="fr-FR" baseline="0" dirty="0" err="1" smtClean="0"/>
              <a:t>each</a:t>
            </a:r>
            <a:r>
              <a:rPr lang="fr-FR" baseline="0" dirty="0" smtClean="0"/>
              <a:t> </a:t>
            </a:r>
            <a:r>
              <a:rPr lang="fr-FR" baseline="0" dirty="0" err="1" smtClean="0"/>
              <a:t>glazing</a:t>
            </a:r>
            <a:r>
              <a:rPr lang="fr-FR" baseline="0" dirty="0" smtClean="0"/>
              <a:t>. It </a:t>
            </a:r>
            <a:r>
              <a:rPr lang="fr-FR" baseline="0" dirty="0" err="1" smtClean="0"/>
              <a:t>appears</a:t>
            </a:r>
            <a:r>
              <a:rPr lang="fr-FR" baseline="0" dirty="0" smtClean="0"/>
              <a:t> </a:t>
            </a:r>
            <a:r>
              <a:rPr lang="fr-FR" baseline="0" dirty="0" err="1" smtClean="0"/>
              <a:t>that</a:t>
            </a:r>
            <a:r>
              <a:rPr lang="fr-FR" baseline="0" dirty="0" smtClean="0"/>
              <a:t> the </a:t>
            </a:r>
            <a:r>
              <a:rPr lang="fr-FR" baseline="0" dirty="0" err="1" smtClean="0"/>
              <a:t>lowest</a:t>
            </a:r>
            <a:r>
              <a:rPr lang="fr-FR" baseline="0" dirty="0" smtClean="0"/>
              <a:t> </a:t>
            </a:r>
            <a:r>
              <a:rPr lang="fr-FR" baseline="0" dirty="0" err="1" smtClean="0"/>
              <a:t>energy</a:t>
            </a:r>
            <a:r>
              <a:rPr lang="fr-FR" baseline="0" dirty="0" smtClean="0"/>
              <a:t> </a:t>
            </a:r>
            <a:r>
              <a:rPr lang="fr-FR" baseline="0" dirty="0" err="1" smtClean="0"/>
              <a:t>saving</a:t>
            </a:r>
            <a:r>
              <a:rPr lang="fr-FR" baseline="0" dirty="0" smtClean="0"/>
              <a:t> </a:t>
            </a:r>
            <a:r>
              <a:rPr lang="fr-FR" baseline="0" dirty="0" err="1" smtClean="0"/>
              <a:t>was</a:t>
            </a:r>
            <a:r>
              <a:rPr lang="fr-FR" baseline="0" dirty="0" smtClean="0"/>
              <a:t> </a:t>
            </a:r>
            <a:r>
              <a:rPr lang="fr-FR" baseline="0" dirty="0" err="1" smtClean="0"/>
              <a:t>achieved</a:t>
            </a:r>
            <a:r>
              <a:rPr lang="fr-FR" baseline="0" dirty="0" smtClean="0"/>
              <a:t> </a:t>
            </a:r>
            <a:r>
              <a:rPr lang="fr-FR" baseline="0" dirty="0" err="1" smtClean="0"/>
              <a:t>with</a:t>
            </a:r>
            <a:r>
              <a:rPr lang="fr-FR" baseline="0" dirty="0" smtClean="0"/>
              <a:t> a </a:t>
            </a:r>
            <a:r>
              <a:rPr lang="fr-FR" baseline="0" dirty="0" err="1" smtClean="0"/>
              <a:t>typical</a:t>
            </a:r>
            <a:r>
              <a:rPr lang="fr-FR" baseline="0" dirty="0" smtClean="0"/>
              <a:t> </a:t>
            </a:r>
            <a:r>
              <a:rPr lang="fr-FR" baseline="0" dirty="0" err="1" smtClean="0"/>
              <a:t>commercialised</a:t>
            </a:r>
            <a:r>
              <a:rPr lang="fr-FR" baseline="0" dirty="0" smtClean="0"/>
              <a:t> </a:t>
            </a:r>
            <a:r>
              <a:rPr lang="fr-FR" baseline="0" dirty="0" err="1" smtClean="0"/>
              <a:t>thermochromic</a:t>
            </a:r>
            <a:r>
              <a:rPr lang="fr-FR" baseline="0" dirty="0" smtClean="0"/>
              <a:t> </a:t>
            </a:r>
            <a:r>
              <a:rPr lang="fr-FR" baseline="0" dirty="0" err="1" smtClean="0"/>
              <a:t>glazing</a:t>
            </a:r>
            <a:r>
              <a:rPr lang="fr-FR" baseline="0" dirty="0" smtClean="0"/>
              <a:t> </a:t>
            </a:r>
            <a:r>
              <a:rPr lang="fr-FR" baseline="0" dirty="0" err="1" smtClean="0"/>
              <a:t>while</a:t>
            </a:r>
            <a:r>
              <a:rPr lang="fr-FR" baseline="0" dirty="0" smtClean="0"/>
              <a:t> the best </a:t>
            </a:r>
            <a:r>
              <a:rPr lang="fr-FR" baseline="0" dirty="0" err="1" smtClean="0"/>
              <a:t>results</a:t>
            </a:r>
            <a:r>
              <a:rPr lang="fr-FR" baseline="0" dirty="0" smtClean="0"/>
              <a:t> </a:t>
            </a:r>
            <a:r>
              <a:rPr lang="fr-FR" baseline="0" dirty="0" err="1" smtClean="0"/>
              <a:t>were</a:t>
            </a:r>
            <a:r>
              <a:rPr lang="fr-FR" baseline="0" dirty="0" smtClean="0"/>
              <a:t> </a:t>
            </a:r>
            <a:r>
              <a:rPr lang="fr-FR" baseline="0" dirty="0" err="1" smtClean="0"/>
              <a:t>given</a:t>
            </a:r>
            <a:r>
              <a:rPr lang="fr-FR" baseline="0" dirty="0" smtClean="0"/>
              <a:t> for a </a:t>
            </a:r>
            <a:r>
              <a:rPr lang="fr-FR" baseline="0" dirty="0" err="1" smtClean="0"/>
              <a:t>thermochromic</a:t>
            </a:r>
            <a:r>
              <a:rPr lang="fr-FR" baseline="0" dirty="0" smtClean="0"/>
              <a:t> </a:t>
            </a:r>
            <a:r>
              <a:rPr lang="fr-FR" baseline="0" dirty="0" err="1" smtClean="0"/>
              <a:t>glazing</a:t>
            </a:r>
            <a:r>
              <a:rPr lang="fr-FR" baseline="0" dirty="0" smtClean="0"/>
              <a:t> </a:t>
            </a:r>
            <a:r>
              <a:rPr lang="fr-FR" baseline="0" dirty="0" err="1" smtClean="0"/>
              <a:t>with</a:t>
            </a:r>
            <a:r>
              <a:rPr lang="fr-FR" baseline="0" dirty="0" smtClean="0"/>
              <a:t> more </a:t>
            </a:r>
            <a:r>
              <a:rPr lang="fr-FR" baseline="0" dirty="0" err="1" smtClean="0"/>
              <a:t>ideal</a:t>
            </a:r>
            <a:r>
              <a:rPr lang="fr-FR" baseline="0" dirty="0" smtClean="0"/>
              <a:t> </a:t>
            </a:r>
            <a:r>
              <a:rPr lang="fr-FR" baseline="0" dirty="0" err="1" smtClean="0"/>
              <a:t>properties</a:t>
            </a:r>
            <a:r>
              <a:rPr lang="fr-FR" baseline="0" dirty="0" smtClean="0"/>
              <a:t> in </a:t>
            </a:r>
            <a:r>
              <a:rPr lang="fr-FR" baseline="0" dirty="0" err="1" smtClean="0"/>
              <a:t>terms</a:t>
            </a:r>
            <a:r>
              <a:rPr lang="fr-FR" baseline="0" dirty="0" smtClean="0"/>
              <a:t> of </a:t>
            </a:r>
            <a:r>
              <a:rPr lang="fr-FR" baseline="0" dirty="0" err="1" smtClean="0"/>
              <a:t>solar</a:t>
            </a:r>
            <a:r>
              <a:rPr lang="fr-FR" baseline="0" dirty="0" smtClean="0"/>
              <a:t> transmittance and </a:t>
            </a:r>
            <a:r>
              <a:rPr lang="fr-FR" baseline="0" dirty="0" err="1" smtClean="0"/>
              <a:t>switching</a:t>
            </a:r>
            <a:r>
              <a:rPr lang="fr-FR" baseline="0" dirty="0" smtClean="0"/>
              <a:t> T. For </a:t>
            </a:r>
            <a:r>
              <a:rPr lang="fr-FR" baseline="0" dirty="0" err="1" smtClean="0"/>
              <a:t>both</a:t>
            </a:r>
            <a:r>
              <a:rPr lang="fr-FR" baseline="0" dirty="0" smtClean="0"/>
              <a:t> </a:t>
            </a:r>
            <a:r>
              <a:rPr lang="fr-FR" baseline="0" dirty="0" err="1" smtClean="0"/>
              <a:t>thermochromic</a:t>
            </a:r>
            <a:r>
              <a:rPr lang="fr-FR" baseline="0" dirty="0" smtClean="0"/>
              <a:t> and </a:t>
            </a:r>
            <a:r>
              <a:rPr lang="fr-FR" baseline="0" dirty="0" err="1" smtClean="0"/>
              <a:t>electrochromic</a:t>
            </a:r>
            <a:r>
              <a:rPr lang="fr-FR" baseline="0" dirty="0" smtClean="0"/>
              <a:t> </a:t>
            </a:r>
            <a:r>
              <a:rPr lang="fr-FR" baseline="0" dirty="0" err="1" smtClean="0"/>
              <a:t>glazing</a:t>
            </a:r>
            <a:r>
              <a:rPr lang="fr-FR" baseline="0" dirty="0" smtClean="0"/>
              <a:t>, </a:t>
            </a:r>
            <a:r>
              <a:rPr lang="fr-FR" baseline="0" dirty="0" err="1" smtClean="0"/>
              <a:t>there</a:t>
            </a:r>
            <a:r>
              <a:rPr lang="fr-FR" baseline="0" dirty="0" smtClean="0"/>
              <a:t> </a:t>
            </a:r>
            <a:r>
              <a:rPr lang="fr-FR" baseline="0" dirty="0" err="1" smtClean="0"/>
              <a:t>was</a:t>
            </a:r>
            <a:r>
              <a:rPr lang="fr-FR" baseline="0" dirty="0" smtClean="0"/>
              <a:t> an </a:t>
            </a:r>
            <a:r>
              <a:rPr lang="fr-FR" baseline="0" dirty="0" err="1" smtClean="0"/>
              <a:t>improvement</a:t>
            </a:r>
            <a:r>
              <a:rPr lang="fr-FR" baseline="0" dirty="0" smtClean="0"/>
              <a:t> in the </a:t>
            </a:r>
            <a:r>
              <a:rPr lang="fr-FR" baseline="0" dirty="0" err="1" smtClean="0"/>
              <a:t>energy</a:t>
            </a:r>
            <a:r>
              <a:rPr lang="fr-FR" baseline="0" dirty="0" smtClean="0"/>
              <a:t> </a:t>
            </a:r>
            <a:r>
              <a:rPr lang="fr-FR" baseline="0" dirty="0" err="1" smtClean="0"/>
              <a:t>consumption</a:t>
            </a:r>
            <a:r>
              <a:rPr lang="fr-FR" baseline="0" dirty="0" smtClean="0"/>
              <a:t> </a:t>
            </a:r>
            <a:r>
              <a:rPr lang="fr-FR" baseline="0" dirty="0" err="1" smtClean="0"/>
              <a:t>which</a:t>
            </a:r>
            <a:r>
              <a:rPr lang="fr-FR" baseline="0" dirty="0" smtClean="0"/>
              <a:t> </a:t>
            </a:r>
            <a:r>
              <a:rPr lang="fr-FR" baseline="0" dirty="0" err="1" smtClean="0"/>
              <a:t>ranged</a:t>
            </a:r>
            <a:r>
              <a:rPr lang="fr-FR" baseline="0" dirty="0" smtClean="0"/>
              <a:t> </a:t>
            </a:r>
            <a:r>
              <a:rPr lang="fr-FR" baseline="0" dirty="0" err="1" smtClean="0"/>
              <a:t>between</a:t>
            </a:r>
            <a:r>
              <a:rPr lang="fr-FR" baseline="0" dirty="0" smtClean="0"/>
              <a:t> 4 and 5%, </a:t>
            </a:r>
            <a:r>
              <a:rPr lang="fr-FR" baseline="0" dirty="0" err="1" smtClean="0"/>
              <a:t>which</a:t>
            </a:r>
            <a:r>
              <a:rPr lang="fr-FR" baseline="0" dirty="0" smtClean="0"/>
              <a:t> </a:t>
            </a:r>
            <a:r>
              <a:rPr lang="fr-FR" baseline="0" dirty="0" err="1" smtClean="0"/>
              <a:t>is</a:t>
            </a:r>
            <a:r>
              <a:rPr lang="fr-FR" baseline="0" dirty="0" smtClean="0"/>
              <a:t> close to the performance of triple </a:t>
            </a:r>
            <a:r>
              <a:rPr lang="fr-FR" baseline="0" dirty="0" err="1" smtClean="0"/>
              <a:t>glazing</a:t>
            </a:r>
            <a:r>
              <a:rPr lang="fr-FR" baseline="0" dirty="0" smtClean="0"/>
              <a:t>. This </a:t>
            </a:r>
            <a:r>
              <a:rPr lang="fr-FR" baseline="0" dirty="0" err="1" smtClean="0"/>
              <a:t>might</a:t>
            </a:r>
            <a:r>
              <a:rPr lang="fr-FR" baseline="0" dirty="0" smtClean="0"/>
              <a:t> </a:t>
            </a:r>
            <a:r>
              <a:rPr lang="fr-FR" baseline="0" dirty="0" err="1" smtClean="0"/>
              <a:t>be</a:t>
            </a:r>
            <a:r>
              <a:rPr lang="fr-FR" baseline="0" dirty="0" smtClean="0"/>
              <a:t> </a:t>
            </a:r>
            <a:r>
              <a:rPr lang="fr-FR" baseline="0" dirty="0" err="1" smtClean="0"/>
              <a:t>explained</a:t>
            </a:r>
            <a:r>
              <a:rPr lang="fr-FR" baseline="0" dirty="0" smtClean="0"/>
              <a:t> by the </a:t>
            </a:r>
            <a:r>
              <a:rPr lang="fr-FR" baseline="0" dirty="0" err="1" smtClean="0"/>
              <a:t>fact</a:t>
            </a:r>
            <a:r>
              <a:rPr lang="fr-FR" baseline="0" dirty="0" smtClean="0"/>
              <a:t> </a:t>
            </a:r>
            <a:r>
              <a:rPr lang="fr-FR" baseline="0" dirty="0" err="1" smtClean="0"/>
              <a:t>that</a:t>
            </a:r>
            <a:r>
              <a:rPr lang="fr-FR" baseline="0" dirty="0" smtClean="0"/>
              <a:t> </a:t>
            </a:r>
            <a:r>
              <a:rPr lang="fr-FR" baseline="0" dirty="0" err="1" smtClean="0"/>
              <a:t>peak</a:t>
            </a:r>
            <a:r>
              <a:rPr lang="fr-FR" baseline="0" dirty="0" smtClean="0"/>
              <a:t> </a:t>
            </a:r>
            <a:r>
              <a:rPr lang="fr-FR" baseline="0" dirty="0" err="1" smtClean="0"/>
              <a:t>cooling</a:t>
            </a:r>
            <a:r>
              <a:rPr lang="fr-FR" baseline="0" dirty="0" smtClean="0"/>
              <a:t> </a:t>
            </a:r>
            <a:r>
              <a:rPr lang="fr-FR" baseline="0" dirty="0" err="1" smtClean="0"/>
              <a:t>was</a:t>
            </a:r>
            <a:r>
              <a:rPr lang="fr-FR" baseline="0" dirty="0" smtClean="0"/>
              <a:t> </a:t>
            </a:r>
            <a:r>
              <a:rPr lang="fr-FR" baseline="0" dirty="0" err="1" smtClean="0"/>
              <a:t>reduced</a:t>
            </a:r>
            <a:r>
              <a:rPr lang="fr-FR" baseline="0" dirty="0" smtClean="0"/>
              <a:t> </a:t>
            </a:r>
            <a:r>
              <a:rPr lang="fr-FR" baseline="0" dirty="0" err="1" smtClean="0"/>
              <a:t>during</a:t>
            </a:r>
            <a:r>
              <a:rPr lang="fr-FR" baseline="0" dirty="0" smtClean="0"/>
              <a:t> the </a:t>
            </a:r>
            <a:r>
              <a:rPr lang="fr-FR" baseline="0" dirty="0" err="1" smtClean="0"/>
              <a:t>hottest</a:t>
            </a:r>
            <a:r>
              <a:rPr lang="fr-FR" baseline="0" dirty="0" smtClean="0"/>
              <a:t> </a:t>
            </a:r>
            <a:r>
              <a:rPr lang="fr-FR" baseline="0" dirty="0" err="1" smtClean="0"/>
              <a:t>periods</a:t>
            </a:r>
            <a:r>
              <a:rPr lang="fr-FR" baseline="0" dirty="0" smtClean="0"/>
              <a:t>. </a:t>
            </a:r>
            <a:r>
              <a:rPr lang="fr-FR" baseline="0" dirty="0" err="1" smtClean="0"/>
              <a:t>Now</a:t>
            </a:r>
            <a:r>
              <a:rPr lang="fr-FR" baseline="0" dirty="0" smtClean="0"/>
              <a:t>, I </a:t>
            </a:r>
            <a:r>
              <a:rPr lang="fr-FR" baseline="0" dirty="0" err="1" smtClean="0"/>
              <a:t>give</a:t>
            </a:r>
            <a:r>
              <a:rPr lang="fr-FR" baseline="0" dirty="0" smtClean="0"/>
              <a:t> the </a:t>
            </a:r>
            <a:r>
              <a:rPr lang="fr-FR" baseline="0" dirty="0" err="1" smtClean="0"/>
              <a:t>floor</a:t>
            </a:r>
            <a:r>
              <a:rPr lang="fr-FR" baseline="0" dirty="0" smtClean="0"/>
              <a:t> to </a:t>
            </a:r>
            <a:r>
              <a:rPr lang="fr-FR" baseline="0" dirty="0" err="1" smtClean="0"/>
              <a:t>Tongpong</a:t>
            </a:r>
            <a:r>
              <a:rPr lang="fr-FR" baseline="0" dirty="0" smtClean="0"/>
              <a:t> for the </a:t>
            </a:r>
            <a:r>
              <a:rPr lang="fr-FR" baseline="0" dirty="0" err="1" smtClean="0"/>
              <a:t>financial</a:t>
            </a:r>
            <a:r>
              <a:rPr lang="fr-FR" baseline="0" dirty="0" smtClean="0"/>
              <a:t> </a:t>
            </a:r>
            <a:r>
              <a:rPr lang="fr-FR" baseline="0" dirty="0" err="1" smtClean="0"/>
              <a:t>analysis</a:t>
            </a:r>
            <a:r>
              <a:rPr lang="fr-FR" baseline="0" dirty="0" smtClean="0"/>
              <a:t> of </a:t>
            </a:r>
            <a:r>
              <a:rPr lang="fr-FR" baseline="0" dirty="0" err="1" smtClean="0"/>
              <a:t>dynamic</a:t>
            </a:r>
            <a:r>
              <a:rPr lang="fr-FR" baseline="0" dirty="0" smtClean="0"/>
              <a:t> </a:t>
            </a:r>
            <a:r>
              <a:rPr lang="fr-FR" baseline="0" dirty="0" err="1" smtClean="0"/>
              <a:t>facades</a:t>
            </a:r>
            <a:r>
              <a:rPr lang="fr-FR" baseline="0" dirty="0" smtClean="0"/>
              <a:t>.</a:t>
            </a:r>
            <a:endParaRPr lang="fr-FR" dirty="0"/>
          </a:p>
        </p:txBody>
      </p:sp>
      <p:sp>
        <p:nvSpPr>
          <p:cNvPr id="4" name="Espace réservé du pied de page 3"/>
          <p:cNvSpPr>
            <a:spLocks noGrp="1"/>
          </p:cNvSpPr>
          <p:nvPr>
            <p:ph type="ftr" sz="quarter" idx="10"/>
          </p:nvPr>
        </p:nvSpPr>
        <p:spPr/>
        <p:txBody>
          <a:bodyPr/>
          <a:lstStyle/>
          <a:p>
            <a:endParaRPr lang="en-US" dirty="0"/>
          </a:p>
        </p:txBody>
      </p:sp>
      <p:sp>
        <p:nvSpPr>
          <p:cNvPr id="5" name="Espace réservé du numéro de diapositive 4"/>
          <p:cNvSpPr>
            <a:spLocks noGrp="1"/>
          </p:cNvSpPr>
          <p:nvPr>
            <p:ph type="sldNum" sz="quarter" idx="11"/>
          </p:nvPr>
        </p:nvSpPr>
        <p:spPr/>
        <p:txBody>
          <a:bodyPr/>
          <a:lstStyle/>
          <a:p>
            <a:fld id="{4E8E03DC-9C7E-49EF-88EC-75D04EA8E2AE}" type="slidenum">
              <a:rPr lang="en-US" smtClean="0"/>
              <a:t>24</a:t>
            </a:fld>
            <a:endParaRPr lang="en-US" dirty="0"/>
          </a:p>
        </p:txBody>
      </p:sp>
    </p:spTree>
    <p:extLst>
      <p:ext uri="{BB962C8B-B14F-4D97-AF65-F5344CB8AC3E}">
        <p14:creationId xmlns:p14="http://schemas.microsoft.com/office/powerpoint/2010/main" val="1074207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sz="1200" kern="1200" dirty="0" smtClean="0">
                <a:solidFill>
                  <a:schemeClr val="tx1"/>
                </a:solidFill>
                <a:effectLst/>
                <a:latin typeface="+mn-lt"/>
                <a:ea typeface="+mn-ea"/>
                <a:cs typeface="+mn-cs"/>
              </a:rPr>
              <a:t>Thank you very much, Candice. In terms of financial and Carbon saving, the model was divided in 2 Categories, Shading Device and Glazing Systems. </a:t>
            </a:r>
          </a:p>
          <a:p>
            <a:pPr marL="171450" lvl="0" indent="-171450">
              <a:buFont typeface="Arial" pitchFamily="34" charset="0"/>
              <a:buChar char="•"/>
            </a:pPr>
            <a:r>
              <a:rPr lang="en-US" sz="1200" kern="1200" dirty="0" smtClean="0">
                <a:solidFill>
                  <a:schemeClr val="tx1"/>
                </a:solidFill>
                <a:effectLst/>
                <a:latin typeface="+mn-lt"/>
                <a:ea typeface="+mn-ea"/>
                <a:cs typeface="+mn-cs"/>
              </a:rPr>
              <a:t>For Shading devices we would like to compare the performance only steady shading system and a dynamic shading system</a:t>
            </a:r>
          </a:p>
          <a:p>
            <a:pPr marL="171450" lvl="0" indent="-171450">
              <a:buFont typeface="Arial" pitchFamily="34" charset="0"/>
              <a:buChar char="•"/>
            </a:pPr>
            <a:r>
              <a:rPr lang="en-US" sz="1200" kern="1200" dirty="0" smtClean="0">
                <a:solidFill>
                  <a:schemeClr val="tx1"/>
                </a:solidFill>
                <a:effectLst/>
                <a:latin typeface="+mn-lt"/>
                <a:ea typeface="+mn-ea"/>
                <a:cs typeface="+mn-cs"/>
              </a:rPr>
              <a:t>In this case we did not mention about steady tilt shading because it not suitable to install relate to the vision and the impact from lighting problems. </a:t>
            </a:r>
          </a:p>
          <a:p>
            <a:pPr marL="171450" lvl="0" indent="-171450">
              <a:buFont typeface="Arial" pitchFamily="34" charset="0"/>
              <a:buChar char="•"/>
            </a:pPr>
            <a:r>
              <a:rPr lang="en-US" sz="1200" kern="1200" dirty="0" smtClean="0">
                <a:solidFill>
                  <a:schemeClr val="tx1"/>
                </a:solidFill>
                <a:effectLst/>
                <a:latin typeface="+mn-lt"/>
                <a:ea typeface="+mn-ea"/>
                <a:cs typeface="+mn-cs"/>
              </a:rPr>
              <a:t>So we will mention only steady horizontal and dynamic tilt. </a:t>
            </a:r>
          </a:p>
          <a:p>
            <a:pPr marL="171450" lvl="0" indent="-171450">
              <a:buFont typeface="Arial" pitchFamily="34" charset="0"/>
              <a:buChar char="•"/>
            </a:pPr>
            <a:r>
              <a:rPr lang="en-US" sz="1200" kern="1200" dirty="0" smtClean="0">
                <a:solidFill>
                  <a:schemeClr val="tx1"/>
                </a:solidFill>
                <a:effectLst/>
                <a:latin typeface="+mn-lt"/>
                <a:ea typeface="+mn-ea"/>
                <a:cs typeface="+mn-cs"/>
              </a:rPr>
              <a:t>Another category which we mentioned is glazing systems and we explored Triple glazing, Thermochromic and Electhrochromic glazing for compare these smart technologies with basic glazing systems.</a:t>
            </a:r>
            <a:endParaRPr lang="en-US" sz="1200" kern="1200" dirty="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E8E03DC-9C7E-49EF-88EC-75D04EA8E2AE}" type="slidenum">
              <a:rPr lang="en-US" smtClean="0"/>
              <a:t>25</a:t>
            </a:fld>
            <a:endParaRPr lang="en-US" dirty="0"/>
          </a:p>
        </p:txBody>
      </p:sp>
    </p:spTree>
    <p:extLst>
      <p:ext uri="{BB962C8B-B14F-4D97-AF65-F5344CB8AC3E}">
        <p14:creationId xmlns:p14="http://schemas.microsoft.com/office/powerpoint/2010/main" val="1237188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sz="1200" kern="1200" dirty="0" smtClean="0">
                <a:solidFill>
                  <a:schemeClr val="tx1"/>
                </a:solidFill>
                <a:effectLst/>
                <a:latin typeface="+mn-lt"/>
                <a:ea typeface="+mn-ea"/>
                <a:cs typeface="+mn-cs"/>
              </a:rPr>
              <a:t>With the results obtained from the simulation, we were able to gain the energy savings of each technology, which is shown in the first row of the table. </a:t>
            </a:r>
          </a:p>
          <a:p>
            <a:pPr marL="171450" lvl="0" indent="-171450">
              <a:buFont typeface="Arial" pitchFamily="34" charset="0"/>
              <a:buChar char="•"/>
            </a:pPr>
            <a:r>
              <a:rPr lang="en-US" sz="1200" kern="1200" dirty="0" smtClean="0">
                <a:solidFill>
                  <a:schemeClr val="tx1"/>
                </a:solidFill>
                <a:effectLst/>
                <a:latin typeface="+mn-lt"/>
                <a:ea typeface="+mn-ea"/>
                <a:cs typeface="+mn-cs"/>
              </a:rPr>
              <a:t>The dynamic tilt shading has the </a:t>
            </a:r>
            <a:r>
              <a:rPr lang="en-US" sz="1200" u="sng" kern="1200" dirty="0" smtClean="0">
                <a:solidFill>
                  <a:schemeClr val="tx1"/>
                </a:solidFill>
                <a:effectLst/>
                <a:latin typeface="+mn-lt"/>
                <a:ea typeface="+mn-ea"/>
                <a:cs typeface="+mn-cs"/>
              </a:rPr>
              <a:t>maximum</a:t>
            </a:r>
            <a:r>
              <a:rPr lang="en-US" sz="1200" kern="1200" dirty="0" smtClean="0">
                <a:solidFill>
                  <a:schemeClr val="tx1"/>
                </a:solidFill>
                <a:effectLst/>
                <a:latin typeface="+mn-lt"/>
                <a:ea typeface="+mn-ea"/>
                <a:cs typeface="+mn-cs"/>
              </a:rPr>
              <a:t> energy saving almost six hundred </a:t>
            </a:r>
            <a:r>
              <a:rPr lang="en-US" sz="1200" kern="1200" dirty="0" err="1" smtClean="0">
                <a:solidFill>
                  <a:schemeClr val="tx1"/>
                </a:solidFill>
                <a:effectLst/>
                <a:latin typeface="+mn-lt"/>
                <a:ea typeface="+mn-ea"/>
                <a:cs typeface="+mn-cs"/>
              </a:rPr>
              <a:t>kWhr</a:t>
            </a:r>
            <a:r>
              <a:rPr lang="en-US" sz="1200" kern="1200" dirty="0" smtClean="0">
                <a:solidFill>
                  <a:schemeClr val="tx1"/>
                </a:solidFill>
                <a:effectLst/>
                <a:latin typeface="+mn-lt"/>
                <a:ea typeface="+mn-ea"/>
                <a:cs typeface="+mn-cs"/>
              </a:rPr>
              <a:t> per year per room. Compare with the Electhrochromic glazing has the minimum of energy saving unit nearby three hundred. </a:t>
            </a:r>
          </a:p>
          <a:p>
            <a:pPr marL="171450" lvl="0" indent="-171450">
              <a:buFont typeface="Arial" pitchFamily="34" charset="0"/>
              <a:buChar char="•"/>
            </a:pPr>
            <a:r>
              <a:rPr lang="en-US" sz="1200" kern="1200" dirty="0" smtClean="0">
                <a:solidFill>
                  <a:schemeClr val="tx1"/>
                </a:solidFill>
                <a:effectLst/>
                <a:latin typeface="+mn-lt"/>
                <a:ea typeface="+mn-ea"/>
                <a:cs typeface="+mn-cs"/>
              </a:rPr>
              <a:t>Let’s imagine if you multiplied this energy saving by the number of rooms in a building, the total energy saved would be a significant amount. </a:t>
            </a:r>
          </a:p>
          <a:p>
            <a:pPr marL="171450" lvl="0" indent="-171450">
              <a:buFont typeface="Arial" pitchFamily="34" charset="0"/>
              <a:buChar char="•"/>
            </a:pPr>
            <a:r>
              <a:rPr lang="en-US" sz="1200" kern="1200" dirty="0" smtClean="0">
                <a:solidFill>
                  <a:schemeClr val="tx1"/>
                </a:solidFill>
                <a:effectLst/>
                <a:latin typeface="+mn-lt"/>
                <a:ea typeface="+mn-ea"/>
                <a:cs typeface="+mn-cs"/>
              </a:rPr>
              <a:t>Then we multiply the energy saving unit by the electricity cost and we got the </a:t>
            </a:r>
            <a:r>
              <a:rPr lang="en-US" sz="1200" u="sng" kern="1200" dirty="0" smtClean="0">
                <a:solidFill>
                  <a:schemeClr val="tx1"/>
                </a:solidFill>
                <a:effectLst/>
                <a:latin typeface="+mn-lt"/>
                <a:ea typeface="+mn-ea"/>
                <a:cs typeface="+mn-cs"/>
              </a:rPr>
              <a:t>maximum</a:t>
            </a:r>
            <a:r>
              <a:rPr lang="en-US" sz="1200" kern="1200" dirty="0" smtClean="0">
                <a:solidFill>
                  <a:schemeClr val="tx1"/>
                </a:solidFill>
                <a:effectLst/>
                <a:latin typeface="+mn-lt"/>
                <a:ea typeface="+mn-ea"/>
                <a:cs typeface="+mn-cs"/>
              </a:rPr>
              <a:t> energy saving cost of a dynamic tilt shading around eighty pound per year per room contrasts with the minimum energy saving cost of  EC Glazing that has the number around forty  pound per year per room.  </a:t>
            </a:r>
          </a:p>
          <a:p>
            <a:pPr marL="171450" lvl="0" indent="-171450">
              <a:buFont typeface="Arial" pitchFamily="34" charset="0"/>
              <a:buChar char="•"/>
            </a:pPr>
            <a:r>
              <a:rPr lang="en-US" sz="1200" kern="1200" dirty="0" smtClean="0">
                <a:solidFill>
                  <a:schemeClr val="tx1"/>
                </a:solidFill>
                <a:effectLst/>
                <a:latin typeface="+mn-lt"/>
                <a:ea typeface="+mn-ea"/>
                <a:cs typeface="+mn-cs"/>
              </a:rPr>
              <a:t>Again for the carbon saving rate, we multiplied Energy saving unit by Carbon rate, </a:t>
            </a:r>
            <a:r>
              <a:rPr lang="en-US" sz="1200" u="sng" kern="1200" dirty="0" smtClean="0">
                <a:solidFill>
                  <a:schemeClr val="tx1"/>
                </a:solidFill>
                <a:effectLst/>
                <a:latin typeface="+mn-lt"/>
                <a:ea typeface="+mn-ea"/>
                <a:cs typeface="+mn-cs"/>
              </a:rPr>
              <a:t>for this case </a:t>
            </a:r>
            <a:r>
              <a:rPr lang="en-US" sz="1200" kern="1200" dirty="0" smtClean="0">
                <a:solidFill>
                  <a:schemeClr val="tx1"/>
                </a:solidFill>
                <a:effectLst/>
                <a:latin typeface="+mn-lt"/>
                <a:ea typeface="+mn-ea"/>
                <a:cs typeface="+mn-cs"/>
              </a:rPr>
              <a:t>the dynamic tilt shading device has the maximum carbon saving rate around one hundred kg per year per room as opposed to EC glazing which has a saving of around sixty two kg.</a:t>
            </a:r>
          </a:p>
          <a:p>
            <a:pPr marL="0" indent="0">
              <a:buFont typeface="Arial" pitchFamily="34" charset="0"/>
              <a:buNone/>
            </a:pPr>
            <a:r>
              <a:rPr lang="en-US" baseline="0" dirty="0" smtClean="0"/>
              <a:t>  </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E8E03DC-9C7E-49EF-88EC-75D04EA8E2AE}" type="slidenum">
              <a:rPr lang="en-US" smtClean="0"/>
              <a:t>26</a:t>
            </a:fld>
            <a:endParaRPr lang="en-US" dirty="0"/>
          </a:p>
        </p:txBody>
      </p:sp>
    </p:spTree>
    <p:extLst>
      <p:ext uri="{BB962C8B-B14F-4D97-AF65-F5344CB8AC3E}">
        <p14:creationId xmlns:p14="http://schemas.microsoft.com/office/powerpoint/2010/main" val="2427622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BRE: Building Research Establishment</a:t>
            </a:r>
            <a:endParaRPr lang="en-GB" dirty="0"/>
          </a:p>
        </p:txBody>
      </p:sp>
      <p:sp>
        <p:nvSpPr>
          <p:cNvPr id="4" name="Slide Number Placeholder 3"/>
          <p:cNvSpPr>
            <a:spLocks noGrp="1"/>
          </p:cNvSpPr>
          <p:nvPr>
            <p:ph type="sldNum" sz="quarter" idx="10"/>
          </p:nvPr>
        </p:nvSpPr>
        <p:spPr/>
        <p:txBody>
          <a:bodyPr/>
          <a:lstStyle/>
          <a:p>
            <a:fld id="{35CBF756-8747-4243-AD48-87D8DA7C0A9D}" type="slidenum">
              <a:rPr lang="en-GB" smtClean="0"/>
              <a:t>6</a:t>
            </a:fld>
            <a:endParaRPr lang="en-GB"/>
          </a:p>
        </p:txBody>
      </p:sp>
    </p:spTree>
    <p:extLst>
      <p:ext uri="{BB962C8B-B14F-4D97-AF65-F5344CB8AC3E}">
        <p14:creationId xmlns:p14="http://schemas.microsoft.com/office/powerpoint/2010/main" val="131693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sz="1200" kern="1200" dirty="0" smtClean="0">
                <a:solidFill>
                  <a:schemeClr val="tx1"/>
                </a:solidFill>
                <a:effectLst/>
                <a:latin typeface="+mn-lt"/>
                <a:ea typeface="+mn-ea"/>
                <a:cs typeface="+mn-cs"/>
              </a:rPr>
              <a:t>We then analyzed the material capital costs of the various dynamic façade models. </a:t>
            </a:r>
          </a:p>
          <a:p>
            <a:pPr marL="171450" lvl="0" indent="-171450">
              <a:buFont typeface="Arial" pitchFamily="34" charset="0"/>
              <a:buChar char="•"/>
            </a:pPr>
            <a:r>
              <a:rPr lang="en-US" sz="1200" kern="1200" dirty="0" smtClean="0">
                <a:solidFill>
                  <a:schemeClr val="tx1"/>
                </a:solidFill>
                <a:effectLst/>
                <a:latin typeface="+mn-lt"/>
                <a:ea typeface="+mn-ea"/>
                <a:cs typeface="+mn-cs"/>
              </a:rPr>
              <a:t>We sourced these capital costs from 3 different companies which have this cost data available to the public. </a:t>
            </a:r>
          </a:p>
          <a:p>
            <a:pPr marL="171450" lvl="0" indent="-171450">
              <a:buFont typeface="Arial" pitchFamily="34" charset="0"/>
              <a:buChar char="•"/>
            </a:pPr>
            <a:r>
              <a:rPr lang="en-US" sz="1200" kern="1200" dirty="0" smtClean="0">
                <a:solidFill>
                  <a:schemeClr val="tx1"/>
                </a:solidFill>
                <a:effectLst/>
                <a:latin typeface="+mn-lt"/>
                <a:ea typeface="+mn-ea"/>
                <a:cs typeface="+mn-cs"/>
              </a:rPr>
              <a:t>We the multiplied the capital cost of the materials by size of shading or glazing required for our model. </a:t>
            </a:r>
          </a:p>
          <a:p>
            <a:pPr marL="171450" lvl="0" indent="-171450">
              <a:buFont typeface="Arial" pitchFamily="34" charset="0"/>
              <a:buChar char="•"/>
            </a:pPr>
            <a:r>
              <a:rPr lang="en-US" sz="1200" kern="1200" dirty="0" smtClean="0">
                <a:solidFill>
                  <a:schemeClr val="tx1"/>
                </a:solidFill>
                <a:effectLst/>
                <a:latin typeface="+mn-lt"/>
                <a:ea typeface="+mn-ea"/>
                <a:cs typeface="+mn-cs"/>
              </a:rPr>
              <a:t>And finally we got the total cost of material for each model. </a:t>
            </a:r>
          </a:p>
          <a:p>
            <a:pPr marL="171450" lvl="0" indent="-171450">
              <a:buFont typeface="Arial" pitchFamily="34" charset="0"/>
              <a:buChar char="•"/>
            </a:pPr>
            <a:r>
              <a:rPr lang="en-US" sz="1200" u="sng" kern="1200" dirty="0" smtClean="0">
                <a:solidFill>
                  <a:schemeClr val="tx1"/>
                </a:solidFill>
                <a:effectLst/>
                <a:latin typeface="+mn-lt"/>
                <a:ea typeface="+mn-ea"/>
                <a:cs typeface="+mn-cs"/>
              </a:rPr>
              <a:t>In this case</a:t>
            </a:r>
            <a:r>
              <a:rPr lang="en-US" sz="1200" kern="1200" dirty="0" smtClean="0">
                <a:solidFill>
                  <a:schemeClr val="tx1"/>
                </a:solidFill>
                <a:effectLst/>
                <a:latin typeface="+mn-lt"/>
                <a:ea typeface="+mn-ea"/>
                <a:cs typeface="+mn-cs"/>
              </a:rPr>
              <a:t>, the steady horizon shading has the lowest cost of material which is around eight hundred pound per room which is significantly less than the EC glazing material which is nearby two thousand pound per room.</a:t>
            </a:r>
          </a:p>
          <a:p>
            <a:pPr marL="171450" indent="-171450">
              <a:buFont typeface="Arial" pitchFamily="34" charset="0"/>
              <a:buChar char="•"/>
            </a:pPr>
            <a:r>
              <a:rPr lang="en-US" sz="1200" kern="1200" dirty="0" smtClean="0">
                <a:solidFill>
                  <a:schemeClr val="tx1"/>
                </a:solidFill>
                <a:effectLst/>
                <a:latin typeface="+mn-lt"/>
                <a:ea typeface="+mn-ea"/>
                <a:cs typeface="+mn-cs"/>
              </a:rPr>
              <a:t>Similarly, as in the case of capital cost, the steady horizontal </a:t>
            </a:r>
            <a:r>
              <a:rPr lang="en-US" sz="1200" u="sng" kern="1200" dirty="0" smtClean="0">
                <a:solidFill>
                  <a:schemeClr val="tx1"/>
                </a:solidFill>
                <a:effectLst/>
                <a:latin typeface="+mn-lt"/>
                <a:ea typeface="+mn-ea"/>
                <a:cs typeface="+mn-cs"/>
              </a:rPr>
              <a:t>shading </a:t>
            </a:r>
            <a:r>
              <a:rPr lang="en-US" sz="1200" kern="1200" dirty="0" smtClean="0">
                <a:solidFill>
                  <a:schemeClr val="tx1"/>
                </a:solidFill>
                <a:effectLst/>
                <a:latin typeface="+mn-lt"/>
                <a:ea typeface="+mn-ea"/>
                <a:cs typeface="+mn-cs"/>
              </a:rPr>
              <a:t>has the minimum number of pay back years at approximately ten years and EC glazing has the largest number of payback years by a considerable margin at approximately fifty years.</a:t>
            </a:r>
            <a:endParaRPr lang="en-US" sz="1200" dirty="0" smtClean="0"/>
          </a:p>
          <a:p>
            <a:pPr marL="0" indent="0">
              <a:buFont typeface="Arial" pitchFamily="34" charset="0"/>
              <a:buNone/>
            </a:pPr>
            <a:r>
              <a:rPr lang="en-US" sz="2000" baseline="0" dirty="0" smtClean="0"/>
              <a:t>  </a:t>
            </a:r>
            <a:endParaRPr lang="en-US" sz="2000"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E8E03DC-9C7E-49EF-88EC-75D04EA8E2AE}" type="slidenum">
              <a:rPr lang="en-US" smtClean="0"/>
              <a:t>27</a:t>
            </a:fld>
            <a:endParaRPr lang="en-US" dirty="0"/>
          </a:p>
        </p:txBody>
      </p:sp>
    </p:spTree>
    <p:extLst>
      <p:ext uri="{BB962C8B-B14F-4D97-AF65-F5344CB8AC3E}">
        <p14:creationId xmlns:p14="http://schemas.microsoft.com/office/powerpoint/2010/main" val="2804266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sz="1200" kern="1200" dirty="0" smtClean="0">
                <a:solidFill>
                  <a:schemeClr val="tx1"/>
                </a:solidFill>
                <a:effectLst/>
                <a:latin typeface="+mn-lt"/>
                <a:ea typeface="+mn-ea"/>
                <a:cs typeface="+mn-cs"/>
              </a:rPr>
              <a:t>In conclusion, Dynamic facades are quite new technology, and so they are difficult to model on current software. As such we were able to develop a new methodology to simulate dynamic facades using ESP-r. </a:t>
            </a:r>
          </a:p>
          <a:p>
            <a:pPr marL="171450" lvl="0" indent="-171450">
              <a:buFont typeface="Arial" pitchFamily="34" charset="0"/>
              <a:buChar char="•"/>
            </a:pPr>
            <a:r>
              <a:rPr lang="en-US" sz="1200" kern="1200" dirty="0" smtClean="0">
                <a:solidFill>
                  <a:schemeClr val="tx1"/>
                </a:solidFill>
                <a:effectLst/>
                <a:latin typeface="+mn-lt"/>
                <a:ea typeface="+mn-ea"/>
                <a:cs typeface="+mn-cs"/>
              </a:rPr>
              <a:t>Initial methodology could be improved further by investigating lighting control. Also combining dynamic shading and smart glazing using our   methodology should also be investigated.</a:t>
            </a:r>
          </a:p>
          <a:p>
            <a:pPr marL="171450" lvl="0" indent="-171450">
              <a:buFont typeface="Arial" pitchFamily="34" charset="0"/>
              <a:buChar char="•"/>
            </a:pPr>
            <a:r>
              <a:rPr lang="en-US" sz="1200" kern="1200" dirty="0" smtClean="0">
                <a:solidFill>
                  <a:schemeClr val="tx1"/>
                </a:solidFill>
                <a:effectLst/>
                <a:latin typeface="+mn-lt"/>
                <a:ea typeface="+mn-ea"/>
                <a:cs typeface="+mn-cs"/>
              </a:rPr>
              <a:t>After investigating the case study, we concluded that a balance of human comfort, energy saving and cost effectiveness is necessary.</a:t>
            </a:r>
          </a:p>
          <a:p>
            <a:pPr marL="171450" lvl="0" indent="-171450">
              <a:buFont typeface="Arial" pitchFamily="34" charset="0"/>
              <a:buChar char="•"/>
            </a:pPr>
            <a:r>
              <a:rPr lang="en-US" sz="1200" kern="1200" dirty="0" smtClean="0">
                <a:solidFill>
                  <a:schemeClr val="tx1"/>
                </a:solidFill>
                <a:effectLst/>
                <a:latin typeface="+mn-lt"/>
                <a:ea typeface="+mn-ea"/>
                <a:cs typeface="+mn-cs"/>
              </a:rPr>
              <a:t>The results are specific for this case study and a corresponding analysis should be conducted for different cases.</a:t>
            </a:r>
          </a:p>
          <a:p>
            <a:pPr marL="171450" indent="-171450">
              <a:buFont typeface="Arial" pitchFamily="34" charset="0"/>
              <a:buChar char="•"/>
            </a:pP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E8E03DC-9C7E-49EF-88EC-75D04EA8E2AE}" type="slidenum">
              <a:rPr lang="en-US" smtClean="0"/>
              <a:t>28</a:t>
            </a:fld>
            <a:endParaRPr lang="en-US" dirty="0"/>
          </a:p>
        </p:txBody>
      </p:sp>
    </p:spTree>
    <p:extLst>
      <p:ext uri="{BB962C8B-B14F-4D97-AF65-F5344CB8AC3E}">
        <p14:creationId xmlns:p14="http://schemas.microsoft.com/office/powerpoint/2010/main" val="3371074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you want to see more details about dynamic facades group project, p</a:t>
            </a:r>
            <a:r>
              <a:rPr lang="en-US" dirty="0" smtClean="0"/>
              <a:t>lease visit</a:t>
            </a:r>
            <a:r>
              <a:rPr lang="en-US" baseline="0" dirty="0" smtClean="0"/>
              <a:t> to our website. </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4E8E03DC-9C7E-49EF-88EC-75D04EA8E2AE}" type="slidenum">
              <a:rPr lang="en-US" smtClean="0"/>
              <a:t>29</a:t>
            </a:fld>
            <a:endParaRPr lang="en-US" dirty="0"/>
          </a:p>
        </p:txBody>
      </p:sp>
    </p:spTree>
    <p:extLst>
      <p:ext uri="{BB962C8B-B14F-4D97-AF65-F5344CB8AC3E}">
        <p14:creationId xmlns:p14="http://schemas.microsoft.com/office/powerpoint/2010/main" val="3997326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order to test the methodology that we developed for the dynamic façade evaluation we chose an office located in a multi-storey building. The office is representative of the one in the picture and the model we created with its dimensions is the one above. We used this as a base case model. Afterwards, we applied dynamic attributes on its façade and compared the energy performance of the advanced models with the energy performance of this base case model.</a:t>
            </a:r>
          </a:p>
          <a:p>
            <a:endParaRPr lang="en-GB"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4E8E03DC-9C7E-49EF-88EC-75D04EA8E2AE}"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477507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materials that we used for the model were taken from Tata Steel case studies. However, certain layers were slightly simplified for the simulation process.</a:t>
            </a:r>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4E8E03DC-9C7E-49EF-88EC-75D04EA8E2A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758135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the base case model we applied a heating/cooling system with a 3000W capacity in ESP-r in order to regulate the temperature inside the office between certain limits.</a:t>
            </a:r>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4E8E03DC-9C7E-49EF-88EC-75D04EA8E2AE}"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160662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we mentioned at the beginning, the simulation of dynamic shading systems is one of the cases that we studied in this project. We developed a methodology to simulate them in ESP-r. Among the shading systems that are currently being used in buildings we decided to focus on overhangs. Horizontal overhangs are most commonly used in buildings whereas overhangs with a tilt are an extreme case which is not chosen by architects due to their significant visual impact in the buildings. However, we simulated both cases.</a:t>
            </a:r>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4E8E03DC-9C7E-49EF-88EC-75D04EA8E2A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272009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From</a:t>
            </a:r>
            <a:r>
              <a:rPr lang="en-GB" baseline="0" dirty="0" smtClean="0"/>
              <a:t> the sun path analysis, we found that the sun’s altitude at noon when the need for shading is more important, doesn’t change significantly throughout the week. This means that the depth or tilt of the dynamic shading device doesn’t need to change every single day. Also there is no need to change the depth or tilt throughout the day because the maximum depth/tilt can be applied for the sun’s altitude at noon when the temperature is higher. In the morning and in the afternoon, even though the window coverage is slightly smaller, the temperatures are lower. However, If someone wants to achieve maximum shading during the whole day, then alternative shading schemes should be investigated.</a:t>
            </a:r>
            <a:endParaRPr lang="en-GB"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4E8E03DC-9C7E-49EF-88EC-75D04EA8E2AE}"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533184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the evaluation of dynamic shading we applied the following process. We did a weekly analysis of our models. We simulated the base case model, which has no shading devices attached on the façade, for 52 weeks and found the annual heating/cooling energy used. We did the same for 2 models with dynamic shading, one with dynamic tilt and another one with dynamic depth. We followed the same process for 2 more models with static shading.</a:t>
            </a:r>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4E8E03DC-9C7E-49EF-88EC-75D04EA8E2AE}"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048197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of the dynamic shading cases was the depth of the overhang. It has a horizontal position above the window and its depth changes throughout the year between 1m and 0.1 m according to our sun path analysis. For the corresponding static model, we kept the depth at 1 m for the whole year.</a:t>
            </a:r>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4E8E03DC-9C7E-49EF-88EC-75D04EA8E2AE}"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4713990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886967"/>
            <a:ext cx="8062664" cy="1470025"/>
          </a:xfrm>
          <a:prstGeom prst="rect">
            <a:avLst/>
          </a:prstGeom>
        </p:spPr>
        <p:txBody>
          <a:bodyPr/>
          <a:lstStyle>
            <a:lvl1pPr algn="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95536" y="3789040"/>
            <a:ext cx="7376864"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12119403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916832"/>
            <a:ext cx="8229600" cy="42093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D2E422D-0E65-4B81-9088-EA407164B4A1}" type="slidenum">
              <a:rPr lang="en-GB" smtClean="0"/>
              <a:t>‹#›</a:t>
            </a:fld>
            <a:endParaRPr lang="en-GB" dirty="0"/>
          </a:p>
        </p:txBody>
      </p:sp>
    </p:spTree>
    <p:extLst>
      <p:ext uri="{BB962C8B-B14F-4D97-AF65-F5344CB8AC3E}">
        <p14:creationId xmlns:p14="http://schemas.microsoft.com/office/powerpoint/2010/main" val="31547123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3472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08920"/>
            <a:ext cx="8229600" cy="341724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D2E422D-0E65-4B81-9088-EA407164B4A1}" type="slidenum">
              <a:rPr lang="en-GB" smtClean="0"/>
              <a:t>‹#›</a:t>
            </a:fld>
            <a:endParaRPr lang="en-GB" dirty="0"/>
          </a:p>
        </p:txBody>
      </p:sp>
      <p:sp>
        <p:nvSpPr>
          <p:cNvPr id="7" name="Title 1"/>
          <p:cNvSpPr>
            <a:spLocks noGrp="1"/>
          </p:cNvSpPr>
          <p:nvPr>
            <p:ph type="ctrTitle"/>
          </p:nvPr>
        </p:nvSpPr>
        <p:spPr>
          <a:xfrm>
            <a:off x="467544" y="1700809"/>
            <a:ext cx="8208912" cy="720080"/>
          </a:xfrm>
          <a:prstGeom prst="rect">
            <a:avLst/>
          </a:prstGeom>
        </p:spPr>
        <p:txBody>
          <a:bodyPr/>
          <a:lstStyle>
            <a:lvl1pPr algn="l">
              <a:defRPr sz="3600"/>
            </a:lvl1pPr>
          </a:lstStyle>
          <a:p>
            <a:r>
              <a:rPr lang="en-US" dirty="0" smtClean="0"/>
              <a:t>Click to edit Master title style</a:t>
            </a:r>
            <a:endParaRPr lang="en-GB" dirty="0"/>
          </a:p>
        </p:txBody>
      </p:sp>
    </p:spTree>
    <p:extLst>
      <p:ext uri="{BB962C8B-B14F-4D97-AF65-F5344CB8AC3E}">
        <p14:creationId xmlns:p14="http://schemas.microsoft.com/office/powerpoint/2010/main" val="13839569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544" y="4406900"/>
            <a:ext cx="8027169" cy="1362075"/>
          </a:xfrm>
          <a:prstGeom prst="rect">
            <a:avLst/>
          </a:prstGeo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467544" y="2906713"/>
            <a:ext cx="802716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D2E422D-0E65-4B81-9088-EA407164B4A1}" type="slidenum">
              <a:rPr lang="en-GB" smtClean="0"/>
              <a:t>‹#›</a:t>
            </a:fld>
            <a:endParaRPr lang="en-GB" dirty="0"/>
          </a:p>
        </p:txBody>
      </p:sp>
    </p:spTree>
    <p:extLst>
      <p:ext uri="{BB962C8B-B14F-4D97-AF65-F5344CB8AC3E}">
        <p14:creationId xmlns:p14="http://schemas.microsoft.com/office/powerpoint/2010/main" val="24531486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772816"/>
            <a:ext cx="6707088" cy="936104"/>
          </a:xfrm>
          <a:prstGeom prst="rect">
            <a:avLst/>
          </a:prstGeo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2924944"/>
            <a:ext cx="4038600" cy="32012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2924944"/>
            <a:ext cx="4038600" cy="32012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D2E422D-0E65-4B81-9088-EA407164B4A1}" type="slidenum">
              <a:rPr lang="en-GB" smtClean="0"/>
              <a:t>‹#›</a:t>
            </a:fld>
            <a:endParaRPr lang="en-GB" dirty="0"/>
          </a:p>
        </p:txBody>
      </p:sp>
    </p:spTree>
    <p:extLst>
      <p:ext uri="{BB962C8B-B14F-4D97-AF65-F5344CB8AC3E}">
        <p14:creationId xmlns:p14="http://schemas.microsoft.com/office/powerpoint/2010/main" val="26588706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916832"/>
            <a:ext cx="6707088" cy="936104"/>
          </a:xfrm>
          <a:prstGeom prst="rect">
            <a:avLst/>
          </a:prstGeom>
        </p:spPr>
        <p:txBody>
          <a:bodyPr/>
          <a:lstStyle>
            <a:lvl1pPr>
              <a:defRPr sz="3600"/>
            </a:lvl1p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D2E422D-0E65-4B81-9088-EA407164B4A1}" type="slidenum">
              <a:rPr lang="en-GB" smtClean="0"/>
              <a:t>‹#›</a:t>
            </a:fld>
            <a:endParaRPr lang="en-GB" dirty="0"/>
          </a:p>
        </p:txBody>
      </p:sp>
    </p:spTree>
    <p:extLst>
      <p:ext uri="{BB962C8B-B14F-4D97-AF65-F5344CB8AC3E}">
        <p14:creationId xmlns:p14="http://schemas.microsoft.com/office/powerpoint/2010/main" val="36522378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458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844824"/>
            <a:ext cx="5111750" cy="42813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844824"/>
            <a:ext cx="3008313" cy="42813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D2E422D-0E65-4B81-9088-EA407164B4A1}" type="slidenum">
              <a:rPr lang="en-GB" smtClean="0"/>
              <a:t>‹#›</a:t>
            </a:fld>
            <a:endParaRPr lang="en-GB" dirty="0"/>
          </a:p>
        </p:txBody>
      </p:sp>
    </p:spTree>
    <p:extLst>
      <p:ext uri="{BB962C8B-B14F-4D97-AF65-F5344CB8AC3E}">
        <p14:creationId xmlns:p14="http://schemas.microsoft.com/office/powerpoint/2010/main" val="34179679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772816"/>
            <a:ext cx="5486400" cy="29547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D2E422D-0E65-4B81-9088-EA407164B4A1}" type="slidenum">
              <a:rPr lang="en-GB" smtClean="0"/>
              <a:t>‹#›</a:t>
            </a:fld>
            <a:endParaRPr lang="en-GB" dirty="0"/>
          </a:p>
        </p:txBody>
      </p:sp>
    </p:spTree>
    <p:extLst>
      <p:ext uri="{BB962C8B-B14F-4D97-AF65-F5344CB8AC3E}">
        <p14:creationId xmlns:p14="http://schemas.microsoft.com/office/powerpoint/2010/main" val="10398904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988840"/>
            <a:ext cx="8229600" cy="413732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AD2E422D-0E65-4B81-9088-EA407164B4A1}" type="slidenum">
              <a:rPr lang="en-GB" smtClean="0"/>
              <a:pPr/>
              <a:t>‹#›</a:t>
            </a:fld>
            <a:endParaRPr lang="en-GB" dirty="0"/>
          </a:p>
        </p:txBody>
      </p:sp>
    </p:spTree>
    <p:extLst>
      <p:ext uri="{BB962C8B-B14F-4D97-AF65-F5344CB8AC3E}">
        <p14:creationId xmlns:p14="http://schemas.microsoft.com/office/powerpoint/2010/main" val="1531003426"/>
      </p:ext>
    </p:extLst>
  </p:cSld>
  <p:clrMap bg1="lt1" tx1="dk1" bg2="lt2" tx2="dk2" accent1="accent1" accent2="accent2" accent3="accent3" accent4="accent4" accent5="accent5" accent6="accent6" hlink="hlink" folHlink="folHlink"/>
  <p:sldLayoutIdLst>
    <p:sldLayoutId id="2147483675" r:id="rId1"/>
    <p:sldLayoutId id="2147483663" r:id="rId2"/>
    <p:sldLayoutId id="2147483650" r:id="rId3"/>
    <p:sldLayoutId id="2147483651" r:id="rId4"/>
    <p:sldLayoutId id="2147483652" r:id="rId5"/>
    <p:sldLayoutId id="2147483654" r:id="rId6"/>
    <p:sldLayoutId id="2147483664"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sz="40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20.jpe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1520" y="363069"/>
            <a:ext cx="8062664" cy="1470025"/>
          </a:xfrm>
          <a:prstGeom prst="rect">
            <a:avLst/>
          </a:prstGeom>
        </p:spPr>
        <p:txBody>
          <a:bodyPr/>
          <a:lstStyle>
            <a:lvl1pPr algn="l" defTabSz="914400" rtl="0" eaLnBrk="1" latinLnBrk="0" hangingPunct="1">
              <a:spcBef>
                <a:spcPct val="0"/>
              </a:spcBef>
              <a:buNone/>
              <a:defRPr sz="4000" kern="1200">
                <a:solidFill>
                  <a:schemeClr val="tx1"/>
                </a:solidFill>
                <a:latin typeface="Arial" pitchFamily="34" charset="0"/>
                <a:ea typeface="+mj-ea"/>
                <a:cs typeface="Arial" pitchFamily="34" charset="0"/>
              </a:defRPr>
            </a:lvl1pPr>
          </a:lstStyle>
          <a:p>
            <a:r>
              <a:rPr lang="en-US" sz="3600" b="1" dirty="0"/>
              <a:t>Feasibility and Impact </a:t>
            </a:r>
            <a:endParaRPr lang="en-US" sz="3600" b="1" dirty="0" smtClean="0"/>
          </a:p>
          <a:p>
            <a:r>
              <a:rPr lang="en-US" sz="3600" b="1" dirty="0" smtClean="0"/>
              <a:t>Evaluation of Dynamic </a:t>
            </a:r>
            <a:r>
              <a:rPr lang="en-US" sz="3600" b="1" dirty="0"/>
              <a:t>Façades</a:t>
            </a:r>
            <a:endParaRPr lang="en-GB" sz="3600" b="1" dirty="0"/>
          </a:p>
        </p:txBody>
      </p:sp>
      <p:sp>
        <p:nvSpPr>
          <p:cNvPr id="3" name="Subtitle 2"/>
          <p:cNvSpPr txBox="1">
            <a:spLocks/>
          </p:cNvSpPr>
          <p:nvPr/>
        </p:nvSpPr>
        <p:spPr>
          <a:xfrm>
            <a:off x="504762" y="2493835"/>
            <a:ext cx="3750179" cy="1752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t>Apostolos Kelepouris</a:t>
            </a:r>
            <a:endParaRPr lang="en-US" sz="2400" dirty="0" smtClean="0"/>
          </a:p>
          <a:p>
            <a:r>
              <a:rPr lang="en-US" sz="2400" b="1" dirty="0" smtClean="0"/>
              <a:t>Candice De Bartolo</a:t>
            </a:r>
            <a:endParaRPr lang="en-US" sz="2400" dirty="0" smtClean="0"/>
          </a:p>
          <a:p>
            <a:r>
              <a:rPr lang="en-US" sz="2400" b="1" dirty="0" smtClean="0"/>
              <a:t>Tongpong Sriboon</a:t>
            </a:r>
            <a:endParaRPr lang="en-US" sz="2400" dirty="0" smtClean="0"/>
          </a:p>
          <a:p>
            <a:r>
              <a:rPr lang="en-US" sz="2400" b="1" dirty="0" smtClean="0"/>
              <a:t>Ruth Prophet</a:t>
            </a:r>
          </a:p>
          <a:p>
            <a:pPr marL="0" indent="0">
              <a:buNone/>
            </a:pPr>
            <a:endParaRPr lang="en-US" sz="2400" b="1" dirty="0" smtClean="0"/>
          </a:p>
          <a:p>
            <a:pPr marL="0" indent="0">
              <a:buNone/>
            </a:pPr>
            <a:endParaRPr lang="en-US" sz="2400" b="1" dirty="0" smtClean="0"/>
          </a:p>
          <a:p>
            <a:pPr marL="0" indent="0">
              <a:buNone/>
            </a:pPr>
            <a:r>
              <a:rPr lang="en-US" sz="1800" b="1" dirty="0"/>
              <a:t> </a:t>
            </a:r>
            <a:r>
              <a:rPr lang="en-US" sz="1800" b="1" dirty="0" smtClean="0"/>
              <a:t>  </a:t>
            </a:r>
          </a:p>
          <a:p>
            <a:pPr marL="0" indent="0">
              <a:buNone/>
            </a:pPr>
            <a:r>
              <a:rPr lang="en-US" sz="1800" b="1" dirty="0"/>
              <a:t> </a:t>
            </a:r>
            <a:r>
              <a:rPr lang="en-US" sz="1800" b="1" dirty="0" smtClean="0"/>
              <a:t>                     </a:t>
            </a:r>
            <a:endParaRPr lang="en-US" sz="18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058" y="1833094"/>
            <a:ext cx="3738652" cy="30740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773" y="5285697"/>
            <a:ext cx="1852157" cy="1322969"/>
          </a:xfrm>
          <a:prstGeom prst="rect">
            <a:avLst/>
          </a:prstGeom>
        </p:spPr>
      </p:pic>
      <p:sp>
        <p:nvSpPr>
          <p:cNvPr id="4" name="Slide Number Placeholder 3"/>
          <p:cNvSpPr>
            <a:spLocks noGrp="1"/>
          </p:cNvSpPr>
          <p:nvPr>
            <p:ph type="sldNum" sz="quarter" idx="12"/>
          </p:nvPr>
        </p:nvSpPr>
        <p:spPr/>
        <p:txBody>
          <a:bodyPr/>
          <a:lstStyle/>
          <a:p>
            <a:fld id="{AD2E422D-0E65-4B81-9088-EA407164B4A1}" type="slidenum">
              <a:rPr lang="en-GB" smtClean="0"/>
              <a:t>1</a:t>
            </a:fld>
            <a:endParaRPr lang="en-GB" dirty="0"/>
          </a:p>
        </p:txBody>
      </p:sp>
      <p:sp>
        <p:nvSpPr>
          <p:cNvPr id="8" name="Rectangle 7"/>
          <p:cNvSpPr/>
          <p:nvPr/>
        </p:nvSpPr>
        <p:spPr>
          <a:xfrm>
            <a:off x="2555776" y="5881432"/>
            <a:ext cx="6324337" cy="523220"/>
          </a:xfrm>
          <a:prstGeom prst="rect">
            <a:avLst/>
          </a:prstGeom>
        </p:spPr>
        <p:txBody>
          <a:bodyPr wrap="square">
            <a:spAutoFit/>
          </a:bodyPr>
          <a:lstStyle/>
          <a:p>
            <a:r>
              <a:rPr lang="en-US" sz="2800" b="1" dirty="0">
                <a:latin typeface="Arial" pitchFamily="34" charset="0"/>
                <a:cs typeface="Arial" pitchFamily="34" charset="0"/>
              </a:rPr>
              <a:t>Dynamic </a:t>
            </a:r>
            <a:r>
              <a:rPr lang="en-US" sz="2800" b="1" dirty="0" smtClean="0">
                <a:latin typeface="Arial" pitchFamily="34" charset="0"/>
                <a:cs typeface="Arial" pitchFamily="34" charset="0"/>
              </a:rPr>
              <a:t>Façade </a:t>
            </a:r>
            <a:r>
              <a:rPr lang="en-US" sz="2800" b="1" dirty="0">
                <a:latin typeface="Arial" pitchFamily="34" charset="0"/>
                <a:cs typeface="Arial" pitchFamily="34" charset="0"/>
              </a:rPr>
              <a:t>Evaluation Group </a:t>
            </a:r>
          </a:p>
        </p:txBody>
      </p:sp>
    </p:spTree>
    <p:extLst>
      <p:ext uri="{BB962C8B-B14F-4D97-AF65-F5344CB8AC3E}">
        <p14:creationId xmlns:p14="http://schemas.microsoft.com/office/powerpoint/2010/main" val="8476278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AD2E422D-0E65-4B81-9088-EA407164B4A1}" type="slidenum">
              <a:rPr lang="en-GB" smtClean="0">
                <a:solidFill>
                  <a:prstClr val="black">
                    <a:tint val="75000"/>
                  </a:prstClr>
                </a:solidFill>
              </a:rPr>
              <a:pPr/>
              <a:t>10</a:t>
            </a:fld>
            <a:endParaRPr lang="en-GB" dirty="0">
              <a:solidFill>
                <a:prstClr val="black">
                  <a:tint val="75000"/>
                </a:prstClr>
              </a:solidFill>
            </a:endParaRPr>
          </a:p>
        </p:txBody>
      </p:sp>
      <p:sp>
        <p:nvSpPr>
          <p:cNvPr id="2" name="Title 1"/>
          <p:cNvSpPr>
            <a:spLocks noGrp="1"/>
          </p:cNvSpPr>
          <p:nvPr>
            <p:ph type="ctrTitle" idx="4294967295"/>
          </p:nvPr>
        </p:nvSpPr>
        <p:spPr>
          <a:xfrm>
            <a:off x="395536" y="720989"/>
            <a:ext cx="8062913" cy="806450"/>
          </a:xfrm>
          <a:prstGeom prst="rect">
            <a:avLst/>
          </a:prstGeom>
        </p:spPr>
        <p:txBody>
          <a:bodyPr/>
          <a:lstStyle/>
          <a:p>
            <a:r>
              <a:rPr lang="en-GB" sz="3600" b="1" dirty="0" smtClean="0"/>
              <a:t>ESP-r base case model </a:t>
            </a:r>
            <a:endParaRPr lang="en-GB" sz="3600" b="1" dirty="0"/>
          </a:p>
        </p:txBody>
      </p:sp>
      <p:sp>
        <p:nvSpPr>
          <p:cNvPr id="27" name="Subtitle 2"/>
          <p:cNvSpPr>
            <a:spLocks noGrp="1"/>
          </p:cNvSpPr>
          <p:nvPr>
            <p:ph type="body" orient="vert" idx="1"/>
          </p:nvPr>
        </p:nvSpPr>
        <p:spPr>
          <a:xfrm rot="16200000">
            <a:off x="223864" y="1635548"/>
            <a:ext cx="5047389" cy="4601203"/>
          </a:xfrm>
        </p:spPr>
        <p:txBody>
          <a:bodyPr>
            <a:noAutofit/>
          </a:bodyPr>
          <a:lstStyle/>
          <a:p>
            <a:pPr marL="0" indent="0">
              <a:buNone/>
            </a:pPr>
            <a:r>
              <a:rPr lang="en-GB" sz="2000" b="1" dirty="0" smtClean="0">
                <a:solidFill>
                  <a:prstClr val="black"/>
                </a:solidFill>
              </a:rPr>
              <a:t>Office</a:t>
            </a:r>
          </a:p>
          <a:p>
            <a:pPr marL="457200" indent="-457200">
              <a:buFont typeface="Arial" panose="020B0604020202020204" pitchFamily="34" charset="0"/>
              <a:buChar char="•"/>
            </a:pPr>
            <a:r>
              <a:rPr lang="en-GB" sz="2000" dirty="0" smtClean="0">
                <a:solidFill>
                  <a:prstClr val="black"/>
                </a:solidFill>
              </a:rPr>
              <a:t>Volume:168m</a:t>
            </a:r>
            <a:r>
              <a:rPr lang="en-GB" sz="2000" baseline="30000" dirty="0" smtClean="0">
                <a:solidFill>
                  <a:prstClr val="black"/>
                </a:solidFill>
              </a:rPr>
              <a:t>3</a:t>
            </a:r>
            <a:endParaRPr lang="en-GB" sz="2000" baseline="30000" dirty="0">
              <a:solidFill>
                <a:prstClr val="black"/>
              </a:solidFill>
            </a:endParaRPr>
          </a:p>
          <a:p>
            <a:pPr marL="457200" indent="-457200">
              <a:buFont typeface="Arial" panose="020B0604020202020204" pitchFamily="34" charset="0"/>
              <a:buChar char="•"/>
            </a:pPr>
            <a:r>
              <a:rPr lang="en-GB" sz="2000" dirty="0" smtClean="0">
                <a:solidFill>
                  <a:prstClr val="black"/>
                </a:solidFill>
              </a:rPr>
              <a:t>Multi-storey building</a:t>
            </a:r>
            <a:endParaRPr lang="en-GB" sz="2000" dirty="0" smtClean="0">
              <a:solidFill>
                <a:schemeClr val="tx1">
                  <a:lumMod val="95000"/>
                  <a:lumOff val="5000"/>
                </a:schemeClr>
              </a:solidFill>
            </a:endParaRPr>
          </a:p>
          <a:p>
            <a:pPr marL="0" indent="0">
              <a:buNone/>
            </a:pPr>
            <a:r>
              <a:rPr lang="en-GB" sz="2000" b="1" dirty="0" smtClean="0">
                <a:solidFill>
                  <a:schemeClr val="tx1">
                    <a:lumMod val="95000"/>
                    <a:lumOff val="5000"/>
                  </a:schemeClr>
                </a:solidFill>
              </a:rPr>
              <a:t>Façade</a:t>
            </a:r>
          </a:p>
          <a:p>
            <a:pPr marL="457200" indent="-457200">
              <a:buFont typeface="Arial" panose="020B0604020202020204" pitchFamily="34" charset="0"/>
              <a:buChar char="•"/>
            </a:pPr>
            <a:r>
              <a:rPr lang="en-GB" sz="2000" dirty="0">
                <a:solidFill>
                  <a:schemeClr val="tx1">
                    <a:lumMod val="95000"/>
                    <a:lumOff val="5000"/>
                  </a:schemeClr>
                </a:solidFill>
              </a:rPr>
              <a:t>1</a:t>
            </a:r>
            <a:r>
              <a:rPr lang="en-GB" sz="2000" dirty="0" smtClean="0">
                <a:solidFill>
                  <a:schemeClr val="tx1">
                    <a:lumMod val="95000"/>
                    <a:lumOff val="5000"/>
                  </a:schemeClr>
                </a:solidFill>
              </a:rPr>
              <a:t>.5m x 8m window</a:t>
            </a:r>
          </a:p>
          <a:p>
            <a:pPr marL="457200" indent="-457200">
              <a:buFont typeface="Arial" panose="020B0604020202020204" pitchFamily="34" charset="0"/>
              <a:buChar char="•"/>
            </a:pPr>
            <a:r>
              <a:rPr lang="en-GB" sz="2000" dirty="0" smtClean="0">
                <a:solidFill>
                  <a:prstClr val="black"/>
                </a:solidFill>
              </a:rPr>
              <a:t>Window surface: 12m</a:t>
            </a:r>
            <a:r>
              <a:rPr lang="en-GB" sz="2000" baseline="30000" dirty="0" smtClean="0">
                <a:solidFill>
                  <a:prstClr val="black"/>
                </a:solidFill>
              </a:rPr>
              <a:t>2</a:t>
            </a:r>
            <a:endParaRPr lang="en-GB" sz="2000" dirty="0">
              <a:solidFill>
                <a:prstClr val="black"/>
              </a:solidFill>
            </a:endParaRPr>
          </a:p>
          <a:p>
            <a:pPr marL="457200" indent="-457200">
              <a:buFont typeface="Arial" panose="020B0604020202020204" pitchFamily="34" charset="0"/>
              <a:buChar char="•"/>
            </a:pPr>
            <a:r>
              <a:rPr lang="en-GB" sz="2000" dirty="0" smtClean="0">
                <a:solidFill>
                  <a:prstClr val="black"/>
                </a:solidFill>
              </a:rPr>
              <a:t>Double glazing</a:t>
            </a:r>
          </a:p>
          <a:p>
            <a:pPr marL="457200" indent="-457200">
              <a:buFont typeface="Arial" panose="020B0604020202020204" pitchFamily="34" charset="0"/>
              <a:buChar char="•"/>
            </a:pPr>
            <a:r>
              <a:rPr lang="en-GB" sz="2000" dirty="0" smtClean="0">
                <a:solidFill>
                  <a:prstClr val="black"/>
                </a:solidFill>
              </a:rPr>
              <a:t>Proprietary steel wall cladding system </a:t>
            </a:r>
            <a:endParaRPr lang="en-GB" sz="2000" dirty="0" smtClean="0">
              <a:solidFill>
                <a:schemeClr val="tx1">
                  <a:lumMod val="95000"/>
                  <a:lumOff val="5000"/>
                </a:schemeClr>
              </a:solidFill>
            </a:endParaRPr>
          </a:p>
          <a:p>
            <a:pPr marL="0" indent="0">
              <a:buNone/>
            </a:pPr>
            <a:r>
              <a:rPr lang="en-GB" sz="2000" b="1" dirty="0" smtClean="0">
                <a:solidFill>
                  <a:schemeClr val="tx1">
                    <a:lumMod val="95000"/>
                    <a:lumOff val="5000"/>
                  </a:schemeClr>
                </a:solidFill>
              </a:rPr>
              <a:t>Floor/Walls</a:t>
            </a:r>
          </a:p>
          <a:p>
            <a:pPr marL="457200" indent="-457200">
              <a:buFont typeface="Arial" panose="020B0604020202020204" pitchFamily="34" charset="0"/>
              <a:buChar char="•"/>
            </a:pPr>
            <a:r>
              <a:rPr lang="en-GB" sz="2000" dirty="0" smtClean="0">
                <a:solidFill>
                  <a:schemeClr val="tx1">
                    <a:lumMod val="95000"/>
                    <a:lumOff val="5000"/>
                  </a:schemeClr>
                </a:solidFill>
              </a:rPr>
              <a:t>Concrete slabs on permanent steel decking &amp; steel insulated panels</a:t>
            </a:r>
          </a:p>
          <a:p>
            <a:pPr marL="457200" indent="-457200" algn="just">
              <a:buFont typeface="Arial" panose="020B0604020202020204" pitchFamily="34" charset="0"/>
              <a:buChar char="•"/>
            </a:pPr>
            <a:r>
              <a:rPr lang="en-GB" sz="2000" dirty="0" smtClean="0">
                <a:solidFill>
                  <a:schemeClr val="tx1">
                    <a:lumMod val="95000"/>
                    <a:lumOff val="5000"/>
                  </a:schemeClr>
                </a:solidFill>
              </a:rPr>
              <a:t>Construction systems taken from </a:t>
            </a:r>
            <a:r>
              <a:rPr lang="en-GB" sz="2000" i="1" dirty="0" smtClean="0">
                <a:solidFill>
                  <a:schemeClr val="tx1">
                    <a:lumMod val="95000"/>
                    <a:lumOff val="5000"/>
                  </a:schemeClr>
                </a:solidFill>
              </a:rPr>
              <a:t>Tata Steel</a:t>
            </a:r>
            <a:r>
              <a:rPr lang="en-GB" sz="2000" dirty="0" smtClean="0">
                <a:solidFill>
                  <a:schemeClr val="tx1">
                    <a:lumMod val="95000"/>
                    <a:lumOff val="5000"/>
                  </a:schemeClr>
                </a:solidFill>
              </a:rPr>
              <a:t> case studies</a:t>
            </a:r>
          </a:p>
        </p:txBody>
      </p:sp>
      <p:sp>
        <p:nvSpPr>
          <p:cNvPr id="22" name="Oval 21"/>
          <p:cNvSpPr/>
          <p:nvPr/>
        </p:nvSpPr>
        <p:spPr>
          <a:xfrm>
            <a:off x="296387" y="1412454"/>
            <a:ext cx="1050663" cy="530356"/>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6" name="Oval 25"/>
          <p:cNvSpPr/>
          <p:nvPr/>
        </p:nvSpPr>
        <p:spPr>
          <a:xfrm>
            <a:off x="819340" y="2147544"/>
            <a:ext cx="2637975" cy="51662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28" name="Group 27"/>
          <p:cNvGrpSpPr/>
          <p:nvPr/>
        </p:nvGrpSpPr>
        <p:grpSpPr>
          <a:xfrm>
            <a:off x="5484076" y="1520040"/>
            <a:ext cx="2723422" cy="2464172"/>
            <a:chOff x="5321536" y="2332949"/>
            <a:chExt cx="3867042" cy="3253426"/>
          </a:xfrm>
        </p:grpSpPr>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7" y="2395549"/>
              <a:ext cx="3485840" cy="3190826"/>
            </a:xfrm>
            <a:prstGeom prst="rect">
              <a:avLst/>
            </a:prstGeom>
          </p:spPr>
        </p:pic>
        <p:cxnSp>
          <p:nvCxnSpPr>
            <p:cNvPr id="30" name="Straight Arrow Connector 29"/>
            <p:cNvCxnSpPr/>
            <p:nvPr/>
          </p:nvCxnSpPr>
          <p:spPr>
            <a:xfrm flipV="1">
              <a:off x="7019891" y="4293096"/>
              <a:ext cx="2016605" cy="1161610"/>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31" name="Rectangle 30"/>
            <p:cNvSpPr/>
            <p:nvPr/>
          </p:nvSpPr>
          <p:spPr>
            <a:xfrm>
              <a:off x="7791898" y="4886025"/>
              <a:ext cx="851232" cy="38774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solidFill>
                    <a:prstClr val="black"/>
                  </a:solidFill>
                </a:rPr>
                <a:t>8m</a:t>
              </a:r>
              <a:endParaRPr lang="en-GB" dirty="0">
                <a:solidFill>
                  <a:prstClr val="black"/>
                </a:solidFill>
              </a:endParaRPr>
            </a:p>
          </p:txBody>
        </p:sp>
        <p:cxnSp>
          <p:nvCxnSpPr>
            <p:cNvPr id="32" name="Straight Arrow Connector 31"/>
            <p:cNvCxnSpPr/>
            <p:nvPr/>
          </p:nvCxnSpPr>
          <p:spPr>
            <a:xfrm>
              <a:off x="5321536" y="4581129"/>
              <a:ext cx="1495212" cy="859021"/>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sp>
          <p:nvSpPr>
            <p:cNvPr id="33" name="Rectangle 32"/>
            <p:cNvSpPr/>
            <p:nvPr/>
          </p:nvSpPr>
          <p:spPr>
            <a:xfrm>
              <a:off x="5533465" y="5004978"/>
              <a:ext cx="780708" cy="28803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prstClr val="black"/>
                  </a:solidFill>
                </a:rPr>
                <a:t>6</a:t>
              </a:r>
              <a:r>
                <a:rPr lang="en-GB" dirty="0" smtClean="0">
                  <a:solidFill>
                    <a:prstClr val="black"/>
                  </a:solidFill>
                </a:rPr>
                <a:t>m</a:t>
              </a:r>
              <a:endParaRPr lang="en-GB" dirty="0">
                <a:solidFill>
                  <a:prstClr val="black"/>
                </a:solidFill>
              </a:endParaRPr>
            </a:p>
          </p:txBody>
        </p:sp>
        <p:cxnSp>
          <p:nvCxnSpPr>
            <p:cNvPr id="34" name="Straight Arrow Connector 33"/>
            <p:cNvCxnSpPr/>
            <p:nvPr/>
          </p:nvCxnSpPr>
          <p:spPr>
            <a:xfrm flipV="1">
              <a:off x="6660232" y="4171498"/>
              <a:ext cx="0" cy="935786"/>
            </a:xfrm>
            <a:prstGeom prst="straightConnector1">
              <a:avLst/>
            </a:prstGeom>
            <a:ln>
              <a:headEnd type="triangle"/>
              <a:tailEnd type="triangle"/>
            </a:ln>
          </p:spPr>
          <p:style>
            <a:lnRef idx="3">
              <a:schemeClr val="accent3"/>
            </a:lnRef>
            <a:fillRef idx="0">
              <a:schemeClr val="accent3"/>
            </a:fillRef>
            <a:effectRef idx="2">
              <a:schemeClr val="accent3"/>
            </a:effectRef>
            <a:fontRef idx="minor">
              <a:schemeClr val="tx1"/>
            </a:fontRef>
          </p:style>
        </p:cxnSp>
        <p:sp>
          <p:nvSpPr>
            <p:cNvPr id="35" name="Rectangle 34"/>
            <p:cNvSpPr/>
            <p:nvPr/>
          </p:nvSpPr>
          <p:spPr>
            <a:xfrm>
              <a:off x="5820178" y="4439960"/>
              <a:ext cx="929395" cy="37852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solidFill>
                    <a:prstClr val="black"/>
                  </a:solidFill>
                </a:rPr>
                <a:t>3.5m</a:t>
              </a:r>
              <a:endParaRPr lang="en-GB" dirty="0">
                <a:solidFill>
                  <a:prstClr val="black"/>
                </a:solidFill>
              </a:endParaRPr>
            </a:p>
          </p:txBody>
        </p:sp>
        <p:cxnSp>
          <p:nvCxnSpPr>
            <p:cNvPr id="36" name="Straight Arrow Connector 35"/>
            <p:cNvCxnSpPr/>
            <p:nvPr/>
          </p:nvCxnSpPr>
          <p:spPr>
            <a:xfrm>
              <a:off x="7179016" y="4365104"/>
              <a:ext cx="0" cy="508797"/>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sp>
          <p:nvSpPr>
            <p:cNvPr id="37" name="Rectangle 36"/>
            <p:cNvSpPr/>
            <p:nvPr/>
          </p:nvSpPr>
          <p:spPr>
            <a:xfrm>
              <a:off x="7173562" y="4475485"/>
              <a:ext cx="1043952" cy="22960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solidFill>
                    <a:prstClr val="black"/>
                  </a:solidFill>
                </a:rPr>
                <a:t>1.5m</a:t>
              </a:r>
              <a:endParaRPr lang="en-GB" dirty="0">
                <a:solidFill>
                  <a:prstClr val="black"/>
                </a:solidFill>
              </a:endParaRPr>
            </a:p>
          </p:txBody>
        </p:sp>
        <p:sp>
          <p:nvSpPr>
            <p:cNvPr id="38" name="Rectangle 37"/>
            <p:cNvSpPr/>
            <p:nvPr/>
          </p:nvSpPr>
          <p:spPr>
            <a:xfrm>
              <a:off x="7945577" y="2332949"/>
              <a:ext cx="1243001" cy="44909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prstClr val="black"/>
                  </a:solidFill>
                </a:rPr>
                <a:t>Façade</a:t>
              </a:r>
            </a:p>
          </p:txBody>
        </p:sp>
        <p:cxnSp>
          <p:nvCxnSpPr>
            <p:cNvPr id="39" name="Straight Arrow Connector 38"/>
            <p:cNvCxnSpPr/>
            <p:nvPr/>
          </p:nvCxnSpPr>
          <p:spPr>
            <a:xfrm flipH="1">
              <a:off x="8388424" y="2755658"/>
              <a:ext cx="164555" cy="8378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pic>
        <p:nvPicPr>
          <p:cNvPr id="40" name="Picture 39"/>
          <p:cNvPicPr>
            <a:picLocks noChangeAspect="1"/>
          </p:cNvPicPr>
          <p:nvPr/>
        </p:nvPicPr>
        <p:blipFill rotWithShape="1">
          <a:blip r:embed="rId4">
            <a:extLst>
              <a:ext uri="{28A0092B-C50C-407E-A947-70E740481C1C}">
                <a14:useLocalDpi xmlns:a14="http://schemas.microsoft.com/office/drawing/2010/main" val="0"/>
              </a:ext>
            </a:extLst>
          </a:blip>
          <a:srcRect b="28286"/>
          <a:stretch/>
        </p:blipFill>
        <p:spPr>
          <a:xfrm>
            <a:off x="5023747" y="4549535"/>
            <a:ext cx="3529292" cy="1892777"/>
          </a:xfrm>
          <a:prstGeom prst="rect">
            <a:avLst/>
          </a:prstGeom>
        </p:spPr>
      </p:pic>
      <p:sp>
        <p:nvSpPr>
          <p:cNvPr id="41" name="Rectangle 40"/>
          <p:cNvSpPr/>
          <p:nvPr/>
        </p:nvSpPr>
        <p:spPr>
          <a:xfrm>
            <a:off x="6521380" y="5251879"/>
            <a:ext cx="735741" cy="620273"/>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solidFill>
                <a:prstClr val="black"/>
              </a:solidFill>
            </a:endParaRPr>
          </a:p>
        </p:txBody>
      </p:sp>
      <p:sp>
        <p:nvSpPr>
          <p:cNvPr id="42" name="Right Brace 41"/>
          <p:cNvSpPr/>
          <p:nvPr/>
        </p:nvSpPr>
        <p:spPr>
          <a:xfrm rot="5400000">
            <a:off x="6595835" y="3074316"/>
            <a:ext cx="263266" cy="2616317"/>
          </a:xfrm>
          <a:prstGeom prst="righ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GB">
              <a:solidFill>
                <a:prstClr val="black"/>
              </a:solidFill>
            </a:endParaRPr>
          </a:p>
        </p:txBody>
      </p:sp>
      <p:cxnSp>
        <p:nvCxnSpPr>
          <p:cNvPr id="43" name="Straight Arrow Connector 42"/>
          <p:cNvCxnSpPr/>
          <p:nvPr/>
        </p:nvCxnSpPr>
        <p:spPr>
          <a:xfrm>
            <a:off x="6727469" y="4560778"/>
            <a:ext cx="169612" cy="644797"/>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2933981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170332" y="3194539"/>
            <a:ext cx="243861" cy="1208935"/>
          </a:xfrm>
          <a:prstGeom prst="rect">
            <a:avLst/>
          </a:prstGeom>
        </p:spPr>
      </p:pic>
      <p:sp>
        <p:nvSpPr>
          <p:cNvPr id="3" name="Text Placeholder 2"/>
          <p:cNvSpPr txBox="1">
            <a:spLocks/>
          </p:cNvSpPr>
          <p:nvPr/>
        </p:nvSpPr>
        <p:spPr>
          <a:xfrm>
            <a:off x="417392" y="186584"/>
            <a:ext cx="6552728" cy="648072"/>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1200" kern="1200">
                <a:solidFill>
                  <a:schemeClr val="tx1"/>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1000" kern="1200">
                <a:solidFill>
                  <a:schemeClr val="tx1"/>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900" kern="1200">
                <a:solidFill>
                  <a:schemeClr val="tx1"/>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900" kern="1200">
                <a:solidFill>
                  <a:schemeClr val="tx1"/>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GB" sz="4000" b="1" dirty="0" smtClean="0">
                <a:solidFill>
                  <a:prstClr val="black"/>
                </a:solidFill>
              </a:rPr>
              <a:t>Base case materials</a:t>
            </a:r>
            <a:endParaRPr lang="en-GB" sz="4000" b="1" dirty="0">
              <a:solidFill>
                <a:prstClr val="black"/>
              </a:solidFill>
            </a:endParaRPr>
          </a:p>
        </p:txBody>
      </p:sp>
      <p:sp>
        <p:nvSpPr>
          <p:cNvPr id="5" name="Rectangle 4"/>
          <p:cNvSpPr/>
          <p:nvPr/>
        </p:nvSpPr>
        <p:spPr>
          <a:xfrm>
            <a:off x="6084168" y="1665300"/>
            <a:ext cx="2628293" cy="30269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285750" indent="-285750" algn="ctr">
              <a:buFont typeface="Arial" panose="020B0604020202020204" pitchFamily="34" charset="0"/>
              <a:buChar char="•"/>
            </a:pPr>
            <a:r>
              <a:rPr lang="en-GB" b="1" dirty="0" smtClean="0">
                <a:solidFill>
                  <a:prstClr val="black"/>
                </a:solidFill>
              </a:rPr>
              <a:t>North/East/West walls</a:t>
            </a:r>
            <a:endParaRPr lang="en-GB" b="1" dirty="0">
              <a:solidFill>
                <a:prstClr val="black"/>
              </a:solidFill>
            </a:endParaRPr>
          </a:p>
        </p:txBody>
      </p:sp>
      <p:sp>
        <p:nvSpPr>
          <p:cNvPr id="7" name="Rectangle 6"/>
          <p:cNvSpPr/>
          <p:nvPr/>
        </p:nvSpPr>
        <p:spPr>
          <a:xfrm>
            <a:off x="6292262" y="3921191"/>
            <a:ext cx="1809934" cy="28803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solidFill>
                  <a:prstClr val="black"/>
                </a:solidFill>
              </a:rPr>
              <a:t>10 mm Air </a:t>
            </a:r>
            <a:r>
              <a:rPr lang="en-GB" dirty="0">
                <a:solidFill>
                  <a:prstClr val="black"/>
                </a:solidFill>
              </a:rPr>
              <a:t>C</a:t>
            </a:r>
            <a:r>
              <a:rPr lang="en-GB" dirty="0" smtClean="0">
                <a:solidFill>
                  <a:prstClr val="black"/>
                </a:solidFill>
              </a:rPr>
              <a:t>avity</a:t>
            </a:r>
            <a:endParaRPr lang="en-GB" dirty="0">
              <a:solidFill>
                <a:prstClr val="black"/>
              </a:solidFill>
            </a:endParaRPr>
          </a:p>
        </p:txBody>
      </p:sp>
      <p:sp>
        <p:nvSpPr>
          <p:cNvPr id="8" name="Rectangle 7"/>
          <p:cNvSpPr/>
          <p:nvPr/>
        </p:nvSpPr>
        <p:spPr>
          <a:xfrm>
            <a:off x="6084468" y="4109691"/>
            <a:ext cx="3057162" cy="28803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solidFill>
                  <a:prstClr val="black"/>
                </a:solidFill>
              </a:rPr>
              <a:t>30 mm Plasterboard (2 layers)</a:t>
            </a:r>
            <a:endParaRPr lang="en-GB" dirty="0">
              <a:solidFill>
                <a:prstClr val="black"/>
              </a:solidFill>
            </a:endParaRPr>
          </a:p>
        </p:txBody>
      </p:sp>
      <p:cxnSp>
        <p:nvCxnSpPr>
          <p:cNvPr id="9" name="Straight Arrow Connector 8"/>
          <p:cNvCxnSpPr/>
          <p:nvPr/>
        </p:nvCxnSpPr>
        <p:spPr>
          <a:xfrm>
            <a:off x="6782100" y="3238803"/>
            <a:ext cx="0" cy="56020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0" name="Straight Arrow Connector 9"/>
          <p:cNvCxnSpPr/>
          <p:nvPr/>
        </p:nvCxnSpPr>
        <p:spPr>
          <a:xfrm>
            <a:off x="6468850" y="3206785"/>
            <a:ext cx="13304" cy="75645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1" name="Rectangle 10"/>
          <p:cNvSpPr/>
          <p:nvPr/>
        </p:nvSpPr>
        <p:spPr>
          <a:xfrm>
            <a:off x="2407990" y="3066202"/>
            <a:ext cx="1811746" cy="28803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solidFill>
                  <a:prstClr val="black"/>
                </a:solidFill>
              </a:rPr>
              <a:t>140mm Concrete</a:t>
            </a:r>
            <a:endParaRPr lang="en-GB" dirty="0">
              <a:solidFill>
                <a:prstClr val="black"/>
              </a:solidFill>
            </a:endParaRPr>
          </a:p>
        </p:txBody>
      </p:sp>
      <p:sp>
        <p:nvSpPr>
          <p:cNvPr id="15" name="Rectangle 14"/>
          <p:cNvSpPr/>
          <p:nvPr/>
        </p:nvSpPr>
        <p:spPr>
          <a:xfrm>
            <a:off x="323528" y="1665300"/>
            <a:ext cx="2664295" cy="32354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285750" indent="-285750" algn="ctr">
              <a:buFont typeface="Arial" panose="020B0604020202020204" pitchFamily="34" charset="0"/>
              <a:buChar char="•"/>
            </a:pPr>
            <a:r>
              <a:rPr lang="en-GB" b="1" dirty="0" smtClean="0">
                <a:solidFill>
                  <a:prstClr val="black"/>
                </a:solidFill>
              </a:rPr>
              <a:t>Ceiling/floor(reversed)</a:t>
            </a:r>
            <a:endParaRPr lang="en-GB" b="1" dirty="0">
              <a:solidFill>
                <a:prstClr val="black"/>
              </a:solidFill>
            </a:endParaRPr>
          </a:p>
        </p:txBody>
      </p:sp>
      <p:sp>
        <p:nvSpPr>
          <p:cNvPr id="16" name="Rectangle 15"/>
          <p:cNvSpPr/>
          <p:nvPr/>
        </p:nvSpPr>
        <p:spPr>
          <a:xfrm>
            <a:off x="2423664" y="2150310"/>
            <a:ext cx="2724400" cy="26340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solidFill>
                  <a:prstClr val="black"/>
                </a:solidFill>
              </a:rPr>
              <a:t>18mm Chipboard (exterior)</a:t>
            </a:r>
            <a:endParaRPr lang="en-GB" dirty="0">
              <a:solidFill>
                <a:prstClr val="black"/>
              </a:solidFill>
            </a:endParaRPr>
          </a:p>
        </p:txBody>
      </p:sp>
      <p:sp>
        <p:nvSpPr>
          <p:cNvPr id="17" name="Rectangle 16"/>
          <p:cNvSpPr/>
          <p:nvPr/>
        </p:nvSpPr>
        <p:spPr>
          <a:xfrm>
            <a:off x="2421326" y="4170004"/>
            <a:ext cx="1718625" cy="26340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solidFill>
                  <a:prstClr val="black"/>
                </a:solidFill>
              </a:rPr>
              <a:t>95mm Air Cavity</a:t>
            </a:r>
            <a:endParaRPr lang="en-GB" dirty="0">
              <a:solidFill>
                <a:prstClr val="black"/>
              </a:solidFill>
            </a:endParaRPr>
          </a:p>
        </p:txBody>
      </p:sp>
      <p:cxnSp>
        <p:nvCxnSpPr>
          <p:cNvPr id="18" name="Straight Arrow Connector 17"/>
          <p:cNvCxnSpPr/>
          <p:nvPr/>
        </p:nvCxnSpPr>
        <p:spPr>
          <a:xfrm flipV="1">
            <a:off x="1863261" y="2289939"/>
            <a:ext cx="635943" cy="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9" name="Straight Arrow Connector 28"/>
          <p:cNvCxnSpPr/>
          <p:nvPr/>
        </p:nvCxnSpPr>
        <p:spPr>
          <a:xfrm flipV="1">
            <a:off x="1863261" y="3204621"/>
            <a:ext cx="635943" cy="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0" name="Straight Arrow Connector 29"/>
          <p:cNvCxnSpPr/>
          <p:nvPr/>
        </p:nvCxnSpPr>
        <p:spPr>
          <a:xfrm flipV="1">
            <a:off x="1863261" y="2514626"/>
            <a:ext cx="635943" cy="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31" name="Rectangle 30"/>
          <p:cNvSpPr/>
          <p:nvPr/>
        </p:nvSpPr>
        <p:spPr>
          <a:xfrm>
            <a:off x="6088106" y="4394603"/>
            <a:ext cx="1224136" cy="32354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285750" indent="-285750" algn="ctr">
              <a:buFont typeface="Arial" panose="020B0604020202020204" pitchFamily="34" charset="0"/>
              <a:buChar char="•"/>
            </a:pPr>
            <a:r>
              <a:rPr lang="en-GB" b="1" dirty="0" smtClean="0">
                <a:solidFill>
                  <a:prstClr val="black"/>
                </a:solidFill>
              </a:rPr>
              <a:t>Glazing</a:t>
            </a:r>
            <a:endParaRPr lang="en-GB" b="1" dirty="0">
              <a:solidFill>
                <a:prstClr val="black"/>
              </a:solidFill>
            </a:endParaRPr>
          </a:p>
        </p:txBody>
      </p:sp>
      <p:grpSp>
        <p:nvGrpSpPr>
          <p:cNvPr id="32" name="Group 31"/>
          <p:cNvGrpSpPr/>
          <p:nvPr/>
        </p:nvGrpSpPr>
        <p:grpSpPr>
          <a:xfrm rot="5400000">
            <a:off x="5957349" y="5218683"/>
            <a:ext cx="1228407" cy="387927"/>
            <a:chOff x="630088" y="4488547"/>
            <a:chExt cx="1228407" cy="387927"/>
          </a:xfrm>
        </p:grpSpPr>
        <p:cxnSp>
          <p:nvCxnSpPr>
            <p:cNvPr id="33" name="Straight Connector 32"/>
            <p:cNvCxnSpPr/>
            <p:nvPr/>
          </p:nvCxnSpPr>
          <p:spPr>
            <a:xfrm>
              <a:off x="1858495" y="4528207"/>
              <a:ext cx="0" cy="3086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30088" y="4528208"/>
              <a:ext cx="0" cy="30860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33881" y="4488547"/>
              <a:ext cx="1224614" cy="79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6" name="Rectangle 35"/>
            <p:cNvSpPr/>
            <p:nvPr/>
          </p:nvSpPr>
          <p:spPr>
            <a:xfrm>
              <a:off x="633881" y="4797152"/>
              <a:ext cx="1224614" cy="79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pic>
        <p:nvPicPr>
          <p:cNvPr id="37" name="Picture 36"/>
          <p:cNvPicPr>
            <a:picLocks noChangeAspect="1"/>
          </p:cNvPicPr>
          <p:nvPr/>
        </p:nvPicPr>
        <p:blipFill>
          <a:blip r:embed="rId3"/>
          <a:stretch>
            <a:fillRect/>
          </a:stretch>
        </p:blipFill>
        <p:spPr>
          <a:xfrm>
            <a:off x="6295319" y="5996886"/>
            <a:ext cx="243861" cy="668789"/>
          </a:xfrm>
          <a:prstGeom prst="rect">
            <a:avLst/>
          </a:prstGeom>
        </p:spPr>
      </p:pic>
      <p:cxnSp>
        <p:nvCxnSpPr>
          <p:cNvPr id="38" name="Straight Arrow Connector 37"/>
          <p:cNvCxnSpPr/>
          <p:nvPr/>
        </p:nvCxnSpPr>
        <p:spPr>
          <a:xfrm>
            <a:off x="6725856" y="6038163"/>
            <a:ext cx="0" cy="12877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9" name="Straight Arrow Connector 38"/>
          <p:cNvCxnSpPr/>
          <p:nvPr/>
        </p:nvCxnSpPr>
        <p:spPr>
          <a:xfrm>
            <a:off x="6576816" y="6038163"/>
            <a:ext cx="0" cy="34480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40" name="Rectangle 39"/>
          <p:cNvSpPr/>
          <p:nvPr/>
        </p:nvSpPr>
        <p:spPr>
          <a:xfrm>
            <a:off x="6556566" y="6124733"/>
            <a:ext cx="1719632" cy="28803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prstClr val="black"/>
                </a:solidFill>
              </a:rPr>
              <a:t>6</a:t>
            </a:r>
            <a:r>
              <a:rPr lang="en-GB" dirty="0" smtClean="0">
                <a:solidFill>
                  <a:prstClr val="black"/>
                </a:solidFill>
              </a:rPr>
              <a:t>mm Plate glass</a:t>
            </a:r>
            <a:endParaRPr lang="en-GB" dirty="0">
              <a:solidFill>
                <a:prstClr val="black"/>
              </a:solidFill>
            </a:endParaRPr>
          </a:p>
        </p:txBody>
      </p:sp>
      <p:sp>
        <p:nvSpPr>
          <p:cNvPr id="41" name="Rectangle 40"/>
          <p:cNvSpPr/>
          <p:nvPr/>
        </p:nvSpPr>
        <p:spPr>
          <a:xfrm>
            <a:off x="6417249" y="6343475"/>
            <a:ext cx="1261058" cy="2772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solidFill>
                  <a:prstClr val="black"/>
                </a:solidFill>
              </a:rPr>
              <a:t>12mm Gap</a:t>
            </a:r>
            <a:endParaRPr lang="en-GB" dirty="0">
              <a:solidFill>
                <a:prstClr val="black"/>
              </a:solidFill>
            </a:endParaRPr>
          </a:p>
        </p:txBody>
      </p:sp>
      <p:sp>
        <p:nvSpPr>
          <p:cNvPr id="42" name="Rectangle 41"/>
          <p:cNvSpPr/>
          <p:nvPr/>
        </p:nvSpPr>
        <p:spPr>
          <a:xfrm>
            <a:off x="6259152" y="6521659"/>
            <a:ext cx="1719632" cy="28803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prstClr val="black"/>
                </a:solidFill>
              </a:rPr>
              <a:t>6</a:t>
            </a:r>
            <a:r>
              <a:rPr lang="en-GB" dirty="0" smtClean="0">
                <a:solidFill>
                  <a:prstClr val="black"/>
                </a:solidFill>
              </a:rPr>
              <a:t>mm Plate glass</a:t>
            </a:r>
            <a:endParaRPr lang="en-GB" dirty="0">
              <a:solidFill>
                <a:prstClr val="black"/>
              </a:solidFill>
            </a:endParaRPr>
          </a:p>
        </p:txBody>
      </p:sp>
      <p:sp>
        <p:nvSpPr>
          <p:cNvPr id="64" name="Rectangle 63"/>
          <p:cNvSpPr/>
          <p:nvPr/>
        </p:nvSpPr>
        <p:spPr>
          <a:xfrm>
            <a:off x="2423663" y="2369401"/>
            <a:ext cx="3588497" cy="26340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solidFill>
                  <a:prstClr val="black"/>
                </a:solidFill>
              </a:rPr>
              <a:t>25mm Insulation (mineral wool </a:t>
            </a:r>
            <a:r>
              <a:rPr lang="en-GB" dirty="0" err="1" smtClean="0">
                <a:solidFill>
                  <a:prstClr val="black"/>
                </a:solidFill>
              </a:rPr>
              <a:t>batt</a:t>
            </a:r>
            <a:r>
              <a:rPr lang="en-GB" dirty="0" smtClean="0">
                <a:solidFill>
                  <a:prstClr val="black"/>
                </a:solidFill>
              </a:rPr>
              <a:t>)</a:t>
            </a:r>
            <a:endParaRPr lang="en-GB" dirty="0">
              <a:solidFill>
                <a:prstClr val="black"/>
              </a:solidFill>
            </a:endParaRPr>
          </a:p>
        </p:txBody>
      </p:sp>
      <p:cxnSp>
        <p:nvCxnSpPr>
          <p:cNvPr id="73" name="Straight Arrow Connector 72"/>
          <p:cNvCxnSpPr/>
          <p:nvPr/>
        </p:nvCxnSpPr>
        <p:spPr>
          <a:xfrm flipV="1">
            <a:off x="1855516" y="3836747"/>
            <a:ext cx="635943" cy="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74" name="Rectangle 73"/>
          <p:cNvSpPr/>
          <p:nvPr/>
        </p:nvSpPr>
        <p:spPr>
          <a:xfrm>
            <a:off x="2401507" y="3703421"/>
            <a:ext cx="1182986" cy="26340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prstClr val="black"/>
                </a:solidFill>
              </a:rPr>
              <a:t>1</a:t>
            </a:r>
            <a:r>
              <a:rPr lang="en-GB" dirty="0" smtClean="0">
                <a:solidFill>
                  <a:prstClr val="black"/>
                </a:solidFill>
              </a:rPr>
              <a:t>mm Steel</a:t>
            </a:r>
            <a:endParaRPr lang="en-GB" dirty="0">
              <a:solidFill>
                <a:prstClr val="black"/>
              </a:solidFill>
            </a:endParaRPr>
          </a:p>
        </p:txBody>
      </p:sp>
      <p:cxnSp>
        <p:nvCxnSpPr>
          <p:cNvPr id="75" name="Straight Arrow Connector 74"/>
          <p:cNvCxnSpPr/>
          <p:nvPr/>
        </p:nvCxnSpPr>
        <p:spPr>
          <a:xfrm flipV="1">
            <a:off x="1863798" y="4301705"/>
            <a:ext cx="635943" cy="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nvGrpSpPr>
          <p:cNvPr id="79" name="Group 78"/>
          <p:cNvGrpSpPr/>
          <p:nvPr/>
        </p:nvGrpSpPr>
        <p:grpSpPr>
          <a:xfrm>
            <a:off x="552968" y="2221536"/>
            <a:ext cx="1316599" cy="2603977"/>
            <a:chOff x="552968" y="2221536"/>
            <a:chExt cx="1316599" cy="2603977"/>
          </a:xfrm>
        </p:grpSpPr>
        <p:sp>
          <p:nvSpPr>
            <p:cNvPr id="12" name="Rectangle 11"/>
            <p:cNvSpPr/>
            <p:nvPr/>
          </p:nvSpPr>
          <p:spPr>
            <a:xfrm>
              <a:off x="558306" y="2221536"/>
              <a:ext cx="1296144" cy="139629"/>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p:nvSpPr>
          <p:spPr>
            <a:xfrm>
              <a:off x="552968" y="3879968"/>
              <a:ext cx="1304956" cy="84347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3" name="Freeform 62"/>
            <p:cNvSpPr/>
            <p:nvPr/>
          </p:nvSpPr>
          <p:spPr>
            <a:xfrm>
              <a:off x="561975" y="2390775"/>
              <a:ext cx="1307592" cy="209550"/>
            </a:xfrm>
            <a:custGeom>
              <a:avLst/>
              <a:gdLst>
                <a:gd name="connsiteX0" fmla="*/ 0 w 1307592"/>
                <a:gd name="connsiteY0" fmla="*/ 0 h 209550"/>
                <a:gd name="connsiteX1" fmla="*/ 104775 w 1307592"/>
                <a:gd name="connsiteY1" fmla="*/ 190500 h 209550"/>
                <a:gd name="connsiteX2" fmla="*/ 228600 w 1307592"/>
                <a:gd name="connsiteY2" fmla="*/ 9525 h 209550"/>
                <a:gd name="connsiteX3" fmla="*/ 361950 w 1307592"/>
                <a:gd name="connsiteY3" fmla="*/ 200025 h 209550"/>
                <a:gd name="connsiteX4" fmla="*/ 485775 w 1307592"/>
                <a:gd name="connsiteY4" fmla="*/ 9525 h 209550"/>
                <a:gd name="connsiteX5" fmla="*/ 609600 w 1307592"/>
                <a:gd name="connsiteY5" fmla="*/ 200025 h 209550"/>
                <a:gd name="connsiteX6" fmla="*/ 733425 w 1307592"/>
                <a:gd name="connsiteY6" fmla="*/ 9525 h 209550"/>
                <a:gd name="connsiteX7" fmla="*/ 866775 w 1307592"/>
                <a:gd name="connsiteY7" fmla="*/ 209550 h 209550"/>
                <a:gd name="connsiteX8" fmla="*/ 990600 w 1307592"/>
                <a:gd name="connsiteY8" fmla="*/ 9525 h 209550"/>
                <a:gd name="connsiteX9" fmla="*/ 1114425 w 1307592"/>
                <a:gd name="connsiteY9" fmla="*/ 209550 h 209550"/>
                <a:gd name="connsiteX10" fmla="*/ 1238250 w 1307592"/>
                <a:gd name="connsiteY10" fmla="*/ 9525 h 209550"/>
                <a:gd name="connsiteX11" fmla="*/ 1304925 w 1307592"/>
                <a:gd name="connsiteY11" fmla="*/ 85725 h 209550"/>
                <a:gd name="connsiteX12" fmla="*/ 1295400 w 1307592"/>
                <a:gd name="connsiteY12" fmla="*/ 85725 h 209550"/>
                <a:gd name="connsiteX13" fmla="*/ 1295400 w 1307592"/>
                <a:gd name="connsiteY13" fmla="*/ 85725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592" h="209550">
                  <a:moveTo>
                    <a:pt x="0" y="0"/>
                  </a:moveTo>
                  <a:cubicBezTo>
                    <a:pt x="33337" y="94456"/>
                    <a:pt x="66675" y="188912"/>
                    <a:pt x="104775" y="190500"/>
                  </a:cubicBezTo>
                  <a:cubicBezTo>
                    <a:pt x="142875" y="192088"/>
                    <a:pt x="185738" y="7938"/>
                    <a:pt x="228600" y="9525"/>
                  </a:cubicBezTo>
                  <a:cubicBezTo>
                    <a:pt x="271462" y="11112"/>
                    <a:pt x="319088" y="200025"/>
                    <a:pt x="361950" y="200025"/>
                  </a:cubicBezTo>
                  <a:cubicBezTo>
                    <a:pt x="404812" y="200025"/>
                    <a:pt x="444500" y="9525"/>
                    <a:pt x="485775" y="9525"/>
                  </a:cubicBezTo>
                  <a:cubicBezTo>
                    <a:pt x="527050" y="9525"/>
                    <a:pt x="568325" y="200025"/>
                    <a:pt x="609600" y="200025"/>
                  </a:cubicBezTo>
                  <a:cubicBezTo>
                    <a:pt x="650875" y="200025"/>
                    <a:pt x="690563" y="7938"/>
                    <a:pt x="733425" y="9525"/>
                  </a:cubicBezTo>
                  <a:cubicBezTo>
                    <a:pt x="776287" y="11112"/>
                    <a:pt x="823913" y="209550"/>
                    <a:pt x="866775" y="209550"/>
                  </a:cubicBezTo>
                  <a:cubicBezTo>
                    <a:pt x="909637" y="209550"/>
                    <a:pt x="949325" y="9525"/>
                    <a:pt x="990600" y="9525"/>
                  </a:cubicBezTo>
                  <a:cubicBezTo>
                    <a:pt x="1031875" y="9525"/>
                    <a:pt x="1073150" y="209550"/>
                    <a:pt x="1114425" y="209550"/>
                  </a:cubicBezTo>
                  <a:cubicBezTo>
                    <a:pt x="1155700" y="209550"/>
                    <a:pt x="1206500" y="30162"/>
                    <a:pt x="1238250" y="9525"/>
                  </a:cubicBezTo>
                  <a:cubicBezTo>
                    <a:pt x="1270000" y="-11112"/>
                    <a:pt x="1295400" y="73025"/>
                    <a:pt x="1304925" y="85725"/>
                  </a:cubicBezTo>
                  <a:cubicBezTo>
                    <a:pt x="1314450" y="98425"/>
                    <a:pt x="1295400" y="85725"/>
                    <a:pt x="1295400" y="85725"/>
                  </a:cubicBezTo>
                  <a:lnTo>
                    <a:pt x="1295400" y="85725"/>
                  </a:ln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71" name="Group 70"/>
            <p:cNvGrpSpPr/>
            <p:nvPr/>
          </p:nvGrpSpPr>
          <p:grpSpPr>
            <a:xfrm>
              <a:off x="558306" y="2628621"/>
              <a:ext cx="1290398" cy="1164534"/>
              <a:chOff x="558306" y="2390775"/>
              <a:chExt cx="1290398" cy="1164534"/>
            </a:xfrm>
          </p:grpSpPr>
          <p:cxnSp>
            <p:nvCxnSpPr>
              <p:cNvPr id="67" name="Straight Connector 66"/>
              <p:cNvCxnSpPr>
                <a:stCxn id="65" idx="0"/>
                <a:endCxn id="65" idx="2"/>
              </p:cNvCxnSpPr>
              <p:nvPr/>
            </p:nvCxnSpPr>
            <p:spPr>
              <a:xfrm>
                <a:off x="1203505" y="2390775"/>
                <a:ext cx="0" cy="116453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547665" y="2390775"/>
                <a:ext cx="0" cy="116453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52683" y="2390775"/>
                <a:ext cx="0" cy="116453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558306" y="2390775"/>
                <a:ext cx="1290398" cy="11645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72" name="Rectangle 71"/>
            <p:cNvSpPr/>
            <p:nvPr/>
          </p:nvSpPr>
          <p:spPr>
            <a:xfrm>
              <a:off x="558306" y="3809088"/>
              <a:ext cx="1290398" cy="45719"/>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6" name="Rectangle 75"/>
            <p:cNvSpPr/>
            <p:nvPr/>
          </p:nvSpPr>
          <p:spPr>
            <a:xfrm>
              <a:off x="561976" y="4748609"/>
              <a:ext cx="1285508" cy="7690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cxnSp>
        <p:nvCxnSpPr>
          <p:cNvPr id="77" name="Straight Arrow Connector 76"/>
          <p:cNvCxnSpPr/>
          <p:nvPr/>
        </p:nvCxnSpPr>
        <p:spPr>
          <a:xfrm flipV="1">
            <a:off x="1863468" y="4787499"/>
            <a:ext cx="635943" cy="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78" name="Rectangle 77"/>
          <p:cNvSpPr/>
          <p:nvPr/>
        </p:nvSpPr>
        <p:spPr>
          <a:xfrm>
            <a:off x="2401507" y="4662240"/>
            <a:ext cx="2203529" cy="26340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solidFill>
                  <a:prstClr val="black"/>
                </a:solidFill>
              </a:rPr>
              <a:t>12.5mm Plasterboard</a:t>
            </a:r>
            <a:endParaRPr lang="en-GB" dirty="0">
              <a:solidFill>
                <a:prstClr val="black"/>
              </a:solidFill>
            </a:endParaRPr>
          </a:p>
        </p:txBody>
      </p:sp>
      <p:sp>
        <p:nvSpPr>
          <p:cNvPr id="84" name="Rectangle 83"/>
          <p:cNvSpPr/>
          <p:nvPr/>
        </p:nvSpPr>
        <p:spPr>
          <a:xfrm>
            <a:off x="6559231" y="3757524"/>
            <a:ext cx="1806101" cy="26340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solidFill>
                  <a:prstClr val="black"/>
                </a:solidFill>
              </a:rPr>
              <a:t>50 mm Insulation</a:t>
            </a:r>
            <a:endParaRPr lang="en-GB" dirty="0">
              <a:solidFill>
                <a:prstClr val="black"/>
              </a:solidFill>
            </a:endParaRPr>
          </a:p>
        </p:txBody>
      </p:sp>
      <p:cxnSp>
        <p:nvCxnSpPr>
          <p:cNvPr id="86" name="Straight Arrow Connector 85"/>
          <p:cNvCxnSpPr/>
          <p:nvPr/>
        </p:nvCxnSpPr>
        <p:spPr>
          <a:xfrm>
            <a:off x="7145660" y="3206785"/>
            <a:ext cx="0" cy="39506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90" name="Straight Arrow Connector 89"/>
          <p:cNvCxnSpPr/>
          <p:nvPr/>
        </p:nvCxnSpPr>
        <p:spPr>
          <a:xfrm>
            <a:off x="7348173" y="3206785"/>
            <a:ext cx="0" cy="18180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91" name="Rectangle 90"/>
          <p:cNvSpPr/>
          <p:nvPr/>
        </p:nvSpPr>
        <p:spPr>
          <a:xfrm>
            <a:off x="6970120" y="3568443"/>
            <a:ext cx="1809934" cy="28803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solidFill>
                  <a:prstClr val="black"/>
                </a:solidFill>
              </a:rPr>
              <a:t>10 mm Air </a:t>
            </a:r>
            <a:r>
              <a:rPr lang="en-GB" dirty="0">
                <a:solidFill>
                  <a:prstClr val="black"/>
                </a:solidFill>
              </a:rPr>
              <a:t>C</a:t>
            </a:r>
            <a:r>
              <a:rPr lang="en-GB" dirty="0" smtClean="0">
                <a:solidFill>
                  <a:prstClr val="black"/>
                </a:solidFill>
              </a:rPr>
              <a:t>avity</a:t>
            </a:r>
            <a:endParaRPr lang="en-GB" dirty="0">
              <a:solidFill>
                <a:prstClr val="black"/>
              </a:solidFill>
            </a:endParaRPr>
          </a:p>
        </p:txBody>
      </p:sp>
      <p:grpSp>
        <p:nvGrpSpPr>
          <p:cNvPr id="97" name="Group 96"/>
          <p:cNvGrpSpPr/>
          <p:nvPr/>
        </p:nvGrpSpPr>
        <p:grpSpPr>
          <a:xfrm>
            <a:off x="6180314" y="2155329"/>
            <a:ext cx="1259306" cy="1055444"/>
            <a:chOff x="6178510" y="1907710"/>
            <a:chExt cx="1259306" cy="1055444"/>
          </a:xfrm>
        </p:grpSpPr>
        <p:sp>
          <p:nvSpPr>
            <p:cNvPr id="80" name="Rectangle 79"/>
            <p:cNvSpPr/>
            <p:nvPr/>
          </p:nvSpPr>
          <p:spPr>
            <a:xfrm>
              <a:off x="6178510" y="1926924"/>
              <a:ext cx="91447" cy="1034282"/>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1" name="Rectangle 80"/>
            <p:cNvSpPr/>
            <p:nvPr/>
          </p:nvSpPr>
          <p:spPr>
            <a:xfrm>
              <a:off x="6291381" y="1926924"/>
              <a:ext cx="91447" cy="1034282"/>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2" name="Rectangle 81"/>
            <p:cNvSpPr/>
            <p:nvPr/>
          </p:nvSpPr>
          <p:spPr>
            <a:xfrm>
              <a:off x="6412389" y="1926924"/>
              <a:ext cx="122853" cy="10362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3" name="Freeform 82"/>
            <p:cNvSpPr/>
            <p:nvPr/>
          </p:nvSpPr>
          <p:spPr>
            <a:xfrm>
              <a:off x="6557427" y="1924050"/>
              <a:ext cx="510123" cy="1038225"/>
            </a:xfrm>
            <a:custGeom>
              <a:avLst/>
              <a:gdLst>
                <a:gd name="connsiteX0" fmla="*/ 5298 w 510123"/>
                <a:gd name="connsiteY0" fmla="*/ 1038225 h 1038225"/>
                <a:gd name="connsiteX1" fmla="*/ 510123 w 510123"/>
                <a:gd name="connsiteY1" fmla="*/ 885825 h 1038225"/>
                <a:gd name="connsiteX2" fmla="*/ 5298 w 510123"/>
                <a:gd name="connsiteY2" fmla="*/ 800100 h 1038225"/>
                <a:gd name="connsiteX3" fmla="*/ 500598 w 510123"/>
                <a:gd name="connsiteY3" fmla="*/ 666750 h 1038225"/>
                <a:gd name="connsiteX4" fmla="*/ 14823 w 510123"/>
                <a:gd name="connsiteY4" fmla="*/ 542925 h 1038225"/>
                <a:gd name="connsiteX5" fmla="*/ 491073 w 510123"/>
                <a:gd name="connsiteY5" fmla="*/ 428625 h 1038225"/>
                <a:gd name="connsiteX6" fmla="*/ 14823 w 510123"/>
                <a:gd name="connsiteY6" fmla="*/ 295275 h 1038225"/>
                <a:gd name="connsiteX7" fmla="*/ 491073 w 510123"/>
                <a:gd name="connsiteY7" fmla="*/ 180975 h 1038225"/>
                <a:gd name="connsiteX8" fmla="*/ 14823 w 510123"/>
                <a:gd name="connsiteY8" fmla="*/ 57150 h 1038225"/>
                <a:gd name="connsiteX9" fmla="*/ 167223 w 510123"/>
                <a:gd name="connsiteY9"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0123" h="1038225">
                  <a:moveTo>
                    <a:pt x="5298" y="1038225"/>
                  </a:moveTo>
                  <a:cubicBezTo>
                    <a:pt x="257710" y="981868"/>
                    <a:pt x="510123" y="925512"/>
                    <a:pt x="510123" y="885825"/>
                  </a:cubicBezTo>
                  <a:cubicBezTo>
                    <a:pt x="510123" y="846138"/>
                    <a:pt x="6885" y="836612"/>
                    <a:pt x="5298" y="800100"/>
                  </a:cubicBezTo>
                  <a:cubicBezTo>
                    <a:pt x="3711" y="763588"/>
                    <a:pt x="499011" y="709612"/>
                    <a:pt x="500598" y="666750"/>
                  </a:cubicBezTo>
                  <a:cubicBezTo>
                    <a:pt x="502185" y="623888"/>
                    <a:pt x="16410" y="582612"/>
                    <a:pt x="14823" y="542925"/>
                  </a:cubicBezTo>
                  <a:cubicBezTo>
                    <a:pt x="13236" y="503238"/>
                    <a:pt x="491073" y="469900"/>
                    <a:pt x="491073" y="428625"/>
                  </a:cubicBezTo>
                  <a:cubicBezTo>
                    <a:pt x="491073" y="387350"/>
                    <a:pt x="14823" y="336550"/>
                    <a:pt x="14823" y="295275"/>
                  </a:cubicBezTo>
                  <a:cubicBezTo>
                    <a:pt x="14823" y="254000"/>
                    <a:pt x="491073" y="220662"/>
                    <a:pt x="491073" y="180975"/>
                  </a:cubicBezTo>
                  <a:cubicBezTo>
                    <a:pt x="491073" y="141288"/>
                    <a:pt x="68798" y="87312"/>
                    <a:pt x="14823" y="57150"/>
                  </a:cubicBezTo>
                  <a:cubicBezTo>
                    <a:pt x="-39152" y="26987"/>
                    <a:pt x="64035" y="13493"/>
                    <a:pt x="167223" y="0"/>
                  </a:cubicBez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5" name="Rectangle 84"/>
            <p:cNvSpPr/>
            <p:nvPr/>
          </p:nvSpPr>
          <p:spPr>
            <a:xfrm>
              <a:off x="7082430" y="1908188"/>
              <a:ext cx="122853" cy="10362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3" name="Rectangle 92"/>
            <p:cNvSpPr/>
            <p:nvPr/>
          </p:nvSpPr>
          <p:spPr>
            <a:xfrm>
              <a:off x="7233498" y="1907710"/>
              <a:ext cx="91447" cy="1034282"/>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4" name="Rectangle 93"/>
            <p:cNvSpPr/>
            <p:nvPr/>
          </p:nvSpPr>
          <p:spPr>
            <a:xfrm>
              <a:off x="7346369" y="1907710"/>
              <a:ext cx="91447" cy="1034282"/>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96" name="Rectangle 95"/>
          <p:cNvSpPr/>
          <p:nvPr/>
        </p:nvSpPr>
        <p:spPr>
          <a:xfrm>
            <a:off x="7119043" y="3346644"/>
            <a:ext cx="2071900" cy="28803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solidFill>
                  <a:prstClr val="black"/>
                </a:solidFill>
              </a:rPr>
              <a:t>30 mm Plasterboard</a:t>
            </a:r>
            <a:endParaRPr lang="en-GB" dirty="0">
              <a:solidFill>
                <a:prstClr val="black"/>
              </a:solidFill>
            </a:endParaRPr>
          </a:p>
        </p:txBody>
      </p:sp>
      <p:sp>
        <p:nvSpPr>
          <p:cNvPr id="100" name="Rectangle 99"/>
          <p:cNvSpPr/>
          <p:nvPr/>
        </p:nvSpPr>
        <p:spPr>
          <a:xfrm>
            <a:off x="323528" y="4988418"/>
            <a:ext cx="1224136" cy="32354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285750" indent="-285750" algn="ctr">
              <a:buFont typeface="Arial" panose="020B0604020202020204" pitchFamily="34" charset="0"/>
              <a:buChar char="•"/>
            </a:pPr>
            <a:r>
              <a:rPr lang="en-GB" b="1" dirty="0">
                <a:solidFill>
                  <a:prstClr val="black"/>
                </a:solidFill>
              </a:rPr>
              <a:t>Façade</a:t>
            </a:r>
          </a:p>
        </p:txBody>
      </p:sp>
      <p:grpSp>
        <p:nvGrpSpPr>
          <p:cNvPr id="112" name="Group 111"/>
          <p:cNvGrpSpPr/>
          <p:nvPr/>
        </p:nvGrpSpPr>
        <p:grpSpPr>
          <a:xfrm>
            <a:off x="611559" y="5438289"/>
            <a:ext cx="1487644" cy="1316613"/>
            <a:chOff x="611559" y="5438289"/>
            <a:chExt cx="1487644" cy="1316613"/>
          </a:xfrm>
        </p:grpSpPr>
        <p:sp>
          <p:nvSpPr>
            <p:cNvPr id="101" name="Rectangle 100"/>
            <p:cNvSpPr/>
            <p:nvPr/>
          </p:nvSpPr>
          <p:spPr>
            <a:xfrm rot="5400000">
              <a:off x="989" y="6075074"/>
              <a:ext cx="1290398" cy="69258"/>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3" name="Freeform 102"/>
            <p:cNvSpPr/>
            <p:nvPr/>
          </p:nvSpPr>
          <p:spPr>
            <a:xfrm rot="5400000">
              <a:off x="297472" y="5988855"/>
              <a:ext cx="1307592" cy="209550"/>
            </a:xfrm>
            <a:custGeom>
              <a:avLst/>
              <a:gdLst>
                <a:gd name="connsiteX0" fmla="*/ 0 w 1307592"/>
                <a:gd name="connsiteY0" fmla="*/ 0 h 209550"/>
                <a:gd name="connsiteX1" fmla="*/ 104775 w 1307592"/>
                <a:gd name="connsiteY1" fmla="*/ 190500 h 209550"/>
                <a:gd name="connsiteX2" fmla="*/ 228600 w 1307592"/>
                <a:gd name="connsiteY2" fmla="*/ 9525 h 209550"/>
                <a:gd name="connsiteX3" fmla="*/ 361950 w 1307592"/>
                <a:gd name="connsiteY3" fmla="*/ 200025 h 209550"/>
                <a:gd name="connsiteX4" fmla="*/ 485775 w 1307592"/>
                <a:gd name="connsiteY4" fmla="*/ 9525 h 209550"/>
                <a:gd name="connsiteX5" fmla="*/ 609600 w 1307592"/>
                <a:gd name="connsiteY5" fmla="*/ 200025 h 209550"/>
                <a:gd name="connsiteX6" fmla="*/ 733425 w 1307592"/>
                <a:gd name="connsiteY6" fmla="*/ 9525 h 209550"/>
                <a:gd name="connsiteX7" fmla="*/ 866775 w 1307592"/>
                <a:gd name="connsiteY7" fmla="*/ 209550 h 209550"/>
                <a:gd name="connsiteX8" fmla="*/ 990600 w 1307592"/>
                <a:gd name="connsiteY8" fmla="*/ 9525 h 209550"/>
                <a:gd name="connsiteX9" fmla="*/ 1114425 w 1307592"/>
                <a:gd name="connsiteY9" fmla="*/ 209550 h 209550"/>
                <a:gd name="connsiteX10" fmla="*/ 1238250 w 1307592"/>
                <a:gd name="connsiteY10" fmla="*/ 9525 h 209550"/>
                <a:gd name="connsiteX11" fmla="*/ 1304925 w 1307592"/>
                <a:gd name="connsiteY11" fmla="*/ 85725 h 209550"/>
                <a:gd name="connsiteX12" fmla="*/ 1295400 w 1307592"/>
                <a:gd name="connsiteY12" fmla="*/ 85725 h 209550"/>
                <a:gd name="connsiteX13" fmla="*/ 1295400 w 1307592"/>
                <a:gd name="connsiteY13" fmla="*/ 85725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592" h="209550">
                  <a:moveTo>
                    <a:pt x="0" y="0"/>
                  </a:moveTo>
                  <a:cubicBezTo>
                    <a:pt x="33337" y="94456"/>
                    <a:pt x="66675" y="188912"/>
                    <a:pt x="104775" y="190500"/>
                  </a:cubicBezTo>
                  <a:cubicBezTo>
                    <a:pt x="142875" y="192088"/>
                    <a:pt x="185738" y="7938"/>
                    <a:pt x="228600" y="9525"/>
                  </a:cubicBezTo>
                  <a:cubicBezTo>
                    <a:pt x="271462" y="11112"/>
                    <a:pt x="319088" y="200025"/>
                    <a:pt x="361950" y="200025"/>
                  </a:cubicBezTo>
                  <a:cubicBezTo>
                    <a:pt x="404812" y="200025"/>
                    <a:pt x="444500" y="9525"/>
                    <a:pt x="485775" y="9525"/>
                  </a:cubicBezTo>
                  <a:cubicBezTo>
                    <a:pt x="527050" y="9525"/>
                    <a:pt x="568325" y="200025"/>
                    <a:pt x="609600" y="200025"/>
                  </a:cubicBezTo>
                  <a:cubicBezTo>
                    <a:pt x="650875" y="200025"/>
                    <a:pt x="690563" y="7938"/>
                    <a:pt x="733425" y="9525"/>
                  </a:cubicBezTo>
                  <a:cubicBezTo>
                    <a:pt x="776287" y="11112"/>
                    <a:pt x="823913" y="209550"/>
                    <a:pt x="866775" y="209550"/>
                  </a:cubicBezTo>
                  <a:cubicBezTo>
                    <a:pt x="909637" y="209550"/>
                    <a:pt x="949325" y="9525"/>
                    <a:pt x="990600" y="9525"/>
                  </a:cubicBezTo>
                  <a:cubicBezTo>
                    <a:pt x="1031875" y="9525"/>
                    <a:pt x="1073150" y="209550"/>
                    <a:pt x="1114425" y="209550"/>
                  </a:cubicBezTo>
                  <a:cubicBezTo>
                    <a:pt x="1155700" y="209550"/>
                    <a:pt x="1206500" y="30162"/>
                    <a:pt x="1238250" y="9525"/>
                  </a:cubicBezTo>
                  <a:cubicBezTo>
                    <a:pt x="1270000" y="-11112"/>
                    <a:pt x="1295400" y="73025"/>
                    <a:pt x="1304925" y="85725"/>
                  </a:cubicBezTo>
                  <a:cubicBezTo>
                    <a:pt x="1314450" y="98425"/>
                    <a:pt x="1295400" y="85725"/>
                    <a:pt x="1295400" y="85725"/>
                  </a:cubicBezTo>
                  <a:lnTo>
                    <a:pt x="1295400" y="85725"/>
                  </a:ln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4" name="Rectangle 103"/>
            <p:cNvSpPr/>
            <p:nvPr/>
          </p:nvSpPr>
          <p:spPr>
            <a:xfrm rot="5400000">
              <a:off x="495171" y="6016546"/>
              <a:ext cx="1296144" cy="139629"/>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5" name="Freeform 104"/>
            <p:cNvSpPr/>
            <p:nvPr/>
          </p:nvSpPr>
          <p:spPr>
            <a:xfrm>
              <a:off x="1230443" y="5442744"/>
              <a:ext cx="510123" cy="1277129"/>
            </a:xfrm>
            <a:custGeom>
              <a:avLst/>
              <a:gdLst>
                <a:gd name="connsiteX0" fmla="*/ 5298 w 510123"/>
                <a:gd name="connsiteY0" fmla="*/ 1038225 h 1038225"/>
                <a:gd name="connsiteX1" fmla="*/ 510123 w 510123"/>
                <a:gd name="connsiteY1" fmla="*/ 885825 h 1038225"/>
                <a:gd name="connsiteX2" fmla="*/ 5298 w 510123"/>
                <a:gd name="connsiteY2" fmla="*/ 800100 h 1038225"/>
                <a:gd name="connsiteX3" fmla="*/ 500598 w 510123"/>
                <a:gd name="connsiteY3" fmla="*/ 666750 h 1038225"/>
                <a:gd name="connsiteX4" fmla="*/ 14823 w 510123"/>
                <a:gd name="connsiteY4" fmla="*/ 542925 h 1038225"/>
                <a:gd name="connsiteX5" fmla="*/ 491073 w 510123"/>
                <a:gd name="connsiteY5" fmla="*/ 428625 h 1038225"/>
                <a:gd name="connsiteX6" fmla="*/ 14823 w 510123"/>
                <a:gd name="connsiteY6" fmla="*/ 295275 h 1038225"/>
                <a:gd name="connsiteX7" fmla="*/ 491073 w 510123"/>
                <a:gd name="connsiteY7" fmla="*/ 180975 h 1038225"/>
                <a:gd name="connsiteX8" fmla="*/ 14823 w 510123"/>
                <a:gd name="connsiteY8" fmla="*/ 57150 h 1038225"/>
                <a:gd name="connsiteX9" fmla="*/ 167223 w 510123"/>
                <a:gd name="connsiteY9"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0123" h="1038225">
                  <a:moveTo>
                    <a:pt x="5298" y="1038225"/>
                  </a:moveTo>
                  <a:cubicBezTo>
                    <a:pt x="257710" y="981868"/>
                    <a:pt x="510123" y="925512"/>
                    <a:pt x="510123" y="885825"/>
                  </a:cubicBezTo>
                  <a:cubicBezTo>
                    <a:pt x="510123" y="846138"/>
                    <a:pt x="6885" y="836612"/>
                    <a:pt x="5298" y="800100"/>
                  </a:cubicBezTo>
                  <a:cubicBezTo>
                    <a:pt x="3711" y="763588"/>
                    <a:pt x="499011" y="709612"/>
                    <a:pt x="500598" y="666750"/>
                  </a:cubicBezTo>
                  <a:cubicBezTo>
                    <a:pt x="502185" y="623888"/>
                    <a:pt x="16410" y="582612"/>
                    <a:pt x="14823" y="542925"/>
                  </a:cubicBezTo>
                  <a:cubicBezTo>
                    <a:pt x="13236" y="503238"/>
                    <a:pt x="491073" y="469900"/>
                    <a:pt x="491073" y="428625"/>
                  </a:cubicBezTo>
                  <a:cubicBezTo>
                    <a:pt x="491073" y="387350"/>
                    <a:pt x="14823" y="336550"/>
                    <a:pt x="14823" y="295275"/>
                  </a:cubicBezTo>
                  <a:cubicBezTo>
                    <a:pt x="14823" y="254000"/>
                    <a:pt x="491073" y="220662"/>
                    <a:pt x="491073" y="180975"/>
                  </a:cubicBezTo>
                  <a:cubicBezTo>
                    <a:pt x="491073" y="141288"/>
                    <a:pt x="68798" y="87312"/>
                    <a:pt x="14823" y="57150"/>
                  </a:cubicBezTo>
                  <a:cubicBezTo>
                    <a:pt x="-39152" y="26987"/>
                    <a:pt x="64035" y="13493"/>
                    <a:pt x="167223" y="0"/>
                  </a:cubicBez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6" name="Rectangle 105"/>
            <p:cNvSpPr/>
            <p:nvPr/>
          </p:nvSpPr>
          <p:spPr>
            <a:xfrm>
              <a:off x="707871" y="5470235"/>
              <a:ext cx="117620" cy="1284667"/>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7" name="Rectangle 106"/>
            <p:cNvSpPr/>
            <p:nvPr/>
          </p:nvSpPr>
          <p:spPr>
            <a:xfrm>
              <a:off x="1745012" y="5451296"/>
              <a:ext cx="117620" cy="1284667"/>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8" name="Rectangle 107"/>
            <p:cNvSpPr/>
            <p:nvPr/>
          </p:nvSpPr>
          <p:spPr>
            <a:xfrm>
              <a:off x="1893949" y="5451296"/>
              <a:ext cx="90613" cy="128313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9" name="Rectangle 108"/>
            <p:cNvSpPr/>
            <p:nvPr/>
          </p:nvSpPr>
          <p:spPr>
            <a:xfrm>
              <a:off x="2008590" y="5451295"/>
              <a:ext cx="90613" cy="128313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11" name="Text Placeholder 2"/>
          <p:cNvSpPr txBox="1">
            <a:spLocks/>
          </p:cNvSpPr>
          <p:nvPr/>
        </p:nvSpPr>
        <p:spPr>
          <a:xfrm>
            <a:off x="2680214" y="5120599"/>
            <a:ext cx="3046697" cy="168909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150" b="1" dirty="0" smtClean="0">
                <a:solidFill>
                  <a:prstClr val="black"/>
                </a:solidFill>
              </a:rPr>
              <a:t>From left to right</a:t>
            </a:r>
          </a:p>
          <a:p>
            <a:pPr marL="0" indent="0">
              <a:buFont typeface="Arial" pitchFamily="34" charset="0"/>
              <a:buNone/>
            </a:pPr>
            <a:endParaRPr lang="en-GB" sz="1150" b="1" dirty="0" smtClean="0">
              <a:solidFill>
                <a:prstClr val="black"/>
              </a:solidFill>
            </a:endParaRPr>
          </a:p>
          <a:p>
            <a:r>
              <a:rPr lang="en-GB" sz="1150" dirty="0">
                <a:solidFill>
                  <a:prstClr val="black"/>
                </a:solidFill>
              </a:rPr>
              <a:t>1.2 mm of steel (exterior)</a:t>
            </a:r>
          </a:p>
          <a:p>
            <a:r>
              <a:rPr lang="en-GB" sz="1150" dirty="0">
                <a:solidFill>
                  <a:prstClr val="black"/>
                </a:solidFill>
              </a:rPr>
              <a:t>75 mm of air</a:t>
            </a:r>
          </a:p>
          <a:p>
            <a:r>
              <a:rPr lang="en-GB" sz="1150" dirty="0">
                <a:solidFill>
                  <a:prstClr val="black"/>
                </a:solidFill>
              </a:rPr>
              <a:t>25 mm of insulation (fiberglass </a:t>
            </a:r>
            <a:r>
              <a:rPr lang="en-GB" sz="1150" dirty="0" err="1">
                <a:solidFill>
                  <a:prstClr val="black"/>
                </a:solidFill>
              </a:rPr>
              <a:t>batt</a:t>
            </a:r>
            <a:r>
              <a:rPr lang="en-GB" sz="1150" dirty="0">
                <a:solidFill>
                  <a:prstClr val="black"/>
                </a:solidFill>
              </a:rPr>
              <a:t>)</a:t>
            </a:r>
          </a:p>
          <a:p>
            <a:r>
              <a:rPr lang="en-GB" sz="1150" dirty="0">
                <a:solidFill>
                  <a:prstClr val="black"/>
                </a:solidFill>
              </a:rPr>
              <a:t>12.5 mm of sheathing</a:t>
            </a:r>
          </a:p>
          <a:p>
            <a:r>
              <a:rPr lang="en-GB" sz="1150" dirty="0">
                <a:solidFill>
                  <a:prstClr val="black"/>
                </a:solidFill>
              </a:rPr>
              <a:t>50 mm of insulation (mineral wool)</a:t>
            </a:r>
          </a:p>
          <a:p>
            <a:r>
              <a:rPr lang="en-GB" sz="1150" dirty="0">
                <a:solidFill>
                  <a:prstClr val="black"/>
                </a:solidFill>
              </a:rPr>
              <a:t>2 layers of plasterboard (15 mm each</a:t>
            </a:r>
            <a:r>
              <a:rPr lang="en-GB" sz="1150" dirty="0" smtClean="0">
                <a:solidFill>
                  <a:prstClr val="black"/>
                </a:solidFill>
              </a:rPr>
              <a:t>)</a:t>
            </a:r>
            <a:endParaRPr lang="en-GB" sz="1150" dirty="0">
              <a:solidFill>
                <a:prstClr val="black"/>
              </a:solidFill>
            </a:endParaRPr>
          </a:p>
        </p:txBody>
      </p:sp>
      <p:cxnSp>
        <p:nvCxnSpPr>
          <p:cNvPr id="113" name="Straight Arrow Connector 112"/>
          <p:cNvCxnSpPr/>
          <p:nvPr/>
        </p:nvCxnSpPr>
        <p:spPr>
          <a:xfrm flipV="1">
            <a:off x="2100839" y="6092861"/>
            <a:ext cx="635943" cy="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14" name="Text Placeholder 2"/>
          <p:cNvSpPr txBox="1">
            <a:spLocks/>
          </p:cNvSpPr>
          <p:nvPr/>
        </p:nvSpPr>
        <p:spPr>
          <a:xfrm>
            <a:off x="333662" y="834656"/>
            <a:ext cx="7178944" cy="648072"/>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1200" kern="1200">
                <a:solidFill>
                  <a:schemeClr val="tx1"/>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1000" kern="1200">
                <a:solidFill>
                  <a:schemeClr val="tx1"/>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900" kern="1200">
                <a:solidFill>
                  <a:schemeClr val="tx1"/>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900" kern="1200">
                <a:solidFill>
                  <a:schemeClr val="tx1"/>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GB" sz="2000" b="1" dirty="0" smtClean="0">
                <a:solidFill>
                  <a:prstClr val="black"/>
                </a:solidFill>
              </a:rPr>
              <a:t>The structure layers were taken from Tata Steel case studies.  Certain layers were slightly simplified. </a:t>
            </a:r>
            <a:endParaRPr lang="en-GB" sz="2000" b="1" dirty="0">
              <a:solidFill>
                <a:prstClr val="black"/>
              </a:solidFill>
            </a:endParaRPr>
          </a:p>
        </p:txBody>
      </p:sp>
      <p:sp>
        <p:nvSpPr>
          <p:cNvPr id="14" name="Slide Number Placeholder 13"/>
          <p:cNvSpPr>
            <a:spLocks noGrp="1"/>
          </p:cNvSpPr>
          <p:nvPr>
            <p:ph type="sldNum" sz="quarter" idx="4294967295"/>
          </p:nvPr>
        </p:nvSpPr>
        <p:spPr>
          <a:xfrm>
            <a:off x="7010400" y="6356350"/>
            <a:ext cx="2133600" cy="365125"/>
          </a:xfrm>
        </p:spPr>
        <p:txBody>
          <a:bodyPr/>
          <a:lstStyle/>
          <a:p>
            <a:fld id="{AD2E422D-0E65-4B81-9088-EA407164B4A1}" type="slidenum">
              <a:rPr lang="en-GB" smtClean="0"/>
              <a:t>11</a:t>
            </a:fld>
            <a:endParaRPr lang="en-GB" dirty="0"/>
          </a:p>
        </p:txBody>
      </p:sp>
    </p:spTree>
    <p:extLst>
      <p:ext uri="{BB962C8B-B14F-4D97-AF65-F5344CB8AC3E}">
        <p14:creationId xmlns:p14="http://schemas.microsoft.com/office/powerpoint/2010/main" val="37197938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a:spLocks/>
          </p:cNvSpPr>
          <p:nvPr/>
        </p:nvSpPr>
        <p:spPr>
          <a:xfrm>
            <a:off x="426779" y="661176"/>
            <a:ext cx="6840760" cy="72008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1200" kern="1200">
                <a:solidFill>
                  <a:schemeClr val="tx1"/>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1000" kern="1200">
                <a:solidFill>
                  <a:schemeClr val="tx1"/>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900" kern="1200">
                <a:solidFill>
                  <a:schemeClr val="tx1"/>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900" kern="1200">
                <a:solidFill>
                  <a:schemeClr val="tx1"/>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GB" sz="3600" b="1" dirty="0" smtClean="0">
                <a:solidFill>
                  <a:prstClr val="black"/>
                </a:solidFill>
              </a:rPr>
              <a:t>Base case model attributes</a:t>
            </a:r>
          </a:p>
        </p:txBody>
      </p:sp>
      <p:sp>
        <p:nvSpPr>
          <p:cNvPr id="13" name="Text Placeholder 4"/>
          <p:cNvSpPr txBox="1">
            <a:spLocks/>
          </p:cNvSpPr>
          <p:nvPr/>
        </p:nvSpPr>
        <p:spPr>
          <a:xfrm>
            <a:off x="505389" y="1817234"/>
            <a:ext cx="4749353" cy="428232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None/>
            </a:pPr>
            <a:r>
              <a:rPr lang="en-GB" sz="2000" b="1" dirty="0">
                <a:solidFill>
                  <a:prstClr val="black"/>
                </a:solidFill>
              </a:rPr>
              <a:t>Heating/cooling system capacity (ESP-r)</a:t>
            </a:r>
            <a:r>
              <a:rPr lang="en-GB" sz="2000" dirty="0">
                <a:solidFill>
                  <a:prstClr val="black"/>
                </a:solidFill>
              </a:rPr>
              <a:t>: 3000W</a:t>
            </a:r>
          </a:p>
          <a:p>
            <a:pPr marL="0" lvl="0" indent="0">
              <a:spcBef>
                <a:spcPts val="0"/>
              </a:spcBef>
              <a:buNone/>
            </a:pPr>
            <a:endParaRPr lang="en-GB" sz="2000" b="1" dirty="0" smtClean="0">
              <a:solidFill>
                <a:prstClr val="black"/>
              </a:solidFill>
            </a:endParaRPr>
          </a:p>
          <a:p>
            <a:pPr marL="0" lvl="0" indent="0">
              <a:spcBef>
                <a:spcPts val="0"/>
              </a:spcBef>
              <a:buNone/>
            </a:pPr>
            <a:r>
              <a:rPr lang="en-GB" sz="2000" b="1" dirty="0" smtClean="0">
                <a:solidFill>
                  <a:prstClr val="black"/>
                </a:solidFill>
              </a:rPr>
              <a:t>Heating/cooling </a:t>
            </a:r>
            <a:r>
              <a:rPr lang="en-GB" sz="2000" b="1" dirty="0">
                <a:solidFill>
                  <a:prstClr val="black"/>
                </a:solidFill>
              </a:rPr>
              <a:t>schedule</a:t>
            </a:r>
            <a:endParaRPr lang="en-GB" sz="2000" dirty="0">
              <a:solidFill>
                <a:prstClr val="black"/>
              </a:solidFill>
            </a:endParaRPr>
          </a:p>
          <a:p>
            <a:pPr marL="0" lvl="0" indent="0">
              <a:spcBef>
                <a:spcPts val="0"/>
              </a:spcBef>
              <a:buNone/>
            </a:pPr>
            <a:r>
              <a:rPr lang="en-GB" sz="2000" i="1" dirty="0">
                <a:solidFill>
                  <a:prstClr val="black"/>
                </a:solidFill>
              </a:rPr>
              <a:t>Weekdays</a:t>
            </a:r>
            <a:r>
              <a:rPr lang="en-GB" sz="2000" dirty="0">
                <a:solidFill>
                  <a:prstClr val="black"/>
                </a:solidFill>
              </a:rPr>
              <a:t>: 19</a:t>
            </a:r>
            <a:r>
              <a:rPr lang="en-GB" sz="2000" baseline="30000" dirty="0">
                <a:solidFill>
                  <a:prstClr val="black"/>
                </a:solidFill>
              </a:rPr>
              <a:t>O</a:t>
            </a:r>
            <a:r>
              <a:rPr lang="en-GB" sz="2000" dirty="0">
                <a:solidFill>
                  <a:prstClr val="black"/>
                </a:solidFill>
              </a:rPr>
              <a:t>C-24</a:t>
            </a:r>
            <a:r>
              <a:rPr lang="en-GB" sz="2000" baseline="30000" dirty="0">
                <a:solidFill>
                  <a:prstClr val="black"/>
                </a:solidFill>
              </a:rPr>
              <a:t>O</a:t>
            </a:r>
            <a:r>
              <a:rPr lang="en-GB" sz="2000" dirty="0">
                <a:solidFill>
                  <a:prstClr val="black"/>
                </a:solidFill>
              </a:rPr>
              <a:t>C between 8 a.m. and 6 p.m.</a:t>
            </a:r>
          </a:p>
          <a:p>
            <a:pPr marL="0" lvl="0" indent="0">
              <a:spcBef>
                <a:spcPts val="0"/>
              </a:spcBef>
              <a:buNone/>
            </a:pPr>
            <a:r>
              <a:rPr lang="en-GB" sz="2000" dirty="0">
                <a:solidFill>
                  <a:prstClr val="black"/>
                </a:solidFill>
              </a:rPr>
              <a:t>15</a:t>
            </a:r>
            <a:r>
              <a:rPr lang="en-GB" sz="2000" baseline="30000" dirty="0">
                <a:solidFill>
                  <a:prstClr val="black"/>
                </a:solidFill>
              </a:rPr>
              <a:t>O</a:t>
            </a:r>
            <a:r>
              <a:rPr lang="en-GB" sz="2000" dirty="0">
                <a:solidFill>
                  <a:prstClr val="black"/>
                </a:solidFill>
              </a:rPr>
              <a:t>C-26</a:t>
            </a:r>
            <a:r>
              <a:rPr lang="en-GB" sz="2000" baseline="30000" dirty="0">
                <a:solidFill>
                  <a:prstClr val="black"/>
                </a:solidFill>
              </a:rPr>
              <a:t>O</a:t>
            </a:r>
            <a:r>
              <a:rPr lang="en-GB" sz="2000" dirty="0">
                <a:solidFill>
                  <a:prstClr val="black"/>
                </a:solidFill>
              </a:rPr>
              <a:t>C rest of the day</a:t>
            </a:r>
          </a:p>
          <a:p>
            <a:pPr marL="0" lvl="0" indent="0">
              <a:spcBef>
                <a:spcPts val="0"/>
              </a:spcBef>
              <a:buNone/>
            </a:pPr>
            <a:r>
              <a:rPr lang="en-GB" sz="2000" i="1" dirty="0">
                <a:solidFill>
                  <a:prstClr val="black"/>
                </a:solidFill>
              </a:rPr>
              <a:t>Saturday:19</a:t>
            </a:r>
            <a:r>
              <a:rPr lang="en-GB" sz="2000" i="1" baseline="30000" dirty="0">
                <a:solidFill>
                  <a:prstClr val="black"/>
                </a:solidFill>
              </a:rPr>
              <a:t>O</a:t>
            </a:r>
            <a:r>
              <a:rPr lang="en-GB" sz="2000" i="1" dirty="0">
                <a:solidFill>
                  <a:prstClr val="black"/>
                </a:solidFill>
              </a:rPr>
              <a:t>C-24</a:t>
            </a:r>
            <a:r>
              <a:rPr lang="en-GB" sz="2000" i="1" baseline="30000" dirty="0">
                <a:solidFill>
                  <a:prstClr val="black"/>
                </a:solidFill>
              </a:rPr>
              <a:t>O</a:t>
            </a:r>
            <a:r>
              <a:rPr lang="en-GB" sz="2000" i="1" dirty="0">
                <a:solidFill>
                  <a:prstClr val="black"/>
                </a:solidFill>
              </a:rPr>
              <a:t>C</a:t>
            </a:r>
            <a:r>
              <a:rPr lang="en-GB" sz="2000" dirty="0">
                <a:solidFill>
                  <a:prstClr val="black"/>
                </a:solidFill>
              </a:rPr>
              <a:t> between 8 a.m. and 5 p.m.</a:t>
            </a:r>
          </a:p>
          <a:p>
            <a:pPr marL="0" lvl="0" indent="0">
              <a:spcBef>
                <a:spcPts val="0"/>
              </a:spcBef>
              <a:buNone/>
            </a:pPr>
            <a:r>
              <a:rPr lang="en-GB" sz="2000" dirty="0">
                <a:solidFill>
                  <a:prstClr val="black"/>
                </a:solidFill>
              </a:rPr>
              <a:t>15</a:t>
            </a:r>
            <a:r>
              <a:rPr lang="en-GB" sz="2000" baseline="30000" dirty="0">
                <a:solidFill>
                  <a:prstClr val="black"/>
                </a:solidFill>
              </a:rPr>
              <a:t>O</a:t>
            </a:r>
            <a:r>
              <a:rPr lang="en-GB" sz="2000" dirty="0">
                <a:solidFill>
                  <a:prstClr val="black"/>
                </a:solidFill>
              </a:rPr>
              <a:t>C-26</a:t>
            </a:r>
            <a:r>
              <a:rPr lang="en-GB" sz="2000" baseline="30000" dirty="0">
                <a:solidFill>
                  <a:prstClr val="black"/>
                </a:solidFill>
              </a:rPr>
              <a:t>O</a:t>
            </a:r>
            <a:r>
              <a:rPr lang="en-GB" sz="2000" dirty="0">
                <a:solidFill>
                  <a:prstClr val="black"/>
                </a:solidFill>
              </a:rPr>
              <a:t>C rest of the day</a:t>
            </a:r>
          </a:p>
          <a:p>
            <a:pPr marL="0" lvl="0" indent="0">
              <a:spcBef>
                <a:spcPts val="0"/>
              </a:spcBef>
              <a:buNone/>
            </a:pPr>
            <a:r>
              <a:rPr lang="en-GB" sz="2000" i="1" dirty="0">
                <a:solidFill>
                  <a:prstClr val="black"/>
                </a:solidFill>
              </a:rPr>
              <a:t>Sunday</a:t>
            </a:r>
            <a:r>
              <a:rPr lang="en-GB" sz="2000" dirty="0">
                <a:solidFill>
                  <a:prstClr val="black"/>
                </a:solidFill>
              </a:rPr>
              <a:t>: 10</a:t>
            </a:r>
            <a:r>
              <a:rPr lang="en-GB" sz="2000" baseline="30000" dirty="0">
                <a:solidFill>
                  <a:prstClr val="black"/>
                </a:solidFill>
              </a:rPr>
              <a:t>O</a:t>
            </a:r>
            <a:r>
              <a:rPr lang="en-GB" sz="2000" dirty="0">
                <a:solidFill>
                  <a:prstClr val="black"/>
                </a:solidFill>
              </a:rPr>
              <a:t>C-30</a:t>
            </a:r>
            <a:r>
              <a:rPr lang="en-GB" sz="2000" baseline="30000" dirty="0">
                <a:solidFill>
                  <a:prstClr val="black"/>
                </a:solidFill>
              </a:rPr>
              <a:t>O</a:t>
            </a:r>
            <a:r>
              <a:rPr lang="en-GB" sz="2000" dirty="0">
                <a:solidFill>
                  <a:prstClr val="black"/>
                </a:solidFill>
              </a:rPr>
              <a:t>C</a:t>
            </a:r>
          </a:p>
        </p:txBody>
      </p:sp>
      <p:sp>
        <p:nvSpPr>
          <p:cNvPr id="2" name="Slide Number Placeholder 1"/>
          <p:cNvSpPr>
            <a:spLocks noGrp="1"/>
          </p:cNvSpPr>
          <p:nvPr>
            <p:ph type="sldNum" sz="quarter" idx="12"/>
          </p:nvPr>
        </p:nvSpPr>
        <p:spPr/>
        <p:txBody>
          <a:bodyPr/>
          <a:lstStyle/>
          <a:p>
            <a:fld id="{AD2E422D-0E65-4B81-9088-EA407164B4A1}" type="slidenum">
              <a:rPr lang="en-GB" smtClean="0">
                <a:solidFill>
                  <a:prstClr val="black">
                    <a:tint val="75000"/>
                  </a:prstClr>
                </a:solidFill>
              </a:rPr>
              <a:pPr/>
              <a:t>12</a:t>
            </a:fld>
            <a:endParaRPr lang="en-GB" dirty="0">
              <a:solidFill>
                <a:prstClr val="black">
                  <a:tint val="75000"/>
                </a:prstClr>
              </a:solidFill>
            </a:endParaRPr>
          </a:p>
        </p:txBody>
      </p:sp>
      <p:sp>
        <p:nvSpPr>
          <p:cNvPr id="27" name="Oval 26"/>
          <p:cNvSpPr/>
          <p:nvPr/>
        </p:nvSpPr>
        <p:spPr>
          <a:xfrm>
            <a:off x="189302" y="1556792"/>
            <a:ext cx="4542700" cy="1222971"/>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28" name="Group 27"/>
          <p:cNvGrpSpPr/>
          <p:nvPr/>
        </p:nvGrpSpPr>
        <p:grpSpPr>
          <a:xfrm>
            <a:off x="4986399" y="2060848"/>
            <a:ext cx="3714960" cy="3190826"/>
            <a:chOff x="5321536" y="2395549"/>
            <a:chExt cx="3714960" cy="3190826"/>
          </a:xfrm>
        </p:grpSpPr>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2395549"/>
              <a:ext cx="3485840" cy="3190826"/>
            </a:xfrm>
            <a:prstGeom prst="rect">
              <a:avLst/>
            </a:prstGeom>
          </p:spPr>
        </p:pic>
        <p:cxnSp>
          <p:nvCxnSpPr>
            <p:cNvPr id="30" name="Straight Arrow Connector 29"/>
            <p:cNvCxnSpPr/>
            <p:nvPr/>
          </p:nvCxnSpPr>
          <p:spPr>
            <a:xfrm flipV="1">
              <a:off x="7019891" y="4293096"/>
              <a:ext cx="2016605" cy="1161610"/>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31" name="Rectangle 30"/>
            <p:cNvSpPr/>
            <p:nvPr/>
          </p:nvSpPr>
          <p:spPr>
            <a:xfrm>
              <a:off x="7878527" y="4923642"/>
              <a:ext cx="579673" cy="36004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solidFill>
                    <a:prstClr val="black"/>
                  </a:solidFill>
                </a:rPr>
                <a:t>8m</a:t>
              </a:r>
              <a:endParaRPr lang="en-GB" dirty="0">
                <a:solidFill>
                  <a:prstClr val="black"/>
                </a:solidFill>
              </a:endParaRPr>
            </a:p>
          </p:txBody>
        </p:sp>
        <p:cxnSp>
          <p:nvCxnSpPr>
            <p:cNvPr id="32" name="Straight Arrow Connector 31"/>
            <p:cNvCxnSpPr/>
            <p:nvPr/>
          </p:nvCxnSpPr>
          <p:spPr>
            <a:xfrm>
              <a:off x="5321536" y="4581128"/>
              <a:ext cx="1495212" cy="859021"/>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sp>
          <p:nvSpPr>
            <p:cNvPr id="33" name="Rectangle 32"/>
            <p:cNvSpPr/>
            <p:nvPr/>
          </p:nvSpPr>
          <p:spPr>
            <a:xfrm>
              <a:off x="5723012" y="5023358"/>
              <a:ext cx="504056" cy="28803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prstClr val="black"/>
                  </a:solidFill>
                </a:rPr>
                <a:t>6</a:t>
              </a:r>
              <a:r>
                <a:rPr lang="en-GB" dirty="0" smtClean="0">
                  <a:solidFill>
                    <a:prstClr val="black"/>
                  </a:solidFill>
                </a:rPr>
                <a:t>m</a:t>
              </a:r>
              <a:endParaRPr lang="en-GB" dirty="0">
                <a:solidFill>
                  <a:prstClr val="black"/>
                </a:solidFill>
              </a:endParaRPr>
            </a:p>
          </p:txBody>
        </p:sp>
        <p:cxnSp>
          <p:nvCxnSpPr>
            <p:cNvPr id="34" name="Straight Arrow Connector 33"/>
            <p:cNvCxnSpPr/>
            <p:nvPr/>
          </p:nvCxnSpPr>
          <p:spPr>
            <a:xfrm flipV="1">
              <a:off x="6660232" y="4171498"/>
              <a:ext cx="0" cy="935786"/>
            </a:xfrm>
            <a:prstGeom prst="straightConnector1">
              <a:avLst/>
            </a:prstGeom>
            <a:ln>
              <a:headEnd type="triangle"/>
              <a:tailEnd type="triangle"/>
            </a:ln>
          </p:spPr>
          <p:style>
            <a:lnRef idx="3">
              <a:schemeClr val="accent3"/>
            </a:lnRef>
            <a:fillRef idx="0">
              <a:schemeClr val="accent3"/>
            </a:fillRef>
            <a:effectRef idx="2">
              <a:schemeClr val="accent3"/>
            </a:effectRef>
            <a:fontRef idx="minor">
              <a:schemeClr val="tx1"/>
            </a:fontRef>
          </p:style>
        </p:cxnSp>
        <p:sp>
          <p:nvSpPr>
            <p:cNvPr id="35" name="Rectangle 34"/>
            <p:cNvSpPr/>
            <p:nvPr/>
          </p:nvSpPr>
          <p:spPr>
            <a:xfrm>
              <a:off x="5975938" y="4495375"/>
              <a:ext cx="657782" cy="28803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solidFill>
                    <a:prstClr val="black"/>
                  </a:solidFill>
                </a:rPr>
                <a:t>3.5m</a:t>
              </a:r>
              <a:endParaRPr lang="en-GB" dirty="0">
                <a:solidFill>
                  <a:prstClr val="black"/>
                </a:solidFill>
              </a:endParaRPr>
            </a:p>
          </p:txBody>
        </p:sp>
        <p:cxnSp>
          <p:nvCxnSpPr>
            <p:cNvPr id="36" name="Straight Arrow Connector 35"/>
            <p:cNvCxnSpPr/>
            <p:nvPr/>
          </p:nvCxnSpPr>
          <p:spPr>
            <a:xfrm>
              <a:off x="7179016" y="4365104"/>
              <a:ext cx="0" cy="508797"/>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sp>
          <p:nvSpPr>
            <p:cNvPr id="37" name="Rectangle 36"/>
            <p:cNvSpPr/>
            <p:nvPr/>
          </p:nvSpPr>
          <p:spPr>
            <a:xfrm>
              <a:off x="7173562" y="4475486"/>
              <a:ext cx="657782" cy="28803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solidFill>
                    <a:prstClr val="black"/>
                  </a:solidFill>
                </a:rPr>
                <a:t>1.5m</a:t>
              </a:r>
              <a:endParaRPr lang="en-GB" dirty="0">
                <a:solidFill>
                  <a:prstClr val="black"/>
                </a:solidFill>
              </a:endParaRPr>
            </a:p>
          </p:txBody>
        </p:sp>
        <p:sp>
          <p:nvSpPr>
            <p:cNvPr id="38" name="Rectangle 37"/>
            <p:cNvSpPr/>
            <p:nvPr/>
          </p:nvSpPr>
          <p:spPr>
            <a:xfrm>
              <a:off x="8095370" y="2395549"/>
              <a:ext cx="941126" cy="3600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prstClr val="black"/>
                  </a:solidFill>
                </a:rPr>
                <a:t>Façade</a:t>
              </a:r>
            </a:p>
          </p:txBody>
        </p:sp>
        <p:cxnSp>
          <p:nvCxnSpPr>
            <p:cNvPr id="39" name="Straight Arrow Connector 38"/>
            <p:cNvCxnSpPr/>
            <p:nvPr/>
          </p:nvCxnSpPr>
          <p:spPr>
            <a:xfrm flipH="1">
              <a:off x="8388424" y="2755658"/>
              <a:ext cx="164555" cy="8378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4208939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724105" y="2170500"/>
            <a:ext cx="3232430" cy="3490748"/>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000" b="1" dirty="0" smtClean="0">
                <a:solidFill>
                  <a:prstClr val="black"/>
                </a:solidFill>
              </a:rPr>
              <a:t>Types</a:t>
            </a:r>
          </a:p>
          <a:p>
            <a:r>
              <a:rPr lang="en-GB" sz="2000" dirty="0" smtClean="0">
                <a:solidFill>
                  <a:prstClr val="black"/>
                </a:solidFill>
              </a:rPr>
              <a:t>Louvers</a:t>
            </a:r>
          </a:p>
          <a:p>
            <a:r>
              <a:rPr lang="en-GB" sz="2000" dirty="0" smtClean="0">
                <a:solidFill>
                  <a:prstClr val="black"/>
                </a:solidFill>
              </a:rPr>
              <a:t>Overhangs </a:t>
            </a:r>
          </a:p>
          <a:p>
            <a:r>
              <a:rPr lang="en-GB" sz="2000" dirty="0" smtClean="0">
                <a:solidFill>
                  <a:prstClr val="black"/>
                </a:solidFill>
              </a:rPr>
              <a:t>Roller blinds</a:t>
            </a:r>
          </a:p>
          <a:p>
            <a:pPr marL="0" indent="0">
              <a:buFont typeface="Arial" pitchFamily="34" charset="0"/>
              <a:buNone/>
            </a:pPr>
            <a:endParaRPr lang="en-GB" sz="2000" b="1" dirty="0" smtClean="0">
              <a:solidFill>
                <a:prstClr val="black"/>
              </a:solidFill>
            </a:endParaRPr>
          </a:p>
          <a:p>
            <a:pPr marL="0" indent="0">
              <a:buFont typeface="Arial" pitchFamily="34" charset="0"/>
              <a:buNone/>
            </a:pPr>
            <a:r>
              <a:rPr lang="en-GB" sz="2000" b="1" dirty="0" smtClean="0">
                <a:solidFill>
                  <a:prstClr val="black"/>
                </a:solidFill>
              </a:rPr>
              <a:t>Model Simulation</a:t>
            </a:r>
          </a:p>
          <a:p>
            <a:r>
              <a:rPr lang="en-GB" sz="2000" dirty="0" smtClean="0">
                <a:solidFill>
                  <a:prstClr val="black"/>
                </a:solidFill>
              </a:rPr>
              <a:t>ESP-r</a:t>
            </a:r>
          </a:p>
          <a:p>
            <a:r>
              <a:rPr lang="en-GB" sz="2000" dirty="0" smtClean="0">
                <a:solidFill>
                  <a:prstClr val="black"/>
                </a:solidFill>
              </a:rPr>
              <a:t>2 different cases   (horizontal</a:t>
            </a:r>
            <a:r>
              <a:rPr lang="en-GB" sz="2000" dirty="0">
                <a:solidFill>
                  <a:prstClr val="black"/>
                </a:solidFill>
              </a:rPr>
              <a:t>, tilt)</a:t>
            </a:r>
            <a:endParaRPr lang="en-GB" sz="2000" dirty="0" smtClean="0">
              <a:solidFill>
                <a:prstClr val="black"/>
              </a:solidFill>
            </a:endParaRPr>
          </a:p>
          <a:p>
            <a:r>
              <a:rPr lang="en-GB" sz="2000" dirty="0" smtClean="0">
                <a:solidFill>
                  <a:prstClr val="black"/>
                </a:solidFill>
              </a:rPr>
              <a:t>52 weeks</a:t>
            </a:r>
          </a:p>
          <a:p>
            <a:endParaRPr lang="en-GB" dirty="0" smtClean="0">
              <a:solidFill>
                <a:prstClr val="black"/>
              </a:solidFill>
            </a:endParaRPr>
          </a:p>
          <a:p>
            <a:endParaRPr lang="en-GB" dirty="0">
              <a:solidFill>
                <a:prstClr val="black"/>
              </a:solidFill>
            </a:endParaRPr>
          </a:p>
        </p:txBody>
      </p:sp>
      <p:sp>
        <p:nvSpPr>
          <p:cNvPr id="4" name="Text Placeholder 4"/>
          <p:cNvSpPr txBox="1">
            <a:spLocks/>
          </p:cNvSpPr>
          <p:nvPr/>
        </p:nvSpPr>
        <p:spPr>
          <a:xfrm>
            <a:off x="457200" y="460566"/>
            <a:ext cx="4752528" cy="72008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400" kern="1200">
                <a:solidFill>
                  <a:schemeClr val="tx1"/>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1200" kern="1200">
                <a:solidFill>
                  <a:schemeClr val="tx1"/>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1000" kern="1200">
                <a:solidFill>
                  <a:schemeClr val="tx1"/>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900" kern="1200">
                <a:solidFill>
                  <a:schemeClr val="tx1"/>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900" kern="1200">
                <a:solidFill>
                  <a:schemeClr val="tx1"/>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GB" sz="3600" b="1" dirty="0" smtClean="0">
                <a:solidFill>
                  <a:prstClr val="black"/>
                </a:solidFill>
              </a:rPr>
              <a:t>Shading systems</a:t>
            </a:r>
          </a:p>
        </p:txBody>
      </p:sp>
      <p:sp>
        <p:nvSpPr>
          <p:cNvPr id="8" name="Oval 7"/>
          <p:cNvSpPr/>
          <p:nvPr/>
        </p:nvSpPr>
        <p:spPr>
          <a:xfrm>
            <a:off x="967270" y="2800881"/>
            <a:ext cx="1655459" cy="43204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9" name="Oval 8"/>
          <p:cNvSpPr/>
          <p:nvPr/>
        </p:nvSpPr>
        <p:spPr>
          <a:xfrm>
            <a:off x="998459" y="4077414"/>
            <a:ext cx="998906" cy="41969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grpSp>
        <p:nvGrpSpPr>
          <p:cNvPr id="7" name="Group 6"/>
          <p:cNvGrpSpPr/>
          <p:nvPr/>
        </p:nvGrpSpPr>
        <p:grpSpPr>
          <a:xfrm>
            <a:off x="4223440" y="1180646"/>
            <a:ext cx="4322812" cy="4988899"/>
            <a:chOff x="4139952" y="1124744"/>
            <a:chExt cx="4610844" cy="5321313"/>
          </a:xfrm>
        </p:grpSpPr>
        <p:pic>
          <p:nvPicPr>
            <p:cNvPr id="11" name="Picture 4" descr="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3985493"/>
              <a:ext cx="2141520" cy="24605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30448"/>
            <a:stretch/>
          </p:blipFill>
          <p:spPr>
            <a:xfrm>
              <a:off x="6012160" y="2852936"/>
              <a:ext cx="2738636" cy="2517556"/>
            </a:xfrm>
            <a:prstGeom prst="rect">
              <a:avLst/>
            </a:prstGeom>
          </p:spPr>
        </p:pic>
        <p:pic>
          <p:nvPicPr>
            <p:cNvPr id="13" name="Picture 2" descr="http://www.casa-architects.co.uk/images/project/roof-overhang-full_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952" y="1124744"/>
              <a:ext cx="2466992" cy="225247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851058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6206" y="475934"/>
            <a:ext cx="8062664" cy="864096"/>
          </a:xfrm>
          <a:prstGeom prst="rect">
            <a:avLst/>
          </a:prstGeom>
        </p:spPr>
        <p:txBody>
          <a:bodyPr/>
          <a:lstStyle>
            <a:lvl1pPr algn="l" defTabSz="914400" rtl="0" eaLnBrk="1" latinLnBrk="0" hangingPunct="1">
              <a:spcBef>
                <a:spcPct val="0"/>
              </a:spcBef>
              <a:buNone/>
              <a:defRPr sz="4000" kern="1200">
                <a:solidFill>
                  <a:schemeClr val="tx1"/>
                </a:solidFill>
                <a:latin typeface="Arial" pitchFamily="34" charset="0"/>
                <a:ea typeface="+mj-ea"/>
                <a:cs typeface="Arial" pitchFamily="34" charset="0"/>
              </a:defRPr>
            </a:lvl1pPr>
          </a:lstStyle>
          <a:p>
            <a:r>
              <a:rPr lang="en-GB" sz="3600" b="1" dirty="0" smtClean="0">
                <a:solidFill>
                  <a:prstClr val="black"/>
                </a:solidFill>
              </a:rPr>
              <a:t>Sun path analysis</a:t>
            </a:r>
            <a:endParaRPr lang="en-GB" sz="3600" b="1" dirty="0">
              <a:solidFill>
                <a:prstClr val="black"/>
              </a:solidFill>
            </a:endParaRPr>
          </a:p>
        </p:txBody>
      </p:sp>
      <p:sp>
        <p:nvSpPr>
          <p:cNvPr id="3" name="Subtitle 2"/>
          <p:cNvSpPr txBox="1">
            <a:spLocks/>
          </p:cNvSpPr>
          <p:nvPr/>
        </p:nvSpPr>
        <p:spPr>
          <a:xfrm>
            <a:off x="474951" y="4220700"/>
            <a:ext cx="3620630" cy="1959376"/>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GB" sz="2000" dirty="0" smtClean="0">
                <a:solidFill>
                  <a:prstClr val="black">
                    <a:lumMod val="95000"/>
                    <a:lumOff val="5000"/>
                  </a:prstClr>
                </a:solidFill>
              </a:rPr>
              <a:t>No need to change the depth/tilt throughout the day because the maximum length was applied for each day in order to provide shade as much as possible</a:t>
            </a:r>
            <a:endParaRPr lang="en-GB" sz="2000" dirty="0">
              <a:solidFill>
                <a:prstClr val="black">
                  <a:lumMod val="95000"/>
                  <a:lumOff val="5000"/>
                </a:prstClr>
              </a:solidFill>
            </a:endParaRPr>
          </a:p>
        </p:txBody>
      </p:sp>
      <p:grpSp>
        <p:nvGrpSpPr>
          <p:cNvPr id="19" name="Group 18"/>
          <p:cNvGrpSpPr/>
          <p:nvPr/>
        </p:nvGrpSpPr>
        <p:grpSpPr>
          <a:xfrm>
            <a:off x="4725203" y="1934247"/>
            <a:ext cx="4104456" cy="856970"/>
            <a:chOff x="429329" y="1412776"/>
            <a:chExt cx="4536504" cy="1008112"/>
          </a:xfrm>
        </p:grpSpPr>
        <p:sp>
          <p:nvSpPr>
            <p:cNvPr id="6" name="Rectangle 5"/>
            <p:cNvSpPr/>
            <p:nvPr/>
          </p:nvSpPr>
          <p:spPr>
            <a:xfrm>
              <a:off x="454343" y="1576454"/>
              <a:ext cx="4511490" cy="504056"/>
            </a:xfrm>
            <a:prstGeom prst="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prstClr val="white"/>
                </a:solidFill>
              </a:endParaRPr>
            </a:p>
          </p:txBody>
        </p:sp>
        <p:sp>
          <p:nvSpPr>
            <p:cNvPr id="4" name="Rectangle 3"/>
            <p:cNvSpPr/>
            <p:nvPr/>
          </p:nvSpPr>
          <p:spPr>
            <a:xfrm>
              <a:off x="429329" y="1556792"/>
              <a:ext cx="4536504" cy="86409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prstClr val="black"/>
                </a:solidFill>
              </a:endParaRPr>
            </a:p>
          </p:txBody>
        </p:sp>
        <p:sp>
          <p:nvSpPr>
            <p:cNvPr id="5" name="Rectangle 4"/>
            <p:cNvSpPr/>
            <p:nvPr/>
          </p:nvSpPr>
          <p:spPr>
            <a:xfrm>
              <a:off x="429329" y="1412776"/>
              <a:ext cx="4536504" cy="144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prstClr val="white"/>
                </a:solidFill>
              </a:endParaRPr>
            </a:p>
          </p:txBody>
        </p:sp>
        <p:cxnSp>
          <p:nvCxnSpPr>
            <p:cNvPr id="8" name="Straight Connector 7"/>
            <p:cNvCxnSpPr>
              <a:stCxn id="4" idx="2"/>
              <a:endCxn id="6" idx="0"/>
            </p:cNvCxnSpPr>
            <p:nvPr/>
          </p:nvCxnSpPr>
          <p:spPr>
            <a:xfrm flipV="1">
              <a:off x="2697581" y="1576454"/>
              <a:ext cx="12507" cy="844434"/>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flipV="1">
              <a:off x="3831707" y="1576454"/>
              <a:ext cx="12507" cy="844434"/>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V="1">
              <a:off x="1569709" y="1566623"/>
              <a:ext cx="12507" cy="844434"/>
            </a:xfrm>
            <a:prstGeom prst="line">
              <a:avLst/>
            </a:prstGeom>
          </p:spPr>
          <p:style>
            <a:lnRef idx="3">
              <a:schemeClr val="dk1"/>
            </a:lnRef>
            <a:fillRef idx="0">
              <a:schemeClr val="dk1"/>
            </a:fillRef>
            <a:effectRef idx="2">
              <a:schemeClr val="dk1"/>
            </a:effectRef>
            <a:fontRef idx="minor">
              <a:schemeClr val="tx1"/>
            </a:fontRef>
          </p:style>
        </p:cxnSp>
      </p:grpSp>
      <p:grpSp>
        <p:nvGrpSpPr>
          <p:cNvPr id="20" name="Group 19"/>
          <p:cNvGrpSpPr/>
          <p:nvPr/>
        </p:nvGrpSpPr>
        <p:grpSpPr>
          <a:xfrm>
            <a:off x="4732939" y="2903928"/>
            <a:ext cx="4109721" cy="858246"/>
            <a:chOff x="426990" y="2672384"/>
            <a:chExt cx="4536504" cy="1008112"/>
          </a:xfrm>
        </p:grpSpPr>
        <p:sp>
          <p:nvSpPr>
            <p:cNvPr id="12" name="Rectangle 11"/>
            <p:cNvSpPr/>
            <p:nvPr/>
          </p:nvSpPr>
          <p:spPr>
            <a:xfrm>
              <a:off x="452004" y="2836062"/>
              <a:ext cx="4511490" cy="432048"/>
            </a:xfrm>
            <a:prstGeom prst="rect">
              <a:avLst/>
            </a:prstGeom>
            <a:solidFill>
              <a:schemeClr val="bg1">
                <a:lumMod val="65000"/>
              </a:schemeClr>
            </a:solidFill>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prstClr val="white"/>
                </a:solidFill>
              </a:endParaRPr>
            </a:p>
          </p:txBody>
        </p:sp>
        <p:sp>
          <p:nvSpPr>
            <p:cNvPr id="13" name="Rectangle 12"/>
            <p:cNvSpPr/>
            <p:nvPr/>
          </p:nvSpPr>
          <p:spPr>
            <a:xfrm>
              <a:off x="426990" y="2816400"/>
              <a:ext cx="4536504" cy="864096"/>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prstClr val="black"/>
                </a:solidFill>
              </a:endParaRPr>
            </a:p>
          </p:txBody>
        </p:sp>
        <p:sp>
          <p:nvSpPr>
            <p:cNvPr id="14" name="Rectangle 13"/>
            <p:cNvSpPr/>
            <p:nvPr/>
          </p:nvSpPr>
          <p:spPr>
            <a:xfrm>
              <a:off x="426990" y="2672384"/>
              <a:ext cx="4536504" cy="144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prstClr val="white"/>
                </a:solidFill>
              </a:endParaRPr>
            </a:p>
          </p:txBody>
        </p:sp>
        <p:cxnSp>
          <p:nvCxnSpPr>
            <p:cNvPr id="15" name="Straight Connector 14"/>
            <p:cNvCxnSpPr>
              <a:stCxn id="13" idx="2"/>
              <a:endCxn id="12" idx="0"/>
            </p:cNvCxnSpPr>
            <p:nvPr/>
          </p:nvCxnSpPr>
          <p:spPr>
            <a:xfrm flipV="1">
              <a:off x="2695242" y="2836062"/>
              <a:ext cx="12507" cy="844434"/>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flipV="1">
              <a:off x="3829368" y="2836062"/>
              <a:ext cx="12507" cy="844434"/>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flipV="1">
              <a:off x="1567370" y="2826231"/>
              <a:ext cx="12507" cy="844434"/>
            </a:xfrm>
            <a:prstGeom prst="line">
              <a:avLst/>
            </a:prstGeom>
          </p:spPr>
          <p:style>
            <a:lnRef idx="3">
              <a:schemeClr val="dk1"/>
            </a:lnRef>
            <a:fillRef idx="0">
              <a:schemeClr val="dk1"/>
            </a:fillRef>
            <a:effectRef idx="2">
              <a:schemeClr val="dk1"/>
            </a:effectRef>
            <a:fontRef idx="minor">
              <a:schemeClr val="tx1"/>
            </a:fontRef>
          </p:style>
        </p:cxnSp>
      </p:grpSp>
      <p:sp>
        <p:nvSpPr>
          <p:cNvPr id="21" name="Subtitle 2"/>
          <p:cNvSpPr txBox="1">
            <a:spLocks/>
          </p:cNvSpPr>
          <p:nvPr/>
        </p:nvSpPr>
        <p:spPr>
          <a:xfrm>
            <a:off x="464641" y="1827995"/>
            <a:ext cx="3583500" cy="1583099"/>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GB" sz="2000" dirty="0" smtClean="0">
                <a:solidFill>
                  <a:prstClr val="black">
                    <a:lumMod val="95000"/>
                    <a:lumOff val="5000"/>
                  </a:prstClr>
                </a:solidFill>
              </a:rPr>
              <a:t>No need to change the depth/tilt throughout the week because the sun’s altitude at noon doesn’t change significantly</a:t>
            </a:r>
          </a:p>
          <a:p>
            <a:endParaRPr lang="en-GB" sz="1900" dirty="0">
              <a:solidFill>
                <a:prstClr val="black">
                  <a:tint val="75000"/>
                </a:prstClr>
              </a:solidFill>
            </a:endParaRPr>
          </a:p>
        </p:txBody>
      </p:sp>
      <p:grpSp>
        <p:nvGrpSpPr>
          <p:cNvPr id="7" name="Group 6"/>
          <p:cNvGrpSpPr/>
          <p:nvPr/>
        </p:nvGrpSpPr>
        <p:grpSpPr>
          <a:xfrm>
            <a:off x="4048141" y="4365104"/>
            <a:ext cx="4823083" cy="846433"/>
            <a:chOff x="115491" y="4212979"/>
            <a:chExt cx="4823083" cy="846433"/>
          </a:xfrm>
        </p:grpSpPr>
        <p:grpSp>
          <p:nvGrpSpPr>
            <p:cNvPr id="80" name="Group 79"/>
            <p:cNvGrpSpPr/>
            <p:nvPr/>
          </p:nvGrpSpPr>
          <p:grpSpPr>
            <a:xfrm>
              <a:off x="115491" y="4212979"/>
              <a:ext cx="4823083" cy="846433"/>
              <a:chOff x="3607304" y="5047912"/>
              <a:chExt cx="4823083" cy="846433"/>
            </a:xfrm>
          </p:grpSpPr>
          <p:sp>
            <p:nvSpPr>
              <p:cNvPr id="79" name="Parallelogram 78"/>
              <p:cNvSpPr/>
              <p:nvPr/>
            </p:nvSpPr>
            <p:spPr>
              <a:xfrm>
                <a:off x="3607304" y="5175609"/>
                <a:ext cx="4449928" cy="350818"/>
              </a:xfrm>
              <a:prstGeom prst="parallelogram">
                <a:avLst>
                  <a:gd name="adj" fmla="val 110586"/>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69" name="Group 68"/>
              <p:cNvGrpSpPr/>
              <p:nvPr/>
            </p:nvGrpSpPr>
            <p:grpSpPr>
              <a:xfrm>
                <a:off x="3975394" y="5047912"/>
                <a:ext cx="4454993" cy="846433"/>
                <a:chOff x="499708" y="4129087"/>
                <a:chExt cx="4454993" cy="846433"/>
              </a:xfrm>
            </p:grpSpPr>
            <p:grpSp>
              <p:nvGrpSpPr>
                <p:cNvPr id="73" name="Group 72"/>
                <p:cNvGrpSpPr/>
                <p:nvPr/>
              </p:nvGrpSpPr>
              <p:grpSpPr>
                <a:xfrm>
                  <a:off x="499708" y="4250006"/>
                  <a:ext cx="4454993" cy="725514"/>
                  <a:chOff x="499708" y="4250006"/>
                  <a:chExt cx="4454993" cy="725514"/>
                </a:xfrm>
              </p:grpSpPr>
              <p:sp>
                <p:nvSpPr>
                  <p:cNvPr id="78" name="Isosceles Triangle 77"/>
                  <p:cNvSpPr/>
                  <p:nvPr/>
                </p:nvSpPr>
                <p:spPr>
                  <a:xfrm rot="16200000">
                    <a:off x="4588145" y="4247309"/>
                    <a:ext cx="363859" cy="369253"/>
                  </a:xfrm>
                  <a:prstGeom prst="triangle">
                    <a:avLst>
                      <a:gd name="adj" fmla="val 10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6" name="Rectangle 75"/>
                  <p:cNvSpPr/>
                  <p:nvPr/>
                </p:nvSpPr>
                <p:spPr>
                  <a:xfrm>
                    <a:off x="499708" y="4250006"/>
                    <a:ext cx="4090805" cy="725514"/>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prstClr val="black"/>
                      </a:solidFill>
                    </a:endParaRPr>
                  </a:p>
                </p:txBody>
              </p:sp>
            </p:grpSp>
            <p:sp>
              <p:nvSpPr>
                <p:cNvPr id="74" name="Rectangle 73"/>
                <p:cNvSpPr/>
                <p:nvPr/>
              </p:nvSpPr>
              <p:spPr>
                <a:xfrm>
                  <a:off x="499708" y="4129087"/>
                  <a:ext cx="4090805" cy="1209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prstClr val="white"/>
                    </a:solidFill>
                  </a:endParaRPr>
                </a:p>
              </p:txBody>
            </p:sp>
          </p:grpSp>
        </p:grpSp>
        <p:cxnSp>
          <p:nvCxnSpPr>
            <p:cNvPr id="70" name="Straight Connector 69"/>
            <p:cNvCxnSpPr>
              <a:stCxn id="76" idx="2"/>
            </p:cNvCxnSpPr>
            <p:nvPr/>
          </p:nvCxnSpPr>
          <p:spPr>
            <a:xfrm flipV="1">
              <a:off x="2528983" y="4350407"/>
              <a:ext cx="11278" cy="709005"/>
            </a:xfrm>
            <a:prstGeom prst="line">
              <a:avLst/>
            </a:prstGeom>
          </p:spPr>
          <p:style>
            <a:lnRef idx="3">
              <a:schemeClr val="dk1"/>
            </a:lnRef>
            <a:fillRef idx="0">
              <a:schemeClr val="dk1"/>
            </a:fillRef>
            <a:effectRef idx="2">
              <a:schemeClr val="dk1"/>
            </a:effectRef>
            <a:fontRef idx="minor">
              <a:schemeClr val="tx1"/>
            </a:fontRef>
          </p:style>
        </p:cxnSp>
        <p:cxnSp>
          <p:nvCxnSpPr>
            <p:cNvPr id="71" name="Straight Connector 70"/>
            <p:cNvCxnSpPr/>
            <p:nvPr/>
          </p:nvCxnSpPr>
          <p:spPr>
            <a:xfrm flipV="1">
              <a:off x="3551685" y="4350407"/>
              <a:ext cx="11278" cy="709005"/>
            </a:xfrm>
            <a:prstGeom prst="line">
              <a:avLst/>
            </a:prstGeom>
          </p:spPr>
          <p:style>
            <a:lnRef idx="3">
              <a:schemeClr val="dk1"/>
            </a:lnRef>
            <a:fillRef idx="0">
              <a:schemeClr val="dk1"/>
            </a:fillRef>
            <a:effectRef idx="2">
              <a:schemeClr val="dk1"/>
            </a:effectRef>
            <a:fontRef idx="minor">
              <a:schemeClr val="tx1"/>
            </a:fontRef>
          </p:style>
        </p:cxnSp>
        <p:cxnSp>
          <p:nvCxnSpPr>
            <p:cNvPr id="72" name="Straight Connector 71"/>
            <p:cNvCxnSpPr/>
            <p:nvPr/>
          </p:nvCxnSpPr>
          <p:spPr>
            <a:xfrm flipV="1">
              <a:off x="1511922" y="4342152"/>
              <a:ext cx="11278" cy="709005"/>
            </a:xfrm>
            <a:prstGeom prst="line">
              <a:avLst/>
            </a:prstGeom>
          </p:spPr>
          <p:style>
            <a:lnRef idx="3">
              <a:schemeClr val="dk1"/>
            </a:lnRef>
            <a:fillRef idx="0">
              <a:schemeClr val="dk1"/>
            </a:fillRef>
            <a:effectRef idx="2">
              <a:schemeClr val="dk1"/>
            </a:effectRef>
            <a:fontRef idx="minor">
              <a:schemeClr val="tx1"/>
            </a:fontRef>
          </p:style>
        </p:cxnSp>
      </p:grpSp>
      <p:grpSp>
        <p:nvGrpSpPr>
          <p:cNvPr id="11" name="Group 10"/>
          <p:cNvGrpSpPr/>
          <p:nvPr/>
        </p:nvGrpSpPr>
        <p:grpSpPr>
          <a:xfrm>
            <a:off x="4416231" y="5341898"/>
            <a:ext cx="4570152" cy="846433"/>
            <a:chOff x="471145" y="5175514"/>
            <a:chExt cx="4570152" cy="846433"/>
          </a:xfrm>
        </p:grpSpPr>
        <p:grpSp>
          <p:nvGrpSpPr>
            <p:cNvPr id="82" name="Group 81"/>
            <p:cNvGrpSpPr/>
            <p:nvPr/>
          </p:nvGrpSpPr>
          <p:grpSpPr>
            <a:xfrm>
              <a:off x="471145" y="5175514"/>
              <a:ext cx="4454993" cy="846433"/>
              <a:chOff x="499708" y="4129087"/>
              <a:chExt cx="4454993" cy="846433"/>
            </a:xfrm>
          </p:grpSpPr>
          <p:grpSp>
            <p:nvGrpSpPr>
              <p:cNvPr id="67" name="Group 66"/>
              <p:cNvGrpSpPr/>
              <p:nvPr/>
            </p:nvGrpSpPr>
            <p:grpSpPr>
              <a:xfrm>
                <a:off x="499708" y="4129087"/>
                <a:ext cx="4454993" cy="846433"/>
                <a:chOff x="499708" y="4129087"/>
                <a:chExt cx="4454993" cy="846433"/>
              </a:xfrm>
            </p:grpSpPr>
            <p:grpSp>
              <p:nvGrpSpPr>
                <p:cNvPr id="59" name="Group 58"/>
                <p:cNvGrpSpPr/>
                <p:nvPr/>
              </p:nvGrpSpPr>
              <p:grpSpPr>
                <a:xfrm>
                  <a:off x="499708" y="4129087"/>
                  <a:ext cx="4454993" cy="846433"/>
                  <a:chOff x="499708" y="4129087"/>
                  <a:chExt cx="4454993" cy="846433"/>
                </a:xfrm>
              </p:grpSpPr>
              <p:grpSp>
                <p:nvGrpSpPr>
                  <p:cNvPr id="48" name="Group 47"/>
                  <p:cNvGrpSpPr/>
                  <p:nvPr/>
                </p:nvGrpSpPr>
                <p:grpSpPr>
                  <a:xfrm>
                    <a:off x="499708" y="4245159"/>
                    <a:ext cx="4454993" cy="730361"/>
                    <a:chOff x="499708" y="4245159"/>
                    <a:chExt cx="4454993" cy="730361"/>
                  </a:xfrm>
                </p:grpSpPr>
                <p:grpSp>
                  <p:nvGrpSpPr>
                    <p:cNvPr id="47" name="Group 46"/>
                    <p:cNvGrpSpPr/>
                    <p:nvPr/>
                  </p:nvGrpSpPr>
                  <p:grpSpPr>
                    <a:xfrm>
                      <a:off x="499708" y="4245159"/>
                      <a:ext cx="4454993" cy="368706"/>
                      <a:chOff x="499708" y="4245159"/>
                      <a:chExt cx="4454993" cy="368706"/>
                    </a:xfrm>
                  </p:grpSpPr>
                  <p:sp>
                    <p:nvSpPr>
                      <p:cNvPr id="41" name="Rectangle 40"/>
                      <p:cNvSpPr/>
                      <p:nvPr/>
                    </p:nvSpPr>
                    <p:spPr>
                      <a:xfrm>
                        <a:off x="499708" y="4245159"/>
                        <a:ext cx="4449928" cy="365480"/>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3" name="Isosceles Triangle 42"/>
                      <p:cNvSpPr/>
                      <p:nvPr/>
                    </p:nvSpPr>
                    <p:spPr>
                      <a:xfrm rot="16200000">
                        <a:off x="4588145" y="4247309"/>
                        <a:ext cx="363859" cy="369253"/>
                      </a:xfrm>
                      <a:prstGeom prst="triangle">
                        <a:avLst>
                          <a:gd name="adj" fmla="val 10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33" name="Rectangle 32"/>
                    <p:cNvSpPr/>
                    <p:nvPr/>
                  </p:nvSpPr>
                  <p:spPr>
                    <a:xfrm>
                      <a:off x="499708" y="4250006"/>
                      <a:ext cx="4090805" cy="725514"/>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prstClr val="black"/>
                        </a:solidFill>
                      </a:endParaRPr>
                    </a:p>
                  </p:txBody>
                </p:sp>
              </p:grpSp>
              <p:sp>
                <p:nvSpPr>
                  <p:cNvPr id="34" name="Rectangle 33"/>
                  <p:cNvSpPr/>
                  <p:nvPr/>
                </p:nvSpPr>
                <p:spPr>
                  <a:xfrm>
                    <a:off x="499708" y="4129087"/>
                    <a:ext cx="4090805" cy="1209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prstClr val="white"/>
                      </a:solidFill>
                    </a:endParaRPr>
                  </a:p>
                </p:txBody>
              </p:sp>
            </p:grpSp>
            <p:cxnSp>
              <p:nvCxnSpPr>
                <p:cNvPr id="35" name="Straight Connector 34"/>
                <p:cNvCxnSpPr>
                  <a:stCxn id="33" idx="2"/>
                </p:cNvCxnSpPr>
                <p:nvPr/>
              </p:nvCxnSpPr>
              <p:spPr>
                <a:xfrm flipV="1">
                  <a:off x="2545110" y="4266515"/>
                  <a:ext cx="11278" cy="709005"/>
                </a:xfrm>
                <a:prstGeom prst="line">
                  <a:avLst/>
                </a:prstGeom>
              </p:spPr>
              <p:style>
                <a:lnRef idx="3">
                  <a:schemeClr val="dk1"/>
                </a:lnRef>
                <a:fillRef idx="0">
                  <a:schemeClr val="dk1"/>
                </a:fillRef>
                <a:effectRef idx="2">
                  <a:schemeClr val="dk1"/>
                </a:effectRef>
                <a:fontRef idx="minor">
                  <a:schemeClr val="tx1"/>
                </a:fontRef>
              </p:style>
            </p:cxnSp>
            <p:cxnSp>
              <p:nvCxnSpPr>
                <p:cNvPr id="36" name="Straight Connector 35"/>
                <p:cNvCxnSpPr/>
                <p:nvPr/>
              </p:nvCxnSpPr>
              <p:spPr>
                <a:xfrm flipV="1">
                  <a:off x="3567812" y="4266515"/>
                  <a:ext cx="11278" cy="709005"/>
                </a:xfrm>
                <a:prstGeom prst="line">
                  <a:avLst/>
                </a:prstGeom>
              </p:spPr>
              <p:style>
                <a:lnRef idx="3">
                  <a:schemeClr val="dk1"/>
                </a:lnRef>
                <a:fillRef idx="0">
                  <a:schemeClr val="dk1"/>
                </a:fillRef>
                <a:effectRef idx="2">
                  <a:schemeClr val="dk1"/>
                </a:effectRef>
                <a:fontRef idx="minor">
                  <a:schemeClr val="tx1"/>
                </a:fontRef>
              </p:style>
            </p:cxnSp>
            <p:cxnSp>
              <p:nvCxnSpPr>
                <p:cNvPr id="37" name="Straight Connector 36"/>
                <p:cNvCxnSpPr/>
                <p:nvPr/>
              </p:nvCxnSpPr>
              <p:spPr>
                <a:xfrm flipV="1">
                  <a:off x="1528049" y="4258260"/>
                  <a:ext cx="11278" cy="709005"/>
                </a:xfrm>
                <a:prstGeom prst="line">
                  <a:avLst/>
                </a:prstGeom>
              </p:spPr>
              <p:style>
                <a:lnRef idx="3">
                  <a:schemeClr val="dk1"/>
                </a:lnRef>
                <a:fillRef idx="0">
                  <a:schemeClr val="dk1"/>
                </a:fillRef>
                <a:effectRef idx="2">
                  <a:schemeClr val="dk1"/>
                </a:effectRef>
                <a:fontRef idx="minor">
                  <a:schemeClr val="tx1"/>
                </a:fontRef>
              </p:style>
            </p:cxnSp>
          </p:grpSp>
          <p:sp>
            <p:nvSpPr>
              <p:cNvPr id="81" name="Right Triangle 80"/>
              <p:cNvSpPr/>
              <p:nvPr/>
            </p:nvSpPr>
            <p:spPr>
              <a:xfrm>
                <a:off x="533419" y="4276893"/>
                <a:ext cx="310959" cy="344124"/>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85" name="Rectangle 84"/>
            <p:cNvSpPr/>
            <p:nvPr/>
          </p:nvSpPr>
          <p:spPr>
            <a:xfrm>
              <a:off x="4581177" y="5235973"/>
              <a:ext cx="460120" cy="873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Tree>
    <p:extLst>
      <p:ext uri="{BB962C8B-B14F-4D97-AF65-F5344CB8AC3E}">
        <p14:creationId xmlns:p14="http://schemas.microsoft.com/office/powerpoint/2010/main" val="33618588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5"/>
          <p:cNvGraphicFramePr/>
          <p:nvPr>
            <p:extLst>
              <p:ext uri="{D42A27DB-BD31-4B8C-83A1-F6EECF244321}">
                <p14:modId xmlns:p14="http://schemas.microsoft.com/office/powerpoint/2010/main" val="11966920"/>
              </p:ext>
            </p:extLst>
          </p:nvPr>
        </p:nvGraphicFramePr>
        <p:xfrm>
          <a:off x="683568" y="793406"/>
          <a:ext cx="8280920" cy="5373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6"/>
          <p:cNvSpPr txBox="1">
            <a:spLocks noChangeArrowheads="1"/>
          </p:cNvSpPr>
          <p:nvPr/>
        </p:nvSpPr>
        <p:spPr bwMode="auto">
          <a:xfrm>
            <a:off x="585610" y="2560036"/>
            <a:ext cx="3168650" cy="21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spcBef>
                <a:spcPct val="20000"/>
              </a:spcBef>
            </a:pPr>
            <a:r>
              <a:rPr lang="en-GB" b="1" dirty="0">
                <a:solidFill>
                  <a:prstClr val="black"/>
                </a:solidFill>
                <a:latin typeface="Arial" pitchFamily="34" charset="0"/>
              </a:rPr>
              <a:t>Base case model</a:t>
            </a:r>
          </a:p>
          <a:p>
            <a:pPr algn="ctr" eaLnBrk="1" hangingPunct="1">
              <a:spcBef>
                <a:spcPct val="20000"/>
              </a:spcBef>
            </a:pPr>
            <a:r>
              <a:rPr lang="en-GB" b="1" dirty="0">
                <a:solidFill>
                  <a:srgbClr val="EEECE1"/>
                </a:solidFill>
                <a:latin typeface="Arial" pitchFamily="34" charset="0"/>
              </a:rPr>
              <a:t>No shading </a:t>
            </a:r>
            <a:r>
              <a:rPr lang="en-GB" b="1" dirty="0" smtClean="0">
                <a:solidFill>
                  <a:srgbClr val="EEECE1"/>
                </a:solidFill>
                <a:latin typeface="Arial" pitchFamily="34" charset="0"/>
              </a:rPr>
              <a:t>devices</a:t>
            </a:r>
            <a:endParaRPr lang="en-GB" b="1" dirty="0">
              <a:solidFill>
                <a:srgbClr val="EEECE1"/>
              </a:solidFill>
              <a:latin typeface="Arial" pitchFamily="34" charset="0"/>
            </a:endParaRPr>
          </a:p>
          <a:p>
            <a:pPr algn="ctr" eaLnBrk="1" hangingPunct="1">
              <a:spcBef>
                <a:spcPct val="20000"/>
              </a:spcBef>
            </a:pPr>
            <a:r>
              <a:rPr lang="en-GB" b="1" dirty="0" smtClean="0">
                <a:solidFill>
                  <a:prstClr val="white">
                    <a:lumMod val="50000"/>
                  </a:prstClr>
                </a:solidFill>
                <a:latin typeface="Arial" pitchFamily="34" charset="0"/>
              </a:rPr>
              <a:t>Weekly analysis (52 weeks)</a:t>
            </a:r>
          </a:p>
          <a:p>
            <a:pPr algn="ctr" eaLnBrk="1" fontAlgn="base" hangingPunct="1">
              <a:spcBef>
                <a:spcPct val="0"/>
              </a:spcBef>
              <a:spcAft>
                <a:spcPct val="0"/>
              </a:spcAft>
            </a:pPr>
            <a:r>
              <a:rPr lang="en-GB" altLang="en-US" b="1" dirty="0" smtClean="0">
                <a:solidFill>
                  <a:prstClr val="black"/>
                </a:solidFill>
                <a:latin typeface="Arial" pitchFamily="34" charset="0"/>
              </a:rPr>
              <a:t>Energy Performance: </a:t>
            </a:r>
          </a:p>
          <a:p>
            <a:pPr algn="ctr" eaLnBrk="1" fontAlgn="base" hangingPunct="1">
              <a:spcBef>
                <a:spcPct val="0"/>
              </a:spcBef>
              <a:spcAft>
                <a:spcPct val="0"/>
              </a:spcAft>
            </a:pPr>
            <a:r>
              <a:rPr lang="en-GB" altLang="en-US" b="1" dirty="0" smtClean="0">
                <a:solidFill>
                  <a:srgbClr val="EEECE1"/>
                </a:solidFill>
                <a:latin typeface="Arial" pitchFamily="34" charset="0"/>
              </a:rPr>
              <a:t>Annual </a:t>
            </a:r>
            <a:r>
              <a:rPr lang="en-GB" altLang="en-US" b="1" dirty="0">
                <a:solidFill>
                  <a:srgbClr val="EEECE1"/>
                </a:solidFill>
                <a:latin typeface="Arial" pitchFamily="34" charset="0"/>
              </a:rPr>
              <a:t>Heating and </a:t>
            </a:r>
          </a:p>
          <a:p>
            <a:pPr algn="ctr" eaLnBrk="1" fontAlgn="base" hangingPunct="1">
              <a:spcBef>
                <a:spcPct val="0"/>
              </a:spcBef>
              <a:spcAft>
                <a:spcPct val="0"/>
              </a:spcAft>
            </a:pPr>
            <a:r>
              <a:rPr lang="en-GB" altLang="en-US" b="1" dirty="0">
                <a:solidFill>
                  <a:srgbClr val="EEECE1"/>
                </a:solidFill>
                <a:latin typeface="Arial" pitchFamily="34" charset="0"/>
              </a:rPr>
              <a:t>Cooling </a:t>
            </a:r>
            <a:r>
              <a:rPr lang="en-GB" altLang="en-US" b="1" dirty="0" smtClean="0">
                <a:solidFill>
                  <a:srgbClr val="EEECE1"/>
                </a:solidFill>
                <a:latin typeface="Arial" pitchFamily="34" charset="0"/>
              </a:rPr>
              <a:t>delivered</a:t>
            </a:r>
          </a:p>
          <a:p>
            <a:pPr algn="ctr" eaLnBrk="1" fontAlgn="base" hangingPunct="1">
              <a:spcBef>
                <a:spcPct val="0"/>
              </a:spcBef>
              <a:spcAft>
                <a:spcPct val="0"/>
              </a:spcAft>
            </a:pPr>
            <a:r>
              <a:rPr lang="en-GB" altLang="en-US" b="1" dirty="0" smtClean="0">
                <a:solidFill>
                  <a:srgbClr val="EEECE1"/>
                </a:solidFill>
                <a:latin typeface="Arial" pitchFamily="34" charset="0"/>
              </a:rPr>
              <a:t>kWh</a:t>
            </a:r>
            <a:endParaRPr lang="fr-FR" altLang="en-US" dirty="0">
              <a:solidFill>
                <a:prstClr val="black"/>
              </a:solidFill>
              <a:latin typeface="Arial" pitchFamily="34" charset="0"/>
            </a:endParaRPr>
          </a:p>
        </p:txBody>
      </p:sp>
      <p:sp>
        <p:nvSpPr>
          <p:cNvPr id="5" name="Title 1"/>
          <p:cNvSpPr txBox="1">
            <a:spLocks/>
          </p:cNvSpPr>
          <p:nvPr/>
        </p:nvSpPr>
        <p:spPr>
          <a:xfrm>
            <a:off x="479574" y="548680"/>
            <a:ext cx="8062664" cy="875658"/>
          </a:xfrm>
          <a:prstGeom prst="rect">
            <a:avLst/>
          </a:prstGeom>
        </p:spPr>
        <p:txBody>
          <a:bodyPr/>
          <a:lstStyle>
            <a:lvl1pPr algn="l" defTabSz="914400" rtl="0" eaLnBrk="1" latinLnBrk="0" hangingPunct="1">
              <a:spcBef>
                <a:spcPct val="0"/>
              </a:spcBef>
              <a:buNone/>
              <a:defRPr sz="4000" kern="1200">
                <a:solidFill>
                  <a:schemeClr val="tx1"/>
                </a:solidFill>
                <a:latin typeface="Arial" pitchFamily="34" charset="0"/>
                <a:ea typeface="+mj-ea"/>
                <a:cs typeface="Arial" pitchFamily="34" charset="0"/>
              </a:defRPr>
            </a:lvl1pPr>
          </a:lstStyle>
          <a:p>
            <a:r>
              <a:rPr lang="en-GB" sz="3600" b="1" dirty="0" smtClean="0">
                <a:solidFill>
                  <a:prstClr val="black"/>
                </a:solidFill>
              </a:rPr>
              <a:t>Dynamic shading simulation</a:t>
            </a:r>
            <a:endParaRPr lang="en-GB" sz="3600" b="1" dirty="0">
              <a:solidFill>
                <a:prstClr val="black"/>
              </a:solidFill>
            </a:endParaRPr>
          </a:p>
        </p:txBody>
      </p:sp>
      <p:sp>
        <p:nvSpPr>
          <p:cNvPr id="4" name="Slide Number Placeholder 3"/>
          <p:cNvSpPr>
            <a:spLocks noGrp="1"/>
          </p:cNvSpPr>
          <p:nvPr>
            <p:ph type="sldNum" sz="quarter" idx="12"/>
          </p:nvPr>
        </p:nvSpPr>
        <p:spPr/>
        <p:txBody>
          <a:bodyPr/>
          <a:lstStyle/>
          <a:p>
            <a:fld id="{AD2E422D-0E65-4B81-9088-EA407164B4A1}" type="slidenum">
              <a:rPr lang="en-GB" smtClean="0">
                <a:solidFill>
                  <a:prstClr val="black">
                    <a:tint val="75000"/>
                  </a:prstClr>
                </a:solidFill>
              </a:rPr>
              <a:pPr/>
              <a:t>15</a:t>
            </a:fld>
            <a:endParaRPr lang="en-GB" dirty="0">
              <a:solidFill>
                <a:prstClr val="black">
                  <a:tint val="75000"/>
                </a:prstClr>
              </a:solidFill>
            </a:endParaRPr>
          </a:p>
        </p:txBody>
      </p:sp>
      <p:grpSp>
        <p:nvGrpSpPr>
          <p:cNvPr id="17" name="Group 16"/>
          <p:cNvGrpSpPr/>
          <p:nvPr/>
        </p:nvGrpSpPr>
        <p:grpSpPr>
          <a:xfrm>
            <a:off x="479574" y="4818133"/>
            <a:ext cx="2154929" cy="1903342"/>
            <a:chOff x="99524" y="4812689"/>
            <a:chExt cx="2154929" cy="1903342"/>
          </a:xfrm>
        </p:grpSpPr>
        <p:cxnSp>
          <p:nvCxnSpPr>
            <p:cNvPr id="8" name="Straight Arrow Connector 7"/>
            <p:cNvCxnSpPr/>
            <p:nvPr/>
          </p:nvCxnSpPr>
          <p:spPr>
            <a:xfrm>
              <a:off x="838448" y="5036987"/>
              <a:ext cx="0" cy="1679044"/>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a:off x="1731224" y="5380892"/>
              <a:ext cx="11133" cy="67563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nvGrpSpPr>
            <p:cNvPr id="14" name="Group 13"/>
            <p:cNvGrpSpPr/>
            <p:nvPr/>
          </p:nvGrpSpPr>
          <p:grpSpPr>
            <a:xfrm>
              <a:off x="1066413" y="4812689"/>
              <a:ext cx="1188040" cy="1903342"/>
              <a:chOff x="1066413" y="4812689"/>
              <a:chExt cx="1188040" cy="1903342"/>
            </a:xfrm>
          </p:grpSpPr>
          <p:sp>
            <p:nvSpPr>
              <p:cNvPr id="6" name="Rectangle 5"/>
              <p:cNvSpPr/>
              <p:nvPr/>
            </p:nvSpPr>
            <p:spPr>
              <a:xfrm>
                <a:off x="1066413" y="5059847"/>
                <a:ext cx="144016" cy="165618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7" name="Straight Connector 6"/>
              <p:cNvCxnSpPr/>
              <p:nvPr/>
            </p:nvCxnSpPr>
            <p:spPr>
              <a:xfrm>
                <a:off x="1210429" y="5063242"/>
                <a:ext cx="968692" cy="533866"/>
              </a:xfrm>
              <a:prstGeom prst="line">
                <a:avLst/>
              </a:prstGeom>
              <a:ln>
                <a:solidFill>
                  <a:schemeClr val="tx1">
                    <a:lumMod val="95000"/>
                    <a:lumOff val="5000"/>
                  </a:schemeClr>
                </a:solidFill>
              </a:ln>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a:xfrm rot="-1740000">
                <a:off x="1285761" y="4812689"/>
                <a:ext cx="968692" cy="533866"/>
              </a:xfrm>
              <a:prstGeom prst="line">
                <a:avLst/>
              </a:prstGeom>
              <a:ln>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1" name="Straight Connector 10"/>
              <p:cNvCxnSpPr/>
              <p:nvPr/>
            </p:nvCxnSpPr>
            <p:spPr>
              <a:xfrm rot="-840000">
                <a:off x="1267266" y="4953997"/>
                <a:ext cx="968692" cy="533866"/>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grpSp>
        <p:sp>
          <p:nvSpPr>
            <p:cNvPr id="12" name="Rectangle 11"/>
            <p:cNvSpPr/>
            <p:nvPr/>
          </p:nvSpPr>
          <p:spPr>
            <a:xfrm>
              <a:off x="99524" y="5709866"/>
              <a:ext cx="76421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black">
                      <a:lumMod val="95000"/>
                      <a:lumOff val="5000"/>
                    </a:prstClr>
                  </a:solidFill>
                </a:rPr>
                <a:t>1.5m</a:t>
              </a:r>
              <a:endParaRPr lang="en-GB" dirty="0">
                <a:solidFill>
                  <a:prstClr val="black">
                    <a:lumMod val="95000"/>
                    <a:lumOff val="5000"/>
                  </a:prstClr>
                </a:solidFill>
              </a:endParaRPr>
            </a:p>
          </p:txBody>
        </p:sp>
        <p:sp>
          <p:nvSpPr>
            <p:cNvPr id="13" name="Rectangle 12"/>
            <p:cNvSpPr/>
            <p:nvPr/>
          </p:nvSpPr>
          <p:spPr>
            <a:xfrm>
              <a:off x="1506245" y="5943165"/>
              <a:ext cx="508773"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black">
                      <a:lumMod val="95000"/>
                      <a:lumOff val="5000"/>
                    </a:prstClr>
                  </a:solidFill>
                </a:rPr>
                <a:t>1m</a:t>
              </a:r>
              <a:endParaRPr lang="en-GB" dirty="0">
                <a:solidFill>
                  <a:prstClr val="black">
                    <a:lumMod val="95000"/>
                    <a:lumOff val="5000"/>
                  </a:prstClr>
                </a:solidFill>
              </a:endParaRPr>
            </a:p>
          </p:txBody>
        </p:sp>
        <p:sp>
          <p:nvSpPr>
            <p:cNvPr id="15" name="Arc 14"/>
            <p:cNvSpPr/>
            <p:nvPr/>
          </p:nvSpPr>
          <p:spPr>
            <a:xfrm rot="5400000">
              <a:off x="902833" y="4948902"/>
              <a:ext cx="628486" cy="631806"/>
            </a:xfrm>
            <a:prstGeom prst="arc">
              <a:avLst>
                <a:gd name="adj1" fmla="val 16200000"/>
                <a:gd name="adj2" fmla="val 21441556"/>
              </a:avLst>
            </a:prstGeom>
            <a:noFill/>
            <a:ln>
              <a:solidFill>
                <a:schemeClr val="accent2">
                  <a:lumMod val="50000"/>
                </a:schemeClr>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GB">
                <a:solidFill>
                  <a:prstClr val="black"/>
                </a:solidFill>
              </a:endParaRPr>
            </a:p>
          </p:txBody>
        </p:sp>
        <p:sp>
          <p:nvSpPr>
            <p:cNvPr id="16" name="Rectangle 15"/>
            <p:cNvSpPr/>
            <p:nvPr/>
          </p:nvSpPr>
          <p:spPr>
            <a:xfrm>
              <a:off x="1247320" y="5501804"/>
              <a:ext cx="542565"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dirty="0" smtClean="0">
                  <a:solidFill>
                    <a:prstClr val="black">
                      <a:lumMod val="95000"/>
                      <a:lumOff val="5000"/>
                    </a:prstClr>
                  </a:solidFill>
                </a:rPr>
                <a:t>60</a:t>
              </a:r>
              <a:r>
                <a:rPr lang="en-GB" baseline="30000" dirty="0">
                  <a:solidFill>
                    <a:prstClr val="black">
                      <a:lumMod val="95000"/>
                      <a:lumOff val="5000"/>
                    </a:prstClr>
                  </a:solidFill>
                  <a:ea typeface="Calibri" panose="020F0502020204030204" pitchFamily="34" charset="0"/>
                  <a:cs typeface="Times New Roman" panose="02020603050405020304" pitchFamily="18" charset="0"/>
                </a:rPr>
                <a:t>O</a:t>
              </a:r>
              <a:endParaRPr lang="en-GB" dirty="0">
                <a:solidFill>
                  <a:prstClr val="black">
                    <a:lumMod val="95000"/>
                    <a:lumOff val="5000"/>
                  </a:prstClr>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631294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AD2E422D-0E65-4B81-9088-EA407164B4A1}" type="slidenum">
              <a:rPr lang="en-GB" smtClean="0">
                <a:solidFill>
                  <a:prstClr val="black">
                    <a:tint val="75000"/>
                  </a:prstClr>
                </a:solidFill>
              </a:rPr>
              <a:pPr/>
              <a:t>16</a:t>
            </a:fld>
            <a:endParaRPr lang="en-GB" dirty="0">
              <a:solidFill>
                <a:prstClr val="black">
                  <a:tint val="75000"/>
                </a:prstClr>
              </a:solidFill>
            </a:endParaRPr>
          </a:p>
        </p:txBody>
      </p:sp>
      <p:sp>
        <p:nvSpPr>
          <p:cNvPr id="2" name="Title 1"/>
          <p:cNvSpPr>
            <a:spLocks noGrp="1"/>
          </p:cNvSpPr>
          <p:nvPr>
            <p:ph type="ctrTitle" idx="4294967295"/>
          </p:nvPr>
        </p:nvSpPr>
        <p:spPr>
          <a:xfrm>
            <a:off x="395536" y="438742"/>
            <a:ext cx="8062913" cy="865188"/>
          </a:xfrm>
          <a:prstGeom prst="rect">
            <a:avLst/>
          </a:prstGeom>
        </p:spPr>
        <p:txBody>
          <a:bodyPr/>
          <a:lstStyle/>
          <a:p>
            <a:r>
              <a:rPr lang="en-GB" sz="3600" b="1" dirty="0" smtClean="0"/>
              <a:t>Horizontal shading (depth)</a:t>
            </a:r>
            <a:endParaRPr lang="en-GB" sz="3600" b="1" dirty="0"/>
          </a:p>
        </p:txBody>
      </p:sp>
      <p:grpSp>
        <p:nvGrpSpPr>
          <p:cNvPr id="8" name="Group 7"/>
          <p:cNvGrpSpPr/>
          <p:nvPr/>
        </p:nvGrpSpPr>
        <p:grpSpPr>
          <a:xfrm>
            <a:off x="5076056" y="2151656"/>
            <a:ext cx="3704456" cy="2940044"/>
            <a:chOff x="5292080" y="1695354"/>
            <a:chExt cx="3704456" cy="2940044"/>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214" r="12670" b="11477"/>
            <a:stretch/>
          </p:blipFill>
          <p:spPr>
            <a:xfrm>
              <a:off x="5292080" y="1695354"/>
              <a:ext cx="3704456" cy="2940044"/>
            </a:xfrm>
            <a:prstGeom prst="rect">
              <a:avLst/>
            </a:prstGeom>
          </p:spPr>
        </p:pic>
        <p:cxnSp>
          <p:nvCxnSpPr>
            <p:cNvPr id="6" name="Straight Arrow Connector 5"/>
            <p:cNvCxnSpPr/>
            <p:nvPr/>
          </p:nvCxnSpPr>
          <p:spPr>
            <a:xfrm>
              <a:off x="6660232" y="3828379"/>
              <a:ext cx="288032" cy="144016"/>
            </a:xfrm>
            <a:prstGeom prst="straightConnector1">
              <a:avLst/>
            </a:prstGeom>
            <a:ln>
              <a:headEnd type="triangle"/>
              <a:tailEnd type="triangle"/>
            </a:ln>
          </p:spPr>
          <p:style>
            <a:lnRef idx="2">
              <a:schemeClr val="accent2"/>
            </a:lnRef>
            <a:fillRef idx="0">
              <a:schemeClr val="accent2"/>
            </a:fillRef>
            <a:effectRef idx="1">
              <a:schemeClr val="accent2"/>
            </a:effectRef>
            <a:fontRef idx="minor">
              <a:schemeClr val="tx1"/>
            </a:fontRef>
          </p:style>
        </p:cxnSp>
        <p:sp>
          <p:nvSpPr>
            <p:cNvPr id="7" name="Rectangle 6"/>
            <p:cNvSpPr/>
            <p:nvPr/>
          </p:nvSpPr>
          <p:spPr>
            <a:xfrm>
              <a:off x="6300192" y="3813420"/>
              <a:ext cx="648072" cy="411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prstClr val="black">
                      <a:lumMod val="95000"/>
                      <a:lumOff val="5000"/>
                    </a:prstClr>
                  </a:solidFill>
                </a:rPr>
                <a:t>1m</a:t>
              </a:r>
              <a:endParaRPr lang="en-GB" b="1" dirty="0">
                <a:solidFill>
                  <a:prstClr val="black">
                    <a:lumMod val="95000"/>
                    <a:lumOff val="5000"/>
                  </a:prstClr>
                </a:solidFill>
              </a:endParaRPr>
            </a:p>
          </p:txBody>
        </p:sp>
      </p:grpSp>
      <p:sp>
        <p:nvSpPr>
          <p:cNvPr id="9" name="Subtitle 2"/>
          <p:cNvSpPr txBox="1">
            <a:spLocks/>
          </p:cNvSpPr>
          <p:nvPr/>
        </p:nvSpPr>
        <p:spPr>
          <a:xfrm>
            <a:off x="395536" y="1556792"/>
            <a:ext cx="4680520" cy="5112568"/>
          </a:xfrm>
          <a:prstGeom prst="rect">
            <a:avLst/>
          </a:prstGeom>
        </p:spPr>
        <p:txBody>
          <a:bodyPr vert="horz" lIns="91440" tIns="45720" rIns="91440" bIns="45720" rtlCol="0">
            <a:normAutofit fontScale="62500" lnSpcReduction="20000"/>
          </a:bodyPr>
          <a:lstStyle>
            <a:lvl1pPr marL="0" indent="0" algn="l"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b="1" dirty="0">
                <a:solidFill>
                  <a:schemeClr val="tx1">
                    <a:lumMod val="95000"/>
                    <a:lumOff val="5000"/>
                  </a:schemeClr>
                </a:solidFill>
              </a:rPr>
              <a:t>Dynamic depth</a:t>
            </a:r>
          </a:p>
          <a:p>
            <a:r>
              <a:rPr lang="en-GB" dirty="0">
                <a:solidFill>
                  <a:schemeClr val="tx1">
                    <a:lumMod val="95000"/>
                    <a:lumOff val="5000"/>
                  </a:schemeClr>
                </a:solidFill>
              </a:rPr>
              <a:t>Length: 8m</a:t>
            </a:r>
          </a:p>
          <a:p>
            <a:r>
              <a:rPr lang="en-GB" dirty="0">
                <a:solidFill>
                  <a:schemeClr val="tx1">
                    <a:lumMod val="95000"/>
                    <a:lumOff val="5000"/>
                  </a:schemeClr>
                </a:solidFill>
              </a:rPr>
              <a:t>Maximum depth: 1m</a:t>
            </a:r>
          </a:p>
          <a:p>
            <a:r>
              <a:rPr lang="en-GB" dirty="0">
                <a:solidFill>
                  <a:schemeClr val="tx1">
                    <a:lumMod val="95000"/>
                    <a:lumOff val="5000"/>
                  </a:schemeClr>
                </a:solidFill>
              </a:rPr>
              <a:t>Minimum depth: 0.1m</a:t>
            </a:r>
          </a:p>
          <a:p>
            <a:r>
              <a:rPr lang="en-GB" b="1" dirty="0">
                <a:solidFill>
                  <a:schemeClr val="tx1">
                    <a:lumMod val="95000"/>
                    <a:lumOff val="5000"/>
                  </a:schemeClr>
                </a:solidFill>
              </a:rPr>
              <a:t>Fixed depth</a:t>
            </a:r>
            <a:r>
              <a:rPr lang="en-GB" dirty="0">
                <a:solidFill>
                  <a:schemeClr val="tx1">
                    <a:lumMod val="95000"/>
                    <a:lumOff val="5000"/>
                  </a:schemeClr>
                </a:solidFill>
              </a:rPr>
              <a:t>: 1 m</a:t>
            </a:r>
          </a:p>
          <a:p>
            <a:pPr algn="just"/>
            <a:endParaRPr lang="en-GB" dirty="0" smtClean="0">
              <a:solidFill>
                <a:prstClr val="black">
                  <a:lumMod val="95000"/>
                  <a:lumOff val="5000"/>
                </a:prstClr>
              </a:solidFill>
            </a:endParaRPr>
          </a:p>
          <a:p>
            <a:pPr marL="457200" indent="-457200" algn="just">
              <a:buFont typeface="Arial" pitchFamily="34" charset="0"/>
              <a:buChar char="•"/>
            </a:pPr>
            <a:r>
              <a:rPr lang="en-GB" dirty="0" smtClean="0">
                <a:solidFill>
                  <a:prstClr val="black">
                    <a:lumMod val="95000"/>
                    <a:lumOff val="5000"/>
                  </a:prstClr>
                </a:solidFill>
              </a:rPr>
              <a:t>Depth changes every week during the year when necessary</a:t>
            </a:r>
          </a:p>
          <a:p>
            <a:pPr marL="457200" indent="-457200" algn="just">
              <a:buFont typeface="Arial" pitchFamily="34" charset="0"/>
              <a:buChar char="•"/>
            </a:pPr>
            <a:r>
              <a:rPr lang="en-GB" dirty="0" smtClean="0">
                <a:solidFill>
                  <a:prstClr val="black">
                    <a:lumMod val="95000"/>
                    <a:lumOff val="5000"/>
                  </a:prstClr>
                </a:solidFill>
              </a:rPr>
              <a:t>Maximum depth for every week is defined by the sun’s altitude at noon (12:00)</a:t>
            </a:r>
          </a:p>
          <a:p>
            <a:pPr marL="457200" indent="-457200" algn="just">
              <a:buFont typeface="Arial" pitchFamily="34" charset="0"/>
              <a:buChar char="•"/>
            </a:pPr>
            <a:r>
              <a:rPr lang="en-GB" dirty="0" smtClean="0">
                <a:solidFill>
                  <a:prstClr val="black">
                    <a:lumMod val="95000"/>
                    <a:lumOff val="5000"/>
                  </a:prstClr>
                </a:solidFill>
              </a:rPr>
              <a:t>Maximum depth during winter</a:t>
            </a:r>
          </a:p>
          <a:p>
            <a:pPr marL="457200" indent="-457200" algn="just">
              <a:buFont typeface="Arial" pitchFamily="34" charset="0"/>
              <a:buChar char="•"/>
            </a:pPr>
            <a:r>
              <a:rPr lang="en-GB" dirty="0" smtClean="0">
                <a:solidFill>
                  <a:prstClr val="black">
                    <a:lumMod val="95000"/>
                    <a:lumOff val="5000"/>
                  </a:prstClr>
                </a:solidFill>
              </a:rPr>
              <a:t>Minimum depth during summer</a:t>
            </a:r>
          </a:p>
          <a:p>
            <a:pPr marL="457200" indent="-457200" algn="just">
              <a:buFont typeface="Arial" pitchFamily="34" charset="0"/>
              <a:buChar char="•"/>
            </a:pPr>
            <a:r>
              <a:rPr lang="en-GB" dirty="0" smtClean="0">
                <a:solidFill>
                  <a:prstClr val="black">
                    <a:lumMod val="95000"/>
                    <a:lumOff val="5000"/>
                  </a:prstClr>
                </a:solidFill>
              </a:rPr>
              <a:t>Sun’s altitude takes its lowest values during winter (42</a:t>
            </a:r>
            <a:r>
              <a:rPr lang="en-GB" baseline="30000" dirty="0" smtClean="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rPr>
              <a:t>O</a:t>
            </a:r>
            <a:r>
              <a:rPr lang="en-GB" dirty="0" smtClean="0">
                <a:solidFill>
                  <a:prstClr val="black">
                    <a:lumMod val="95000"/>
                    <a:lumOff val="5000"/>
                  </a:prstClr>
                </a:solidFill>
              </a:rPr>
              <a:t>) and its highest values during summer (89</a:t>
            </a:r>
            <a:r>
              <a:rPr lang="en-GB" baseline="30000" dirty="0" smtClean="0">
                <a:solidFill>
                  <a:prstClr val="black">
                    <a:lumMod val="95000"/>
                    <a:lumOff val="5000"/>
                  </a:prstClr>
                </a:solidFill>
                <a:latin typeface="Calibri" panose="020F0502020204030204" pitchFamily="34" charset="0"/>
                <a:ea typeface="Calibri" panose="020F0502020204030204" pitchFamily="34" charset="0"/>
                <a:cs typeface="Times New Roman" panose="02020603050405020304" pitchFamily="18" charset="0"/>
              </a:rPr>
              <a:t>O</a:t>
            </a:r>
            <a:r>
              <a:rPr lang="en-GB" dirty="0" smtClean="0">
                <a:solidFill>
                  <a:prstClr val="black">
                    <a:lumMod val="95000"/>
                    <a:lumOff val="5000"/>
                  </a:prstClr>
                </a:solidFill>
              </a:rPr>
              <a:t>)</a:t>
            </a:r>
          </a:p>
          <a:p>
            <a:endParaRPr lang="en-GB" dirty="0">
              <a:solidFill>
                <a:prstClr val="black">
                  <a:tint val="75000"/>
                </a:prstClr>
              </a:solidFill>
            </a:endParaRPr>
          </a:p>
        </p:txBody>
      </p:sp>
      <p:sp>
        <p:nvSpPr>
          <p:cNvPr id="5" name="Right Brace 4"/>
          <p:cNvSpPr/>
          <p:nvPr/>
        </p:nvSpPr>
        <p:spPr>
          <a:xfrm>
            <a:off x="2843808" y="2160423"/>
            <a:ext cx="362023" cy="620505"/>
          </a:xfrm>
          <a:prstGeom prst="rightBrace">
            <a:avLst/>
          </a:prstGeom>
          <a:ln w="762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spTree>
    <p:extLst>
      <p:ext uri="{BB962C8B-B14F-4D97-AF65-F5344CB8AC3E}">
        <p14:creationId xmlns:p14="http://schemas.microsoft.com/office/powerpoint/2010/main" val="9167278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95536" y="260648"/>
            <a:ext cx="8062664" cy="864096"/>
          </a:xfrm>
          <a:prstGeom prst="rect">
            <a:avLst/>
          </a:prstGeom>
        </p:spPr>
        <p:txBody>
          <a:bodyPr/>
          <a:lstStyle>
            <a:lvl1pPr algn="l" defTabSz="914400" rtl="0" eaLnBrk="1" latinLnBrk="0" hangingPunct="1">
              <a:spcBef>
                <a:spcPct val="0"/>
              </a:spcBef>
              <a:buNone/>
              <a:defRPr sz="4000" kern="1200">
                <a:solidFill>
                  <a:schemeClr val="tx1"/>
                </a:solidFill>
                <a:latin typeface="Arial" pitchFamily="34" charset="0"/>
                <a:ea typeface="+mj-ea"/>
                <a:cs typeface="Arial" pitchFamily="34" charset="0"/>
              </a:defRPr>
            </a:lvl1pPr>
          </a:lstStyle>
          <a:p>
            <a:r>
              <a:rPr lang="en-GB" sz="3600" b="1" dirty="0" smtClean="0">
                <a:solidFill>
                  <a:prstClr val="black"/>
                </a:solidFill>
              </a:rPr>
              <a:t>Tilt shading (angle)</a:t>
            </a:r>
            <a:endParaRPr lang="en-GB" sz="3600" b="1"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5247" y="1656576"/>
            <a:ext cx="2982366" cy="2409334"/>
          </a:xfrm>
          <a:prstGeom prst="rect">
            <a:avLst/>
          </a:prstGeom>
        </p:spPr>
      </p:pic>
      <p:grpSp>
        <p:nvGrpSpPr>
          <p:cNvPr id="37" name="Group 36"/>
          <p:cNvGrpSpPr/>
          <p:nvPr/>
        </p:nvGrpSpPr>
        <p:grpSpPr>
          <a:xfrm>
            <a:off x="5873587" y="4048104"/>
            <a:ext cx="3001165" cy="2263670"/>
            <a:chOff x="2643715" y="3325570"/>
            <a:chExt cx="3001165" cy="2263670"/>
          </a:xfrm>
        </p:grpSpPr>
        <p:sp>
          <p:nvSpPr>
            <p:cNvPr id="4" name="Rectangle 3"/>
            <p:cNvSpPr/>
            <p:nvPr/>
          </p:nvSpPr>
          <p:spPr>
            <a:xfrm>
              <a:off x="3635896" y="3933056"/>
              <a:ext cx="144016" cy="165618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Rectangle 4"/>
            <p:cNvSpPr/>
            <p:nvPr/>
          </p:nvSpPr>
          <p:spPr>
            <a:xfrm>
              <a:off x="3635896" y="3887337"/>
              <a:ext cx="1080120" cy="45719"/>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flipH="1">
              <a:off x="4719118" y="3887337"/>
              <a:ext cx="45719" cy="57958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cxnSp>
          <p:nvCxnSpPr>
            <p:cNvPr id="8" name="Straight Connector 7"/>
            <p:cNvCxnSpPr>
              <a:endCxn id="6" idx="2"/>
            </p:cNvCxnSpPr>
            <p:nvPr/>
          </p:nvCxnSpPr>
          <p:spPr>
            <a:xfrm>
              <a:off x="3773285" y="3933056"/>
              <a:ext cx="968692" cy="533866"/>
            </a:xfrm>
            <a:prstGeom prst="line">
              <a:avLst/>
            </a:prstGeom>
            <a:ln>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sp>
          <p:nvSpPr>
            <p:cNvPr id="18" name="Arc 17"/>
            <p:cNvSpPr/>
            <p:nvPr/>
          </p:nvSpPr>
          <p:spPr>
            <a:xfrm rot="5400000">
              <a:off x="3465669" y="3836776"/>
              <a:ext cx="628486" cy="631806"/>
            </a:xfrm>
            <a:prstGeom prst="arc">
              <a:avLst>
                <a:gd name="adj1" fmla="val 16200000"/>
                <a:gd name="adj2" fmla="val 21441556"/>
              </a:avLst>
            </a:prstGeom>
            <a:noFill/>
            <a:ln>
              <a:solidFill>
                <a:schemeClr val="accent2">
                  <a:lumMod val="50000"/>
                </a:schemeClr>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GB">
                <a:solidFill>
                  <a:prstClr val="black"/>
                </a:solidFill>
              </a:endParaRPr>
            </a:p>
          </p:txBody>
        </p:sp>
        <p:cxnSp>
          <p:nvCxnSpPr>
            <p:cNvPr id="20" name="Straight Arrow Connector 19"/>
            <p:cNvCxnSpPr/>
            <p:nvPr/>
          </p:nvCxnSpPr>
          <p:spPr>
            <a:xfrm>
              <a:off x="3407931" y="3910196"/>
              <a:ext cx="0" cy="1679044"/>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1" name="Rectangle 20"/>
            <p:cNvSpPr/>
            <p:nvPr/>
          </p:nvSpPr>
          <p:spPr>
            <a:xfrm>
              <a:off x="2643715" y="4569698"/>
              <a:ext cx="76421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black">
                      <a:lumMod val="95000"/>
                      <a:lumOff val="5000"/>
                    </a:prstClr>
                  </a:solidFill>
                </a:rPr>
                <a:t>1.5m</a:t>
              </a:r>
              <a:endParaRPr lang="en-GB" dirty="0">
                <a:solidFill>
                  <a:prstClr val="black">
                    <a:lumMod val="95000"/>
                    <a:lumOff val="5000"/>
                  </a:prstClr>
                </a:solidFill>
              </a:endParaRPr>
            </a:p>
          </p:txBody>
        </p:sp>
        <p:sp>
          <p:nvSpPr>
            <p:cNvPr id="22" name="Rectangle 21"/>
            <p:cNvSpPr/>
            <p:nvPr/>
          </p:nvSpPr>
          <p:spPr>
            <a:xfrm>
              <a:off x="3810156" y="4389678"/>
              <a:ext cx="542565"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dirty="0" smtClean="0">
                  <a:solidFill>
                    <a:prstClr val="black">
                      <a:lumMod val="95000"/>
                      <a:lumOff val="5000"/>
                    </a:prstClr>
                  </a:solidFill>
                </a:rPr>
                <a:t>60</a:t>
              </a:r>
              <a:r>
                <a:rPr lang="en-GB" baseline="30000" dirty="0">
                  <a:solidFill>
                    <a:prstClr val="black">
                      <a:lumMod val="95000"/>
                      <a:lumOff val="5000"/>
                    </a:prstClr>
                  </a:solidFill>
                  <a:ea typeface="Calibri" panose="020F0502020204030204" pitchFamily="34" charset="0"/>
                  <a:cs typeface="Times New Roman" panose="02020603050405020304" pitchFamily="18" charset="0"/>
                </a:rPr>
                <a:t>O</a:t>
              </a:r>
              <a:endParaRPr lang="en-GB" dirty="0">
                <a:solidFill>
                  <a:prstClr val="black">
                    <a:lumMod val="95000"/>
                    <a:lumOff val="5000"/>
                  </a:prstClr>
                </a:solidFill>
                <a:ea typeface="Calibri" panose="020F0502020204030204" pitchFamily="34" charset="0"/>
                <a:cs typeface="Times New Roman" panose="02020603050405020304" pitchFamily="18" charset="0"/>
              </a:endParaRPr>
            </a:p>
          </p:txBody>
        </p:sp>
        <p:cxnSp>
          <p:nvCxnSpPr>
            <p:cNvPr id="24" name="Straight Arrow Connector 23"/>
            <p:cNvCxnSpPr/>
            <p:nvPr/>
          </p:nvCxnSpPr>
          <p:spPr>
            <a:xfrm>
              <a:off x="3598505" y="3717032"/>
              <a:ext cx="1154902" cy="0"/>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7" name="Rectangle 26"/>
            <p:cNvSpPr/>
            <p:nvPr/>
          </p:nvSpPr>
          <p:spPr>
            <a:xfrm>
              <a:off x="3704135" y="3325570"/>
              <a:ext cx="93610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black">
                      <a:lumMod val="95000"/>
                      <a:lumOff val="5000"/>
                    </a:prstClr>
                  </a:solidFill>
                </a:rPr>
                <a:t>0.866m</a:t>
              </a:r>
              <a:endParaRPr lang="en-GB" dirty="0">
                <a:solidFill>
                  <a:prstClr val="black">
                    <a:lumMod val="95000"/>
                    <a:lumOff val="5000"/>
                  </a:prstClr>
                </a:solidFill>
              </a:endParaRPr>
            </a:p>
          </p:txBody>
        </p:sp>
        <p:cxnSp>
          <p:nvCxnSpPr>
            <p:cNvPr id="29" name="Straight Arrow Connector 28"/>
            <p:cNvCxnSpPr/>
            <p:nvPr/>
          </p:nvCxnSpPr>
          <p:spPr>
            <a:xfrm>
              <a:off x="4932040" y="3838436"/>
              <a:ext cx="0" cy="628486"/>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31" name="Rectangle 30"/>
            <p:cNvSpPr/>
            <p:nvPr/>
          </p:nvSpPr>
          <p:spPr>
            <a:xfrm>
              <a:off x="4057453" y="4958145"/>
              <a:ext cx="508773"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black">
                      <a:lumMod val="95000"/>
                      <a:lumOff val="5000"/>
                    </a:prstClr>
                  </a:solidFill>
                </a:rPr>
                <a:t>1m</a:t>
              </a:r>
              <a:endParaRPr lang="en-GB" dirty="0">
                <a:solidFill>
                  <a:prstClr val="black">
                    <a:lumMod val="95000"/>
                    <a:lumOff val="5000"/>
                  </a:prstClr>
                </a:solidFill>
              </a:endParaRPr>
            </a:p>
          </p:txBody>
        </p:sp>
        <p:cxnSp>
          <p:nvCxnSpPr>
            <p:cNvPr id="33" name="Straight Arrow Connector 32"/>
            <p:cNvCxnSpPr/>
            <p:nvPr/>
          </p:nvCxnSpPr>
          <p:spPr>
            <a:xfrm>
              <a:off x="4300707" y="4254101"/>
              <a:ext cx="11133" cy="67563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6" name="Rectangle 35"/>
            <p:cNvSpPr/>
            <p:nvPr/>
          </p:nvSpPr>
          <p:spPr>
            <a:xfrm>
              <a:off x="4880664" y="3972659"/>
              <a:ext cx="76421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black">
                      <a:lumMod val="95000"/>
                      <a:lumOff val="5000"/>
                    </a:prstClr>
                  </a:solidFill>
                </a:rPr>
                <a:t>0</a:t>
              </a:r>
              <a:r>
                <a:rPr lang="en-GB" dirty="0" smtClean="0">
                  <a:solidFill>
                    <a:prstClr val="black">
                      <a:lumMod val="95000"/>
                      <a:lumOff val="5000"/>
                    </a:prstClr>
                  </a:solidFill>
                </a:rPr>
                <a:t>.5m</a:t>
              </a:r>
              <a:endParaRPr lang="en-GB" dirty="0">
                <a:solidFill>
                  <a:prstClr val="black">
                    <a:lumMod val="95000"/>
                    <a:lumOff val="5000"/>
                  </a:prstClr>
                </a:solidFill>
              </a:endParaRPr>
            </a:p>
          </p:txBody>
        </p:sp>
      </p:grpSp>
      <p:sp>
        <p:nvSpPr>
          <p:cNvPr id="38" name="Subtitle 2"/>
          <p:cNvSpPr txBox="1">
            <a:spLocks/>
          </p:cNvSpPr>
          <p:nvPr/>
        </p:nvSpPr>
        <p:spPr>
          <a:xfrm>
            <a:off x="484524" y="1231293"/>
            <a:ext cx="5743659" cy="508048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000" b="1" dirty="0">
                <a:solidFill>
                  <a:prstClr val="black"/>
                </a:solidFill>
              </a:rPr>
              <a:t>D</a:t>
            </a:r>
            <a:r>
              <a:rPr lang="en-GB" sz="2000" b="1" dirty="0" smtClean="0">
                <a:solidFill>
                  <a:prstClr val="black"/>
                </a:solidFill>
              </a:rPr>
              <a:t>ynamic tilt</a:t>
            </a:r>
          </a:p>
          <a:p>
            <a:r>
              <a:rPr lang="en-GB" sz="2000" dirty="0" smtClean="0">
                <a:solidFill>
                  <a:prstClr val="black"/>
                </a:solidFill>
              </a:rPr>
              <a:t>Overhang dimensions: 1m x 8 m</a:t>
            </a:r>
          </a:p>
          <a:p>
            <a:r>
              <a:rPr lang="en-GB" sz="2000" dirty="0" smtClean="0">
                <a:solidFill>
                  <a:prstClr val="black"/>
                </a:solidFill>
              </a:rPr>
              <a:t>Maximum </a:t>
            </a:r>
            <a:r>
              <a:rPr lang="en-GB" sz="2000" dirty="0">
                <a:solidFill>
                  <a:prstClr val="black"/>
                </a:solidFill>
              </a:rPr>
              <a:t>tilt: </a:t>
            </a:r>
            <a:r>
              <a:rPr lang="en-GB" sz="2000" dirty="0" smtClean="0">
                <a:solidFill>
                  <a:prstClr val="black"/>
                </a:solidFill>
              </a:rPr>
              <a:t>90</a:t>
            </a:r>
            <a:r>
              <a:rPr lang="en-GB" sz="2000" baseline="30000" dirty="0">
                <a:solidFill>
                  <a:prstClr val="black"/>
                </a:solidFill>
                <a:latin typeface="Calibri" panose="020F0502020204030204" pitchFamily="34" charset="0"/>
                <a:ea typeface="Calibri" panose="020F0502020204030204" pitchFamily="34" charset="0"/>
                <a:cs typeface="Times New Roman" panose="02020603050405020304" pitchFamily="18" charset="0"/>
              </a:rPr>
              <a:t>O</a:t>
            </a:r>
            <a:r>
              <a:rPr lang="en-GB" sz="2000" dirty="0" smtClean="0">
                <a:solidFill>
                  <a:prstClr val="black"/>
                </a:solidFill>
              </a:rPr>
              <a:t> </a:t>
            </a:r>
            <a:r>
              <a:rPr lang="en-GB" sz="2000" dirty="0">
                <a:solidFill>
                  <a:prstClr val="black"/>
                </a:solidFill>
              </a:rPr>
              <a:t>(</a:t>
            </a:r>
            <a:r>
              <a:rPr lang="en-GB" sz="2000" dirty="0" smtClean="0">
                <a:solidFill>
                  <a:prstClr val="black"/>
                </a:solidFill>
              </a:rPr>
              <a:t>horizontal)</a:t>
            </a:r>
          </a:p>
          <a:p>
            <a:r>
              <a:rPr lang="en-GB" sz="2000" dirty="0" smtClean="0">
                <a:solidFill>
                  <a:prstClr val="black"/>
                </a:solidFill>
              </a:rPr>
              <a:t>Minimum </a:t>
            </a:r>
            <a:r>
              <a:rPr lang="en-GB" sz="2000" dirty="0">
                <a:solidFill>
                  <a:prstClr val="black"/>
                </a:solidFill>
              </a:rPr>
              <a:t>tilt: </a:t>
            </a:r>
            <a:r>
              <a:rPr lang="en-GB" sz="2000" dirty="0" smtClean="0">
                <a:solidFill>
                  <a:prstClr val="black"/>
                </a:solidFill>
              </a:rPr>
              <a:t>60</a:t>
            </a:r>
            <a:r>
              <a:rPr lang="en-GB" sz="2000" baseline="30000" dirty="0">
                <a:solidFill>
                  <a:prstClr val="black"/>
                </a:solidFill>
                <a:latin typeface="Calibri" panose="020F0502020204030204" pitchFamily="34" charset="0"/>
                <a:ea typeface="Calibri" panose="020F0502020204030204" pitchFamily="34" charset="0"/>
                <a:cs typeface="Times New Roman" panose="02020603050405020304" pitchFamily="18" charset="0"/>
              </a:rPr>
              <a:t>O</a:t>
            </a:r>
            <a:endParaRPr lang="en-GB" sz="2000" baseline="30000" dirty="0">
              <a:solidFill>
                <a:prstClr val="black"/>
              </a:solidFill>
              <a:latin typeface="Calibri" panose="020F0502020204030204" pitchFamily="34" charset="0"/>
              <a:cs typeface="Times New Roman" panose="02020603050405020304" pitchFamily="18" charset="0"/>
            </a:endParaRPr>
          </a:p>
          <a:p>
            <a:r>
              <a:rPr lang="en-GB" sz="2000" dirty="0" smtClean="0">
                <a:solidFill>
                  <a:prstClr val="black"/>
                </a:solidFill>
              </a:rPr>
              <a:t>Tilt </a:t>
            </a:r>
            <a:r>
              <a:rPr lang="en-GB" sz="2000" dirty="0">
                <a:solidFill>
                  <a:prstClr val="black"/>
                </a:solidFill>
              </a:rPr>
              <a:t>changes every </a:t>
            </a:r>
            <a:r>
              <a:rPr lang="en-GB" sz="2000" dirty="0" smtClean="0">
                <a:solidFill>
                  <a:prstClr val="black"/>
                </a:solidFill>
              </a:rPr>
              <a:t>week</a:t>
            </a:r>
          </a:p>
          <a:p>
            <a:pPr>
              <a:lnSpc>
                <a:spcPct val="107000"/>
              </a:lnSpc>
              <a:spcAft>
                <a:spcPts val="800"/>
              </a:spcAft>
            </a:pPr>
            <a:r>
              <a:rPr lang="en-GB" sz="2000" dirty="0" smtClean="0">
                <a:solidFill>
                  <a:prstClr val="black"/>
                </a:solidFill>
              </a:rPr>
              <a:t>Maximum </a:t>
            </a:r>
            <a:r>
              <a:rPr lang="en-GB" sz="2000" dirty="0">
                <a:solidFill>
                  <a:prstClr val="black"/>
                </a:solidFill>
              </a:rPr>
              <a:t>tilt for every week is defined by the sun’s altitude at noon (</a:t>
            </a:r>
            <a:r>
              <a:rPr lang="en-GB" sz="2000" dirty="0" smtClean="0">
                <a:solidFill>
                  <a:prstClr val="black"/>
                </a:solidFill>
              </a:rPr>
              <a:t>12:00)</a:t>
            </a:r>
          </a:p>
          <a:p>
            <a:pPr>
              <a:lnSpc>
                <a:spcPct val="107000"/>
              </a:lnSpc>
              <a:spcAft>
                <a:spcPts val="800"/>
              </a:spcAft>
            </a:pPr>
            <a:r>
              <a:rPr lang="en-GB" sz="2000" dirty="0" smtClean="0">
                <a:solidFill>
                  <a:prstClr val="black"/>
                </a:solidFill>
              </a:rPr>
              <a:t>Maximum </a:t>
            </a:r>
            <a:r>
              <a:rPr lang="en-GB" sz="2000" dirty="0">
                <a:solidFill>
                  <a:prstClr val="black"/>
                </a:solidFill>
              </a:rPr>
              <a:t>tilt during summer (</a:t>
            </a:r>
            <a:r>
              <a:rPr lang="en-GB" sz="2000" dirty="0" smtClean="0">
                <a:solidFill>
                  <a:prstClr val="black"/>
                </a:solidFill>
              </a:rPr>
              <a:t>90</a:t>
            </a:r>
            <a:r>
              <a:rPr lang="en-GB" sz="2000" baseline="300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O</a:t>
            </a:r>
            <a:r>
              <a:rPr lang="en-GB" sz="2000" dirty="0" smtClean="0">
                <a:solidFill>
                  <a:prstClr val="black"/>
                </a:solidFill>
              </a:rPr>
              <a:t>)</a:t>
            </a:r>
          </a:p>
          <a:p>
            <a:pPr>
              <a:lnSpc>
                <a:spcPct val="107000"/>
              </a:lnSpc>
              <a:spcAft>
                <a:spcPts val="800"/>
              </a:spcAft>
            </a:pPr>
            <a:r>
              <a:rPr lang="en-GB" sz="2000" dirty="0" smtClean="0">
                <a:solidFill>
                  <a:prstClr val="black"/>
                </a:solidFill>
              </a:rPr>
              <a:t>Minimum </a:t>
            </a:r>
            <a:r>
              <a:rPr lang="en-GB" sz="2000" dirty="0">
                <a:solidFill>
                  <a:prstClr val="black"/>
                </a:solidFill>
              </a:rPr>
              <a:t>tilt during winter (</a:t>
            </a:r>
            <a:r>
              <a:rPr lang="en-GB" sz="2000" dirty="0" smtClean="0">
                <a:solidFill>
                  <a:prstClr val="black"/>
                </a:solidFill>
              </a:rPr>
              <a:t>60</a:t>
            </a:r>
            <a:r>
              <a:rPr lang="en-GB" sz="2000" baseline="300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O</a:t>
            </a:r>
            <a:r>
              <a:rPr lang="en-GB" sz="2000" dirty="0" smtClean="0">
                <a:solidFill>
                  <a:prstClr val="black"/>
                </a:solidFill>
              </a:rPr>
              <a:t>)</a:t>
            </a:r>
          </a:p>
          <a:p>
            <a:pPr marL="0" indent="0">
              <a:lnSpc>
                <a:spcPct val="107000"/>
              </a:lnSpc>
              <a:spcAft>
                <a:spcPts val="800"/>
              </a:spcAft>
              <a:buNone/>
            </a:pPr>
            <a:r>
              <a:rPr lang="en-GB" sz="2000" b="1" dirty="0" smtClean="0">
                <a:solidFill>
                  <a:prstClr val="black"/>
                </a:solidFill>
              </a:rPr>
              <a:t>Fixed tilt</a:t>
            </a:r>
            <a:r>
              <a:rPr lang="en-GB" sz="2000" dirty="0" smtClean="0">
                <a:solidFill>
                  <a:prstClr val="black"/>
                </a:solidFill>
              </a:rPr>
              <a:t>: 60º</a:t>
            </a:r>
          </a:p>
          <a:p>
            <a:pPr>
              <a:lnSpc>
                <a:spcPct val="107000"/>
              </a:lnSpc>
              <a:spcAft>
                <a:spcPts val="800"/>
              </a:spcAft>
            </a:pPr>
            <a:r>
              <a:rPr lang="en-GB" sz="2000" dirty="0">
                <a:solidFill>
                  <a:prstClr val="black"/>
                </a:solidFill>
              </a:rPr>
              <a:t>Sun’s altitude takes its lowest values during winter (42</a:t>
            </a:r>
            <a:r>
              <a:rPr lang="en-GB" sz="2000" baseline="30000" dirty="0">
                <a:solidFill>
                  <a:prstClr val="black"/>
                </a:solidFill>
                <a:latin typeface="Calibri" panose="020F0502020204030204" pitchFamily="34" charset="0"/>
                <a:ea typeface="Calibri" panose="020F0502020204030204" pitchFamily="34" charset="0"/>
                <a:cs typeface="Times New Roman" panose="02020603050405020304" pitchFamily="18" charset="0"/>
              </a:rPr>
              <a:t>O</a:t>
            </a:r>
            <a:r>
              <a:rPr lang="en-GB" sz="2000" dirty="0">
                <a:solidFill>
                  <a:prstClr val="black"/>
                </a:solidFill>
              </a:rPr>
              <a:t>) and its highest values during summer (89</a:t>
            </a:r>
            <a:r>
              <a:rPr lang="en-GB" sz="2000" baseline="30000" dirty="0">
                <a:solidFill>
                  <a:prstClr val="black"/>
                </a:solidFill>
                <a:latin typeface="Calibri" panose="020F0502020204030204" pitchFamily="34" charset="0"/>
                <a:ea typeface="Calibri" panose="020F0502020204030204" pitchFamily="34" charset="0"/>
                <a:cs typeface="Times New Roman" panose="02020603050405020304" pitchFamily="18" charset="0"/>
              </a:rPr>
              <a:t>O</a:t>
            </a:r>
            <a:r>
              <a:rPr lang="en-GB" sz="2000" dirty="0" smtClean="0">
                <a:solidFill>
                  <a:prstClr val="black"/>
                </a:solidFill>
              </a:rPr>
              <a:t>)</a:t>
            </a:r>
            <a:endParaRPr lang="en-GB" sz="2000" dirty="0">
              <a:solidFill>
                <a:prstClr val="black"/>
              </a:solidFill>
            </a:endParaRPr>
          </a:p>
        </p:txBody>
      </p:sp>
      <p:sp>
        <p:nvSpPr>
          <p:cNvPr id="39" name="Subtitle 2"/>
          <p:cNvSpPr txBox="1">
            <a:spLocks/>
          </p:cNvSpPr>
          <p:nvPr/>
        </p:nvSpPr>
        <p:spPr>
          <a:xfrm>
            <a:off x="3252685" y="4029138"/>
            <a:ext cx="5567788" cy="2828862"/>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32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D2E422D-0E65-4B81-9088-EA407164B4A1}" type="slidenum">
              <a:rPr lang="en-GB" smtClean="0">
                <a:solidFill>
                  <a:prstClr val="black">
                    <a:tint val="75000"/>
                  </a:prstClr>
                </a:solidFill>
              </a:rPr>
              <a:pPr/>
              <a:t>17</a:t>
            </a:fld>
            <a:endParaRPr lang="en-GB" dirty="0">
              <a:solidFill>
                <a:prstClr val="black">
                  <a:tint val="75000"/>
                </a:prstClr>
              </a:solidFill>
            </a:endParaRPr>
          </a:p>
        </p:txBody>
      </p:sp>
      <p:sp>
        <p:nvSpPr>
          <p:cNvPr id="9" name="Right Brace 8"/>
          <p:cNvSpPr/>
          <p:nvPr/>
        </p:nvSpPr>
        <p:spPr>
          <a:xfrm>
            <a:off x="4270934" y="1982144"/>
            <a:ext cx="288032" cy="648072"/>
          </a:xfrm>
          <a:prstGeom prst="rightBrace">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sp>
        <p:nvSpPr>
          <p:cNvPr id="23" name="Right Brace 22"/>
          <p:cNvSpPr/>
          <p:nvPr/>
        </p:nvSpPr>
        <p:spPr>
          <a:xfrm>
            <a:off x="2130524" y="4731197"/>
            <a:ext cx="288032" cy="648072"/>
          </a:xfrm>
          <a:prstGeom prst="rightBrace">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spTree>
    <p:extLst>
      <p:ext uri="{BB962C8B-B14F-4D97-AF65-F5344CB8AC3E}">
        <p14:creationId xmlns:p14="http://schemas.microsoft.com/office/powerpoint/2010/main" val="4087114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683568" y="1163638"/>
            <a:ext cx="6761050" cy="3761558"/>
          </a:xfrm>
          <a:prstGeom prst="rect">
            <a:avLst/>
          </a:prstGeom>
        </p:spPr>
      </p:pic>
      <p:sp>
        <p:nvSpPr>
          <p:cNvPr id="7" name="Slide Number Placeholder 6"/>
          <p:cNvSpPr>
            <a:spLocks noGrp="1"/>
          </p:cNvSpPr>
          <p:nvPr>
            <p:ph type="sldNum" sz="quarter" idx="12"/>
          </p:nvPr>
        </p:nvSpPr>
        <p:spPr/>
        <p:txBody>
          <a:bodyPr/>
          <a:lstStyle/>
          <a:p>
            <a:fld id="{AD2E422D-0E65-4B81-9088-EA407164B4A1}" type="slidenum">
              <a:rPr lang="en-GB" smtClean="0">
                <a:solidFill>
                  <a:prstClr val="black">
                    <a:tint val="75000"/>
                  </a:prstClr>
                </a:solidFill>
              </a:rPr>
              <a:pPr/>
              <a:t>18</a:t>
            </a:fld>
            <a:endParaRPr lang="en-GB" dirty="0">
              <a:solidFill>
                <a:prstClr val="black">
                  <a:tint val="75000"/>
                </a:prstClr>
              </a:solidFill>
            </a:endParaRPr>
          </a:p>
        </p:txBody>
      </p:sp>
      <p:sp>
        <p:nvSpPr>
          <p:cNvPr id="2" name="Title 1"/>
          <p:cNvSpPr>
            <a:spLocks noGrp="1"/>
          </p:cNvSpPr>
          <p:nvPr>
            <p:ph type="ctrTitle" idx="4294967295"/>
          </p:nvPr>
        </p:nvSpPr>
        <p:spPr>
          <a:xfrm>
            <a:off x="683568" y="427477"/>
            <a:ext cx="8062912" cy="720725"/>
          </a:xfrm>
          <a:prstGeom prst="rect">
            <a:avLst/>
          </a:prstGeom>
        </p:spPr>
        <p:txBody>
          <a:bodyPr/>
          <a:lstStyle/>
          <a:p>
            <a:r>
              <a:rPr lang="en-GB" sz="3600" b="1" dirty="0" smtClean="0"/>
              <a:t>Results of shading simulation</a:t>
            </a:r>
            <a:endParaRPr lang="en-GB" sz="3600" b="1" dirty="0"/>
          </a:p>
        </p:txBody>
      </p:sp>
      <p:grpSp>
        <p:nvGrpSpPr>
          <p:cNvPr id="10" name="Group 9"/>
          <p:cNvGrpSpPr/>
          <p:nvPr/>
        </p:nvGrpSpPr>
        <p:grpSpPr>
          <a:xfrm>
            <a:off x="5905841" y="2481331"/>
            <a:ext cx="1300085" cy="564106"/>
            <a:chOff x="6144833" y="1554943"/>
            <a:chExt cx="1300085" cy="564106"/>
          </a:xfrm>
        </p:grpSpPr>
        <p:sp>
          <p:nvSpPr>
            <p:cNvPr id="6" name="Rectangle 5"/>
            <p:cNvSpPr/>
            <p:nvPr/>
          </p:nvSpPr>
          <p:spPr>
            <a:xfrm>
              <a:off x="6511046" y="1554943"/>
              <a:ext cx="933872"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solidFill>
                    <a:prstClr val="black"/>
                  </a:solidFill>
                </a:rPr>
                <a:t>7.9 %</a:t>
              </a:r>
              <a:endParaRPr lang="en-GB" dirty="0">
                <a:solidFill>
                  <a:prstClr val="black"/>
                </a:solidFill>
              </a:endParaRPr>
            </a:p>
          </p:txBody>
        </p:sp>
        <p:cxnSp>
          <p:nvCxnSpPr>
            <p:cNvPr id="8" name="Straight Arrow Connector 7"/>
            <p:cNvCxnSpPr/>
            <p:nvPr/>
          </p:nvCxnSpPr>
          <p:spPr>
            <a:xfrm flipH="1">
              <a:off x="6144833" y="1807188"/>
              <a:ext cx="359211" cy="31186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grpSp>
        <p:nvGrpSpPr>
          <p:cNvPr id="16" name="Group 15"/>
          <p:cNvGrpSpPr/>
          <p:nvPr/>
        </p:nvGrpSpPr>
        <p:grpSpPr>
          <a:xfrm>
            <a:off x="2900788" y="2835766"/>
            <a:ext cx="1300085" cy="564106"/>
            <a:chOff x="6144833" y="1554943"/>
            <a:chExt cx="1300085" cy="564106"/>
          </a:xfrm>
        </p:grpSpPr>
        <p:sp>
          <p:nvSpPr>
            <p:cNvPr id="17" name="Rectangle 16"/>
            <p:cNvSpPr/>
            <p:nvPr/>
          </p:nvSpPr>
          <p:spPr>
            <a:xfrm>
              <a:off x="6511046" y="1554943"/>
              <a:ext cx="933872"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solidFill>
                    <a:prstClr val="black"/>
                  </a:solidFill>
                </a:rPr>
                <a:t>6.5 %</a:t>
              </a:r>
              <a:endParaRPr lang="en-GB" dirty="0">
                <a:solidFill>
                  <a:prstClr val="black"/>
                </a:solidFill>
              </a:endParaRPr>
            </a:p>
          </p:txBody>
        </p:sp>
        <p:cxnSp>
          <p:nvCxnSpPr>
            <p:cNvPr id="18" name="Straight Arrow Connector 17"/>
            <p:cNvCxnSpPr/>
            <p:nvPr/>
          </p:nvCxnSpPr>
          <p:spPr>
            <a:xfrm flipH="1">
              <a:off x="6144833" y="1807188"/>
              <a:ext cx="359211" cy="31186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sp>
        <p:nvSpPr>
          <p:cNvPr id="21" name="Title 1"/>
          <p:cNvSpPr txBox="1">
            <a:spLocks/>
          </p:cNvSpPr>
          <p:nvPr/>
        </p:nvSpPr>
        <p:spPr>
          <a:xfrm>
            <a:off x="683569" y="5035473"/>
            <a:ext cx="7704856" cy="1561852"/>
          </a:xfrm>
          <a:prstGeom prst="rect">
            <a:avLst/>
          </a:prstGeom>
        </p:spPr>
        <p:txBody>
          <a:bodyPr/>
          <a:lstStyle>
            <a:lvl1pPr algn="l" defTabSz="914400" rtl="0" eaLnBrk="1" latinLnBrk="0" hangingPunct="1">
              <a:spcBef>
                <a:spcPct val="0"/>
              </a:spcBef>
              <a:buNone/>
              <a:defRPr sz="4000" kern="1200">
                <a:solidFill>
                  <a:schemeClr val="tx1"/>
                </a:solidFill>
                <a:latin typeface="Arial" pitchFamily="34" charset="0"/>
                <a:ea typeface="+mj-ea"/>
                <a:cs typeface="Arial" pitchFamily="34" charset="0"/>
              </a:defRPr>
            </a:lvl1pPr>
          </a:lstStyle>
          <a:p>
            <a:r>
              <a:rPr lang="en-GB" sz="2000" b="1" dirty="0" smtClean="0">
                <a:solidFill>
                  <a:prstClr val="black"/>
                </a:solidFill>
              </a:rPr>
              <a:t>Reduction in annual energy consumption</a:t>
            </a:r>
          </a:p>
          <a:p>
            <a:r>
              <a:rPr lang="en-GB" sz="2000" dirty="0" smtClean="0">
                <a:solidFill>
                  <a:prstClr val="black"/>
                </a:solidFill>
              </a:rPr>
              <a:t>Dynamic tilt: 7.9%</a:t>
            </a:r>
          </a:p>
          <a:p>
            <a:r>
              <a:rPr lang="en-GB" sz="2000" dirty="0" smtClean="0">
                <a:solidFill>
                  <a:prstClr val="black"/>
                </a:solidFill>
              </a:rPr>
              <a:t>Dynamic horizontal depth: 6.5%</a:t>
            </a:r>
          </a:p>
          <a:p>
            <a:r>
              <a:rPr lang="en-GB" sz="2000" dirty="0" smtClean="0">
                <a:solidFill>
                  <a:prstClr val="black"/>
                </a:solidFill>
              </a:rPr>
              <a:t>Fixed tilt: 8.9%</a:t>
            </a:r>
          </a:p>
          <a:p>
            <a:r>
              <a:rPr lang="en-GB" sz="2000" dirty="0" smtClean="0">
                <a:solidFill>
                  <a:prstClr val="black"/>
                </a:solidFill>
              </a:rPr>
              <a:t>Fixed horizontal depth: 7.5%</a:t>
            </a:r>
          </a:p>
          <a:p>
            <a:endParaRPr lang="en-GB" sz="3200" b="1" dirty="0">
              <a:solidFill>
                <a:prstClr val="black"/>
              </a:solidFill>
            </a:endParaRPr>
          </a:p>
        </p:txBody>
      </p:sp>
    </p:spTree>
    <p:extLst>
      <p:ext uri="{BB962C8B-B14F-4D97-AF65-F5344CB8AC3E}">
        <p14:creationId xmlns:p14="http://schemas.microsoft.com/office/powerpoint/2010/main" val="32534453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orient="vert" idx="1"/>
          </p:nvPr>
        </p:nvSpPr>
        <p:spPr>
          <a:xfrm rot="16200000">
            <a:off x="2093219" y="-198685"/>
            <a:ext cx="5255938" cy="8219256"/>
          </a:xfrm>
        </p:spPr>
        <p:txBody>
          <a:bodyPr>
            <a:normAutofit fontScale="92500" lnSpcReduction="10000"/>
          </a:bodyPr>
          <a:lstStyle/>
          <a:p>
            <a:pPr marL="0" indent="0">
              <a:buNone/>
            </a:pPr>
            <a:r>
              <a:rPr lang="en-GB" sz="2200" b="1" dirty="0" smtClean="0"/>
              <a:t>Dynamic tilt</a:t>
            </a:r>
          </a:p>
          <a:p>
            <a:pPr lvl="0"/>
            <a:r>
              <a:rPr lang="en-GB" sz="2200" dirty="0" smtClean="0">
                <a:solidFill>
                  <a:prstClr val="black"/>
                </a:solidFill>
              </a:rPr>
              <a:t>Bigger </a:t>
            </a:r>
            <a:r>
              <a:rPr lang="en-GB" sz="2200" dirty="0">
                <a:solidFill>
                  <a:prstClr val="black"/>
                </a:solidFill>
              </a:rPr>
              <a:t>energy reduction than dynamic </a:t>
            </a:r>
            <a:r>
              <a:rPr lang="en-GB" sz="2200" dirty="0" smtClean="0">
                <a:solidFill>
                  <a:prstClr val="black"/>
                </a:solidFill>
              </a:rPr>
              <a:t>horizontal</a:t>
            </a:r>
            <a:endParaRPr lang="en-GB" sz="2200" dirty="0" smtClean="0">
              <a:solidFill>
                <a:srgbClr val="C00000"/>
              </a:solidFill>
            </a:endParaRPr>
          </a:p>
          <a:p>
            <a:r>
              <a:rPr lang="en-GB" sz="2200" dirty="0" smtClean="0"/>
              <a:t>Dynamic tilt e</a:t>
            </a:r>
            <a:r>
              <a:rPr lang="en-GB" sz="2200" dirty="0" smtClean="0">
                <a:solidFill>
                  <a:schemeClr val="tx1"/>
                </a:solidFill>
              </a:rPr>
              <a:t>nergy </a:t>
            </a:r>
            <a:r>
              <a:rPr lang="en-GB" sz="2200" dirty="0">
                <a:solidFill>
                  <a:schemeClr val="tx1"/>
                </a:solidFill>
              </a:rPr>
              <a:t>reduction: </a:t>
            </a:r>
            <a:r>
              <a:rPr lang="en-GB" sz="2200" dirty="0">
                <a:solidFill>
                  <a:srgbClr val="C00000"/>
                </a:solidFill>
              </a:rPr>
              <a:t>7.9</a:t>
            </a:r>
            <a:r>
              <a:rPr lang="en-GB" sz="2200" dirty="0" smtClean="0">
                <a:solidFill>
                  <a:srgbClr val="C00000"/>
                </a:solidFill>
              </a:rPr>
              <a:t>%</a:t>
            </a:r>
          </a:p>
          <a:p>
            <a:pPr marL="0" lvl="0" indent="0">
              <a:buNone/>
            </a:pPr>
            <a:r>
              <a:rPr lang="en-GB" sz="2200" b="1" dirty="0" smtClean="0">
                <a:solidFill>
                  <a:prstClr val="black"/>
                </a:solidFill>
              </a:rPr>
              <a:t>Steady tilt</a:t>
            </a:r>
          </a:p>
          <a:p>
            <a:pPr marL="457200" indent="-457200"/>
            <a:r>
              <a:rPr lang="en-GB" sz="2200" dirty="0"/>
              <a:t>Best results: </a:t>
            </a:r>
            <a:r>
              <a:rPr lang="en-GB" sz="2200" dirty="0">
                <a:solidFill>
                  <a:srgbClr val="C00000"/>
                </a:solidFill>
              </a:rPr>
              <a:t>8.9%</a:t>
            </a:r>
            <a:r>
              <a:rPr lang="en-GB" sz="2200" dirty="0"/>
              <a:t> reduction in heating/cooling </a:t>
            </a:r>
            <a:r>
              <a:rPr lang="en-GB" sz="2200" dirty="0" smtClean="0"/>
              <a:t>requirements</a:t>
            </a:r>
            <a:endParaRPr lang="en-GB" sz="2200" dirty="0"/>
          </a:p>
          <a:p>
            <a:pPr marL="457200" indent="-457200"/>
            <a:r>
              <a:rPr lang="en-GB" sz="2200" dirty="0">
                <a:solidFill>
                  <a:prstClr val="black"/>
                </a:solidFill>
              </a:rPr>
              <a:t>Steady tilt </a:t>
            </a:r>
            <a:r>
              <a:rPr lang="en-GB" sz="2200" dirty="0" smtClean="0">
                <a:solidFill>
                  <a:prstClr val="black"/>
                </a:solidFill>
              </a:rPr>
              <a:t>shading blocks </a:t>
            </a:r>
            <a:r>
              <a:rPr lang="en-GB" sz="2200" dirty="0">
                <a:solidFill>
                  <a:prstClr val="black"/>
                </a:solidFill>
              </a:rPr>
              <a:t>useful light during </a:t>
            </a:r>
            <a:r>
              <a:rPr lang="en-GB" sz="2200" dirty="0" smtClean="0">
                <a:solidFill>
                  <a:prstClr val="black"/>
                </a:solidFill>
              </a:rPr>
              <a:t>the whole year</a:t>
            </a:r>
            <a:endParaRPr lang="en-GB" sz="2200" dirty="0">
              <a:solidFill>
                <a:prstClr val="black"/>
              </a:solidFill>
            </a:endParaRPr>
          </a:p>
          <a:p>
            <a:pPr marL="457200" lvl="0" indent="-457200"/>
            <a:r>
              <a:rPr lang="en-GB" sz="2200" dirty="0" smtClean="0">
                <a:solidFill>
                  <a:prstClr val="black"/>
                </a:solidFill>
              </a:rPr>
              <a:t>Blocks the </a:t>
            </a:r>
            <a:r>
              <a:rPr lang="en-GB" sz="2200" dirty="0">
                <a:solidFill>
                  <a:prstClr val="black"/>
                </a:solidFill>
              </a:rPr>
              <a:t>view from the </a:t>
            </a:r>
            <a:r>
              <a:rPr lang="en-GB" sz="2200" dirty="0" smtClean="0">
                <a:solidFill>
                  <a:prstClr val="black"/>
                </a:solidFill>
              </a:rPr>
              <a:t>inside</a:t>
            </a:r>
          </a:p>
          <a:p>
            <a:pPr marL="457200" lvl="0" indent="-457200"/>
            <a:r>
              <a:rPr lang="en-GB" sz="2200" dirty="0">
                <a:solidFill>
                  <a:prstClr val="black"/>
                </a:solidFill>
              </a:rPr>
              <a:t>Not an option from an architectural perspective (visual impact on the building)</a:t>
            </a:r>
          </a:p>
          <a:p>
            <a:pPr marL="457200" lvl="0" indent="-457200"/>
            <a:r>
              <a:rPr lang="en-GB" sz="2200" dirty="0">
                <a:solidFill>
                  <a:prstClr val="black"/>
                </a:solidFill>
              </a:rPr>
              <a:t>Studied for academic purposes</a:t>
            </a:r>
          </a:p>
          <a:p>
            <a:pPr marL="0" lvl="0" indent="0">
              <a:buNone/>
            </a:pPr>
            <a:r>
              <a:rPr lang="en-GB" sz="2200" b="1" dirty="0" smtClean="0">
                <a:solidFill>
                  <a:prstClr val="black"/>
                </a:solidFill>
              </a:rPr>
              <a:t>Supplementary investigation</a:t>
            </a:r>
          </a:p>
          <a:p>
            <a:pPr marL="457200" indent="-457200"/>
            <a:r>
              <a:rPr lang="en-GB" sz="2200" dirty="0"/>
              <a:t>Integration of lighting control in combination with dynamic </a:t>
            </a:r>
            <a:r>
              <a:rPr lang="en-GB" sz="2200" dirty="0" err="1" smtClean="0"/>
              <a:t>tilt</a:t>
            </a:r>
            <a:r>
              <a:rPr lang="en-GB" sz="2200" dirty="0" err="1" smtClean="0">
                <a:sym typeface="Wingdings" panose="05000000000000000000" pitchFamily="2" charset="2"/>
              </a:rPr>
              <a:t>Bigger</a:t>
            </a:r>
            <a:r>
              <a:rPr lang="en-GB" sz="2200" dirty="0" smtClean="0">
                <a:sym typeface="Wingdings" panose="05000000000000000000" pitchFamily="2" charset="2"/>
              </a:rPr>
              <a:t> reduction in cooling requirements (lights increase temperature inside a building)</a:t>
            </a:r>
            <a:endParaRPr lang="en-GB" sz="2200" dirty="0"/>
          </a:p>
          <a:p>
            <a:pPr marL="457200" lvl="0" indent="-457200"/>
            <a:r>
              <a:rPr lang="en-GB" sz="2200" dirty="0">
                <a:solidFill>
                  <a:prstClr val="black"/>
                </a:solidFill>
              </a:rPr>
              <a:t>Alternative shading schemes should be investigated (for more beneficial results)</a:t>
            </a:r>
          </a:p>
          <a:p>
            <a:pPr marL="0" lvl="0" indent="0">
              <a:buNone/>
            </a:pPr>
            <a:endParaRPr lang="en-GB" sz="3600" b="1" dirty="0" smtClean="0">
              <a:solidFill>
                <a:prstClr val="black"/>
              </a:solidFill>
            </a:endParaRPr>
          </a:p>
          <a:p>
            <a:pPr marL="0" lvl="0" indent="0">
              <a:buNone/>
            </a:pPr>
            <a:endParaRPr lang="en-GB" sz="3300" b="1" dirty="0">
              <a:solidFill>
                <a:prstClr val="black"/>
              </a:solidFill>
            </a:endParaRPr>
          </a:p>
          <a:p>
            <a:pPr marL="0" lvl="0" indent="0">
              <a:buNone/>
            </a:pPr>
            <a:endParaRPr lang="en-GB" sz="3300" b="1" dirty="0" smtClean="0">
              <a:solidFill>
                <a:prstClr val="black"/>
              </a:solidFill>
            </a:endParaRPr>
          </a:p>
          <a:p>
            <a:pPr marL="457200" lvl="0" indent="-457200" algn="just"/>
            <a:endParaRPr lang="en-GB" sz="3300" b="1" dirty="0">
              <a:solidFill>
                <a:prstClr val="black"/>
              </a:solidFill>
            </a:endParaRPr>
          </a:p>
        </p:txBody>
      </p:sp>
      <p:sp>
        <p:nvSpPr>
          <p:cNvPr id="5" name="Slide Number Placeholder 4"/>
          <p:cNvSpPr>
            <a:spLocks noGrp="1"/>
          </p:cNvSpPr>
          <p:nvPr>
            <p:ph type="sldNum" sz="quarter" idx="12"/>
          </p:nvPr>
        </p:nvSpPr>
        <p:spPr/>
        <p:txBody>
          <a:bodyPr/>
          <a:lstStyle/>
          <a:p>
            <a:fld id="{AD2E422D-0E65-4B81-9088-EA407164B4A1}" type="slidenum">
              <a:rPr lang="en-GB" smtClean="0">
                <a:solidFill>
                  <a:prstClr val="black">
                    <a:tint val="75000"/>
                  </a:prstClr>
                </a:solidFill>
              </a:rPr>
              <a:pPr/>
              <a:t>19</a:t>
            </a:fld>
            <a:endParaRPr lang="en-GB" dirty="0">
              <a:solidFill>
                <a:prstClr val="black">
                  <a:tint val="75000"/>
                </a:prstClr>
              </a:solidFill>
            </a:endParaRPr>
          </a:p>
        </p:txBody>
      </p:sp>
      <p:sp>
        <p:nvSpPr>
          <p:cNvPr id="2" name="Title 1"/>
          <p:cNvSpPr>
            <a:spLocks noGrp="1"/>
          </p:cNvSpPr>
          <p:nvPr>
            <p:ph type="ctrTitle" idx="4294967295"/>
          </p:nvPr>
        </p:nvSpPr>
        <p:spPr>
          <a:xfrm>
            <a:off x="467544" y="548680"/>
            <a:ext cx="7559675" cy="720725"/>
          </a:xfrm>
          <a:prstGeom prst="rect">
            <a:avLst/>
          </a:prstGeom>
        </p:spPr>
        <p:txBody>
          <a:bodyPr/>
          <a:lstStyle/>
          <a:p>
            <a:r>
              <a:rPr lang="en-GB" sz="3600" b="1" dirty="0" smtClean="0"/>
              <a:t>Dynamic shading conclusions</a:t>
            </a:r>
            <a:endParaRPr lang="en-GB" sz="3600" b="1" dirty="0"/>
          </a:p>
        </p:txBody>
      </p:sp>
    </p:spTree>
    <p:extLst>
      <p:ext uri="{BB962C8B-B14F-4D97-AF65-F5344CB8AC3E}">
        <p14:creationId xmlns:p14="http://schemas.microsoft.com/office/powerpoint/2010/main" val="40735970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395536" y="692696"/>
            <a:ext cx="6707088" cy="936104"/>
          </a:xfrm>
          <a:prstGeom prst="rect">
            <a:avLst/>
          </a:prstGeom>
        </p:spPr>
        <p:txBody>
          <a:bodyPr/>
          <a:lstStyle>
            <a:lvl1pPr algn="l" defTabSz="914400" rtl="0" eaLnBrk="1" latinLnBrk="0" hangingPunct="1">
              <a:spcBef>
                <a:spcPct val="0"/>
              </a:spcBef>
              <a:buNone/>
              <a:defRPr sz="4000" kern="1200">
                <a:solidFill>
                  <a:schemeClr val="tx1"/>
                </a:solidFill>
                <a:latin typeface="Arial" pitchFamily="34" charset="0"/>
                <a:ea typeface="+mj-ea"/>
                <a:cs typeface="Arial" pitchFamily="34" charset="0"/>
              </a:defRPr>
            </a:lvl1pPr>
          </a:lstStyle>
          <a:p>
            <a:r>
              <a:rPr lang="en-US" sz="3600" b="1" dirty="0" smtClean="0"/>
              <a:t>Overview</a:t>
            </a:r>
            <a:endParaRPr lang="en-US" b="1" dirty="0"/>
          </a:p>
        </p:txBody>
      </p:sp>
      <p:sp>
        <p:nvSpPr>
          <p:cNvPr id="3" name="Content Placeholder 4"/>
          <p:cNvSpPr txBox="1">
            <a:spLocks/>
          </p:cNvSpPr>
          <p:nvPr/>
        </p:nvSpPr>
        <p:spPr>
          <a:xfrm>
            <a:off x="389773" y="1774985"/>
            <a:ext cx="6833889" cy="30941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Introduction</a:t>
            </a:r>
          </a:p>
          <a:p>
            <a:r>
              <a:rPr lang="en-US" sz="2400" dirty="0" smtClean="0"/>
              <a:t>Project Objectives</a:t>
            </a:r>
          </a:p>
          <a:p>
            <a:r>
              <a:rPr lang="en-US" sz="2400" dirty="0" smtClean="0"/>
              <a:t>Base Case Model</a:t>
            </a:r>
          </a:p>
          <a:p>
            <a:r>
              <a:rPr lang="en-US" sz="2400" dirty="0" smtClean="0"/>
              <a:t>Dynamic Shading </a:t>
            </a:r>
            <a:r>
              <a:rPr lang="en-US" sz="2400" dirty="0" smtClean="0"/>
              <a:t>Simulation</a:t>
            </a:r>
            <a:endParaRPr lang="en-US" sz="2400" dirty="0" smtClean="0"/>
          </a:p>
          <a:p>
            <a:r>
              <a:rPr lang="en-US" sz="2400" dirty="0" smtClean="0"/>
              <a:t>Dynamic Glazing </a:t>
            </a:r>
            <a:r>
              <a:rPr lang="en-US" sz="2400" dirty="0" smtClean="0"/>
              <a:t>Simulation</a:t>
            </a:r>
            <a:endParaRPr lang="en-US" sz="2400" dirty="0" smtClean="0"/>
          </a:p>
          <a:p>
            <a:r>
              <a:rPr lang="en-US" sz="2400" dirty="0" smtClean="0"/>
              <a:t>Financial Analysis &amp; Carbon Saving</a:t>
            </a:r>
          </a:p>
          <a:p>
            <a:r>
              <a:rPr lang="en-US" sz="2400" dirty="0" smtClean="0"/>
              <a:t>Conclusion &amp; Website</a:t>
            </a:r>
          </a:p>
          <a:p>
            <a:pPr marL="0" indent="0">
              <a:buNone/>
            </a:pPr>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71857" y="2023808"/>
            <a:ext cx="2914860" cy="25922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AD2E422D-0E65-4B81-9088-EA407164B4A1}" type="slidenum">
              <a:rPr lang="en-GB" smtClean="0"/>
              <a:t>2</a:t>
            </a:fld>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773" y="5285697"/>
            <a:ext cx="1852157" cy="1322969"/>
          </a:xfrm>
          <a:prstGeom prst="rect">
            <a:avLst/>
          </a:prstGeom>
        </p:spPr>
      </p:pic>
      <p:sp>
        <p:nvSpPr>
          <p:cNvPr id="9" name="Rectangle 8"/>
          <p:cNvSpPr/>
          <p:nvPr/>
        </p:nvSpPr>
        <p:spPr>
          <a:xfrm>
            <a:off x="2578640" y="5846831"/>
            <a:ext cx="6324337" cy="523220"/>
          </a:xfrm>
          <a:prstGeom prst="rect">
            <a:avLst/>
          </a:prstGeom>
        </p:spPr>
        <p:txBody>
          <a:bodyPr wrap="square">
            <a:spAutoFit/>
          </a:bodyPr>
          <a:lstStyle/>
          <a:p>
            <a:r>
              <a:rPr lang="en-US" sz="2800" b="1" dirty="0">
                <a:latin typeface="Arial" pitchFamily="34" charset="0"/>
                <a:cs typeface="Arial" pitchFamily="34" charset="0"/>
              </a:rPr>
              <a:t>Dynamic Façades Evaluation Group </a:t>
            </a:r>
          </a:p>
        </p:txBody>
      </p:sp>
    </p:spTree>
    <p:extLst>
      <p:ext uri="{BB962C8B-B14F-4D97-AF65-F5344CB8AC3E}">
        <p14:creationId xmlns:p14="http://schemas.microsoft.com/office/powerpoint/2010/main" val="14039078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oneTexte 1"/>
          <p:cNvSpPr txBox="1">
            <a:spLocks noChangeArrowheads="1"/>
          </p:cNvSpPr>
          <p:nvPr/>
        </p:nvSpPr>
        <p:spPr bwMode="auto">
          <a:xfrm>
            <a:off x="299749" y="620688"/>
            <a:ext cx="64087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sz="3600" b="1" dirty="0" err="1">
                <a:latin typeface="Arial" panose="020B0604020202020204" pitchFamily="34" charset="0"/>
                <a:cs typeface="Arial" panose="020B0604020202020204" pitchFamily="34" charset="0"/>
              </a:rPr>
              <a:t>Dynamic</a:t>
            </a:r>
            <a:r>
              <a:rPr lang="fr-FR" sz="3600" b="1" dirty="0">
                <a:latin typeface="Arial" panose="020B0604020202020204" pitchFamily="34" charset="0"/>
                <a:cs typeface="Arial" panose="020B0604020202020204" pitchFamily="34" charset="0"/>
              </a:rPr>
              <a:t> </a:t>
            </a:r>
            <a:r>
              <a:rPr lang="fr-FR" sz="3600" b="1" dirty="0" err="1">
                <a:latin typeface="Arial" panose="020B0604020202020204" pitchFamily="34" charset="0"/>
                <a:cs typeface="Arial" panose="020B0604020202020204" pitchFamily="34" charset="0"/>
              </a:rPr>
              <a:t>Glazing</a:t>
            </a:r>
            <a:endParaRPr lang="fr-FR" sz="3600" b="1" dirty="0">
              <a:latin typeface="Arial" panose="020B0604020202020204" pitchFamily="34" charset="0"/>
              <a:cs typeface="Arial" panose="020B0604020202020204" pitchFamily="34" charset="0"/>
            </a:endParaRPr>
          </a:p>
        </p:txBody>
      </p:sp>
      <p:sp>
        <p:nvSpPr>
          <p:cNvPr id="24579" name="Rectangle 2"/>
          <p:cNvSpPr>
            <a:spLocks noChangeArrowheads="1"/>
          </p:cNvSpPr>
          <p:nvPr/>
        </p:nvSpPr>
        <p:spPr bwMode="auto">
          <a:xfrm>
            <a:off x="305233" y="1254140"/>
            <a:ext cx="4536182"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fr-FR" sz="2400" dirty="0" err="1" smtClean="0">
                <a:latin typeface="Arial" panose="020B0604020202020204" pitchFamily="34" charset="0"/>
                <a:cs typeface="Arial" panose="020B0604020202020204" pitchFamily="34" charset="0"/>
              </a:rPr>
              <a:t>Why</a:t>
            </a:r>
            <a:r>
              <a:rPr lang="fr-FR" sz="2400" dirty="0" smtClean="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might</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it</a:t>
            </a:r>
            <a:r>
              <a:rPr lang="fr-FR" sz="2400" dirty="0">
                <a:latin typeface="Arial" panose="020B0604020202020204" pitchFamily="34" charset="0"/>
                <a:cs typeface="Arial" panose="020B0604020202020204" pitchFamily="34" charset="0"/>
              </a:rPr>
              <a:t> </a:t>
            </a:r>
            <a:r>
              <a:rPr lang="fr-FR" sz="2400" dirty="0" err="1">
                <a:latin typeface="Arial" panose="020B0604020202020204" pitchFamily="34" charset="0"/>
                <a:cs typeface="Arial" panose="020B0604020202020204" pitchFamily="34" charset="0"/>
              </a:rPr>
              <a:t>be</a:t>
            </a:r>
            <a:r>
              <a:rPr lang="fr-FR" sz="2400" dirty="0">
                <a:latin typeface="Arial" panose="020B0604020202020204" pitchFamily="34" charset="0"/>
                <a:cs typeface="Arial" panose="020B0604020202020204" pitchFamily="34" charset="0"/>
              </a:rPr>
              <a:t> a relevant </a:t>
            </a:r>
            <a:r>
              <a:rPr lang="fr-FR" sz="2400" dirty="0" err="1">
                <a:latin typeface="Arial" panose="020B0604020202020204" pitchFamily="34" charset="0"/>
                <a:cs typeface="Arial" panose="020B0604020202020204" pitchFamily="34" charset="0"/>
              </a:rPr>
              <a:t>feature</a:t>
            </a:r>
            <a:r>
              <a:rPr lang="fr-FR" sz="2400" dirty="0">
                <a:latin typeface="Arial" panose="020B0604020202020204" pitchFamily="34" charset="0"/>
                <a:cs typeface="Arial" panose="020B0604020202020204" pitchFamily="34" charset="0"/>
              </a:rPr>
              <a:t> </a:t>
            </a:r>
            <a:r>
              <a:rPr lang="fr-FR" sz="2400" dirty="0" smtClean="0">
                <a:latin typeface="Arial" panose="020B0604020202020204" pitchFamily="34" charset="0"/>
                <a:cs typeface="Arial" panose="020B0604020202020204" pitchFamily="34" charset="0"/>
              </a:rPr>
              <a:t>for </a:t>
            </a:r>
            <a:r>
              <a:rPr lang="fr-FR" sz="2400" dirty="0" err="1" smtClean="0">
                <a:latin typeface="Arial" panose="020B0604020202020204" pitchFamily="34" charset="0"/>
                <a:cs typeface="Arial" panose="020B0604020202020204" pitchFamily="34" charset="0"/>
              </a:rPr>
              <a:t>dynamic</a:t>
            </a:r>
            <a:r>
              <a:rPr lang="fr-FR" sz="2400" dirty="0" smtClean="0">
                <a:latin typeface="Arial" panose="020B0604020202020204" pitchFamily="34" charset="0"/>
                <a:cs typeface="Arial" panose="020B0604020202020204" pitchFamily="34" charset="0"/>
              </a:rPr>
              <a:t> façades</a:t>
            </a:r>
            <a:r>
              <a:rPr lang="fr-FR" sz="2400" dirty="0">
                <a:latin typeface="Arial" panose="020B0604020202020204" pitchFamily="34" charset="0"/>
                <a:cs typeface="Arial" panose="020B0604020202020204" pitchFamily="34" charset="0"/>
              </a:rPr>
              <a:t>?</a:t>
            </a:r>
          </a:p>
          <a:p>
            <a:pPr marL="285750" indent="-285750" algn="just">
              <a:buFont typeface="Arial" charset="0"/>
              <a:buChar char="•"/>
            </a:pPr>
            <a:endParaRPr lang="en-US" sz="2400" dirty="0" smtClean="0">
              <a:latin typeface="Arial" panose="020B0604020202020204" pitchFamily="34" charset="0"/>
              <a:cs typeface="Arial" panose="020B0604020202020204" pitchFamily="34" charset="0"/>
            </a:endParaRPr>
          </a:p>
          <a:p>
            <a:pPr marL="285750" indent="-285750">
              <a:buFont typeface="Arial" charset="0"/>
              <a:buChar char="•"/>
            </a:pPr>
            <a:r>
              <a:rPr lang="en-US" sz="2000" dirty="0" smtClean="0">
                <a:latin typeface="Arial" panose="020B0604020202020204" pitchFamily="34" charset="0"/>
                <a:cs typeface="Arial" panose="020B0604020202020204" pitchFamily="34" charset="0"/>
              </a:rPr>
              <a:t>Energy </a:t>
            </a:r>
            <a:r>
              <a:rPr lang="en-US" sz="2000" dirty="0">
                <a:latin typeface="Arial" panose="020B0604020202020204" pitchFamily="34" charset="0"/>
                <a:cs typeface="Arial" panose="020B0604020202020204" pitchFamily="34" charset="0"/>
              </a:rPr>
              <a:t>requirements drive building design</a:t>
            </a:r>
          </a:p>
          <a:p>
            <a:pPr marL="285750" indent="-285750">
              <a:buFont typeface="Arial" charset="0"/>
              <a:buChar char="•"/>
            </a:pPr>
            <a:r>
              <a:rPr lang="en-US" sz="2000" dirty="0">
                <a:latin typeface="Arial" panose="020B0604020202020204" pitchFamily="34" charset="0"/>
                <a:cs typeface="Arial" panose="020B0604020202020204" pitchFamily="34" charset="0"/>
              </a:rPr>
              <a:t>Designers choose glazing systems to maximize daylighting but minimize glare as well as unwanted heat loss and gain</a:t>
            </a:r>
          </a:p>
          <a:p>
            <a:pPr marL="285750" indent="-285750">
              <a:buFont typeface="Arial" charset="0"/>
              <a:buChar char="•"/>
            </a:pPr>
            <a:r>
              <a:rPr lang="en-US" sz="2000" dirty="0">
                <a:latin typeface="Arial" panose="020B0604020202020204" pitchFamily="34" charset="0"/>
                <a:cs typeface="Arial" panose="020B0604020202020204" pitchFamily="34" charset="0"/>
              </a:rPr>
              <a:t>Critical for daylighting, occupant comfort and </a:t>
            </a:r>
            <a:r>
              <a:rPr lang="en-US" sz="2000">
                <a:latin typeface="Arial" panose="020B0604020202020204" pitchFamily="34" charset="0"/>
                <a:cs typeface="Arial" panose="020B0604020202020204" pitchFamily="34" charset="0"/>
              </a:rPr>
              <a:t>energy </a:t>
            </a:r>
            <a:r>
              <a:rPr lang="en-US" sz="2000" smtClean="0">
                <a:latin typeface="Arial" panose="020B0604020202020204" pitchFamily="34" charset="0"/>
                <a:cs typeface="Arial" panose="020B0604020202020204" pitchFamily="34" charset="0"/>
              </a:rPr>
              <a:t>use</a:t>
            </a:r>
          </a:p>
          <a:p>
            <a:pPr marL="285750" indent="-285750">
              <a:buFont typeface="Arial" charset="0"/>
              <a:buChar char="•"/>
            </a:pPr>
            <a:r>
              <a:rPr lang="en-US" sz="2000" smtClean="0">
                <a:latin typeface="Arial" panose="020B0604020202020204" pitchFamily="34" charset="0"/>
                <a:cs typeface="Arial" panose="020B0604020202020204" pitchFamily="34" charset="0"/>
              </a:rPr>
              <a:t>Challenges in building design for the Abu Dhabi location</a:t>
            </a:r>
            <a:endParaRPr lang="en-US" sz="2000" dirty="0">
              <a:latin typeface="Arial" panose="020B0604020202020204" pitchFamily="34" charset="0"/>
              <a:cs typeface="Arial" panose="020B0604020202020204" pitchFamily="34" charset="0"/>
            </a:endParaRPr>
          </a:p>
        </p:txBody>
      </p:sp>
      <p:sp>
        <p:nvSpPr>
          <p:cNvPr id="24580" name="ZoneTexte 3"/>
          <p:cNvSpPr txBox="1">
            <a:spLocks noChangeArrowheads="1"/>
          </p:cNvSpPr>
          <p:nvPr/>
        </p:nvSpPr>
        <p:spPr bwMode="auto">
          <a:xfrm>
            <a:off x="5635074" y="4588577"/>
            <a:ext cx="2808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sz="1400" dirty="0">
                <a:latin typeface="Arial" panose="020B0604020202020204" pitchFamily="34" charset="0"/>
                <a:cs typeface="Arial" panose="020B0604020202020204" pitchFamily="34" charset="0"/>
              </a:rPr>
              <a:t>Source: durashieldmarine.com</a:t>
            </a:r>
          </a:p>
        </p:txBody>
      </p:sp>
      <p:sp>
        <p:nvSpPr>
          <p:cNvPr id="24582" name="ZoneTexte 2"/>
          <p:cNvSpPr txBox="1">
            <a:spLocks noChangeArrowheads="1"/>
          </p:cNvSpPr>
          <p:nvPr/>
        </p:nvSpPr>
        <p:spPr bwMode="auto">
          <a:xfrm>
            <a:off x="306677" y="5483476"/>
            <a:ext cx="8280598"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000" b="1">
                <a:latin typeface="Arial" panose="020B0604020202020204" pitchFamily="34" charset="0"/>
                <a:cs typeface="Arial" panose="020B0604020202020204" pitchFamily="34" charset="0"/>
              </a:rPr>
              <a:t>      </a:t>
            </a:r>
            <a:r>
              <a:rPr lang="en-US" sz="2000" b="1" smtClean="0">
                <a:latin typeface="Arial" panose="020B0604020202020204" pitchFamily="34" charset="0"/>
                <a:cs typeface="Arial" panose="020B0604020202020204" pitchFamily="34" charset="0"/>
              </a:rPr>
              <a:t> By </a:t>
            </a:r>
            <a:r>
              <a:rPr lang="en-US" sz="2000" b="1" dirty="0">
                <a:latin typeface="Arial" panose="020B0604020202020204" pitchFamily="34" charset="0"/>
                <a:cs typeface="Arial" panose="020B0604020202020204" pitchFamily="34" charset="0"/>
              </a:rPr>
              <a:t>adapting to their environment, dynamic glazing might handle these multiple parameters</a:t>
            </a:r>
          </a:p>
          <a:p>
            <a:pPr algn="just" eaLnBrk="1" hangingPunct="1"/>
            <a:r>
              <a:rPr lang="en-US" sz="2000" b="1" dirty="0">
                <a:latin typeface="Arial" panose="020B0604020202020204" pitchFamily="34" charset="0"/>
                <a:cs typeface="Arial" panose="020B0604020202020204" pitchFamily="34" charset="0"/>
              </a:rPr>
              <a:t>       Saving energy means saving money</a:t>
            </a:r>
          </a:p>
        </p:txBody>
      </p:sp>
      <p:pic>
        <p:nvPicPr>
          <p:cNvPr id="2458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033942"/>
            <a:ext cx="3350260" cy="2475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AD2E422D-0E65-4B81-9088-EA407164B4A1}" type="slidenum">
              <a:rPr lang="en-GB" smtClean="0"/>
              <a:t>20</a:t>
            </a:fld>
            <a:endParaRPr lang="en-GB" dirty="0"/>
          </a:p>
        </p:txBody>
      </p:sp>
      <p:sp>
        <p:nvSpPr>
          <p:cNvPr id="12" name="Flèche droite 3"/>
          <p:cNvSpPr/>
          <p:nvPr/>
        </p:nvSpPr>
        <p:spPr>
          <a:xfrm>
            <a:off x="352480" y="5628111"/>
            <a:ext cx="425450" cy="212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Arial" panose="020B0604020202020204" pitchFamily="34" charset="0"/>
              <a:cs typeface="Arial" panose="020B0604020202020204" pitchFamily="34" charset="0"/>
            </a:endParaRPr>
          </a:p>
        </p:txBody>
      </p:sp>
      <p:sp>
        <p:nvSpPr>
          <p:cNvPr id="13" name="Flèche droite 3"/>
          <p:cNvSpPr/>
          <p:nvPr/>
        </p:nvSpPr>
        <p:spPr>
          <a:xfrm>
            <a:off x="352480" y="6184436"/>
            <a:ext cx="425450" cy="212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00961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25" name="ZoneTexte 1"/>
          <p:cNvSpPr txBox="1">
            <a:spLocks noChangeArrowheads="1"/>
          </p:cNvSpPr>
          <p:nvPr/>
        </p:nvSpPr>
        <p:spPr bwMode="auto">
          <a:xfrm>
            <a:off x="220406" y="692696"/>
            <a:ext cx="74417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sz="3600" b="1" dirty="0" err="1">
                <a:latin typeface="Arial" charset="0"/>
              </a:rPr>
              <a:t>Dynamic</a:t>
            </a:r>
            <a:r>
              <a:rPr lang="fr-FR" sz="3600" b="1" dirty="0">
                <a:latin typeface="Arial" charset="0"/>
              </a:rPr>
              <a:t> </a:t>
            </a:r>
            <a:r>
              <a:rPr lang="fr-FR" sz="3600" b="1" dirty="0" err="1">
                <a:latin typeface="Arial" charset="0"/>
              </a:rPr>
              <a:t>Glazing</a:t>
            </a:r>
            <a:r>
              <a:rPr lang="fr-FR" sz="3600" b="1" dirty="0">
                <a:latin typeface="Arial" charset="0"/>
              </a:rPr>
              <a:t> Technologies</a:t>
            </a:r>
          </a:p>
        </p:txBody>
      </p:sp>
      <p:graphicFrame>
        <p:nvGraphicFramePr>
          <p:cNvPr id="2" name="Diagramme 1"/>
          <p:cNvGraphicFramePr/>
          <p:nvPr>
            <p:extLst>
              <p:ext uri="{D42A27DB-BD31-4B8C-83A1-F6EECF244321}">
                <p14:modId xmlns:p14="http://schemas.microsoft.com/office/powerpoint/2010/main" val="2110541694"/>
              </p:ext>
            </p:extLst>
          </p:nvPr>
        </p:nvGraphicFramePr>
        <p:xfrm>
          <a:off x="611560" y="1798183"/>
          <a:ext cx="7848872" cy="4437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627" name="ZoneTexte 2"/>
          <p:cNvSpPr txBox="1">
            <a:spLocks noChangeArrowheads="1"/>
          </p:cNvSpPr>
          <p:nvPr/>
        </p:nvSpPr>
        <p:spPr bwMode="auto">
          <a:xfrm>
            <a:off x="5076056" y="1731254"/>
            <a:ext cx="38424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b="1" dirty="0"/>
              <a:t>Active Smart Glass:</a:t>
            </a:r>
          </a:p>
          <a:p>
            <a:pPr eaLnBrk="1" hangingPunct="1"/>
            <a:r>
              <a:rPr lang="fr-FR" dirty="0" err="1"/>
              <a:t>Responds</a:t>
            </a:r>
            <a:r>
              <a:rPr lang="fr-FR" dirty="0"/>
              <a:t> to an </a:t>
            </a:r>
            <a:r>
              <a:rPr lang="fr-FR" dirty="0" err="1"/>
              <a:t>electrical</a:t>
            </a:r>
            <a:r>
              <a:rPr lang="fr-FR" dirty="0"/>
              <a:t> stimulus, </a:t>
            </a:r>
            <a:r>
              <a:rPr lang="fr-FR" dirty="0" err="1"/>
              <a:t>controllable</a:t>
            </a:r>
            <a:r>
              <a:rPr lang="fr-FR" dirty="0"/>
              <a:t> </a:t>
            </a:r>
            <a:r>
              <a:rPr lang="fr-FR" dirty="0" err="1"/>
              <a:t>manually</a:t>
            </a:r>
            <a:r>
              <a:rPr lang="fr-FR" dirty="0"/>
              <a:t> or </a:t>
            </a:r>
            <a:r>
              <a:rPr lang="fr-FR" dirty="0" err="1"/>
              <a:t>automatically</a:t>
            </a:r>
            <a:endParaRPr lang="fr-FR" dirty="0"/>
          </a:p>
        </p:txBody>
      </p:sp>
      <p:sp>
        <p:nvSpPr>
          <p:cNvPr id="25628" name="ZoneTexte 6"/>
          <p:cNvSpPr txBox="1">
            <a:spLocks noChangeArrowheads="1"/>
          </p:cNvSpPr>
          <p:nvPr/>
        </p:nvSpPr>
        <p:spPr bwMode="auto">
          <a:xfrm>
            <a:off x="221804" y="1731254"/>
            <a:ext cx="331236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b="1" dirty="0"/>
              <a:t>Passive Smart Glass:</a:t>
            </a:r>
          </a:p>
          <a:p>
            <a:pPr eaLnBrk="1" hangingPunct="1"/>
            <a:r>
              <a:rPr lang="fr-FR" dirty="0" err="1"/>
              <a:t>Responds</a:t>
            </a:r>
            <a:r>
              <a:rPr lang="fr-FR" dirty="0"/>
              <a:t> to </a:t>
            </a:r>
            <a:r>
              <a:rPr lang="fr-FR" dirty="0" err="1"/>
              <a:t>its</a:t>
            </a:r>
            <a:r>
              <a:rPr lang="fr-FR" dirty="0"/>
              <a:t> </a:t>
            </a:r>
            <a:r>
              <a:rPr lang="fr-FR" dirty="0" err="1"/>
              <a:t>environmental</a:t>
            </a:r>
            <a:r>
              <a:rPr lang="fr-FR" dirty="0"/>
              <a:t> </a:t>
            </a:r>
          </a:p>
          <a:p>
            <a:pPr eaLnBrk="1" hangingPunct="1"/>
            <a:r>
              <a:rPr lang="fr-FR" dirty="0"/>
              <a:t>conditions, not </a:t>
            </a:r>
            <a:r>
              <a:rPr lang="fr-FR" dirty="0" err="1"/>
              <a:t>controllable</a:t>
            </a:r>
            <a:endParaRPr lang="fr-FR" dirty="0"/>
          </a:p>
        </p:txBody>
      </p:sp>
      <p:sp>
        <p:nvSpPr>
          <p:cNvPr id="4" name="Slide Number Placeholder 3"/>
          <p:cNvSpPr>
            <a:spLocks noGrp="1"/>
          </p:cNvSpPr>
          <p:nvPr>
            <p:ph type="sldNum" sz="quarter" idx="12"/>
          </p:nvPr>
        </p:nvSpPr>
        <p:spPr/>
        <p:txBody>
          <a:bodyPr/>
          <a:lstStyle/>
          <a:p>
            <a:fld id="{AD2E422D-0E65-4B81-9088-EA407164B4A1}" type="slidenum">
              <a:rPr lang="en-GB" smtClean="0"/>
              <a:t>21</a:t>
            </a:fld>
            <a:endParaRPr lang="en-GB" dirty="0"/>
          </a:p>
        </p:txBody>
      </p:sp>
    </p:spTree>
    <p:extLst>
      <p:ext uri="{BB962C8B-B14F-4D97-AF65-F5344CB8AC3E}">
        <p14:creationId xmlns:p14="http://schemas.microsoft.com/office/powerpoint/2010/main" val="681139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oneTexte 1"/>
          <p:cNvSpPr txBox="1">
            <a:spLocks noChangeArrowheads="1"/>
          </p:cNvSpPr>
          <p:nvPr/>
        </p:nvSpPr>
        <p:spPr bwMode="auto">
          <a:xfrm>
            <a:off x="251520" y="746347"/>
            <a:ext cx="73153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sz="3600" b="1" dirty="0" smtClean="0">
                <a:latin typeface="Arial" panose="020B0604020202020204" pitchFamily="34" charset="0"/>
                <a:cs typeface="Arial" panose="020B0604020202020204" pitchFamily="34" charset="0"/>
              </a:rPr>
              <a:t>Smart </a:t>
            </a:r>
            <a:r>
              <a:rPr lang="fr-FR" sz="3600" b="1" dirty="0" err="1" smtClean="0">
                <a:latin typeface="Arial" panose="020B0604020202020204" pitchFamily="34" charset="0"/>
                <a:cs typeface="Arial" panose="020B0604020202020204" pitchFamily="34" charset="0"/>
              </a:rPr>
              <a:t>Glazings</a:t>
            </a:r>
            <a:r>
              <a:rPr lang="fr-FR" sz="3600" b="1" dirty="0" smtClean="0">
                <a:latin typeface="Arial" panose="020B0604020202020204" pitchFamily="34" charset="0"/>
                <a:cs typeface="Arial" panose="020B0604020202020204" pitchFamily="34" charset="0"/>
              </a:rPr>
              <a:t> </a:t>
            </a:r>
            <a:r>
              <a:rPr lang="fr-FR" sz="3600" b="1" dirty="0" err="1" smtClean="0">
                <a:latin typeface="Arial" panose="020B0604020202020204" pitchFamily="34" charset="0"/>
                <a:cs typeface="Arial" panose="020B0604020202020204" pitchFamily="34" charset="0"/>
              </a:rPr>
              <a:t>Selection</a:t>
            </a:r>
            <a:endParaRPr lang="fr-FR" sz="3600" b="1" dirty="0">
              <a:latin typeface="Arial" panose="020B0604020202020204" pitchFamily="34" charset="0"/>
              <a:cs typeface="Arial" panose="020B0604020202020204" pitchFamily="34" charset="0"/>
            </a:endParaRPr>
          </a:p>
        </p:txBody>
      </p:sp>
      <p:sp>
        <p:nvSpPr>
          <p:cNvPr id="26627" name="Rectangle 1"/>
          <p:cNvSpPr>
            <a:spLocks noChangeArrowheads="1"/>
          </p:cNvSpPr>
          <p:nvPr/>
        </p:nvSpPr>
        <p:spPr bwMode="auto">
          <a:xfrm>
            <a:off x="393075" y="1442016"/>
            <a:ext cx="77866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One </a:t>
            </a:r>
            <a:r>
              <a:rPr lang="en-US" sz="2400" dirty="0">
                <a:latin typeface="Arial" panose="020B0604020202020204" pitchFamily="34" charset="0"/>
                <a:cs typeface="Arial" panose="020B0604020202020204" pitchFamily="34" charset="0"/>
              </a:rPr>
              <a:t>passive glazing and one active glazing</a:t>
            </a:r>
          </a:p>
          <a:p>
            <a:pPr algn="just"/>
            <a:r>
              <a:rPr lang="en-US" sz="2400" dirty="0">
                <a:latin typeface="Arial" panose="020B0604020202020204" pitchFamily="34" charset="0"/>
                <a:cs typeface="Arial" panose="020B0604020202020204" pitchFamily="34" charset="0"/>
              </a:rPr>
              <a:t>Good solar control by changes in the light transmittance to reduce heat gain and discomfort</a:t>
            </a:r>
          </a:p>
        </p:txBody>
      </p:sp>
      <p:graphicFrame>
        <p:nvGraphicFramePr>
          <p:cNvPr id="6" name="Diagramme 5"/>
          <p:cNvGraphicFramePr/>
          <p:nvPr>
            <p:extLst>
              <p:ext uri="{D42A27DB-BD31-4B8C-83A1-F6EECF244321}">
                <p14:modId xmlns:p14="http://schemas.microsoft.com/office/powerpoint/2010/main" val="1334569296"/>
              </p:ext>
            </p:extLst>
          </p:nvPr>
        </p:nvGraphicFramePr>
        <p:xfrm>
          <a:off x="579169" y="2684934"/>
          <a:ext cx="8145549"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èche droite 6"/>
          <p:cNvSpPr/>
          <p:nvPr/>
        </p:nvSpPr>
        <p:spPr>
          <a:xfrm>
            <a:off x="461215" y="1613865"/>
            <a:ext cx="441325" cy="184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Arial" panose="020B0604020202020204" pitchFamily="34" charset="0"/>
              <a:cs typeface="Arial" panose="020B0604020202020204" pitchFamily="34" charset="0"/>
            </a:endParaRPr>
          </a:p>
        </p:txBody>
      </p:sp>
      <p:sp>
        <p:nvSpPr>
          <p:cNvPr id="26630" name="ZoneTexte 8"/>
          <p:cNvSpPr txBox="1">
            <a:spLocks noChangeArrowheads="1"/>
          </p:cNvSpPr>
          <p:nvPr/>
        </p:nvSpPr>
        <p:spPr bwMode="auto">
          <a:xfrm>
            <a:off x="1246477" y="3613944"/>
            <a:ext cx="2520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atin typeface="Arial" panose="020B0604020202020204" pitchFamily="34" charset="0"/>
                <a:cs typeface="Arial" panose="020B0604020202020204" pitchFamily="34" charset="0"/>
              </a:rPr>
              <a:t>Electrochromic</a:t>
            </a:r>
          </a:p>
        </p:txBody>
      </p:sp>
      <p:sp>
        <p:nvSpPr>
          <p:cNvPr id="26631" name="ZoneTexte 9"/>
          <p:cNvSpPr txBox="1">
            <a:spLocks noChangeArrowheads="1"/>
          </p:cNvSpPr>
          <p:nvPr/>
        </p:nvSpPr>
        <p:spPr bwMode="auto">
          <a:xfrm>
            <a:off x="5396604" y="3613944"/>
            <a:ext cx="1944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atin typeface="Arial" panose="020B0604020202020204" pitchFamily="34" charset="0"/>
                <a:cs typeface="Arial" panose="020B0604020202020204" pitchFamily="34" charset="0"/>
              </a:rPr>
              <a:t>Thermochromic</a:t>
            </a:r>
          </a:p>
        </p:txBody>
      </p:sp>
      <p:sp>
        <p:nvSpPr>
          <p:cNvPr id="3" name="Slide Number Placeholder 2"/>
          <p:cNvSpPr>
            <a:spLocks noGrp="1"/>
          </p:cNvSpPr>
          <p:nvPr>
            <p:ph type="sldNum" sz="quarter" idx="12"/>
          </p:nvPr>
        </p:nvSpPr>
        <p:spPr/>
        <p:txBody>
          <a:bodyPr/>
          <a:lstStyle/>
          <a:p>
            <a:fld id="{AD2E422D-0E65-4B81-9088-EA407164B4A1}" type="slidenum">
              <a:rPr lang="en-GB" smtClean="0"/>
              <a:t>22</a:t>
            </a:fld>
            <a:endParaRPr lang="en-GB" dirty="0"/>
          </a:p>
        </p:txBody>
      </p:sp>
    </p:spTree>
    <p:extLst>
      <p:ext uri="{BB962C8B-B14F-4D97-AF65-F5344CB8AC3E}">
        <p14:creationId xmlns:p14="http://schemas.microsoft.com/office/powerpoint/2010/main" val="28514342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idx="4294967295"/>
          </p:nvPr>
        </p:nvSpPr>
        <p:spPr bwMode="auto">
          <a:xfrm>
            <a:off x="324019" y="756486"/>
            <a:ext cx="8062913" cy="792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sz="3600" b="1" dirty="0" smtClean="0"/>
              <a:t>Glazing Systems Simulation</a:t>
            </a:r>
          </a:p>
        </p:txBody>
      </p:sp>
      <p:graphicFrame>
        <p:nvGraphicFramePr>
          <p:cNvPr id="6" name="Diagramme 5"/>
          <p:cNvGraphicFramePr/>
          <p:nvPr>
            <p:extLst>
              <p:ext uri="{D42A27DB-BD31-4B8C-83A1-F6EECF244321}">
                <p14:modId xmlns:p14="http://schemas.microsoft.com/office/powerpoint/2010/main" val="746875528"/>
              </p:ext>
            </p:extLst>
          </p:nvPr>
        </p:nvGraphicFramePr>
        <p:xfrm>
          <a:off x="467544" y="1484784"/>
          <a:ext cx="8280920" cy="5373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652" name="ZoneTexte 6"/>
          <p:cNvSpPr txBox="1">
            <a:spLocks noChangeArrowheads="1"/>
          </p:cNvSpPr>
          <p:nvPr/>
        </p:nvSpPr>
        <p:spPr bwMode="auto">
          <a:xfrm>
            <a:off x="449263" y="3308350"/>
            <a:ext cx="316865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sz="2000" b="1"/>
              <a:t>Base Case Model </a:t>
            </a:r>
          </a:p>
          <a:p>
            <a:pPr algn="ctr" eaLnBrk="1" hangingPunct="1"/>
            <a:r>
              <a:rPr lang="en-GB" sz="2000" b="1">
                <a:solidFill>
                  <a:schemeClr val="bg2"/>
                </a:solidFill>
              </a:rPr>
              <a:t>Typical Double Glazing</a:t>
            </a:r>
          </a:p>
          <a:p>
            <a:pPr algn="ctr" eaLnBrk="1" hangingPunct="1"/>
            <a:endParaRPr lang="en-GB" sz="2000" b="1"/>
          </a:p>
          <a:p>
            <a:pPr algn="ctr" eaLnBrk="1" hangingPunct="1"/>
            <a:r>
              <a:rPr lang="en-GB" sz="2000" b="1"/>
              <a:t>Energy Performance: </a:t>
            </a:r>
          </a:p>
          <a:p>
            <a:pPr algn="ctr" eaLnBrk="1" hangingPunct="1"/>
            <a:r>
              <a:rPr lang="en-GB" sz="2000" b="1">
                <a:solidFill>
                  <a:schemeClr val="bg2"/>
                </a:solidFill>
              </a:rPr>
              <a:t>Annual Heating and </a:t>
            </a:r>
          </a:p>
          <a:p>
            <a:pPr algn="ctr" eaLnBrk="1" hangingPunct="1"/>
            <a:r>
              <a:rPr lang="en-GB" sz="2000" b="1">
                <a:solidFill>
                  <a:schemeClr val="bg2"/>
                </a:solidFill>
              </a:rPr>
              <a:t>Cooling delivered</a:t>
            </a:r>
          </a:p>
          <a:p>
            <a:pPr algn="ctr" eaLnBrk="1" hangingPunct="1"/>
            <a:r>
              <a:rPr lang="en-GB" sz="2000" b="1">
                <a:solidFill>
                  <a:schemeClr val="bg2"/>
                </a:solidFill>
              </a:rPr>
              <a:t>kWh</a:t>
            </a:r>
            <a:endParaRPr lang="fr-FR"/>
          </a:p>
        </p:txBody>
      </p:sp>
      <p:sp>
        <p:nvSpPr>
          <p:cNvPr id="27653" name="ZoneTexte 7"/>
          <p:cNvSpPr txBox="1">
            <a:spLocks noChangeArrowheads="1"/>
          </p:cNvSpPr>
          <p:nvPr/>
        </p:nvSpPr>
        <p:spPr bwMode="auto">
          <a:xfrm>
            <a:off x="5940425" y="5013325"/>
            <a:ext cx="24479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b="1"/>
              <a:t>Insulated </a:t>
            </a:r>
            <a:r>
              <a:rPr lang="fr-FR" b="1" smtClean="0"/>
              <a:t>glazing types</a:t>
            </a:r>
            <a:endParaRPr lang="fr-FR" b="1"/>
          </a:p>
        </p:txBody>
      </p:sp>
      <p:sp>
        <p:nvSpPr>
          <p:cNvPr id="27654" name="ZoneTexte 8"/>
          <p:cNvSpPr txBox="1">
            <a:spLocks noChangeArrowheads="1"/>
          </p:cNvSpPr>
          <p:nvPr/>
        </p:nvSpPr>
        <p:spPr bwMode="auto">
          <a:xfrm>
            <a:off x="5921484" y="1559854"/>
            <a:ext cx="26640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b="1" err="1"/>
              <a:t>Switchable</a:t>
            </a:r>
            <a:r>
              <a:rPr lang="fr-FR" b="1"/>
              <a:t> </a:t>
            </a:r>
            <a:r>
              <a:rPr lang="fr-FR" b="1" smtClean="0"/>
              <a:t>glazing types</a:t>
            </a:r>
            <a:endParaRPr lang="fr-FR" b="1" dirty="0"/>
          </a:p>
        </p:txBody>
      </p:sp>
      <p:sp>
        <p:nvSpPr>
          <p:cNvPr id="27655" name="AutoShape 2" descr="Résultat de recherche d'images pour &quot;double glazing&quot;"/>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atin typeface="Arial" panose="020B0604020202020204" pitchFamily="34" charset="0"/>
              <a:cs typeface="Arial" panose="020B0604020202020204" pitchFamily="34" charset="0"/>
            </a:endParaRPr>
          </a:p>
        </p:txBody>
      </p:sp>
      <p:pic>
        <p:nvPicPr>
          <p:cNvPr id="27656"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4188" y="5589588"/>
            <a:ext cx="860425" cy="115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AD2E422D-0E65-4B81-9088-EA407164B4A1}" type="slidenum">
              <a:rPr lang="en-GB" smtClean="0"/>
              <a:t>23</a:t>
            </a:fld>
            <a:endParaRPr lang="en-GB" dirty="0"/>
          </a:p>
        </p:txBody>
      </p:sp>
    </p:spTree>
    <p:extLst>
      <p:ext uri="{BB962C8B-B14F-4D97-AF65-F5344CB8AC3E}">
        <p14:creationId xmlns:p14="http://schemas.microsoft.com/office/powerpoint/2010/main" val="14397321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p:cNvGraphicFramePr>
            <a:graphicFrameLocks/>
          </p:cNvGraphicFramePr>
          <p:nvPr>
            <p:extLst>
              <p:ext uri="{D42A27DB-BD31-4B8C-83A1-F6EECF244321}">
                <p14:modId xmlns:p14="http://schemas.microsoft.com/office/powerpoint/2010/main" val="814357575"/>
              </p:ext>
            </p:extLst>
          </p:nvPr>
        </p:nvGraphicFramePr>
        <p:xfrm>
          <a:off x="1382433" y="1392428"/>
          <a:ext cx="5760789" cy="3691127"/>
        </p:xfrm>
        <a:graphic>
          <a:graphicData uri="http://schemas.openxmlformats.org/drawingml/2006/chart">
            <c:chart xmlns:c="http://schemas.openxmlformats.org/drawingml/2006/chart" xmlns:r="http://schemas.openxmlformats.org/officeDocument/2006/relationships" r:id="rId3"/>
          </a:graphicData>
        </a:graphic>
      </p:graphicFrame>
      <p:sp>
        <p:nvSpPr>
          <p:cNvPr id="28675" name="ZoneTexte 2"/>
          <p:cNvSpPr txBox="1">
            <a:spLocks noChangeArrowheads="1"/>
          </p:cNvSpPr>
          <p:nvPr/>
        </p:nvSpPr>
        <p:spPr bwMode="auto">
          <a:xfrm>
            <a:off x="446342" y="723185"/>
            <a:ext cx="76329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sz="3600" b="1" dirty="0" err="1">
                <a:latin typeface="Arial" panose="020B0604020202020204" pitchFamily="34" charset="0"/>
                <a:cs typeface="Arial" panose="020B0604020202020204" pitchFamily="34" charset="0"/>
              </a:rPr>
              <a:t>Results</a:t>
            </a:r>
            <a:r>
              <a:rPr lang="fr-FR" sz="3600" b="1" dirty="0">
                <a:latin typeface="Arial" panose="020B0604020202020204" pitchFamily="34" charset="0"/>
                <a:cs typeface="Arial" panose="020B0604020202020204" pitchFamily="34" charset="0"/>
              </a:rPr>
              <a:t> </a:t>
            </a:r>
            <a:r>
              <a:rPr lang="fr-FR" sz="3600" b="1" dirty="0" smtClean="0">
                <a:latin typeface="Arial" panose="020B0604020202020204" pitchFamily="34" charset="0"/>
                <a:cs typeface="Arial" panose="020B0604020202020204" pitchFamily="34" charset="0"/>
              </a:rPr>
              <a:t>of </a:t>
            </a:r>
            <a:r>
              <a:rPr lang="fr-FR" sz="3600" b="1" err="1" smtClean="0">
                <a:latin typeface="Arial" panose="020B0604020202020204" pitchFamily="34" charset="0"/>
                <a:cs typeface="Arial" panose="020B0604020202020204" pitchFamily="34" charset="0"/>
              </a:rPr>
              <a:t>glazing</a:t>
            </a:r>
            <a:r>
              <a:rPr lang="fr-FR" sz="3600" b="1" smtClean="0">
                <a:latin typeface="Arial" panose="020B0604020202020204" pitchFamily="34" charset="0"/>
                <a:cs typeface="Arial" panose="020B0604020202020204" pitchFamily="34" charset="0"/>
              </a:rPr>
              <a:t> simulation</a:t>
            </a:r>
            <a:endParaRPr lang="fr-FR" sz="3600" b="1" dirty="0">
              <a:latin typeface="Arial" panose="020B0604020202020204" pitchFamily="34" charset="0"/>
              <a:cs typeface="Arial" panose="020B0604020202020204" pitchFamily="34" charset="0"/>
            </a:endParaRPr>
          </a:p>
        </p:txBody>
      </p:sp>
      <p:sp>
        <p:nvSpPr>
          <p:cNvPr id="28676" name="ZoneTexte 3"/>
          <p:cNvSpPr txBox="1">
            <a:spLocks noChangeArrowheads="1"/>
          </p:cNvSpPr>
          <p:nvPr/>
        </p:nvSpPr>
        <p:spPr bwMode="auto">
          <a:xfrm>
            <a:off x="410999" y="4941168"/>
            <a:ext cx="83534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buFont typeface="Arial" charset="0"/>
              <a:buChar char="•"/>
            </a:pPr>
            <a:r>
              <a:rPr lang="fr-FR" smtClean="0">
                <a:latin typeface="Arial" pitchFamily="34" charset="0"/>
                <a:cs typeface="Arial" pitchFamily="34" charset="0"/>
              </a:rPr>
              <a:t>Typically </a:t>
            </a:r>
            <a:r>
              <a:rPr lang="fr-FR" dirty="0" err="1">
                <a:latin typeface="Arial" pitchFamily="34" charset="0"/>
                <a:cs typeface="Arial" pitchFamily="34" charset="0"/>
              </a:rPr>
              <a:t>commercialised</a:t>
            </a:r>
            <a:r>
              <a:rPr lang="fr-FR" dirty="0">
                <a:latin typeface="Arial" pitchFamily="34" charset="0"/>
                <a:cs typeface="Arial" pitchFamily="34" charset="0"/>
              </a:rPr>
              <a:t> </a:t>
            </a:r>
            <a:r>
              <a:rPr lang="fr-FR" dirty="0" err="1">
                <a:latin typeface="Arial" pitchFamily="34" charset="0"/>
                <a:cs typeface="Arial" pitchFamily="34" charset="0"/>
              </a:rPr>
              <a:t>thermochromic</a:t>
            </a:r>
            <a:r>
              <a:rPr lang="fr-FR" dirty="0">
                <a:latin typeface="Arial" pitchFamily="34" charset="0"/>
                <a:cs typeface="Arial" pitchFamily="34" charset="0"/>
              </a:rPr>
              <a:t> </a:t>
            </a:r>
            <a:r>
              <a:rPr lang="fr-FR" err="1">
                <a:latin typeface="Arial" pitchFamily="34" charset="0"/>
                <a:cs typeface="Arial" pitchFamily="34" charset="0"/>
              </a:rPr>
              <a:t>glazing</a:t>
            </a:r>
            <a:r>
              <a:rPr lang="fr-FR">
                <a:latin typeface="Arial" pitchFamily="34" charset="0"/>
                <a:cs typeface="Arial" pitchFamily="34" charset="0"/>
              </a:rPr>
              <a:t> </a:t>
            </a:r>
            <a:r>
              <a:rPr lang="fr-FR" smtClean="0">
                <a:latin typeface="Arial" pitchFamily="34" charset="0"/>
                <a:cs typeface="Arial" pitchFamily="34" charset="0"/>
              </a:rPr>
              <a:t>did not </a:t>
            </a:r>
            <a:r>
              <a:rPr lang="fr-FR" err="1">
                <a:latin typeface="Arial" pitchFamily="34" charset="0"/>
                <a:cs typeface="Arial" pitchFamily="34" charset="0"/>
              </a:rPr>
              <a:t>reduce</a:t>
            </a:r>
            <a:r>
              <a:rPr lang="fr-FR">
                <a:latin typeface="Arial" pitchFamily="34" charset="0"/>
                <a:cs typeface="Arial" pitchFamily="34" charset="0"/>
              </a:rPr>
              <a:t> </a:t>
            </a:r>
            <a:r>
              <a:rPr lang="fr-FR" smtClean="0">
                <a:latin typeface="Arial" pitchFamily="34" charset="0"/>
                <a:cs typeface="Arial" pitchFamily="34" charset="0"/>
              </a:rPr>
              <a:t>significantly</a:t>
            </a:r>
            <a:r>
              <a:rPr lang="fr-FR">
                <a:latin typeface="Arial" pitchFamily="34" charset="0"/>
                <a:cs typeface="Arial" pitchFamily="34" charset="0"/>
              </a:rPr>
              <a:t> </a:t>
            </a:r>
            <a:endParaRPr lang="fr-FR" smtClean="0">
              <a:latin typeface="Arial" pitchFamily="34" charset="0"/>
              <a:cs typeface="Arial" pitchFamily="34" charset="0"/>
            </a:endParaRPr>
          </a:p>
          <a:p>
            <a:pPr marL="0" indent="0" algn="just" eaLnBrk="1" hangingPunct="1"/>
            <a:r>
              <a:rPr lang="fr-FR">
                <a:latin typeface="Arial" pitchFamily="34" charset="0"/>
                <a:cs typeface="Arial" pitchFamily="34" charset="0"/>
              </a:rPr>
              <a:t> </a:t>
            </a:r>
            <a:r>
              <a:rPr lang="fr-FR" smtClean="0">
                <a:latin typeface="Arial" pitchFamily="34" charset="0"/>
                <a:cs typeface="Arial" pitchFamily="34" charset="0"/>
              </a:rPr>
              <a:t>    the energy consumption</a:t>
            </a:r>
          </a:p>
          <a:p>
            <a:pPr algn="just" eaLnBrk="1" hangingPunct="1">
              <a:buFont typeface="Arial" charset="0"/>
              <a:buChar char="•"/>
            </a:pPr>
            <a:r>
              <a:rPr lang="fr-FR">
                <a:latin typeface="Arial" pitchFamily="34" charset="0"/>
                <a:cs typeface="Arial" pitchFamily="34" charset="0"/>
              </a:rPr>
              <a:t>Best results obtained for the thermochromic glazing with the lowest </a:t>
            </a:r>
            <a:endParaRPr lang="fr-FR" smtClean="0">
              <a:latin typeface="Arial" pitchFamily="34" charset="0"/>
              <a:cs typeface="Arial" pitchFamily="34" charset="0"/>
            </a:endParaRPr>
          </a:p>
          <a:p>
            <a:pPr marL="0" indent="0" algn="just" eaLnBrk="1" hangingPunct="1"/>
            <a:r>
              <a:rPr lang="fr-FR">
                <a:latin typeface="Arial" pitchFamily="34" charset="0"/>
                <a:cs typeface="Arial" pitchFamily="34" charset="0"/>
              </a:rPr>
              <a:t> </a:t>
            </a:r>
            <a:r>
              <a:rPr lang="fr-FR" smtClean="0">
                <a:latin typeface="Arial" pitchFamily="34" charset="0"/>
                <a:cs typeface="Arial" pitchFamily="34" charset="0"/>
              </a:rPr>
              <a:t>    solar </a:t>
            </a:r>
            <a:r>
              <a:rPr lang="fr-FR">
                <a:latin typeface="Arial" pitchFamily="34" charset="0"/>
                <a:cs typeface="Arial" pitchFamily="34" charset="0"/>
              </a:rPr>
              <a:t>transmittance and the lowest switching temperature </a:t>
            </a:r>
            <a:r>
              <a:rPr lang="fr-FR" smtClean="0">
                <a:latin typeface="Arial" pitchFamily="34" charset="0"/>
                <a:cs typeface="Arial" pitchFamily="34" charset="0"/>
              </a:rPr>
              <a:t>range</a:t>
            </a:r>
          </a:p>
          <a:p>
            <a:pPr algn="just" eaLnBrk="1" hangingPunct="1">
              <a:buFont typeface="Arial" charset="0"/>
              <a:buChar char="•"/>
            </a:pPr>
            <a:r>
              <a:rPr lang="en-US">
                <a:latin typeface="Arial" pitchFamily="34" charset="0"/>
                <a:cs typeface="Arial" pitchFamily="34" charset="0"/>
              </a:rPr>
              <a:t>Dynamic glazings improved the annual energy consumption </a:t>
            </a:r>
            <a:r>
              <a:rPr lang="en-US" smtClean="0">
                <a:latin typeface="Arial" pitchFamily="34" charset="0"/>
                <a:cs typeface="Arial" pitchFamily="34" charset="0"/>
              </a:rPr>
              <a:t>by more than 4%</a:t>
            </a:r>
          </a:p>
          <a:p>
            <a:pPr algn="just" eaLnBrk="1" hangingPunct="1">
              <a:buFont typeface="Arial" charset="0"/>
              <a:buChar char="•"/>
            </a:pPr>
            <a:r>
              <a:rPr lang="fr-FR" smtClean="0">
                <a:latin typeface="Arial" pitchFamily="34" charset="0"/>
                <a:cs typeface="Arial" pitchFamily="34" charset="0"/>
              </a:rPr>
              <a:t>Peak </a:t>
            </a:r>
            <a:r>
              <a:rPr lang="fr-FR" err="1">
                <a:latin typeface="Arial" pitchFamily="34" charset="0"/>
                <a:cs typeface="Arial" pitchFamily="34" charset="0"/>
              </a:rPr>
              <a:t>cooling</a:t>
            </a:r>
            <a:r>
              <a:rPr lang="fr-FR">
                <a:latin typeface="Arial" pitchFamily="34" charset="0"/>
                <a:cs typeface="Arial" pitchFamily="34" charset="0"/>
              </a:rPr>
              <a:t> </a:t>
            </a:r>
            <a:r>
              <a:rPr lang="fr-FR" smtClean="0">
                <a:latin typeface="Arial" pitchFamily="34" charset="0"/>
                <a:cs typeface="Arial" pitchFamily="34" charset="0"/>
              </a:rPr>
              <a:t>was </a:t>
            </a:r>
            <a:r>
              <a:rPr lang="fr-FR" dirty="0" err="1">
                <a:latin typeface="Arial" pitchFamily="34" charset="0"/>
                <a:cs typeface="Arial" pitchFamily="34" charset="0"/>
              </a:rPr>
              <a:t>reduced</a:t>
            </a:r>
            <a:endParaRPr lang="fr-FR" dirty="0">
              <a:latin typeface="Arial" pitchFamily="34" charset="0"/>
              <a:cs typeface="Arial" pitchFamily="34" charset="0"/>
            </a:endParaRPr>
          </a:p>
        </p:txBody>
      </p:sp>
      <p:sp>
        <p:nvSpPr>
          <p:cNvPr id="5" name="Rectangle 4"/>
          <p:cNvSpPr/>
          <p:nvPr/>
        </p:nvSpPr>
        <p:spPr>
          <a:xfrm>
            <a:off x="4648028" y="2090887"/>
            <a:ext cx="933450" cy="503238"/>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GB"/>
              <a:t>4.2 </a:t>
            </a:r>
            <a:r>
              <a:rPr lang="en-GB" dirty="0"/>
              <a:t>%</a:t>
            </a:r>
          </a:p>
        </p:txBody>
      </p:sp>
      <p:cxnSp>
        <p:nvCxnSpPr>
          <p:cNvPr id="7" name="Straight Arrow Connector 12"/>
          <p:cNvCxnSpPr/>
          <p:nvPr/>
        </p:nvCxnSpPr>
        <p:spPr>
          <a:xfrm flipH="1">
            <a:off x="6537167" y="2226835"/>
            <a:ext cx="393700" cy="35401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8" name="Rectangle 7"/>
          <p:cNvSpPr/>
          <p:nvPr/>
        </p:nvSpPr>
        <p:spPr>
          <a:xfrm>
            <a:off x="6753959" y="1722010"/>
            <a:ext cx="935038" cy="50482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GB"/>
              <a:t>4.9 </a:t>
            </a:r>
            <a:r>
              <a:rPr lang="en-GB" dirty="0"/>
              <a:t>%</a:t>
            </a:r>
          </a:p>
        </p:txBody>
      </p:sp>
      <p:sp>
        <p:nvSpPr>
          <p:cNvPr id="4" name="Slide Number Placeholder 3"/>
          <p:cNvSpPr>
            <a:spLocks noGrp="1"/>
          </p:cNvSpPr>
          <p:nvPr>
            <p:ph type="sldNum" sz="quarter" idx="12"/>
          </p:nvPr>
        </p:nvSpPr>
        <p:spPr/>
        <p:txBody>
          <a:bodyPr/>
          <a:lstStyle/>
          <a:p>
            <a:fld id="{AD2E422D-0E65-4B81-9088-EA407164B4A1}" type="slidenum">
              <a:rPr lang="en-GB" smtClean="0"/>
              <a:t>24</a:t>
            </a:fld>
            <a:endParaRPr lang="en-GB" dirty="0"/>
          </a:p>
        </p:txBody>
      </p:sp>
      <p:cxnSp>
        <p:nvCxnSpPr>
          <p:cNvPr id="15" name="Straight Arrow Connector 12"/>
          <p:cNvCxnSpPr/>
          <p:nvPr/>
        </p:nvCxnSpPr>
        <p:spPr>
          <a:xfrm flipH="1">
            <a:off x="4390861" y="2594125"/>
            <a:ext cx="393700" cy="35401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136909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764704"/>
            <a:ext cx="6264696" cy="523220"/>
          </a:xfrm>
          <a:prstGeom prst="rect">
            <a:avLst/>
          </a:prstGeom>
        </p:spPr>
        <p:txBody>
          <a:bodyPr wrap="square">
            <a:spAutoFit/>
          </a:bodyPr>
          <a:lstStyle/>
          <a:p>
            <a:pPr lvl="0"/>
            <a:r>
              <a:rPr lang="en-US" sz="2800" b="1" dirty="0">
                <a:solidFill>
                  <a:prstClr val="black"/>
                </a:solidFill>
                <a:latin typeface="Arial" pitchFamily="34" charset="0"/>
                <a:cs typeface="Arial" pitchFamily="34" charset="0"/>
              </a:rPr>
              <a:t>Financial </a:t>
            </a:r>
            <a:r>
              <a:rPr lang="en-US" sz="2800" b="1" dirty="0" smtClean="0">
                <a:solidFill>
                  <a:prstClr val="black"/>
                </a:solidFill>
                <a:latin typeface="Arial" pitchFamily="34" charset="0"/>
                <a:cs typeface="Arial" pitchFamily="34" charset="0"/>
              </a:rPr>
              <a:t>Analysis &amp; Carbon Saving</a:t>
            </a:r>
            <a:endParaRPr lang="en-US" sz="2800" b="1" dirty="0">
              <a:solidFill>
                <a:prstClr val="black"/>
              </a:solidFill>
              <a:latin typeface="Arial" pitchFamily="34" charset="0"/>
              <a:cs typeface="Arial" pitchFamily="34" charset="0"/>
            </a:endParaRPr>
          </a:p>
        </p:txBody>
      </p:sp>
      <p:graphicFrame>
        <p:nvGraphicFramePr>
          <p:cNvPr id="4" name="Diagram 3"/>
          <p:cNvGraphicFramePr/>
          <p:nvPr>
            <p:extLst>
              <p:ext uri="{D42A27DB-BD31-4B8C-83A1-F6EECF244321}">
                <p14:modId xmlns:p14="http://schemas.microsoft.com/office/powerpoint/2010/main" val="2846652409"/>
              </p:ext>
            </p:extLst>
          </p:nvPr>
        </p:nvGraphicFramePr>
        <p:xfrm>
          <a:off x="251520" y="1556792"/>
          <a:ext cx="8496944" cy="5184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AD2E422D-0E65-4B81-9088-EA407164B4A1}" type="slidenum">
              <a:rPr lang="en-GB" smtClean="0"/>
              <a:t>25</a:t>
            </a:fld>
            <a:endParaRPr lang="en-GB" dirty="0"/>
          </a:p>
        </p:txBody>
      </p:sp>
    </p:spTree>
    <p:extLst>
      <p:ext uri="{BB962C8B-B14F-4D97-AF65-F5344CB8AC3E}">
        <p14:creationId xmlns:p14="http://schemas.microsoft.com/office/powerpoint/2010/main" val="29940783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124" y="530677"/>
            <a:ext cx="8136033" cy="954107"/>
          </a:xfrm>
          <a:prstGeom prst="rect">
            <a:avLst/>
          </a:prstGeom>
        </p:spPr>
        <p:txBody>
          <a:bodyPr wrap="square">
            <a:spAutoFit/>
          </a:bodyPr>
          <a:lstStyle/>
          <a:p>
            <a:pPr lvl="0"/>
            <a:r>
              <a:rPr lang="en-US" sz="2800" b="1" dirty="0" smtClean="0">
                <a:solidFill>
                  <a:prstClr val="black"/>
                </a:solidFill>
                <a:latin typeface="Arial" pitchFamily="34" charset="0"/>
                <a:cs typeface="Arial" pitchFamily="34" charset="0"/>
              </a:rPr>
              <a:t>Energy &amp; Carbon Saving </a:t>
            </a:r>
          </a:p>
          <a:p>
            <a:pPr lvl="0"/>
            <a:r>
              <a:rPr lang="en-US" sz="2800" b="1" dirty="0" smtClean="0">
                <a:solidFill>
                  <a:prstClr val="black"/>
                </a:solidFill>
                <a:latin typeface="Arial" pitchFamily="34" charset="0"/>
                <a:cs typeface="Arial" pitchFamily="34" charset="0"/>
              </a:rPr>
              <a:t>Analysis of Dynamic Facades</a:t>
            </a:r>
            <a:endParaRPr lang="en-US" sz="3600" b="1" dirty="0">
              <a:solidFill>
                <a:prstClr val="black"/>
              </a:solidFill>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91397975"/>
              </p:ext>
            </p:extLst>
          </p:nvPr>
        </p:nvGraphicFramePr>
        <p:xfrm>
          <a:off x="899592" y="2132856"/>
          <a:ext cx="7522862" cy="3494484"/>
        </p:xfrm>
        <a:graphic>
          <a:graphicData uri="http://schemas.openxmlformats.org/drawingml/2006/table">
            <a:tbl>
              <a:tblPr firstRow="1" bandRow="1">
                <a:tableStyleId>{5C22544A-7EE6-4342-B048-85BDC9FD1C3A}</a:tableStyleId>
              </a:tblPr>
              <a:tblGrid>
                <a:gridCol w="1771013"/>
                <a:gridCol w="947364"/>
                <a:gridCol w="1150370"/>
                <a:gridCol w="1146495"/>
                <a:gridCol w="1253810"/>
                <a:gridCol w="1253810"/>
              </a:tblGrid>
              <a:tr h="773369">
                <a:tc>
                  <a:txBody>
                    <a:bodyPr/>
                    <a:lstStyle/>
                    <a:p>
                      <a:pPr algn="ctr"/>
                      <a:r>
                        <a:rPr lang="en-US" sz="1500" dirty="0" smtClean="0"/>
                        <a:t>List</a:t>
                      </a:r>
                      <a:endParaRPr lang="en-US" sz="1500" dirty="0"/>
                    </a:p>
                  </a:txBody>
                  <a:tcPr marL="85930" marR="85930" marT="42965" marB="42965" anchor="ctr"/>
                </a:tc>
                <a:tc>
                  <a:txBody>
                    <a:bodyPr/>
                    <a:lstStyle/>
                    <a:p>
                      <a:pPr algn="ctr"/>
                      <a:r>
                        <a:rPr lang="en-US" sz="1500" dirty="0" smtClean="0"/>
                        <a:t>Steady Horizon</a:t>
                      </a:r>
                      <a:r>
                        <a:rPr lang="en-US" sz="1500" baseline="0" dirty="0" smtClean="0"/>
                        <a:t> Shading</a:t>
                      </a:r>
                      <a:endParaRPr lang="en-US" sz="1500" dirty="0"/>
                    </a:p>
                  </a:txBody>
                  <a:tcPr marL="85930" marR="85930" marT="42965" marB="42965"/>
                </a:tc>
                <a:tc>
                  <a:txBody>
                    <a:bodyPr/>
                    <a:lstStyle/>
                    <a:p>
                      <a:pPr algn="ctr"/>
                      <a:r>
                        <a:rPr lang="en-US" sz="1500" dirty="0" smtClean="0"/>
                        <a:t>Dynamic Tilt Shading</a:t>
                      </a:r>
                      <a:endParaRPr lang="en-US" sz="1500" dirty="0"/>
                    </a:p>
                  </a:txBody>
                  <a:tcPr marL="85930" marR="85930" marT="42965" marB="42965">
                    <a:solidFill>
                      <a:schemeClr val="accent2">
                        <a:lumMod val="75000"/>
                      </a:schemeClr>
                    </a:solidFill>
                  </a:tcPr>
                </a:tc>
                <a:tc>
                  <a:txBody>
                    <a:bodyPr/>
                    <a:lstStyle/>
                    <a:p>
                      <a:pPr algn="ctr"/>
                      <a:r>
                        <a:rPr lang="en-US" sz="1500" dirty="0" smtClean="0"/>
                        <a:t>Triple </a:t>
                      </a:r>
                    </a:p>
                    <a:p>
                      <a:pPr algn="ctr"/>
                      <a:r>
                        <a:rPr lang="en-US" sz="1500" dirty="0" smtClean="0"/>
                        <a:t>Glazing</a:t>
                      </a:r>
                      <a:endParaRPr lang="en-US" sz="1500" dirty="0"/>
                    </a:p>
                  </a:txBody>
                  <a:tcPr marL="85930" marR="85930" marT="42965" marB="42965"/>
                </a:tc>
                <a:tc>
                  <a:txBody>
                    <a:bodyPr/>
                    <a:lstStyle/>
                    <a:p>
                      <a:pPr algn="ctr"/>
                      <a:r>
                        <a:rPr lang="en-US" sz="1500" dirty="0" smtClean="0"/>
                        <a:t>Thermo chromic Glazing </a:t>
                      </a:r>
                      <a:endParaRPr lang="en-US" sz="1500" dirty="0"/>
                    </a:p>
                  </a:txBody>
                  <a:tcPr marL="85930" marR="85930" marT="42965" marB="42965"/>
                </a:tc>
                <a:tc>
                  <a:txBody>
                    <a:bodyPr/>
                    <a:lstStyle/>
                    <a:p>
                      <a:pPr algn="ctr"/>
                      <a:r>
                        <a:rPr lang="en-US" sz="1500" dirty="0" smtClean="0"/>
                        <a:t>Electro chromic</a:t>
                      </a:r>
                      <a:r>
                        <a:rPr lang="en-US" sz="1500" baseline="0" dirty="0" smtClean="0"/>
                        <a:t> Glazing</a:t>
                      </a:r>
                      <a:endParaRPr lang="en-US" sz="1500" dirty="0"/>
                    </a:p>
                  </a:txBody>
                  <a:tcPr marL="85930" marR="85930" marT="42965" marB="42965">
                    <a:solidFill>
                      <a:schemeClr val="bg2">
                        <a:lumMod val="75000"/>
                      </a:schemeClr>
                    </a:solidFill>
                  </a:tcPr>
                </a:tc>
              </a:tr>
              <a:tr h="544223">
                <a:tc>
                  <a:txBody>
                    <a:bodyPr/>
                    <a:lstStyle/>
                    <a:p>
                      <a:pPr algn="ctr"/>
                      <a:r>
                        <a:rPr lang="en-US" sz="1500" dirty="0" smtClean="0"/>
                        <a:t>Energy Saving Unit</a:t>
                      </a:r>
                    </a:p>
                    <a:p>
                      <a:pPr algn="ctr"/>
                      <a:r>
                        <a:rPr lang="en-US" sz="1500" dirty="0" smtClean="0"/>
                        <a:t>(kWhr/year/room)</a:t>
                      </a:r>
                      <a:endParaRPr lang="en-US" sz="1500" dirty="0"/>
                    </a:p>
                  </a:txBody>
                  <a:tcPr marL="85930" marR="85930" marT="42965" marB="42965" anchor="ctr"/>
                </a:tc>
                <a:tc>
                  <a:txBody>
                    <a:bodyPr/>
                    <a:lstStyle/>
                    <a:p>
                      <a:pPr algn="ctr"/>
                      <a:r>
                        <a:rPr lang="en-US" sz="1800" dirty="0" smtClean="0"/>
                        <a:t>550</a:t>
                      </a:r>
                      <a:endParaRPr lang="en-US" sz="1800" dirty="0"/>
                    </a:p>
                  </a:txBody>
                  <a:tcPr marL="85930" marR="85930" marT="42965" marB="42965" anchor="ctr"/>
                </a:tc>
                <a:tc>
                  <a:txBody>
                    <a:bodyPr/>
                    <a:lstStyle/>
                    <a:p>
                      <a:pPr algn="ctr"/>
                      <a:r>
                        <a:rPr lang="en-US" sz="1800" dirty="0" smtClean="0"/>
                        <a:t>580</a:t>
                      </a:r>
                      <a:endParaRPr lang="en-US" sz="1800" dirty="0"/>
                    </a:p>
                  </a:txBody>
                  <a:tcPr marL="85930" marR="85930" marT="42965" marB="42965" anchor="ctr">
                    <a:solidFill>
                      <a:schemeClr val="accent2">
                        <a:lumMod val="60000"/>
                        <a:lumOff val="40000"/>
                      </a:schemeClr>
                    </a:solidFill>
                  </a:tcPr>
                </a:tc>
                <a:tc>
                  <a:txBody>
                    <a:bodyPr/>
                    <a:lstStyle/>
                    <a:p>
                      <a:pPr algn="ctr"/>
                      <a:r>
                        <a:rPr lang="en-US" sz="1800" dirty="0" smtClean="0"/>
                        <a:t>352</a:t>
                      </a:r>
                      <a:endParaRPr lang="en-US" sz="1800" dirty="0"/>
                    </a:p>
                  </a:txBody>
                  <a:tcPr marL="85930" marR="85930" marT="42965" marB="42965" anchor="ctr"/>
                </a:tc>
                <a:tc>
                  <a:txBody>
                    <a:bodyPr/>
                    <a:lstStyle/>
                    <a:p>
                      <a:pPr algn="ctr"/>
                      <a:r>
                        <a:rPr lang="en-US" sz="1800" dirty="0" smtClean="0"/>
                        <a:t>398</a:t>
                      </a:r>
                      <a:endParaRPr lang="en-US" sz="1800" dirty="0"/>
                    </a:p>
                  </a:txBody>
                  <a:tcPr marL="85930" marR="85930" marT="42965" marB="42965" anchor="ctr"/>
                </a:tc>
                <a:tc>
                  <a:txBody>
                    <a:bodyPr/>
                    <a:lstStyle/>
                    <a:p>
                      <a:pPr algn="ctr"/>
                      <a:r>
                        <a:rPr lang="en-US" sz="1800" dirty="0" smtClean="0"/>
                        <a:t>336</a:t>
                      </a:r>
                      <a:endParaRPr lang="en-US" sz="1800" dirty="0"/>
                    </a:p>
                  </a:txBody>
                  <a:tcPr marL="85930" marR="85930" marT="42965" marB="42965" anchor="ctr">
                    <a:solidFill>
                      <a:schemeClr val="bg2">
                        <a:lumMod val="90000"/>
                      </a:schemeClr>
                    </a:solidFill>
                  </a:tcPr>
                </a:tc>
              </a:tr>
              <a:tr h="544223">
                <a:tc>
                  <a:txBody>
                    <a:bodyPr/>
                    <a:lstStyle/>
                    <a:p>
                      <a:pPr algn="ctr"/>
                      <a:r>
                        <a:rPr lang="en-US" sz="1500" dirty="0" smtClean="0"/>
                        <a:t>Energy Saving Cost</a:t>
                      </a:r>
                    </a:p>
                    <a:p>
                      <a:pPr algn="ctr"/>
                      <a:r>
                        <a:rPr lang="en-US" sz="1500" dirty="0" smtClean="0"/>
                        <a:t>(</a:t>
                      </a:r>
                      <a:r>
                        <a:rPr kumimoji="0" lang="en-US" sz="15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£/year/ room</a:t>
                      </a:r>
                      <a:r>
                        <a:rPr kumimoji="0" lang="en-US" sz="1500" b="0" i="0" u="none" strike="noStrike" kern="1200" cap="none" spc="0" normalizeH="0" baseline="0" noProof="0" dirty="0" smtClean="0">
                          <a:ln>
                            <a:noFill/>
                          </a:ln>
                          <a:solidFill>
                            <a:prstClr val="black"/>
                          </a:solidFill>
                          <a:effectLst/>
                          <a:uLnTx/>
                          <a:uFillTx/>
                          <a:latin typeface="+mn-lt"/>
                          <a:ea typeface="+mn-ea"/>
                          <a:cs typeface="+mn-cs"/>
                        </a:rPr>
                        <a:t> )</a:t>
                      </a:r>
                      <a:endParaRPr lang="en-US" sz="1500" dirty="0"/>
                    </a:p>
                  </a:txBody>
                  <a:tcPr marL="85930" marR="85930" marT="42965" marB="4296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smtClean="0"/>
                        <a:t>77</a:t>
                      </a:r>
                    </a:p>
                  </a:txBody>
                  <a:tcPr marL="85930" marR="85930" marT="42965" marB="42965" anchor="ctr"/>
                </a:tc>
                <a:tc>
                  <a:txBody>
                    <a:bodyPr/>
                    <a:lstStyle/>
                    <a:p>
                      <a:pPr algn="ctr"/>
                      <a:r>
                        <a:rPr lang="en-US" sz="1800" dirty="0" smtClean="0"/>
                        <a:t>81.20 </a:t>
                      </a:r>
                      <a:r>
                        <a:rPr lang="en-US" sz="1800" b="0" baseline="0" dirty="0" smtClean="0">
                          <a:latin typeface="Arial" pitchFamily="34" charset="0"/>
                          <a:cs typeface="Arial" pitchFamily="34" charset="0"/>
                        </a:rPr>
                        <a:t> </a:t>
                      </a:r>
                    </a:p>
                  </a:txBody>
                  <a:tcPr marL="85930" marR="85930" marT="42965" marB="42965" anchor="ctr">
                    <a:solidFill>
                      <a:schemeClr val="accent2">
                        <a:lumMod val="60000"/>
                        <a:lumOff val="40000"/>
                      </a:schemeClr>
                    </a:solidFill>
                  </a:tcPr>
                </a:tc>
                <a:tc>
                  <a:txBody>
                    <a:bodyPr/>
                    <a:lstStyle/>
                    <a:p>
                      <a:pPr algn="ctr"/>
                      <a:r>
                        <a:rPr lang="en-US" sz="1800" dirty="0" smtClean="0"/>
                        <a:t>49.28</a:t>
                      </a:r>
                    </a:p>
                  </a:txBody>
                  <a:tcPr marL="85930" marR="85930" marT="42965" marB="42965" anchor="ctr"/>
                </a:tc>
                <a:tc>
                  <a:txBody>
                    <a:bodyPr/>
                    <a:lstStyle/>
                    <a:p>
                      <a:pPr algn="ctr"/>
                      <a:r>
                        <a:rPr lang="en-US" sz="1800" dirty="0" smtClean="0"/>
                        <a:t>55.72  </a:t>
                      </a:r>
                    </a:p>
                  </a:txBody>
                  <a:tcPr marL="85930" marR="85930" marT="42965" marB="42965" anchor="ctr"/>
                </a:tc>
                <a:tc>
                  <a:txBody>
                    <a:bodyPr/>
                    <a:lstStyle/>
                    <a:p>
                      <a:pPr algn="ctr"/>
                      <a:r>
                        <a:rPr lang="en-US" sz="1800" dirty="0" smtClean="0"/>
                        <a:t>47.04 </a:t>
                      </a:r>
                      <a:r>
                        <a:rPr lang="en-US" sz="1800" b="0" dirty="0" smtClean="0"/>
                        <a:t> </a:t>
                      </a:r>
                      <a:endParaRPr lang="en-US" sz="1800" dirty="0"/>
                    </a:p>
                  </a:txBody>
                  <a:tcPr marL="85930" marR="85930" marT="42965" marB="42965" anchor="ctr">
                    <a:solidFill>
                      <a:schemeClr val="bg2">
                        <a:lumMod val="90000"/>
                      </a:schemeClr>
                    </a:solidFill>
                  </a:tcPr>
                </a:tc>
              </a:tr>
              <a:tr h="544223">
                <a:tc>
                  <a:txBody>
                    <a:bodyPr/>
                    <a:lstStyle/>
                    <a:p>
                      <a:pPr algn="ctr"/>
                      <a:r>
                        <a:rPr lang="en-US" sz="1500" dirty="0" smtClean="0"/>
                        <a:t>Energy Saving Cost</a:t>
                      </a:r>
                    </a:p>
                    <a:p>
                      <a:pPr algn="ctr"/>
                      <a:r>
                        <a:rPr lang="en-US" sz="1500" dirty="0" smtClean="0"/>
                        <a:t>(</a:t>
                      </a:r>
                      <a:r>
                        <a:rPr kumimoji="0" lang="en-US" sz="15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£/year/ m²</a:t>
                      </a:r>
                      <a:r>
                        <a:rPr kumimoji="0" lang="en-US" sz="1500" b="0" i="0" u="none" strike="noStrike" kern="1200" cap="none" spc="0" normalizeH="0" baseline="0" noProof="0" dirty="0" smtClean="0">
                          <a:ln>
                            <a:noFill/>
                          </a:ln>
                          <a:solidFill>
                            <a:prstClr val="black"/>
                          </a:solidFill>
                          <a:effectLst/>
                          <a:uLnTx/>
                          <a:uFillTx/>
                          <a:latin typeface="+mn-lt"/>
                          <a:ea typeface="+mn-ea"/>
                          <a:cs typeface="+mn-cs"/>
                        </a:rPr>
                        <a:t> )</a:t>
                      </a:r>
                      <a:endParaRPr lang="en-US" sz="1500" dirty="0" smtClean="0"/>
                    </a:p>
                  </a:txBody>
                  <a:tcPr marL="85930" marR="85930" marT="42965" marB="4296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1.6</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marL="85930" marR="85930" marT="42965" marB="42965" anchor="ctr"/>
                </a:tc>
                <a:tc>
                  <a:txBody>
                    <a:bodyPr/>
                    <a:lstStyle/>
                    <a:p>
                      <a:pPr algn="ctr"/>
                      <a:r>
                        <a:rPr kumimoji="0" lang="en-US" sz="1800" b="0" i="0" u="none" strike="noStrike" kern="1200" cap="none" spc="0" normalizeH="0" baseline="0" noProof="0" dirty="0" smtClean="0">
                          <a:ln>
                            <a:noFill/>
                          </a:ln>
                          <a:solidFill>
                            <a:prstClr val="black"/>
                          </a:solidFill>
                          <a:effectLst/>
                          <a:uLnTx/>
                          <a:uFillTx/>
                          <a:latin typeface="+mn-lt"/>
                          <a:ea typeface="+mn-ea"/>
                          <a:cs typeface="+mn-cs"/>
                        </a:rPr>
                        <a:t>1.69</a:t>
                      </a:r>
                      <a:endParaRPr lang="en-US" sz="1800" b="0" dirty="0"/>
                    </a:p>
                  </a:txBody>
                  <a:tcPr marL="85930" marR="85930" marT="42965" marB="42965" anchor="ctr">
                    <a:solidFill>
                      <a:schemeClr val="accent2">
                        <a:lumMod val="60000"/>
                        <a:lumOff val="40000"/>
                      </a:schemeClr>
                    </a:solidFill>
                  </a:tcPr>
                </a:tc>
                <a:tc>
                  <a:txBody>
                    <a:bodyPr/>
                    <a:lstStyle/>
                    <a:p>
                      <a:pPr algn="ctr"/>
                      <a:r>
                        <a:rPr kumimoji="0" lang="en-US" sz="1800" b="0" i="0" u="none" strike="noStrike" kern="1200" cap="none" spc="0" normalizeH="0" baseline="0" noProof="0" dirty="0" smtClean="0">
                          <a:ln>
                            <a:noFill/>
                          </a:ln>
                          <a:solidFill>
                            <a:prstClr val="black"/>
                          </a:solidFill>
                          <a:effectLst/>
                          <a:uLnTx/>
                          <a:uFillTx/>
                          <a:latin typeface="+mn-lt"/>
                          <a:ea typeface="+mn-ea"/>
                          <a:cs typeface="+mn-cs"/>
                        </a:rPr>
                        <a:t>1.02</a:t>
                      </a:r>
                      <a:endParaRPr lang="en-US" sz="1800" b="0" dirty="0"/>
                    </a:p>
                  </a:txBody>
                  <a:tcPr marL="85930" marR="85930" marT="42965" marB="42965" anchor="ctr"/>
                </a:tc>
                <a:tc>
                  <a:txBody>
                    <a:bodyPr/>
                    <a:lstStyle/>
                    <a:p>
                      <a:pPr algn="ctr"/>
                      <a:r>
                        <a:rPr kumimoji="0" lang="en-US" sz="1800" b="0" i="0" u="none" strike="noStrike" kern="1200" cap="none" spc="0" normalizeH="0" baseline="0" noProof="0" dirty="0" smtClean="0">
                          <a:ln>
                            <a:noFill/>
                          </a:ln>
                          <a:solidFill>
                            <a:prstClr val="black"/>
                          </a:solidFill>
                          <a:effectLst/>
                          <a:uLnTx/>
                          <a:uFillTx/>
                          <a:latin typeface="+mn-lt"/>
                          <a:ea typeface="+mn-ea"/>
                          <a:cs typeface="+mn-cs"/>
                        </a:rPr>
                        <a:t>1.16</a:t>
                      </a:r>
                      <a:endParaRPr lang="en-US" sz="1800" b="0" dirty="0"/>
                    </a:p>
                  </a:txBody>
                  <a:tcPr marL="85930" marR="85930" marT="42965" marB="42965" anchor="ctr"/>
                </a:tc>
                <a:tc>
                  <a:txBody>
                    <a:bodyPr/>
                    <a:lstStyle/>
                    <a:p>
                      <a:pPr algn="ctr"/>
                      <a:r>
                        <a:rPr kumimoji="0" lang="en-US" sz="1800" b="0" i="0" u="none" strike="noStrike" kern="1200" cap="none" spc="0" normalizeH="0" baseline="0" noProof="0" dirty="0" smtClean="0">
                          <a:ln>
                            <a:noFill/>
                          </a:ln>
                          <a:solidFill>
                            <a:prstClr val="black"/>
                          </a:solidFill>
                          <a:effectLst/>
                          <a:uLnTx/>
                          <a:uFillTx/>
                          <a:latin typeface="+mn-lt"/>
                          <a:ea typeface="+mn-ea"/>
                          <a:cs typeface="+mn-cs"/>
                        </a:rPr>
                        <a:t>0.98</a:t>
                      </a:r>
                      <a:endParaRPr lang="en-US" sz="1800" b="0" dirty="0"/>
                    </a:p>
                  </a:txBody>
                  <a:tcPr marL="85930" marR="85930" marT="42965" marB="42965" anchor="ctr">
                    <a:solidFill>
                      <a:schemeClr val="bg2">
                        <a:lumMod val="90000"/>
                      </a:schemeClr>
                    </a:solidFill>
                  </a:tcPr>
                </a:tc>
              </a:tr>
              <a:tr h="544223">
                <a:tc>
                  <a:txBody>
                    <a:bodyPr/>
                    <a:lstStyle/>
                    <a:p>
                      <a:pPr algn="ctr"/>
                      <a:r>
                        <a:rPr lang="en-US" sz="1500" dirty="0" smtClean="0"/>
                        <a:t>Carbon Saving  Rate</a:t>
                      </a:r>
                    </a:p>
                    <a:p>
                      <a:pPr algn="ctr"/>
                      <a:r>
                        <a:rPr lang="en-US" sz="1500" dirty="0" smtClean="0"/>
                        <a:t>(kgCO2/year/room)</a:t>
                      </a:r>
                      <a:endParaRPr lang="en-US" sz="1500" dirty="0"/>
                    </a:p>
                  </a:txBody>
                  <a:tcPr marL="85930" marR="85930" marT="42965" marB="42965" anchor="ctr"/>
                </a:tc>
                <a:tc>
                  <a:txBody>
                    <a:bodyPr/>
                    <a:lstStyle/>
                    <a:p>
                      <a:pPr algn="ctr"/>
                      <a:r>
                        <a:rPr lang="en-US" sz="1800" dirty="0" smtClean="0"/>
                        <a:t>101.75</a:t>
                      </a:r>
                      <a:endParaRPr lang="en-US" sz="1800" dirty="0"/>
                    </a:p>
                  </a:txBody>
                  <a:tcPr marL="85930" marR="85930" marT="42965" marB="42965" anchor="ctr"/>
                </a:tc>
                <a:tc>
                  <a:txBody>
                    <a:bodyPr/>
                    <a:lstStyle/>
                    <a:p>
                      <a:pPr algn="ctr"/>
                      <a:r>
                        <a:rPr lang="en-US" sz="1800" dirty="0" smtClean="0"/>
                        <a:t>107.19</a:t>
                      </a:r>
                      <a:endParaRPr lang="en-US" sz="1800" b="0" dirty="0"/>
                    </a:p>
                  </a:txBody>
                  <a:tcPr marL="85930" marR="85930" marT="42965" marB="42965" anchor="ctr">
                    <a:solidFill>
                      <a:schemeClr val="accent2">
                        <a:lumMod val="60000"/>
                        <a:lumOff val="40000"/>
                      </a:schemeClr>
                    </a:solidFill>
                  </a:tcPr>
                </a:tc>
                <a:tc>
                  <a:txBody>
                    <a:bodyPr/>
                    <a:lstStyle/>
                    <a:p>
                      <a:pPr algn="ctr"/>
                      <a:r>
                        <a:rPr lang="en-US" sz="1800" dirty="0" smtClean="0"/>
                        <a:t>65</a:t>
                      </a:r>
                      <a:endParaRPr lang="en-US" sz="1800" dirty="0"/>
                    </a:p>
                  </a:txBody>
                  <a:tcPr marL="85930" marR="85930" marT="42965" marB="42965" anchor="ctr"/>
                </a:tc>
                <a:tc>
                  <a:txBody>
                    <a:bodyPr/>
                    <a:lstStyle/>
                    <a:p>
                      <a:pPr algn="ctr"/>
                      <a:r>
                        <a:rPr lang="en-US" sz="1800" dirty="0" smtClean="0"/>
                        <a:t>73.5</a:t>
                      </a:r>
                      <a:endParaRPr lang="en-US" sz="1800" dirty="0"/>
                    </a:p>
                  </a:txBody>
                  <a:tcPr marL="85930" marR="85930" marT="42965" marB="42965" anchor="ctr"/>
                </a:tc>
                <a:tc>
                  <a:txBody>
                    <a:bodyPr/>
                    <a:lstStyle/>
                    <a:p>
                      <a:pPr algn="ctr"/>
                      <a:r>
                        <a:rPr lang="en-US" sz="1800" dirty="0" smtClean="0"/>
                        <a:t>62.52</a:t>
                      </a:r>
                      <a:endParaRPr lang="en-US" sz="1800" dirty="0"/>
                    </a:p>
                  </a:txBody>
                  <a:tcPr marL="85930" marR="85930" marT="42965" marB="42965" anchor="ctr">
                    <a:solidFill>
                      <a:schemeClr val="bg2">
                        <a:lumMod val="90000"/>
                      </a:schemeClr>
                    </a:solidFill>
                  </a:tcPr>
                </a:tc>
              </a:tr>
              <a:tr h="544223">
                <a:tc>
                  <a:txBody>
                    <a:bodyPr/>
                    <a:lstStyle/>
                    <a:p>
                      <a:pPr algn="ctr"/>
                      <a:r>
                        <a:rPr lang="en-US" sz="1500" dirty="0" smtClean="0"/>
                        <a:t>Carbon Saving Rate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(kgCO2/year/m²)</a:t>
                      </a:r>
                    </a:p>
                  </a:txBody>
                  <a:tcPr marL="85930" marR="85930" marT="42965" marB="4296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2.1 </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marL="85930" marR="85930" marT="42965" marB="4296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2.2</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marL="85930" marR="85930" marT="42965" marB="42965" anchor="ct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1.4</a:t>
                      </a:r>
                    </a:p>
                  </a:txBody>
                  <a:tcPr marL="85930" marR="85930" marT="42965" marB="4296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1.5 </a:t>
                      </a:r>
                    </a:p>
                  </a:txBody>
                  <a:tcPr marL="85930" marR="85930" marT="42965" marB="4296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1.3</a:t>
                      </a:r>
                    </a:p>
                  </a:txBody>
                  <a:tcPr marL="85930" marR="85930" marT="42965" marB="42965" anchor="ctr">
                    <a:solidFill>
                      <a:schemeClr val="bg2">
                        <a:lumMod val="90000"/>
                      </a:schemeClr>
                    </a:solidFill>
                  </a:tcPr>
                </a:tc>
              </a:tr>
            </a:tbl>
          </a:graphicData>
        </a:graphic>
      </p:graphicFrame>
      <p:sp>
        <p:nvSpPr>
          <p:cNvPr id="6" name="Rectangle 5"/>
          <p:cNvSpPr/>
          <p:nvPr/>
        </p:nvSpPr>
        <p:spPr>
          <a:xfrm>
            <a:off x="276055" y="1484784"/>
            <a:ext cx="8532440" cy="1200329"/>
          </a:xfrm>
          <a:prstGeom prst="rect">
            <a:avLst/>
          </a:prstGeom>
        </p:spPr>
        <p:txBody>
          <a:bodyPr wrap="square">
            <a:spAutoFit/>
          </a:bodyPr>
          <a:lstStyle/>
          <a:p>
            <a:pPr marL="285750" lvl="0" indent="-285750">
              <a:buFont typeface="Arial" pitchFamily="34" charset="0"/>
              <a:buChar char="•"/>
            </a:pPr>
            <a:r>
              <a:rPr lang="en-US" dirty="0">
                <a:solidFill>
                  <a:prstClr val="black"/>
                </a:solidFill>
                <a:latin typeface="Arial" pitchFamily="34" charset="0"/>
                <a:cs typeface="Arial" pitchFamily="34" charset="0"/>
              </a:rPr>
              <a:t>Energy saving unit </a:t>
            </a:r>
            <a:r>
              <a:rPr lang="en-US" dirty="0" smtClean="0">
                <a:solidFill>
                  <a:prstClr val="black"/>
                </a:solidFill>
                <a:latin typeface="Arial" pitchFamily="34" charset="0"/>
                <a:cs typeface="Arial" pitchFamily="34" charset="0"/>
              </a:rPr>
              <a:t>and Carbon saving rate of </a:t>
            </a:r>
            <a:r>
              <a:rPr lang="en-US" dirty="0">
                <a:solidFill>
                  <a:prstClr val="black"/>
                </a:solidFill>
                <a:latin typeface="Arial" pitchFamily="34" charset="0"/>
                <a:cs typeface="Arial" pitchFamily="34" charset="0"/>
              </a:rPr>
              <a:t>each model </a:t>
            </a:r>
            <a:endParaRPr lang="en-US" dirty="0" smtClean="0">
              <a:solidFill>
                <a:prstClr val="black"/>
              </a:solidFill>
              <a:latin typeface="Arial" pitchFamily="34" charset="0"/>
              <a:cs typeface="Arial" pitchFamily="34" charset="0"/>
            </a:endParaRPr>
          </a:p>
          <a:p>
            <a:pPr lvl="0"/>
            <a:r>
              <a:rPr lang="en-US" dirty="0" smtClean="0">
                <a:solidFill>
                  <a:prstClr val="black"/>
                </a:solidFill>
                <a:latin typeface="Arial" pitchFamily="34" charset="0"/>
                <a:cs typeface="Arial" pitchFamily="34" charset="0"/>
              </a:rPr>
              <a:t>    (</a:t>
            </a:r>
            <a:r>
              <a:rPr lang="en-US" dirty="0">
                <a:solidFill>
                  <a:prstClr val="black"/>
                </a:solidFill>
                <a:latin typeface="Arial" pitchFamily="34" charset="0"/>
                <a:cs typeface="Arial" pitchFamily="34" charset="0"/>
              </a:rPr>
              <a:t>kWhr/year/ room 6m x 8m) </a:t>
            </a:r>
            <a:r>
              <a:rPr lang="en-US" dirty="0" smtClean="0">
                <a:solidFill>
                  <a:prstClr val="black"/>
                </a:solidFill>
                <a:latin typeface="Arial" pitchFamily="34" charset="0"/>
                <a:cs typeface="Arial" pitchFamily="34" charset="0"/>
              </a:rPr>
              <a:t>compare </a:t>
            </a:r>
            <a:r>
              <a:rPr lang="en-US" sz="1600" dirty="0" smtClean="0">
                <a:solidFill>
                  <a:prstClr val="black"/>
                </a:solidFill>
                <a:latin typeface="Arial" pitchFamily="34" charset="0"/>
                <a:cs typeface="Arial" pitchFamily="34" charset="0"/>
              </a:rPr>
              <a:t>to </a:t>
            </a:r>
            <a:r>
              <a:rPr lang="en-US" sz="1600" dirty="0">
                <a:solidFill>
                  <a:prstClr val="black"/>
                </a:solidFill>
                <a:latin typeface="Arial" pitchFamily="34" charset="0"/>
                <a:cs typeface="Arial" pitchFamily="34" charset="0"/>
              </a:rPr>
              <a:t>the base case room.</a:t>
            </a:r>
          </a:p>
          <a:p>
            <a:pPr lvl="0"/>
            <a:r>
              <a:rPr lang="en-US" dirty="0">
                <a:solidFill>
                  <a:prstClr val="black"/>
                </a:solidFill>
                <a:latin typeface="Arial" pitchFamily="34" charset="0"/>
                <a:cs typeface="Arial" pitchFamily="34" charset="0"/>
              </a:rPr>
              <a:t> </a:t>
            </a:r>
          </a:p>
          <a:p>
            <a:endParaRPr lang="en-US" dirty="0">
              <a:latin typeface="Arial" pitchFamily="34" charset="0"/>
              <a:cs typeface="Arial" pitchFamily="34" charset="0"/>
            </a:endParaRPr>
          </a:p>
        </p:txBody>
      </p:sp>
      <p:sp>
        <p:nvSpPr>
          <p:cNvPr id="9" name="Rectangle 8"/>
          <p:cNvSpPr/>
          <p:nvPr/>
        </p:nvSpPr>
        <p:spPr>
          <a:xfrm>
            <a:off x="251520" y="5750004"/>
            <a:ext cx="6086794" cy="1107996"/>
          </a:xfrm>
          <a:prstGeom prst="rect">
            <a:avLst/>
          </a:prstGeom>
        </p:spPr>
        <p:txBody>
          <a:bodyPr wrap="none">
            <a:spAutoFit/>
          </a:bodyPr>
          <a:lstStyle/>
          <a:p>
            <a:pPr marL="285750" indent="-285750">
              <a:buFont typeface="Arial" charset="0"/>
              <a:buChar char="•"/>
            </a:pPr>
            <a:r>
              <a:rPr lang="en-US" sz="1600" dirty="0" smtClean="0">
                <a:latin typeface="Arial" pitchFamily="34" charset="0"/>
                <a:cs typeface="Arial" pitchFamily="34" charset="0"/>
              </a:rPr>
              <a:t>0.14 £ / kWhr is normally rate of electricity cost </a:t>
            </a:r>
          </a:p>
          <a:p>
            <a:pPr marL="285750" indent="-285750">
              <a:buFont typeface="Arial" pitchFamily="34" charset="0"/>
              <a:buChar char="•"/>
            </a:pPr>
            <a:r>
              <a:rPr lang="en-US" sz="1600" dirty="0" smtClean="0">
                <a:latin typeface="Arial" pitchFamily="34" charset="0"/>
                <a:cs typeface="Arial" pitchFamily="34" charset="0"/>
              </a:rPr>
              <a:t>0.185 </a:t>
            </a:r>
            <a:r>
              <a:rPr lang="en-US" sz="1600" dirty="0">
                <a:latin typeface="Arial" pitchFamily="34" charset="0"/>
                <a:cs typeface="Arial" pitchFamily="34" charset="0"/>
              </a:rPr>
              <a:t>kgco2 / kWhr is normally rate of carbon </a:t>
            </a:r>
            <a:r>
              <a:rPr lang="en-US" sz="1600" dirty="0" smtClean="0">
                <a:latin typeface="Arial" pitchFamily="34" charset="0"/>
                <a:cs typeface="Arial" pitchFamily="34" charset="0"/>
              </a:rPr>
              <a:t>dioxide</a:t>
            </a:r>
          </a:p>
          <a:p>
            <a:r>
              <a:rPr lang="en-US" sz="1600" dirty="0" smtClean="0">
                <a:latin typeface="Arial" pitchFamily="34" charset="0"/>
                <a:cs typeface="Arial" pitchFamily="34" charset="0"/>
              </a:rPr>
              <a:t>    (http</a:t>
            </a:r>
            <a:r>
              <a:rPr lang="en-US" sz="1600" dirty="0">
                <a:latin typeface="Arial" pitchFamily="34" charset="0"/>
                <a:cs typeface="Arial" pitchFamily="34" charset="0"/>
              </a:rPr>
              <a:t>://</a:t>
            </a:r>
            <a:r>
              <a:rPr lang="en-US" sz="1600" dirty="0" smtClean="0">
                <a:latin typeface="Arial" pitchFamily="34" charset="0"/>
                <a:cs typeface="Arial" pitchFamily="34" charset="0"/>
              </a:rPr>
              <a:t>www.energysavingtrust.org.uk/content/our-calculations) </a:t>
            </a:r>
          </a:p>
          <a:p>
            <a:r>
              <a:rPr lang="en-US" b="1" dirty="0" smtClean="0">
                <a:latin typeface="Arial" pitchFamily="34" charset="0"/>
                <a:cs typeface="Arial" pitchFamily="34" charset="0"/>
              </a:rPr>
              <a:t> </a:t>
            </a:r>
            <a:endParaRPr lang="en-US"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AD2E422D-0E65-4B81-9088-EA407164B4A1}" type="slidenum">
              <a:rPr lang="en-GB" smtClean="0"/>
              <a:t>26</a:t>
            </a:fld>
            <a:endParaRPr lang="en-GB" dirty="0"/>
          </a:p>
        </p:txBody>
      </p:sp>
      <p:sp>
        <p:nvSpPr>
          <p:cNvPr id="5" name="Oval 4"/>
          <p:cNvSpPr/>
          <p:nvPr/>
        </p:nvSpPr>
        <p:spPr>
          <a:xfrm>
            <a:off x="3750187" y="2924944"/>
            <a:ext cx="864096" cy="432048"/>
          </a:xfrm>
          <a:prstGeom prst="ellipse">
            <a:avLst/>
          </a:prstGeom>
          <a:no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Oval 7"/>
          <p:cNvSpPr/>
          <p:nvPr/>
        </p:nvSpPr>
        <p:spPr>
          <a:xfrm>
            <a:off x="7380312" y="2924944"/>
            <a:ext cx="864096" cy="432048"/>
          </a:xfrm>
          <a:prstGeom prst="ellipse">
            <a:avLst/>
          </a:prstGeom>
          <a:no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Oval 9"/>
          <p:cNvSpPr/>
          <p:nvPr/>
        </p:nvSpPr>
        <p:spPr>
          <a:xfrm>
            <a:off x="3750187" y="3487308"/>
            <a:ext cx="864096" cy="432048"/>
          </a:xfrm>
          <a:prstGeom prst="ellipse">
            <a:avLst/>
          </a:prstGeom>
          <a:no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Oval 10"/>
          <p:cNvSpPr/>
          <p:nvPr/>
        </p:nvSpPr>
        <p:spPr>
          <a:xfrm>
            <a:off x="7380312" y="3487308"/>
            <a:ext cx="864096" cy="432048"/>
          </a:xfrm>
          <a:prstGeom prst="ellipse">
            <a:avLst/>
          </a:prstGeom>
          <a:no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Oval 11"/>
          <p:cNvSpPr/>
          <p:nvPr/>
        </p:nvSpPr>
        <p:spPr>
          <a:xfrm>
            <a:off x="3750187" y="4581128"/>
            <a:ext cx="864096" cy="432048"/>
          </a:xfrm>
          <a:prstGeom prst="ellipse">
            <a:avLst/>
          </a:prstGeom>
          <a:no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Oval 12"/>
          <p:cNvSpPr/>
          <p:nvPr/>
        </p:nvSpPr>
        <p:spPr>
          <a:xfrm>
            <a:off x="7380312" y="4581128"/>
            <a:ext cx="864096" cy="432048"/>
          </a:xfrm>
          <a:prstGeom prst="ellipse">
            <a:avLst/>
          </a:prstGeom>
          <a:no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104481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1"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096" y="543122"/>
            <a:ext cx="7056784" cy="954107"/>
          </a:xfrm>
          <a:prstGeom prst="rect">
            <a:avLst/>
          </a:prstGeom>
        </p:spPr>
        <p:txBody>
          <a:bodyPr wrap="square">
            <a:spAutoFit/>
          </a:bodyPr>
          <a:lstStyle/>
          <a:p>
            <a:pPr lvl="0"/>
            <a:r>
              <a:rPr lang="en-US" sz="2800" b="1" dirty="0" smtClean="0">
                <a:solidFill>
                  <a:prstClr val="black"/>
                </a:solidFill>
                <a:latin typeface="Arial" pitchFamily="34" charset="0"/>
                <a:cs typeface="Arial" pitchFamily="34" charset="0"/>
              </a:rPr>
              <a:t>Financial Analysis </a:t>
            </a:r>
          </a:p>
          <a:p>
            <a:pPr lvl="0"/>
            <a:r>
              <a:rPr lang="en-US" sz="2800" b="1" dirty="0" smtClean="0">
                <a:solidFill>
                  <a:prstClr val="black"/>
                </a:solidFill>
                <a:latin typeface="Arial" pitchFamily="34" charset="0"/>
                <a:cs typeface="Arial" pitchFamily="34" charset="0"/>
              </a:rPr>
              <a:t>of Dynamic </a:t>
            </a:r>
            <a:r>
              <a:rPr lang="en-US" sz="2800" b="1" dirty="0">
                <a:solidFill>
                  <a:prstClr val="black"/>
                </a:solidFill>
                <a:latin typeface="Arial" pitchFamily="34" charset="0"/>
                <a:cs typeface="Arial" pitchFamily="34" charset="0"/>
              </a:rPr>
              <a:t>F</a:t>
            </a:r>
            <a:r>
              <a:rPr lang="en-US" sz="2800" b="1" dirty="0" smtClean="0">
                <a:solidFill>
                  <a:prstClr val="black"/>
                </a:solidFill>
                <a:latin typeface="Arial" pitchFamily="34" charset="0"/>
                <a:cs typeface="Arial" pitchFamily="34" charset="0"/>
              </a:rPr>
              <a:t>acades </a:t>
            </a:r>
            <a:r>
              <a:rPr lang="en-US" sz="2800" b="1" dirty="0">
                <a:solidFill>
                  <a:prstClr val="black"/>
                </a:solidFill>
                <a:latin typeface="Arial" pitchFamily="34" charset="0"/>
                <a:cs typeface="Arial" pitchFamily="34" charset="0"/>
              </a:rPr>
              <a:t>M</a:t>
            </a:r>
            <a:r>
              <a:rPr lang="en-US" sz="2800" b="1" dirty="0" smtClean="0">
                <a:solidFill>
                  <a:prstClr val="black"/>
                </a:solidFill>
                <a:latin typeface="Arial" pitchFamily="34" charset="0"/>
                <a:cs typeface="Arial" pitchFamily="34" charset="0"/>
              </a:rPr>
              <a:t>odel</a:t>
            </a:r>
            <a:endParaRPr lang="en-US" sz="2800" b="1" dirty="0">
              <a:solidFill>
                <a:prstClr val="black"/>
              </a:solidFill>
              <a:latin typeface="Arial" pitchFamily="34" charset="0"/>
              <a:cs typeface="Arial" pitchFamily="34" charset="0"/>
            </a:endParaRPr>
          </a:p>
        </p:txBody>
      </p:sp>
      <p:sp>
        <p:nvSpPr>
          <p:cNvPr id="3" name="Rectangle 2"/>
          <p:cNvSpPr/>
          <p:nvPr/>
        </p:nvSpPr>
        <p:spPr>
          <a:xfrm>
            <a:off x="464096" y="1497229"/>
            <a:ext cx="8676456" cy="1754326"/>
          </a:xfrm>
          <a:prstGeom prst="rect">
            <a:avLst/>
          </a:prstGeom>
        </p:spPr>
        <p:txBody>
          <a:bodyPr wrap="square">
            <a:spAutoFit/>
          </a:bodyPr>
          <a:lstStyle/>
          <a:p>
            <a:pPr marL="285750" lvl="0" indent="-285750">
              <a:buFont typeface="Arial" pitchFamily="34" charset="0"/>
              <a:buChar char="•"/>
            </a:pPr>
            <a:r>
              <a:rPr lang="en-US" b="1" dirty="0">
                <a:solidFill>
                  <a:prstClr val="black"/>
                </a:solidFill>
                <a:latin typeface="Arial" pitchFamily="34" charset="0"/>
                <a:cs typeface="Arial" pitchFamily="34" charset="0"/>
              </a:rPr>
              <a:t>Capital cost of each model (£/ room 6m x 8m) </a:t>
            </a:r>
            <a:r>
              <a:rPr lang="en-US" dirty="0">
                <a:solidFill>
                  <a:prstClr val="black"/>
                </a:solidFill>
                <a:latin typeface="Arial" pitchFamily="34" charset="0"/>
                <a:cs typeface="Arial" pitchFamily="34" charset="0"/>
              </a:rPr>
              <a:t>come from the</a:t>
            </a:r>
          </a:p>
          <a:p>
            <a:pPr lvl="0"/>
            <a:r>
              <a:rPr lang="en-US" dirty="0">
                <a:solidFill>
                  <a:prstClr val="black"/>
                </a:solidFill>
                <a:latin typeface="Arial" pitchFamily="34" charset="0"/>
                <a:cs typeface="Arial" pitchFamily="34" charset="0"/>
              </a:rPr>
              <a:t>     average capital cost of 3 different product or companies</a:t>
            </a:r>
            <a:r>
              <a:rPr lang="en-US" dirty="0" smtClean="0">
                <a:solidFill>
                  <a:prstClr val="black"/>
                </a:solidFill>
                <a:latin typeface="Arial" pitchFamily="34" charset="0"/>
                <a:cs typeface="Arial" pitchFamily="34" charset="0"/>
              </a:rPr>
              <a:t>*</a:t>
            </a:r>
            <a:endParaRPr lang="en-US" dirty="0" smtClean="0">
              <a:latin typeface="Arial" pitchFamily="34" charset="0"/>
              <a:cs typeface="Arial" pitchFamily="34" charset="0"/>
            </a:endParaRPr>
          </a:p>
          <a:p>
            <a:pPr marL="285750" indent="-285750">
              <a:buFont typeface="Arial" pitchFamily="34" charset="0"/>
              <a:buChar char="•"/>
            </a:pPr>
            <a:r>
              <a:rPr lang="en-US" b="1" dirty="0" smtClean="0">
                <a:latin typeface="Arial" pitchFamily="34" charset="0"/>
                <a:cs typeface="Arial" pitchFamily="34" charset="0"/>
              </a:rPr>
              <a:t>Pay </a:t>
            </a:r>
            <a:r>
              <a:rPr lang="en-US" b="1" dirty="0">
                <a:latin typeface="Arial" pitchFamily="34" charset="0"/>
                <a:cs typeface="Arial" pitchFamily="34" charset="0"/>
              </a:rPr>
              <a:t>back period of each model (years/ room 6m x 8m) </a:t>
            </a:r>
          </a:p>
          <a:p>
            <a:r>
              <a:rPr lang="en-US" b="1" dirty="0">
                <a:latin typeface="Arial" pitchFamily="34" charset="0"/>
                <a:cs typeface="Arial" pitchFamily="34" charset="0"/>
              </a:rPr>
              <a:t>     </a:t>
            </a:r>
            <a:r>
              <a:rPr lang="en-US" dirty="0">
                <a:latin typeface="Arial" pitchFamily="34" charset="0"/>
                <a:cs typeface="Arial" pitchFamily="34" charset="0"/>
              </a:rPr>
              <a:t>Divided the total investment cost by Energy saving cost per year.</a:t>
            </a:r>
          </a:p>
          <a:p>
            <a:pPr marL="285750" indent="-285750">
              <a:buFont typeface="Arial" pitchFamily="34" charset="0"/>
              <a:buChar char="•"/>
            </a:pPr>
            <a:r>
              <a:rPr lang="en-US" b="1" dirty="0">
                <a:latin typeface="Arial" pitchFamily="34" charset="0"/>
                <a:cs typeface="Arial" pitchFamily="34" charset="0"/>
              </a:rPr>
              <a:t>Internal rate of return. </a:t>
            </a:r>
          </a:p>
          <a:p>
            <a:r>
              <a:rPr lang="en-US" dirty="0">
                <a:latin typeface="Arial" pitchFamily="34" charset="0"/>
                <a:cs typeface="Arial" pitchFamily="34" charset="0"/>
              </a:rPr>
              <a:t>     The percentage for getting investment cost back in each of payback </a:t>
            </a:r>
            <a:r>
              <a:rPr lang="en-US" dirty="0" smtClean="0">
                <a:latin typeface="Arial" pitchFamily="34" charset="0"/>
                <a:cs typeface="Arial" pitchFamily="34" charset="0"/>
              </a:rPr>
              <a:t>period.</a:t>
            </a:r>
            <a:endParaRPr lang="en-US" dirty="0">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92288361"/>
              </p:ext>
            </p:extLst>
          </p:nvPr>
        </p:nvGraphicFramePr>
        <p:xfrm>
          <a:off x="827584" y="3356992"/>
          <a:ext cx="7344817" cy="2103316"/>
        </p:xfrm>
        <a:graphic>
          <a:graphicData uri="http://schemas.openxmlformats.org/drawingml/2006/table">
            <a:tbl>
              <a:tblPr firstRow="1" bandRow="1">
                <a:tableStyleId>{5C22544A-7EE6-4342-B048-85BDC9FD1C3A}</a:tableStyleId>
              </a:tblPr>
              <a:tblGrid>
                <a:gridCol w="1408564"/>
                <a:gridCol w="1268518"/>
                <a:gridCol w="1166933"/>
                <a:gridCol w="908513"/>
                <a:gridCol w="1288068"/>
                <a:gridCol w="1304221"/>
              </a:tblGrid>
              <a:tr h="488184">
                <a:tc>
                  <a:txBody>
                    <a:bodyPr/>
                    <a:lstStyle/>
                    <a:p>
                      <a:pPr algn="ctr"/>
                      <a:r>
                        <a:rPr lang="en-US" sz="1300" dirty="0" smtClean="0"/>
                        <a:t>List</a:t>
                      </a:r>
                      <a:endParaRPr lang="en-US" sz="1300" dirty="0"/>
                    </a:p>
                  </a:txBody>
                  <a:tcPr marL="77082" marR="77082" marT="38541" marB="3854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white"/>
                          </a:solidFill>
                          <a:effectLst/>
                          <a:uLnTx/>
                          <a:uFillTx/>
                          <a:latin typeface="+mn-lt"/>
                          <a:ea typeface="+mn-ea"/>
                          <a:cs typeface="+mn-cs"/>
                        </a:rPr>
                        <a:t>Steady Horizon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white"/>
                          </a:solidFill>
                          <a:effectLst/>
                          <a:uLnTx/>
                          <a:uFillTx/>
                          <a:latin typeface="+mn-lt"/>
                          <a:ea typeface="+mn-ea"/>
                          <a:cs typeface="+mn-cs"/>
                        </a:rPr>
                        <a:t>Shading</a:t>
                      </a:r>
                    </a:p>
                  </a:txBody>
                  <a:tcPr marL="77082" marR="77082" marT="38541" marB="38541">
                    <a:solidFill>
                      <a:schemeClr val="accent2">
                        <a:lumMod val="75000"/>
                      </a:schemeClr>
                    </a:solidFill>
                  </a:tcPr>
                </a:tc>
                <a:tc>
                  <a:txBody>
                    <a:bodyPr/>
                    <a:lstStyle/>
                    <a:p>
                      <a:pPr algn="ctr"/>
                      <a:r>
                        <a:rPr lang="en-US" sz="1200" dirty="0" smtClean="0"/>
                        <a:t>Dynamic Tilt Shading</a:t>
                      </a:r>
                      <a:endParaRPr lang="en-US" sz="1200" dirty="0"/>
                    </a:p>
                  </a:txBody>
                  <a:tcPr marL="77082" marR="77082" marT="38541" marB="38541"/>
                </a:tc>
                <a:tc>
                  <a:txBody>
                    <a:bodyPr/>
                    <a:lstStyle/>
                    <a:p>
                      <a:pPr algn="ctr"/>
                      <a:r>
                        <a:rPr lang="en-US" sz="1200" dirty="0" smtClean="0"/>
                        <a:t>Triple </a:t>
                      </a:r>
                    </a:p>
                    <a:p>
                      <a:pPr algn="ctr"/>
                      <a:r>
                        <a:rPr lang="en-US" sz="1200" dirty="0" smtClean="0"/>
                        <a:t>Glazing</a:t>
                      </a:r>
                      <a:endParaRPr lang="en-US" sz="1200" dirty="0"/>
                    </a:p>
                  </a:txBody>
                  <a:tcPr marL="77082" marR="77082" marT="38541" marB="38541"/>
                </a:tc>
                <a:tc>
                  <a:txBody>
                    <a:bodyPr/>
                    <a:lstStyle/>
                    <a:p>
                      <a:pPr algn="ctr"/>
                      <a:r>
                        <a:rPr lang="en-US" sz="1200" dirty="0" smtClean="0"/>
                        <a:t>Thermochromic Glazing </a:t>
                      </a:r>
                      <a:endParaRPr lang="en-US" sz="1200" dirty="0"/>
                    </a:p>
                  </a:txBody>
                  <a:tcPr marL="77082" marR="77082" marT="38541" marB="38541"/>
                </a:tc>
                <a:tc>
                  <a:txBody>
                    <a:bodyPr/>
                    <a:lstStyle/>
                    <a:p>
                      <a:pPr algn="ctr"/>
                      <a:r>
                        <a:rPr lang="en-US" sz="1200" dirty="0" smtClean="0"/>
                        <a:t>Electrochromic</a:t>
                      </a:r>
                      <a:r>
                        <a:rPr lang="en-US" sz="1200" baseline="0" dirty="0" smtClean="0"/>
                        <a:t> Glazing</a:t>
                      </a:r>
                      <a:endParaRPr lang="en-US" sz="1200" dirty="0"/>
                    </a:p>
                  </a:txBody>
                  <a:tcPr marL="77082" marR="77082" marT="38541" marB="38541">
                    <a:solidFill>
                      <a:schemeClr val="bg2">
                        <a:lumMod val="75000"/>
                      </a:schemeClr>
                    </a:solidFill>
                  </a:tcPr>
                </a:tc>
              </a:tr>
              <a:tr h="485608">
                <a:tc>
                  <a:txBody>
                    <a:bodyPr/>
                    <a:lstStyle/>
                    <a:p>
                      <a:pPr algn="ctr"/>
                      <a:r>
                        <a:rPr lang="en-US" sz="1600" b="1" dirty="0" smtClean="0"/>
                        <a:t>Capital Cost (</a:t>
                      </a:r>
                      <a:r>
                        <a:rPr lang="en-US" sz="1600" b="0" dirty="0" smtClean="0"/>
                        <a:t>£/room)</a:t>
                      </a:r>
                      <a:endParaRPr lang="en-US" sz="1600" b="0" dirty="0"/>
                    </a:p>
                  </a:txBody>
                  <a:tcPr marL="77082" marR="77082" marT="38541" marB="38541" anchor="ctr"/>
                </a:tc>
                <a:tc>
                  <a:txBody>
                    <a:bodyPr/>
                    <a:lstStyle/>
                    <a:p>
                      <a:pPr algn="ctr"/>
                      <a:r>
                        <a:rPr lang="en-US" sz="1600" b="0" dirty="0" smtClean="0">
                          <a:latin typeface="Arial" pitchFamily="34" charset="0"/>
                          <a:cs typeface="Arial" pitchFamily="34" charset="0"/>
                        </a:rPr>
                        <a:t>795</a:t>
                      </a:r>
                      <a:endParaRPr lang="en-US" sz="1600" b="0" dirty="0">
                        <a:latin typeface="Arial" pitchFamily="34" charset="0"/>
                        <a:cs typeface="Arial" pitchFamily="34" charset="0"/>
                      </a:endParaRPr>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t>1,240.8</a:t>
                      </a:r>
                      <a:endParaRPr kumimoji="0" 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Arial" pitchFamily="34" charset="0"/>
                        </a:rPr>
                        <a:t>828</a:t>
                      </a:r>
                      <a:endParaRPr kumimoji="0" lang="en-US" sz="1600" b="0" i="0" u="none" strike="noStrike" kern="1200" cap="none" spc="0" normalizeH="0" baseline="0" noProof="0" dirty="0">
                        <a:ln>
                          <a:noFill/>
                        </a:ln>
                        <a:solidFill>
                          <a:prstClr val="black"/>
                        </a:solidFill>
                        <a:effectLst/>
                        <a:uLnTx/>
                        <a:uFillTx/>
                        <a:latin typeface="+mn-lt"/>
                        <a:ea typeface="+mn-ea"/>
                        <a:cs typeface="Arial"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t>1,392</a:t>
                      </a:r>
                      <a:endParaRPr kumimoji="0" 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t>2,328</a:t>
                      </a:r>
                      <a:endParaRPr kumimoji="0" 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txBody>
                  <a:tcPr anchor="ctr">
                    <a:solidFill>
                      <a:schemeClr val="bg2">
                        <a:lumMod val="90000"/>
                      </a:schemeClr>
                    </a:solidFill>
                  </a:tcPr>
                </a:tc>
              </a:tr>
              <a:tr h="485608">
                <a:tc>
                  <a:txBody>
                    <a:bodyPr/>
                    <a:lstStyle/>
                    <a:p>
                      <a:pPr algn="ctr"/>
                      <a:r>
                        <a:rPr lang="en-US" sz="1600" b="1" dirty="0" smtClean="0"/>
                        <a:t>Pay Back Period </a:t>
                      </a:r>
                      <a:r>
                        <a:rPr lang="en-US" sz="1600" b="0" dirty="0" smtClean="0"/>
                        <a:t>(year)</a:t>
                      </a:r>
                      <a:endParaRPr lang="en-US" sz="1600" b="0" dirty="0"/>
                    </a:p>
                  </a:txBody>
                  <a:tcPr marL="77082" marR="77082" marT="38541" marB="38541" anchor="ctr"/>
                </a:tc>
                <a:tc>
                  <a:txBody>
                    <a:bodyPr/>
                    <a:lstStyle/>
                    <a:p>
                      <a:pPr algn="ctr"/>
                      <a:r>
                        <a:rPr lang="en-US" sz="1600" dirty="0" smtClean="0"/>
                        <a:t>10.34</a:t>
                      </a:r>
                      <a:endParaRPr lang="en-US" sz="1600" dirty="0"/>
                    </a:p>
                  </a:txBody>
                  <a:tcPr anchor="ctr">
                    <a:solidFill>
                      <a:schemeClr val="accent2">
                        <a:lumMod val="40000"/>
                        <a:lumOff val="60000"/>
                      </a:schemeClr>
                    </a:solidFill>
                  </a:tcPr>
                </a:tc>
                <a:tc>
                  <a:txBody>
                    <a:bodyPr/>
                    <a:lstStyle/>
                    <a:p>
                      <a:pPr algn="ctr"/>
                      <a:r>
                        <a:rPr lang="en-US" sz="1600" dirty="0" smtClean="0"/>
                        <a:t>15.29</a:t>
                      </a:r>
                      <a:endParaRPr lang="en-US" sz="1600" dirty="0"/>
                    </a:p>
                  </a:txBody>
                  <a:tcPr anchor="ctr"/>
                </a:tc>
                <a:tc>
                  <a:txBody>
                    <a:bodyPr/>
                    <a:lstStyle/>
                    <a:p>
                      <a:pPr algn="ctr"/>
                      <a:r>
                        <a:rPr lang="en-US" sz="1600" dirty="0" smtClean="0"/>
                        <a:t>16.81</a:t>
                      </a:r>
                      <a:endParaRPr lang="en-US" sz="1600" dirty="0"/>
                    </a:p>
                  </a:txBody>
                  <a:tcPr anchor="ctr"/>
                </a:tc>
                <a:tc>
                  <a:txBody>
                    <a:bodyPr/>
                    <a:lstStyle/>
                    <a:p>
                      <a:pPr algn="ctr"/>
                      <a:r>
                        <a:rPr lang="en-US" sz="1600" dirty="0" smtClean="0"/>
                        <a:t>25</a:t>
                      </a:r>
                      <a:endParaRPr lang="en-US" sz="1600" dirty="0"/>
                    </a:p>
                  </a:txBody>
                  <a:tcPr anchor="ctr"/>
                </a:tc>
                <a:tc>
                  <a:txBody>
                    <a:bodyPr/>
                    <a:lstStyle/>
                    <a:p>
                      <a:pPr algn="ctr"/>
                      <a:r>
                        <a:rPr lang="en-US" sz="1600" dirty="0" smtClean="0"/>
                        <a:t>49.20</a:t>
                      </a:r>
                      <a:endParaRPr lang="en-US" sz="1600" dirty="0"/>
                    </a:p>
                  </a:txBody>
                  <a:tcPr anchor="ctr">
                    <a:solidFill>
                      <a:schemeClr val="bg2">
                        <a:lumMod val="90000"/>
                      </a:schemeClr>
                    </a:solidFill>
                  </a:tcPr>
                </a:tc>
              </a:tr>
              <a:tr h="485608">
                <a:tc>
                  <a:txBody>
                    <a:bodyPr/>
                    <a:lstStyle/>
                    <a:p>
                      <a:pPr algn="ctr"/>
                      <a:r>
                        <a:rPr lang="en-US" sz="1600" b="1" dirty="0" smtClean="0"/>
                        <a:t>IRR (%)</a:t>
                      </a:r>
                      <a:endParaRPr lang="en-US" sz="1600" b="1" dirty="0"/>
                    </a:p>
                  </a:txBody>
                  <a:tcPr marL="77082" marR="77082" marT="38541" marB="38541" anchor="ctr"/>
                </a:tc>
                <a:tc>
                  <a:txBody>
                    <a:bodyPr/>
                    <a:lstStyle/>
                    <a:p>
                      <a:pPr algn="ctr"/>
                      <a:r>
                        <a:rPr lang="en-US" sz="1600" dirty="0" smtClean="0"/>
                        <a:t>9.68 %</a:t>
                      </a:r>
                      <a:endParaRPr lang="en-US" sz="1600" dirty="0"/>
                    </a:p>
                  </a:txBody>
                  <a:tcPr anchor="ctr">
                    <a:solidFill>
                      <a:schemeClr val="accent2">
                        <a:lumMod val="40000"/>
                        <a:lumOff val="60000"/>
                      </a:schemeClr>
                    </a:solidFill>
                  </a:tcPr>
                </a:tc>
                <a:tc>
                  <a:txBody>
                    <a:bodyPr/>
                    <a:lstStyle/>
                    <a:p>
                      <a:pPr algn="ctr"/>
                      <a:r>
                        <a:rPr lang="en-US" sz="1600" dirty="0" smtClean="0"/>
                        <a:t>6.54 %</a:t>
                      </a:r>
                      <a:endParaRPr lang="en-US" sz="1600" dirty="0"/>
                    </a:p>
                  </a:txBody>
                  <a:tcPr anchor="ctr"/>
                </a:tc>
                <a:tc>
                  <a:txBody>
                    <a:bodyPr/>
                    <a:lstStyle/>
                    <a:p>
                      <a:pPr algn="ctr"/>
                      <a:r>
                        <a:rPr lang="en-US" sz="1600" dirty="0" smtClean="0"/>
                        <a:t>5.94%</a:t>
                      </a:r>
                      <a:endParaRPr lang="en-US" sz="1600" dirty="0"/>
                    </a:p>
                  </a:txBody>
                  <a:tcPr anchor="ctr"/>
                </a:tc>
                <a:tc>
                  <a:txBody>
                    <a:bodyPr/>
                    <a:lstStyle/>
                    <a:p>
                      <a:pPr algn="ctr"/>
                      <a:r>
                        <a:rPr lang="en-US" sz="1600" dirty="0" smtClean="0"/>
                        <a:t>4 %</a:t>
                      </a:r>
                      <a:endParaRPr lang="en-US" sz="1600" dirty="0"/>
                    </a:p>
                  </a:txBody>
                  <a:tcPr anchor="ctr"/>
                </a:tc>
                <a:tc>
                  <a:txBody>
                    <a:bodyPr/>
                    <a:lstStyle/>
                    <a:p>
                      <a:pPr algn="ctr"/>
                      <a:r>
                        <a:rPr lang="en-US" sz="1600" dirty="0" smtClean="0"/>
                        <a:t>2.03 %</a:t>
                      </a:r>
                      <a:endParaRPr lang="en-US" sz="1600" dirty="0"/>
                    </a:p>
                  </a:txBody>
                  <a:tcPr anchor="ctr">
                    <a:solidFill>
                      <a:schemeClr val="bg2">
                        <a:lumMod val="90000"/>
                      </a:schemeClr>
                    </a:solidFill>
                  </a:tcPr>
                </a:tc>
              </a:tr>
            </a:tbl>
          </a:graphicData>
        </a:graphic>
      </p:graphicFrame>
      <p:sp>
        <p:nvSpPr>
          <p:cNvPr id="5" name="Slide Number Placeholder 4"/>
          <p:cNvSpPr>
            <a:spLocks noGrp="1"/>
          </p:cNvSpPr>
          <p:nvPr>
            <p:ph type="sldNum" sz="quarter" idx="12"/>
          </p:nvPr>
        </p:nvSpPr>
        <p:spPr/>
        <p:txBody>
          <a:bodyPr/>
          <a:lstStyle/>
          <a:p>
            <a:fld id="{AD2E422D-0E65-4B81-9088-EA407164B4A1}" type="slidenum">
              <a:rPr lang="en-GB" smtClean="0"/>
              <a:t>27</a:t>
            </a:fld>
            <a:endParaRPr lang="en-GB" dirty="0"/>
          </a:p>
        </p:txBody>
      </p:sp>
      <p:sp>
        <p:nvSpPr>
          <p:cNvPr id="9" name="Rectangle 8"/>
          <p:cNvSpPr/>
          <p:nvPr/>
        </p:nvSpPr>
        <p:spPr>
          <a:xfrm>
            <a:off x="18409" y="5691375"/>
            <a:ext cx="9140552" cy="553998"/>
          </a:xfrm>
          <a:prstGeom prst="rect">
            <a:avLst/>
          </a:prstGeom>
        </p:spPr>
        <p:txBody>
          <a:bodyPr wrap="square">
            <a:spAutoFit/>
          </a:bodyPr>
          <a:lstStyle/>
          <a:p>
            <a:pPr marL="742950" lvl="1" indent="-285750">
              <a:buFont typeface="Arial" pitchFamily="34" charset="0"/>
              <a:buChar char="•"/>
            </a:pPr>
            <a:r>
              <a:rPr lang="en-US" sz="1600" dirty="0">
                <a:latin typeface="Arial" pitchFamily="34" charset="0"/>
                <a:cs typeface="Arial" pitchFamily="34" charset="0"/>
              </a:rPr>
              <a:t>The average capital cost of product come from </a:t>
            </a:r>
            <a:r>
              <a:rPr lang="en-US" sz="1600" dirty="0" smtClean="0">
                <a:latin typeface="Arial" pitchFamily="34" charset="0"/>
                <a:cs typeface="Arial" pitchFamily="34" charset="0"/>
              </a:rPr>
              <a:t>Tata</a:t>
            </a:r>
            <a:r>
              <a:rPr lang="en-US" sz="1600" dirty="0">
                <a:latin typeface="Arial" pitchFamily="34" charset="0"/>
                <a:cs typeface="Arial" pitchFamily="34" charset="0"/>
              </a:rPr>
              <a:t>, </a:t>
            </a:r>
            <a:r>
              <a:rPr lang="en-US" sz="1600" dirty="0" err="1">
                <a:latin typeface="Arial" pitchFamily="34" charset="0"/>
                <a:cs typeface="Arial" pitchFamily="34" charset="0"/>
              </a:rPr>
              <a:t>Dexone</a:t>
            </a:r>
            <a:r>
              <a:rPr lang="en-US" sz="1600" dirty="0">
                <a:latin typeface="Arial" pitchFamily="34" charset="0"/>
                <a:cs typeface="Arial" pitchFamily="34" charset="0"/>
              </a:rPr>
              <a:t>, </a:t>
            </a:r>
            <a:r>
              <a:rPr lang="en-US" sz="1600" dirty="0" err="1">
                <a:latin typeface="Arial" pitchFamily="34" charset="0"/>
                <a:cs typeface="Arial" pitchFamily="34" charset="0"/>
              </a:rPr>
              <a:t>Prolouver</a:t>
            </a:r>
            <a:r>
              <a:rPr lang="en-US" sz="1600" dirty="0">
                <a:latin typeface="Arial" pitchFamily="34" charset="0"/>
                <a:cs typeface="Arial" pitchFamily="34" charset="0"/>
              </a:rPr>
              <a:t>, SDP </a:t>
            </a:r>
            <a:r>
              <a:rPr lang="en-US" sz="1400" dirty="0">
                <a:latin typeface="Arial" pitchFamily="34" charset="0"/>
                <a:cs typeface="Arial" pitchFamily="34" charset="0"/>
              </a:rPr>
              <a:t>(http://www.alibaba.com/product-detail/Aluminum-louver-solar-shading_1861272021.html</a:t>
            </a:r>
            <a:r>
              <a:rPr lang="en-US" sz="1400" dirty="0" smtClean="0">
                <a:latin typeface="Arial" pitchFamily="34" charset="0"/>
                <a:cs typeface="Arial" pitchFamily="34" charset="0"/>
              </a:rPr>
              <a:t>) </a:t>
            </a:r>
            <a:endParaRPr lang="en-US" sz="1600" dirty="0">
              <a:latin typeface="Arial" pitchFamily="34" charset="0"/>
              <a:cs typeface="Arial" pitchFamily="34" charset="0"/>
            </a:endParaRPr>
          </a:p>
        </p:txBody>
      </p:sp>
      <p:sp>
        <p:nvSpPr>
          <p:cNvPr id="7" name="Oval 6"/>
          <p:cNvSpPr/>
          <p:nvPr/>
        </p:nvSpPr>
        <p:spPr>
          <a:xfrm>
            <a:off x="2411760" y="3933056"/>
            <a:ext cx="864096" cy="432048"/>
          </a:xfrm>
          <a:prstGeom prst="ellipse">
            <a:avLst/>
          </a:prstGeom>
          <a:no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Oval 7"/>
          <p:cNvSpPr/>
          <p:nvPr/>
        </p:nvSpPr>
        <p:spPr>
          <a:xfrm>
            <a:off x="7088832" y="3933056"/>
            <a:ext cx="864096" cy="432048"/>
          </a:xfrm>
          <a:prstGeom prst="ellipse">
            <a:avLst/>
          </a:prstGeom>
          <a:no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Oval 11"/>
          <p:cNvSpPr/>
          <p:nvPr/>
        </p:nvSpPr>
        <p:spPr>
          <a:xfrm>
            <a:off x="2424154" y="4517504"/>
            <a:ext cx="864096" cy="432048"/>
          </a:xfrm>
          <a:prstGeom prst="ellipse">
            <a:avLst/>
          </a:prstGeom>
          <a:no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Oval 12"/>
          <p:cNvSpPr/>
          <p:nvPr/>
        </p:nvSpPr>
        <p:spPr>
          <a:xfrm>
            <a:off x="7101226" y="4517504"/>
            <a:ext cx="864096" cy="432048"/>
          </a:xfrm>
          <a:prstGeom prst="ellipse">
            <a:avLst/>
          </a:prstGeom>
          <a:noFill/>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356728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55576" y="620688"/>
            <a:ext cx="6707088" cy="936104"/>
          </a:xfrm>
        </p:spPr>
        <p:txBody>
          <a:bodyPr/>
          <a:lstStyle/>
          <a:p>
            <a:r>
              <a:rPr lang="en-US" sz="3600" b="1" dirty="0" smtClean="0"/>
              <a:t>Conclusion</a:t>
            </a:r>
            <a:endParaRPr lang="en-US" sz="3600" b="1" dirty="0"/>
          </a:p>
        </p:txBody>
      </p:sp>
      <p:sp>
        <p:nvSpPr>
          <p:cNvPr id="9" name="Content Placeholder 8"/>
          <p:cNvSpPr>
            <a:spLocks noGrp="1"/>
          </p:cNvSpPr>
          <p:nvPr>
            <p:ph sz="half" idx="1"/>
          </p:nvPr>
        </p:nvSpPr>
        <p:spPr>
          <a:xfrm>
            <a:off x="467544" y="1556792"/>
            <a:ext cx="4968552" cy="4824536"/>
          </a:xfrm>
        </p:spPr>
        <p:txBody>
          <a:bodyPr>
            <a:normAutofit fontScale="62500" lnSpcReduction="20000"/>
          </a:bodyPr>
          <a:lstStyle/>
          <a:p>
            <a:r>
              <a:rPr lang="en-US" sz="2900" b="1" dirty="0"/>
              <a:t>New methodology developed to assess the performance of dynamic facades</a:t>
            </a:r>
            <a:r>
              <a:rPr lang="en-US" sz="2900" b="1" dirty="0" smtClean="0"/>
              <a:t>.</a:t>
            </a:r>
          </a:p>
          <a:p>
            <a:pPr marL="0" indent="0">
              <a:buNone/>
            </a:pPr>
            <a:endParaRPr lang="en-US" sz="2900" b="1" dirty="0"/>
          </a:p>
          <a:p>
            <a:r>
              <a:rPr lang="en-US" sz="2900" b="1" dirty="0"/>
              <a:t>By using a specific  software developed at Strathclyde (ESP-r</a:t>
            </a:r>
            <a:r>
              <a:rPr lang="en-US" sz="2900" b="1" dirty="0" smtClean="0"/>
              <a:t>).</a:t>
            </a:r>
          </a:p>
          <a:p>
            <a:pPr marL="0" indent="0">
              <a:buNone/>
            </a:pPr>
            <a:endParaRPr lang="en-US" sz="2900" b="1" dirty="0"/>
          </a:p>
          <a:p>
            <a:r>
              <a:rPr lang="en-US" sz="2900" b="1" dirty="0"/>
              <a:t>Improved methodology : lighting control integration, combination of dynamic shading and smart glazing</a:t>
            </a:r>
            <a:r>
              <a:rPr lang="en-US" sz="2900" b="1" dirty="0" smtClean="0"/>
              <a:t>.</a:t>
            </a:r>
          </a:p>
          <a:p>
            <a:pPr marL="0" indent="0">
              <a:buNone/>
            </a:pPr>
            <a:endParaRPr lang="en-US" sz="2900" b="1" dirty="0"/>
          </a:p>
          <a:p>
            <a:r>
              <a:rPr lang="en-US" sz="2900" b="1" dirty="0"/>
              <a:t> After investigating the case study, we concluded that a balance of human comfort, energy saving and cost effectiveness is necessary</a:t>
            </a:r>
            <a:r>
              <a:rPr lang="en-US" sz="2900" b="1" dirty="0" smtClean="0"/>
              <a:t>.</a:t>
            </a:r>
          </a:p>
          <a:p>
            <a:endParaRPr lang="en-US" sz="2900" b="1" dirty="0"/>
          </a:p>
          <a:p>
            <a:r>
              <a:rPr lang="en-US" sz="2900" b="1" dirty="0"/>
              <a:t>The results are specific for this case study and a corresponding analysis should be conducted for different cases.</a:t>
            </a:r>
          </a:p>
          <a:p>
            <a:endParaRPr lang="en-US" dirty="0"/>
          </a:p>
        </p:txBody>
      </p:sp>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08104" y="2060848"/>
            <a:ext cx="3385543" cy="3096343"/>
          </a:xfrm>
        </p:spPr>
      </p:pic>
      <p:sp>
        <p:nvSpPr>
          <p:cNvPr id="4" name="Slide Number Placeholder 3"/>
          <p:cNvSpPr>
            <a:spLocks noGrp="1"/>
          </p:cNvSpPr>
          <p:nvPr>
            <p:ph type="sldNum" sz="quarter" idx="12"/>
          </p:nvPr>
        </p:nvSpPr>
        <p:spPr/>
        <p:txBody>
          <a:bodyPr/>
          <a:lstStyle/>
          <a:p>
            <a:fld id="{AD2E422D-0E65-4B81-9088-EA407164B4A1}" type="slidenum">
              <a:rPr lang="en-GB" smtClean="0"/>
              <a:t>28</a:t>
            </a:fld>
            <a:endParaRPr lang="en-GB" dirty="0"/>
          </a:p>
        </p:txBody>
      </p:sp>
      <p:sp>
        <p:nvSpPr>
          <p:cNvPr id="12" name="Rectangle 11"/>
          <p:cNvSpPr/>
          <p:nvPr/>
        </p:nvSpPr>
        <p:spPr>
          <a:xfrm>
            <a:off x="5580112" y="5248013"/>
            <a:ext cx="3240360" cy="200055"/>
          </a:xfrm>
          <a:prstGeom prst="rect">
            <a:avLst/>
          </a:prstGeom>
        </p:spPr>
        <p:txBody>
          <a:bodyPr wrap="square">
            <a:spAutoFit/>
          </a:bodyPr>
          <a:lstStyle/>
          <a:p>
            <a:pPr algn="ctr"/>
            <a:r>
              <a:rPr lang="en-US" sz="700" dirty="0" smtClean="0"/>
              <a:t>Source: http</a:t>
            </a:r>
            <a:r>
              <a:rPr lang="en-US" sz="700" dirty="0"/>
              <a:t>://uk.phaidon.com</a:t>
            </a:r>
            <a:r>
              <a:rPr lang="en-US" sz="700" dirty="0" smtClean="0"/>
              <a:t>//</a:t>
            </a:r>
            <a:endParaRPr lang="en-US" sz="700" dirty="0"/>
          </a:p>
        </p:txBody>
      </p:sp>
    </p:spTree>
    <p:extLst>
      <p:ext uri="{BB962C8B-B14F-4D97-AF65-F5344CB8AC3E}">
        <p14:creationId xmlns:p14="http://schemas.microsoft.com/office/powerpoint/2010/main" val="29414122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401" t="7103" r="27320" b="8101"/>
          <a:stretch/>
        </p:blipFill>
        <p:spPr bwMode="auto">
          <a:xfrm>
            <a:off x="4067944" y="1628800"/>
            <a:ext cx="4396245" cy="4433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34364" y="404664"/>
            <a:ext cx="6264696" cy="830997"/>
          </a:xfrm>
          <a:prstGeom prst="rect">
            <a:avLst/>
          </a:prstGeom>
        </p:spPr>
        <p:txBody>
          <a:bodyPr wrap="square">
            <a:spAutoFit/>
          </a:bodyPr>
          <a:lstStyle/>
          <a:p>
            <a:pPr lvl="0"/>
            <a:r>
              <a:rPr lang="en-US" sz="2400" b="1" dirty="0" smtClean="0">
                <a:solidFill>
                  <a:prstClr val="black"/>
                </a:solidFill>
                <a:latin typeface="Arial" pitchFamily="34" charset="0"/>
                <a:cs typeface="Arial" pitchFamily="34" charset="0"/>
              </a:rPr>
              <a:t>Website : Dynamic Facades</a:t>
            </a:r>
          </a:p>
          <a:p>
            <a:pPr lvl="0"/>
            <a:endParaRPr lang="en-US" sz="2400" b="1" dirty="0">
              <a:solidFill>
                <a:prstClr val="black"/>
              </a:solidFill>
              <a:latin typeface="Arial" pitchFamily="34" charset="0"/>
              <a:cs typeface="Arial" pitchFamily="34" charset="0"/>
            </a:endParaRP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657" t="13095" r="27379" b="6250"/>
          <a:stretch/>
        </p:blipFill>
        <p:spPr bwMode="auto">
          <a:xfrm>
            <a:off x="678791" y="1052736"/>
            <a:ext cx="4371656" cy="42210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AD2E422D-0E65-4B81-9088-EA407164B4A1}" type="slidenum">
              <a:rPr lang="en-GB" smtClean="0"/>
              <a:t>29</a:t>
            </a:fld>
            <a:endParaRPr lang="en-GB" dirty="0"/>
          </a:p>
        </p:txBody>
      </p:sp>
    </p:spTree>
    <p:extLst>
      <p:ext uri="{BB962C8B-B14F-4D97-AF65-F5344CB8AC3E}">
        <p14:creationId xmlns:p14="http://schemas.microsoft.com/office/powerpoint/2010/main" val="19891139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4158" y="559071"/>
            <a:ext cx="8062664" cy="720080"/>
          </a:xfrm>
          <a:prstGeom prst="rect">
            <a:avLst/>
          </a:prstGeom>
        </p:spPr>
        <p:txBody>
          <a:bodyPr/>
          <a:lstStyle>
            <a:lvl1pPr algn="l" defTabSz="914400" rtl="0" eaLnBrk="1" latinLnBrk="0" hangingPunct="1">
              <a:spcBef>
                <a:spcPct val="0"/>
              </a:spcBef>
              <a:buNone/>
              <a:defRPr sz="4000" kern="1200">
                <a:solidFill>
                  <a:schemeClr val="tx1"/>
                </a:solidFill>
                <a:latin typeface="Arial" pitchFamily="34" charset="0"/>
                <a:ea typeface="+mj-ea"/>
                <a:cs typeface="Arial" pitchFamily="34" charset="0"/>
              </a:defRPr>
            </a:lvl1pPr>
          </a:lstStyle>
          <a:p>
            <a:r>
              <a:rPr lang="en-GB" sz="3600" b="1" dirty="0" smtClean="0">
                <a:ea typeface="+mn-ea"/>
              </a:rPr>
              <a:t>Dynamic Façade: Definition</a:t>
            </a:r>
            <a:endParaRPr lang="en-GB" sz="3600" b="1" dirty="0">
              <a:ea typeface="+mn-ea"/>
            </a:endParaRPr>
          </a:p>
        </p:txBody>
      </p:sp>
      <p:sp>
        <p:nvSpPr>
          <p:cNvPr id="3" name="Subtitle 2"/>
          <p:cNvSpPr txBox="1">
            <a:spLocks/>
          </p:cNvSpPr>
          <p:nvPr/>
        </p:nvSpPr>
        <p:spPr>
          <a:xfrm>
            <a:off x="284158" y="1681304"/>
            <a:ext cx="8536314" cy="148492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GB" sz="1800" i="1" dirty="0" smtClean="0">
                <a:solidFill>
                  <a:schemeClr val="tx1">
                    <a:lumMod val="95000"/>
                    <a:lumOff val="5000"/>
                  </a:schemeClr>
                </a:solidFill>
              </a:rPr>
              <a:t>“Also known as responsive facades. They exhibit an ability to comprehend and learn from their surroundings, adjusting behaviour accordingly.   The building skin is not inert, but transforms dynamically to regulate the internal environment, reducing its power demands. Ideally they include methods for generating energy.”</a:t>
            </a:r>
          </a:p>
          <a:p>
            <a:pPr marL="0" indent="0">
              <a:buNone/>
            </a:pPr>
            <a:endParaRPr lang="en-GB" sz="2000" i="1" dirty="0">
              <a:solidFill>
                <a:schemeClr val="tx1">
                  <a:lumMod val="95000"/>
                  <a:lumOff val="5000"/>
                </a:schemeClr>
              </a:solidFill>
            </a:endParaRPr>
          </a:p>
          <a:p>
            <a:pPr marL="0" indent="0" algn="just">
              <a:buNone/>
            </a:pPr>
            <a:endParaRPr lang="en-GB" sz="1600" i="1" dirty="0" smtClean="0">
              <a:solidFill>
                <a:schemeClr val="tx1">
                  <a:lumMod val="95000"/>
                  <a:lumOff val="5000"/>
                </a:schemeClr>
              </a:solidFill>
            </a:endParaRPr>
          </a:p>
        </p:txBody>
      </p:sp>
      <p:pic>
        <p:nvPicPr>
          <p:cNvPr id="1026" name="Picture 2" descr="C:\Users\K46CB\Pictures\New-Headquarters-Al-Bahar-Towers-Abu-Dhabi-UAE-9-68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3991" y="3907348"/>
            <a:ext cx="2866481" cy="24490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4158" y="3791065"/>
            <a:ext cx="5367962" cy="2862322"/>
          </a:xfrm>
          <a:prstGeom prst="rect">
            <a:avLst/>
          </a:prstGeom>
          <a:noFill/>
        </p:spPr>
        <p:txBody>
          <a:bodyPr wrap="square" rtlCol="0">
            <a:spAutoFit/>
          </a:bodyPr>
          <a:lstStyle/>
          <a:p>
            <a:r>
              <a:rPr lang="en-US" dirty="0" smtClean="0">
                <a:latin typeface="Arial" pitchFamily="34" charset="0"/>
                <a:cs typeface="Arial" pitchFamily="34" charset="0"/>
              </a:rPr>
              <a:t>The facade’s </a:t>
            </a:r>
            <a:r>
              <a:rPr lang="en-US" dirty="0">
                <a:latin typeface="Arial" pitchFamily="34" charset="0"/>
                <a:cs typeface="Arial" pitchFamily="34" charset="0"/>
              </a:rPr>
              <a:t>adaptability </a:t>
            </a:r>
            <a:r>
              <a:rPr lang="en-US" dirty="0" smtClean="0">
                <a:latin typeface="Arial" pitchFamily="34" charset="0"/>
                <a:cs typeface="Arial" pitchFamily="34" charset="0"/>
              </a:rPr>
              <a:t>is </a:t>
            </a:r>
            <a:r>
              <a:rPr lang="en-US" dirty="0">
                <a:latin typeface="Arial" pitchFamily="34" charset="0"/>
                <a:cs typeface="Arial" pitchFamily="34" charset="0"/>
              </a:rPr>
              <a:t>based on the change of properties or behavior at a macro or micro scale.</a:t>
            </a:r>
          </a:p>
          <a:p>
            <a:endParaRPr lang="en-US" dirty="0">
              <a:latin typeface="Arial" pitchFamily="34" charset="0"/>
              <a:cs typeface="Arial" pitchFamily="34" charset="0"/>
            </a:endParaRPr>
          </a:p>
          <a:p>
            <a:r>
              <a:rPr lang="en-US" b="1" dirty="0">
                <a:latin typeface="Arial" pitchFamily="34" charset="0"/>
                <a:cs typeface="Arial" pitchFamily="34" charset="0"/>
              </a:rPr>
              <a:t>Macro scale</a:t>
            </a:r>
            <a:r>
              <a:rPr lang="en-US" dirty="0">
                <a:latin typeface="Arial" pitchFamily="34" charset="0"/>
                <a:cs typeface="Arial" pitchFamily="34" charset="0"/>
              </a:rPr>
              <a:t>: changes in the facade configuration via moving parts (e.g. shading devices).</a:t>
            </a:r>
          </a:p>
          <a:p>
            <a:endParaRPr lang="en-US" dirty="0">
              <a:latin typeface="Arial" pitchFamily="34" charset="0"/>
              <a:cs typeface="Arial" pitchFamily="34" charset="0"/>
            </a:endParaRPr>
          </a:p>
          <a:p>
            <a:r>
              <a:rPr lang="en-US" b="1" dirty="0">
                <a:latin typeface="Arial" pitchFamily="34" charset="0"/>
                <a:cs typeface="Arial" pitchFamily="34" charset="0"/>
              </a:rPr>
              <a:t>Micro scale</a:t>
            </a:r>
            <a:r>
              <a:rPr lang="en-US" dirty="0">
                <a:latin typeface="Arial" pitchFamily="34" charset="0"/>
                <a:cs typeface="Arial" pitchFamily="34" charset="0"/>
              </a:rPr>
              <a:t>: changes directly affect the structure of a material like thermo physical or opaque optical properties (e.g. smart glazing, PCM’s etc.).</a:t>
            </a:r>
          </a:p>
          <a:p>
            <a:endParaRPr lang="en-US" dirty="0">
              <a:latin typeface="Arial" pitchFamily="34" charset="0"/>
              <a:cs typeface="Arial" pitchFamily="34" charset="0"/>
            </a:endParaRPr>
          </a:p>
        </p:txBody>
      </p:sp>
      <p:sp>
        <p:nvSpPr>
          <p:cNvPr id="4" name="TextBox 3"/>
          <p:cNvSpPr txBox="1"/>
          <p:nvPr/>
        </p:nvSpPr>
        <p:spPr>
          <a:xfrm>
            <a:off x="2051720" y="4725144"/>
            <a:ext cx="184731" cy="369332"/>
          </a:xfrm>
          <a:prstGeom prst="rect">
            <a:avLst/>
          </a:prstGeom>
          <a:noFill/>
        </p:spPr>
        <p:txBody>
          <a:bodyPr wrap="none" rtlCol="0">
            <a:spAutoFit/>
          </a:bodyPr>
          <a:lstStyle/>
          <a:p>
            <a:endParaRPr lang="en-US" dirty="0"/>
          </a:p>
        </p:txBody>
      </p:sp>
      <p:sp>
        <p:nvSpPr>
          <p:cNvPr id="7" name="Slide Number Placeholder 6"/>
          <p:cNvSpPr>
            <a:spLocks noGrp="1"/>
          </p:cNvSpPr>
          <p:nvPr>
            <p:ph type="sldNum" sz="quarter" idx="12"/>
          </p:nvPr>
        </p:nvSpPr>
        <p:spPr/>
        <p:txBody>
          <a:bodyPr/>
          <a:lstStyle/>
          <a:p>
            <a:fld id="{AD2E422D-0E65-4B81-9088-EA407164B4A1}" type="slidenum">
              <a:rPr lang="en-GB" smtClean="0"/>
              <a:t>3</a:t>
            </a:fld>
            <a:endParaRPr lang="en-GB" dirty="0"/>
          </a:p>
        </p:txBody>
      </p:sp>
    </p:spTree>
    <p:extLst>
      <p:ext uri="{BB962C8B-B14F-4D97-AF65-F5344CB8AC3E}">
        <p14:creationId xmlns:p14="http://schemas.microsoft.com/office/powerpoint/2010/main" val="9430137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2E422D-0E65-4B81-9088-EA407164B4A1}" type="slidenum">
              <a:rPr lang="en-GB" smtClean="0"/>
              <a:t>30</a:t>
            </a:fld>
            <a:endParaRPr lang="en-GB" dirty="0"/>
          </a:p>
        </p:txBody>
      </p:sp>
    </p:spTree>
    <p:extLst>
      <p:ext uri="{BB962C8B-B14F-4D97-AF65-F5344CB8AC3E}">
        <p14:creationId xmlns:p14="http://schemas.microsoft.com/office/powerpoint/2010/main" val="28572951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2E422D-0E65-4B81-9088-EA407164B4A1}" type="slidenum">
              <a:rPr lang="en-GB" smtClean="0"/>
              <a:t>4</a:t>
            </a:fld>
            <a:endParaRPr lang="en-GB"/>
          </a:p>
        </p:txBody>
      </p:sp>
      <p:sp>
        <p:nvSpPr>
          <p:cNvPr id="4" name="Title 3"/>
          <p:cNvSpPr>
            <a:spLocks noGrp="1"/>
          </p:cNvSpPr>
          <p:nvPr>
            <p:ph type="title" idx="4294967295"/>
          </p:nvPr>
        </p:nvSpPr>
        <p:spPr>
          <a:xfrm>
            <a:off x="508068" y="387755"/>
            <a:ext cx="7211244" cy="936625"/>
          </a:xfrm>
          <a:prstGeom prst="rect">
            <a:avLst/>
          </a:prstGeom>
        </p:spPr>
        <p:txBody>
          <a:bodyPr/>
          <a:lstStyle/>
          <a:p>
            <a:r>
              <a:rPr lang="en-US" sz="3600" b="1" dirty="0" smtClean="0"/>
              <a:t>Objectives</a:t>
            </a:r>
            <a:endParaRPr lang="en-US" b="1" dirty="0"/>
          </a:p>
        </p:txBody>
      </p:sp>
      <p:pic>
        <p:nvPicPr>
          <p:cNvPr id="2052" name="Picture 4" descr="http://www.dailytonic.com/wp-content/uploads/2010/12/Ernst-Giselbrecht+Partner-ZT-Showroom-Kiefer-Technic-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7725" y="2898753"/>
            <a:ext cx="3466231" cy="31683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2752" y="1324380"/>
            <a:ext cx="8061204" cy="1631216"/>
          </a:xfrm>
          <a:prstGeom prst="rect">
            <a:avLst/>
          </a:prstGeom>
          <a:noFill/>
        </p:spPr>
        <p:txBody>
          <a:bodyPr wrap="square" rtlCol="0">
            <a:spAutoFit/>
          </a:bodyPr>
          <a:lstStyle/>
          <a:p>
            <a:r>
              <a:rPr lang="en-US" sz="2000" dirty="0" smtClean="0">
                <a:latin typeface="Arial" pitchFamily="34" charset="0"/>
                <a:cs typeface="Arial" pitchFamily="34" charset="0"/>
              </a:rPr>
              <a:t>Main </a:t>
            </a:r>
            <a:r>
              <a:rPr lang="en-US" sz="2000" dirty="0">
                <a:latin typeface="Arial" pitchFamily="34" charset="0"/>
                <a:cs typeface="Arial" pitchFamily="34" charset="0"/>
              </a:rPr>
              <a:t>Aim of Dynamic </a:t>
            </a:r>
            <a:r>
              <a:rPr lang="en-GB" sz="2000" dirty="0">
                <a:latin typeface="Arial" pitchFamily="34" charset="0"/>
                <a:cs typeface="Arial" pitchFamily="34" charset="0"/>
              </a:rPr>
              <a:t>Façades Evaluation </a:t>
            </a:r>
            <a:r>
              <a:rPr lang="en-US" sz="2000" dirty="0" smtClean="0">
                <a:latin typeface="Arial" pitchFamily="34" charset="0"/>
                <a:cs typeface="Arial" pitchFamily="34" charset="0"/>
              </a:rPr>
              <a:t>Group (DFEG) </a:t>
            </a:r>
            <a:r>
              <a:rPr lang="en-US" sz="2000" dirty="0">
                <a:latin typeface="Arial" pitchFamily="34" charset="0"/>
                <a:cs typeface="Arial" pitchFamily="34" charset="0"/>
              </a:rPr>
              <a:t>Project  </a:t>
            </a:r>
            <a:r>
              <a:rPr lang="en-US" sz="2000" dirty="0" smtClean="0">
                <a:latin typeface="Arial" pitchFamily="34" charset="0"/>
                <a:cs typeface="Arial" pitchFamily="34" charset="0"/>
              </a:rPr>
              <a:t>2014-2015</a:t>
            </a:r>
          </a:p>
          <a:p>
            <a:endParaRPr lang="en-US" sz="2000" b="1" dirty="0" smtClean="0">
              <a:solidFill>
                <a:prstClr val="black"/>
              </a:solidFill>
              <a:latin typeface="Arial" pitchFamily="34" charset="0"/>
              <a:cs typeface="Arial" pitchFamily="34" charset="0"/>
            </a:endParaRPr>
          </a:p>
          <a:p>
            <a:r>
              <a:rPr lang="en-US" sz="2000" b="1" dirty="0" smtClean="0">
                <a:solidFill>
                  <a:prstClr val="black"/>
                </a:solidFill>
                <a:latin typeface="Arial" pitchFamily="34" charset="0"/>
                <a:cs typeface="Arial" pitchFamily="34" charset="0"/>
              </a:rPr>
              <a:t>"</a:t>
            </a:r>
            <a:r>
              <a:rPr lang="en-US" sz="2000" b="1" dirty="0">
                <a:solidFill>
                  <a:prstClr val="black"/>
                </a:solidFill>
                <a:latin typeface="Arial" pitchFamily="34" charset="0"/>
                <a:cs typeface="Arial" pitchFamily="34" charset="0"/>
              </a:rPr>
              <a:t>To conduct a </a:t>
            </a:r>
            <a:r>
              <a:rPr lang="en-US" sz="2000" b="1" dirty="0" smtClean="0">
                <a:solidFill>
                  <a:prstClr val="black"/>
                </a:solidFill>
                <a:latin typeface="Arial" pitchFamily="34" charset="0"/>
                <a:cs typeface="Arial" pitchFamily="34" charset="0"/>
              </a:rPr>
              <a:t>feasibility study </a:t>
            </a:r>
            <a:r>
              <a:rPr lang="en-US" sz="2000" b="1" dirty="0">
                <a:solidFill>
                  <a:prstClr val="black"/>
                </a:solidFill>
                <a:latin typeface="Arial" pitchFamily="34" charset="0"/>
                <a:cs typeface="Arial" pitchFamily="34" charset="0"/>
              </a:rPr>
              <a:t>and impact evaluation of Dynamic Facades</a:t>
            </a:r>
            <a:r>
              <a:rPr lang="en-US" sz="2000" b="1" dirty="0" smtClean="0">
                <a:solidFill>
                  <a:prstClr val="black"/>
                </a:solidFill>
                <a:latin typeface="Arial" pitchFamily="34" charset="0"/>
                <a:cs typeface="Arial" pitchFamily="34" charset="0"/>
              </a:rPr>
              <a:t>"</a:t>
            </a:r>
            <a:endParaRPr lang="en-US" sz="2000" dirty="0">
              <a:latin typeface="Arial" pitchFamily="34" charset="0"/>
              <a:cs typeface="Arial" pitchFamily="34" charset="0"/>
            </a:endParaRPr>
          </a:p>
        </p:txBody>
      </p:sp>
      <p:sp>
        <p:nvSpPr>
          <p:cNvPr id="8" name="Content Placeholder 4"/>
          <p:cNvSpPr txBox="1">
            <a:spLocks/>
          </p:cNvSpPr>
          <p:nvPr/>
        </p:nvSpPr>
        <p:spPr>
          <a:xfrm>
            <a:off x="522752" y="3314413"/>
            <a:ext cx="4752528" cy="27526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smtClean="0"/>
              <a:t>The project objectives are:</a:t>
            </a:r>
          </a:p>
          <a:p>
            <a:pPr marL="0" indent="0">
              <a:buFont typeface="Arial" pitchFamily="34" charset="0"/>
              <a:buNone/>
            </a:pPr>
            <a:r>
              <a:rPr lang="en-US" sz="2000" dirty="0" smtClean="0"/>
              <a:t>• Investigate how dynamic </a:t>
            </a:r>
            <a:r>
              <a:rPr lang="en-GB" sz="2000" dirty="0" smtClean="0"/>
              <a:t>façades </a:t>
            </a:r>
            <a:r>
              <a:rPr lang="en-US" sz="2000" dirty="0" smtClean="0"/>
              <a:t>can be utilized to control energy use in buildings.</a:t>
            </a:r>
          </a:p>
          <a:p>
            <a:pPr marL="0" indent="0">
              <a:buFont typeface="Arial" pitchFamily="34" charset="0"/>
              <a:buNone/>
            </a:pPr>
            <a:r>
              <a:rPr lang="en-US" sz="2000" dirty="0" smtClean="0"/>
              <a:t>• Investigate various technology innovations in dynamic </a:t>
            </a:r>
            <a:r>
              <a:rPr lang="en-GB" sz="2000" dirty="0" smtClean="0"/>
              <a:t>façades </a:t>
            </a:r>
            <a:r>
              <a:rPr lang="en-US" sz="2000" dirty="0" smtClean="0"/>
              <a:t>. </a:t>
            </a:r>
          </a:p>
          <a:p>
            <a:pPr marL="0" indent="0">
              <a:buFont typeface="Arial" pitchFamily="34" charset="0"/>
              <a:buNone/>
            </a:pPr>
            <a:r>
              <a:rPr lang="en-US" sz="2000" dirty="0" smtClean="0"/>
              <a:t>• Develop new methodology to evaluate dynamic facade performance.</a:t>
            </a:r>
          </a:p>
        </p:txBody>
      </p:sp>
    </p:spTree>
    <p:extLst>
      <p:ext uri="{BB962C8B-B14F-4D97-AF65-F5344CB8AC3E}">
        <p14:creationId xmlns:p14="http://schemas.microsoft.com/office/powerpoint/2010/main" val="12034506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orient="vert" idx="1"/>
          </p:nvPr>
        </p:nvSpPr>
        <p:spPr>
          <a:xfrm rot="16200000">
            <a:off x="-52757" y="1789061"/>
            <a:ext cx="5249937" cy="4209331"/>
          </a:xfrm>
        </p:spPr>
        <p:txBody>
          <a:bodyPr>
            <a:noAutofit/>
          </a:bodyPr>
          <a:lstStyle/>
          <a:p>
            <a:r>
              <a:rPr lang="en-GB" sz="2000" dirty="0" smtClean="0"/>
              <a:t>Bioreactor facades</a:t>
            </a:r>
          </a:p>
          <a:p>
            <a:r>
              <a:rPr lang="en-GB" sz="2000" dirty="0" smtClean="0">
                <a:solidFill>
                  <a:srgbClr val="C00000"/>
                </a:solidFill>
              </a:rPr>
              <a:t>Dynamic shading devices</a:t>
            </a:r>
          </a:p>
          <a:p>
            <a:r>
              <a:rPr lang="en-GB" sz="2000" dirty="0" smtClean="0"/>
              <a:t>GAP solution facade system</a:t>
            </a:r>
          </a:p>
          <a:p>
            <a:r>
              <a:rPr lang="en-GB" sz="2000" dirty="0" smtClean="0">
                <a:solidFill>
                  <a:srgbClr val="C00000"/>
                </a:solidFill>
              </a:rPr>
              <a:t>Active smart glass technologies</a:t>
            </a:r>
          </a:p>
          <a:p>
            <a:r>
              <a:rPr lang="en-GB" sz="2000" dirty="0" smtClean="0">
                <a:solidFill>
                  <a:srgbClr val="C00000"/>
                </a:solidFill>
              </a:rPr>
              <a:t>Passive smart glass technologies</a:t>
            </a:r>
          </a:p>
          <a:p>
            <a:r>
              <a:rPr lang="en-GB" sz="2000" dirty="0" smtClean="0"/>
              <a:t>Photovoltaic (PV) integration</a:t>
            </a:r>
          </a:p>
          <a:p>
            <a:r>
              <a:rPr lang="en-GB" sz="2000" dirty="0"/>
              <a:t>Phase Change Materials</a:t>
            </a:r>
          </a:p>
          <a:p>
            <a:r>
              <a:rPr lang="en-GB" sz="2000" dirty="0" smtClean="0"/>
              <a:t>Kinetic Facades</a:t>
            </a:r>
          </a:p>
          <a:p>
            <a:r>
              <a:rPr lang="en-GB" sz="2000" dirty="0" smtClean="0"/>
              <a:t>Double Skin Facades</a:t>
            </a:r>
          </a:p>
          <a:p>
            <a:pPr marL="0" indent="0">
              <a:buNone/>
            </a:pPr>
            <a:endParaRPr lang="en-GB" sz="2000" dirty="0" smtClean="0"/>
          </a:p>
          <a:p>
            <a:pPr marL="0" indent="0">
              <a:buNone/>
            </a:pPr>
            <a:r>
              <a:rPr lang="en-GB" sz="2000" dirty="0" smtClean="0"/>
              <a:t>Though there are currently many different technologies being researched to incorporate into a dynamic façade we chose 3 to model and analyse in further detail.</a:t>
            </a:r>
            <a:endParaRPr lang="en-GB" sz="2000" dirty="0"/>
          </a:p>
        </p:txBody>
      </p:sp>
      <p:sp>
        <p:nvSpPr>
          <p:cNvPr id="2" name="Slide Number Placeholder 1"/>
          <p:cNvSpPr>
            <a:spLocks noGrp="1"/>
          </p:cNvSpPr>
          <p:nvPr>
            <p:ph type="sldNum" sz="quarter" idx="12"/>
          </p:nvPr>
        </p:nvSpPr>
        <p:spPr/>
        <p:txBody>
          <a:bodyPr/>
          <a:lstStyle/>
          <a:p>
            <a:fld id="{AD2E422D-0E65-4B81-9088-EA407164B4A1}" type="slidenum">
              <a:rPr lang="en-GB" smtClean="0"/>
              <a:t>5</a:t>
            </a:fld>
            <a:endParaRPr lang="en-GB" dirty="0"/>
          </a:p>
        </p:txBody>
      </p:sp>
      <p:sp>
        <p:nvSpPr>
          <p:cNvPr id="4" name="Title 3"/>
          <p:cNvSpPr>
            <a:spLocks noGrp="1"/>
          </p:cNvSpPr>
          <p:nvPr>
            <p:ph type="title" idx="4294967295"/>
          </p:nvPr>
        </p:nvSpPr>
        <p:spPr>
          <a:xfrm>
            <a:off x="476636" y="188918"/>
            <a:ext cx="7145217" cy="1077888"/>
          </a:xfrm>
          <a:prstGeom prst="rect">
            <a:avLst/>
          </a:prstGeom>
        </p:spPr>
        <p:txBody>
          <a:bodyPr/>
          <a:lstStyle/>
          <a:p>
            <a:r>
              <a:rPr lang="en-GB" sz="3500" b="1" dirty="0" smtClean="0"/>
              <a:t>Existing dynamic facade technologies</a:t>
            </a:r>
            <a:endParaRPr lang="en-GB" sz="3500" b="1" dirty="0"/>
          </a:p>
        </p:txBody>
      </p:sp>
      <p:pic>
        <p:nvPicPr>
          <p:cNvPr id="7" name="Content Placeholder 6" descr="al_bahar_tower.jpg"/>
          <p:cNvPicPr>
            <a:picLocks noGrp="1" noChangeAspect="1"/>
          </p:cNvPicPr>
          <p:nvPr>
            <p:ph sz="half" idx="4294967295"/>
          </p:nvPr>
        </p:nvPicPr>
        <p:blipFill>
          <a:blip r:embed="rId2" cstate="print"/>
          <a:stretch>
            <a:fillRect/>
          </a:stretch>
        </p:blipFill>
        <p:spPr>
          <a:xfrm>
            <a:off x="4955136" y="1466690"/>
            <a:ext cx="2500312" cy="1665287"/>
          </a:xfrm>
        </p:spPr>
      </p:pic>
      <p:pic>
        <p:nvPicPr>
          <p:cNvPr id="1027" name="Picture 3" descr="C:\Users\gordon\Downloads\BIQ-house.jpg"/>
          <p:cNvPicPr>
            <a:picLocks noChangeAspect="1" noChangeArrowheads="1"/>
          </p:cNvPicPr>
          <p:nvPr/>
        </p:nvPicPr>
        <p:blipFill>
          <a:blip r:embed="rId3" cstate="print"/>
          <a:srcRect/>
          <a:stretch>
            <a:fillRect/>
          </a:stretch>
        </p:blipFill>
        <p:spPr bwMode="auto">
          <a:xfrm>
            <a:off x="4905659" y="3131977"/>
            <a:ext cx="2549789" cy="1506693"/>
          </a:xfrm>
          <a:prstGeom prst="rect">
            <a:avLst/>
          </a:prstGeom>
          <a:noFill/>
        </p:spPr>
      </p:pic>
      <p:pic>
        <p:nvPicPr>
          <p:cNvPr id="1029" name="Picture 5" descr="http://dynamicsolartech.com/wp-content/uploads/2011/06/TransparentBIPV.jpg"/>
          <p:cNvPicPr>
            <a:picLocks noChangeAspect="1" noChangeArrowheads="1"/>
          </p:cNvPicPr>
          <p:nvPr/>
        </p:nvPicPr>
        <p:blipFill>
          <a:blip r:embed="rId4" cstate="print"/>
          <a:srcRect/>
          <a:stretch>
            <a:fillRect/>
          </a:stretch>
        </p:blipFill>
        <p:spPr bwMode="auto">
          <a:xfrm>
            <a:off x="4905660" y="4632175"/>
            <a:ext cx="2549788" cy="1875249"/>
          </a:xfrm>
          <a:prstGeom prst="rect">
            <a:avLst/>
          </a:prstGeom>
          <a:noFill/>
        </p:spPr>
      </p:pic>
    </p:spTree>
    <p:extLst>
      <p:ext uri="{BB962C8B-B14F-4D97-AF65-F5344CB8AC3E}">
        <p14:creationId xmlns:p14="http://schemas.microsoft.com/office/powerpoint/2010/main" val="24113358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6013617" y="2996951"/>
            <a:ext cx="2649388" cy="1368152"/>
          </a:xfrm>
          <a:prstGeom prst="rect">
            <a:avLst/>
          </a:prstGeom>
        </p:spPr>
      </p:pic>
      <p:sp>
        <p:nvSpPr>
          <p:cNvPr id="6" name="Text Placeholder 5"/>
          <p:cNvSpPr>
            <a:spLocks noGrp="1"/>
          </p:cNvSpPr>
          <p:nvPr>
            <p:ph type="body" orient="vert" idx="1"/>
          </p:nvPr>
        </p:nvSpPr>
        <p:spPr>
          <a:xfrm rot="16200000">
            <a:off x="971600" y="908720"/>
            <a:ext cx="4392488" cy="5544616"/>
          </a:xfrm>
        </p:spPr>
        <p:txBody>
          <a:bodyPr>
            <a:noAutofit/>
          </a:bodyPr>
          <a:lstStyle/>
          <a:p>
            <a:pPr algn="just">
              <a:lnSpc>
                <a:spcPct val="100000"/>
              </a:lnSpc>
            </a:pPr>
            <a:r>
              <a:rPr lang="en-GB" sz="1800" b="1" dirty="0">
                <a:latin typeface="Arial" panose="020B0604020202020204" pitchFamily="34" charset="0"/>
                <a:cs typeface="Arial" panose="020B0604020202020204" pitchFamily="34" charset="0"/>
              </a:rPr>
              <a:t>EPBD (Energy Performance of Buildings </a:t>
            </a:r>
            <a:r>
              <a:rPr lang="en-GB" sz="1800" b="1" dirty="0" smtClean="0">
                <a:latin typeface="Arial" panose="020B0604020202020204" pitchFamily="34" charset="0"/>
                <a:cs typeface="Arial" panose="020B0604020202020204" pitchFamily="34" charset="0"/>
              </a:rPr>
              <a:t>Directive): </a:t>
            </a:r>
            <a:r>
              <a:rPr lang="en-GB" sz="1800" dirty="0" smtClean="0">
                <a:latin typeface="Arial" panose="020B0604020202020204" pitchFamily="34" charset="0"/>
                <a:cs typeface="Arial" panose="020B0604020202020204" pitchFamily="34" charset="0"/>
              </a:rPr>
              <a:t>Legislation introduced by the EU to ensure less energy consumption in buildings.</a:t>
            </a:r>
            <a:endParaRPr lang="en-GB" sz="1800" b="1" dirty="0" smtClean="0">
              <a:latin typeface="Arial" panose="020B0604020202020204" pitchFamily="34" charset="0"/>
              <a:cs typeface="Arial" panose="020B0604020202020204" pitchFamily="34" charset="0"/>
            </a:endParaRPr>
          </a:p>
          <a:p>
            <a:pPr algn="just">
              <a:lnSpc>
                <a:spcPct val="100000"/>
              </a:lnSpc>
            </a:pPr>
            <a:r>
              <a:rPr lang="en-GB" sz="1800" b="1" dirty="0" smtClean="0">
                <a:latin typeface="Arial" panose="020B0604020202020204" pitchFamily="34" charset="0"/>
                <a:cs typeface="Arial" panose="020B0604020202020204" pitchFamily="34" charset="0"/>
              </a:rPr>
              <a:t>The </a:t>
            </a:r>
            <a:r>
              <a:rPr lang="en-GB" sz="1800" b="1" dirty="0">
                <a:latin typeface="Arial" panose="020B0604020202020204" pitchFamily="34" charset="0"/>
                <a:cs typeface="Arial" panose="020B0604020202020204" pitchFamily="34" charset="0"/>
              </a:rPr>
              <a:t>Sullivan report: </a:t>
            </a:r>
            <a:r>
              <a:rPr lang="en-GB" sz="1800" dirty="0">
                <a:latin typeface="Arial" panose="020B0604020202020204" pitchFamily="34" charset="0"/>
                <a:cs typeface="Arial" panose="020B0604020202020204" pitchFamily="34" charset="0"/>
              </a:rPr>
              <a:t>A Low Carbon Building Standards Strategy f</a:t>
            </a:r>
            <a:r>
              <a:rPr lang="en-GB" sz="1800" dirty="0" smtClean="0">
                <a:latin typeface="Arial" panose="020B0604020202020204" pitchFamily="34" charset="0"/>
                <a:cs typeface="Arial" panose="020B0604020202020204" pitchFamily="34" charset="0"/>
              </a:rPr>
              <a:t>or </a:t>
            </a:r>
            <a:r>
              <a:rPr lang="en-GB" sz="1800" dirty="0">
                <a:latin typeface="Arial" panose="020B0604020202020204" pitchFamily="34" charset="0"/>
                <a:cs typeface="Arial" panose="020B0604020202020204" pitchFamily="34" charset="0"/>
              </a:rPr>
              <a:t>Scotland</a:t>
            </a:r>
            <a:r>
              <a:rPr lang="en-GB" sz="1800" dirty="0" smtClean="0">
                <a:latin typeface="Arial" panose="020B0604020202020204" pitchFamily="34" charset="0"/>
                <a:cs typeface="Arial" panose="020B0604020202020204" pitchFamily="34" charset="0"/>
              </a:rPr>
              <a:t>.</a:t>
            </a:r>
          </a:p>
          <a:p>
            <a:pPr algn="just">
              <a:lnSpc>
                <a:spcPct val="100000"/>
              </a:lnSpc>
            </a:pPr>
            <a:r>
              <a:rPr lang="en-GB" sz="1800" b="1" dirty="0" smtClean="0">
                <a:latin typeface="Arial" panose="020B0604020202020204" pitchFamily="34" charset="0"/>
                <a:cs typeface="Arial" panose="020B0604020202020204" pitchFamily="34" charset="0"/>
              </a:rPr>
              <a:t>English Building Regulations</a:t>
            </a:r>
            <a:r>
              <a:rPr lang="en-GB" sz="1800" b="1"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Issued by </a:t>
            </a:r>
            <a:r>
              <a:rPr lang="en-GB" sz="1800" dirty="0" smtClean="0">
                <a:latin typeface="Arial" panose="020B0604020202020204" pitchFamily="34" charset="0"/>
                <a:cs typeface="Arial" panose="020B0604020202020204" pitchFamily="34" charset="0"/>
              </a:rPr>
              <a:t>the Department </a:t>
            </a:r>
            <a:r>
              <a:rPr lang="en-GB" sz="1800" dirty="0">
                <a:latin typeface="Arial" panose="020B0604020202020204" pitchFamily="34" charset="0"/>
                <a:cs typeface="Arial" panose="020B0604020202020204" pitchFamily="34" charset="0"/>
              </a:rPr>
              <a:t>for Communities and Local </a:t>
            </a:r>
            <a:r>
              <a:rPr lang="en-GB" sz="1800" dirty="0" smtClean="0">
                <a:latin typeface="Arial" panose="020B0604020202020204" pitchFamily="34" charset="0"/>
                <a:cs typeface="Arial" panose="020B0604020202020204" pitchFamily="34" charset="0"/>
              </a:rPr>
              <a:t>Government</a:t>
            </a:r>
          </a:p>
          <a:p>
            <a:pPr algn="just">
              <a:lnSpc>
                <a:spcPct val="100000"/>
              </a:lnSpc>
            </a:pPr>
            <a:r>
              <a:rPr lang="en-GB" sz="1800" b="1" dirty="0" smtClean="0">
                <a:latin typeface="Arial" panose="020B0604020202020204" pitchFamily="34" charset="0"/>
                <a:cs typeface="Arial" panose="020B0604020202020204" pitchFamily="34" charset="0"/>
              </a:rPr>
              <a:t>BREEAM:</a:t>
            </a:r>
            <a:r>
              <a:rPr lang="en-GB" sz="1800" dirty="0">
                <a:latin typeface="Arial" panose="020B0604020202020204" pitchFamily="34" charset="0"/>
                <a:cs typeface="Arial" panose="020B0604020202020204" pitchFamily="34" charset="0"/>
              </a:rPr>
              <a:t> BRE Environmental Assessment Method for buildings and large scale </a:t>
            </a:r>
            <a:r>
              <a:rPr lang="en-GB" sz="1800" dirty="0" smtClean="0">
                <a:latin typeface="Arial" panose="020B0604020202020204" pitchFamily="34" charset="0"/>
                <a:cs typeface="Arial" panose="020B0604020202020204" pitchFamily="34" charset="0"/>
              </a:rPr>
              <a:t>developments. First published by BRE and is used for projects worldwide.</a:t>
            </a:r>
          </a:p>
          <a:p>
            <a:pPr algn="just">
              <a:lnSpc>
                <a:spcPct val="100000"/>
              </a:lnSpc>
            </a:pPr>
            <a:r>
              <a:rPr lang="en-GB" sz="1800" b="1" dirty="0">
                <a:latin typeface="Arial" panose="020B0604020202020204" pitchFamily="34" charset="0"/>
                <a:cs typeface="Arial" panose="020B0604020202020204" pitchFamily="34" charset="0"/>
              </a:rPr>
              <a:t>CIBSE </a:t>
            </a:r>
            <a:r>
              <a:rPr lang="en-GB" sz="1800" b="1" dirty="0" smtClean="0">
                <a:latin typeface="Arial" panose="020B0604020202020204" pitchFamily="34" charset="0"/>
                <a:cs typeface="Arial" panose="020B0604020202020204" pitchFamily="34" charset="0"/>
              </a:rPr>
              <a:t>TM46</a:t>
            </a:r>
            <a:r>
              <a:rPr lang="en-GB" sz="1800" dirty="0" smtClean="0">
                <a:latin typeface="Arial" panose="020B0604020202020204" pitchFamily="34" charset="0"/>
                <a:cs typeface="Arial" panose="020B0604020202020204" pitchFamily="34" charset="0"/>
              </a:rPr>
              <a:t>: Chartered </a:t>
            </a:r>
            <a:r>
              <a:rPr lang="en-GB" sz="1800" dirty="0">
                <a:latin typeface="Arial" panose="020B0604020202020204" pitchFamily="34" charset="0"/>
                <a:cs typeface="Arial" panose="020B0604020202020204" pitchFamily="34" charset="0"/>
              </a:rPr>
              <a:t>Institution of Building Services </a:t>
            </a:r>
            <a:r>
              <a:rPr lang="en-GB" sz="1800" dirty="0" smtClean="0">
                <a:latin typeface="Arial" panose="020B0604020202020204" pitchFamily="34" charset="0"/>
                <a:cs typeface="Arial" panose="020B0604020202020204" pitchFamily="34" charset="0"/>
              </a:rPr>
              <a:t>Engineers. Offers </a:t>
            </a:r>
            <a:r>
              <a:rPr lang="en-GB" sz="1800" dirty="0">
                <a:latin typeface="Arial" panose="020B0604020202020204" pitchFamily="34" charset="0"/>
                <a:cs typeface="Arial" panose="020B0604020202020204" pitchFamily="34" charset="0"/>
              </a:rPr>
              <a:t>a comprehensive outline of building energy </a:t>
            </a:r>
            <a:r>
              <a:rPr lang="en-GB" sz="1800" dirty="0" smtClean="0">
                <a:latin typeface="Arial" panose="020B0604020202020204" pitchFamily="34" charset="0"/>
                <a:cs typeface="Arial" panose="020B0604020202020204" pitchFamily="34" charset="0"/>
              </a:rPr>
              <a:t>benchmarks</a:t>
            </a:r>
            <a:r>
              <a:rPr lang="en-GB" sz="1800" dirty="0">
                <a:latin typeface="Arial" panose="020B0604020202020204" pitchFamily="34" charset="0"/>
                <a:cs typeface="Arial" panose="020B0604020202020204" pitchFamily="34" charset="0"/>
              </a:rPr>
              <a:t>.</a:t>
            </a:r>
          </a:p>
        </p:txBody>
      </p:sp>
      <p:sp>
        <p:nvSpPr>
          <p:cNvPr id="2" name="Slide Number Placeholder 1"/>
          <p:cNvSpPr>
            <a:spLocks noGrp="1"/>
          </p:cNvSpPr>
          <p:nvPr>
            <p:ph type="sldNum" sz="quarter" idx="12"/>
          </p:nvPr>
        </p:nvSpPr>
        <p:spPr/>
        <p:txBody>
          <a:bodyPr/>
          <a:lstStyle/>
          <a:p>
            <a:fld id="{AD2E422D-0E65-4B81-9088-EA407164B4A1}" type="slidenum">
              <a:rPr lang="en-GB" smtClean="0"/>
              <a:t>6</a:t>
            </a:fld>
            <a:endParaRPr lang="en-GB" dirty="0"/>
          </a:p>
        </p:txBody>
      </p:sp>
      <p:sp>
        <p:nvSpPr>
          <p:cNvPr id="4" name="Title 3"/>
          <p:cNvSpPr>
            <a:spLocks noGrp="1"/>
          </p:cNvSpPr>
          <p:nvPr>
            <p:ph type="title" idx="4294967295"/>
          </p:nvPr>
        </p:nvSpPr>
        <p:spPr>
          <a:xfrm>
            <a:off x="366417" y="191183"/>
            <a:ext cx="7272338" cy="1100011"/>
          </a:xfrm>
          <a:prstGeom prst="rect">
            <a:avLst/>
          </a:prstGeom>
        </p:spPr>
        <p:txBody>
          <a:bodyPr>
            <a:noAutofit/>
          </a:bodyPr>
          <a:lstStyle/>
          <a:p>
            <a:r>
              <a:rPr lang="en-GB" sz="3600" b="1" dirty="0" smtClean="0"/>
              <a:t>Building assessments and regulations</a:t>
            </a:r>
            <a:endParaRPr lang="en-GB" sz="3600" b="1" dirty="0"/>
          </a:p>
        </p:txBody>
      </p:sp>
    </p:spTree>
    <p:extLst>
      <p:ext uri="{BB962C8B-B14F-4D97-AF65-F5344CB8AC3E}">
        <p14:creationId xmlns:p14="http://schemas.microsoft.com/office/powerpoint/2010/main" val="20748144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2279" t="18453" r="26821" b="14406"/>
          <a:stretch/>
        </p:blipFill>
        <p:spPr bwMode="auto">
          <a:xfrm>
            <a:off x="179512" y="854606"/>
            <a:ext cx="4746533" cy="5798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AD2E422D-0E65-4B81-9088-EA407164B4A1}" type="slidenum">
              <a:rPr lang="en-GB" smtClean="0"/>
              <a:t>7</a:t>
            </a:fld>
            <a:endParaRPr lang="en-GB" dirty="0"/>
          </a:p>
        </p:txBody>
      </p:sp>
      <p:sp>
        <p:nvSpPr>
          <p:cNvPr id="12" name="TextBox 11"/>
          <p:cNvSpPr txBox="1"/>
          <p:nvPr/>
        </p:nvSpPr>
        <p:spPr>
          <a:xfrm>
            <a:off x="590078" y="277120"/>
            <a:ext cx="7006258" cy="646331"/>
          </a:xfrm>
          <a:prstGeom prst="rect">
            <a:avLst/>
          </a:prstGeom>
          <a:noFill/>
        </p:spPr>
        <p:txBody>
          <a:bodyPr wrap="square" rtlCol="0">
            <a:spAutoFit/>
          </a:bodyPr>
          <a:lstStyle/>
          <a:p>
            <a:r>
              <a:rPr lang="en-US" sz="3600" b="1" dirty="0" smtClean="0">
                <a:latin typeface="Arial" pitchFamily="34" charset="0"/>
                <a:cs typeface="Arial" pitchFamily="34" charset="0"/>
              </a:rPr>
              <a:t>Methodology</a:t>
            </a:r>
            <a:endParaRPr lang="en-US" sz="4000" b="1" dirty="0">
              <a:latin typeface="Arial" pitchFamily="34" charset="0"/>
              <a:cs typeface="Arial" pitchFamily="34" charset="0"/>
            </a:endParaRPr>
          </a:p>
        </p:txBody>
      </p:sp>
      <p:sp>
        <p:nvSpPr>
          <p:cNvPr id="10" name="Rectangle 9"/>
          <p:cNvSpPr/>
          <p:nvPr/>
        </p:nvSpPr>
        <p:spPr>
          <a:xfrm>
            <a:off x="4499992" y="2132856"/>
            <a:ext cx="4355975" cy="3477875"/>
          </a:xfrm>
          <a:prstGeom prst="rect">
            <a:avLst/>
          </a:prstGeom>
        </p:spPr>
        <p:txBody>
          <a:bodyPr wrap="square">
            <a:spAutoFit/>
          </a:bodyPr>
          <a:lstStyle/>
          <a:p>
            <a:pPr marL="285750" indent="-285750">
              <a:buFont typeface="Arial" pitchFamily="34" charset="0"/>
              <a:buChar char="•"/>
            </a:pPr>
            <a:r>
              <a:rPr lang="en-GB" sz="2000" dirty="0">
                <a:latin typeface="Arial" pitchFamily="34" charset="0"/>
                <a:cs typeface="Arial" pitchFamily="34" charset="0"/>
              </a:rPr>
              <a:t>To analyse various </a:t>
            </a:r>
            <a:r>
              <a:rPr lang="en-GB" sz="2000" dirty="0" smtClean="0">
                <a:latin typeface="Arial" pitchFamily="34" charset="0"/>
                <a:cs typeface="Arial" pitchFamily="34" charset="0"/>
              </a:rPr>
              <a:t>façade innovations</a:t>
            </a:r>
            <a:r>
              <a:rPr lang="en-GB" sz="2000" dirty="0">
                <a:latin typeface="Arial" pitchFamily="34" charset="0"/>
                <a:cs typeface="Arial" pitchFamily="34" charset="0"/>
              </a:rPr>
              <a:t>, in order to improve the energy performance of buildings. </a:t>
            </a:r>
            <a:r>
              <a:rPr lang="en-GB" sz="2000" dirty="0" smtClean="0">
                <a:latin typeface="Arial" pitchFamily="34" charset="0"/>
                <a:cs typeface="Arial" pitchFamily="34" charset="0"/>
              </a:rPr>
              <a:t>The </a:t>
            </a:r>
            <a:r>
              <a:rPr lang="en-GB" sz="2000" dirty="0">
                <a:latin typeface="Arial" pitchFamily="34" charset="0"/>
                <a:cs typeface="Arial" pitchFamily="34" charset="0"/>
              </a:rPr>
              <a:t>options that are investigated include </a:t>
            </a:r>
            <a:r>
              <a:rPr lang="en-GB" sz="2000" dirty="0" smtClean="0">
                <a:latin typeface="Arial" pitchFamily="34" charset="0"/>
                <a:cs typeface="Arial" pitchFamily="34" charset="0"/>
              </a:rPr>
              <a:t>shading model and glazing model .</a:t>
            </a:r>
          </a:p>
          <a:p>
            <a:pPr marL="285750" indent="-285750">
              <a:buFont typeface="Arial" pitchFamily="34" charset="0"/>
              <a:buChar char="•"/>
            </a:pPr>
            <a:endParaRPr lang="en-GB" sz="2000" dirty="0">
              <a:latin typeface="Arial" pitchFamily="34" charset="0"/>
              <a:cs typeface="Arial" pitchFamily="34" charset="0"/>
            </a:endParaRPr>
          </a:p>
          <a:p>
            <a:pPr marL="285750" indent="-285750">
              <a:buFont typeface="Arial" pitchFamily="34" charset="0"/>
              <a:buChar char="•"/>
            </a:pPr>
            <a:r>
              <a:rPr lang="en-GB" sz="2000" dirty="0" smtClean="0">
                <a:latin typeface="Arial" pitchFamily="34" charset="0"/>
                <a:cs typeface="Arial" pitchFamily="34" charset="0"/>
              </a:rPr>
              <a:t>The </a:t>
            </a:r>
            <a:r>
              <a:rPr lang="en-GB" sz="2000" dirty="0">
                <a:latin typeface="Arial" pitchFamily="34" charset="0"/>
                <a:cs typeface="Arial" pitchFamily="34" charset="0"/>
              </a:rPr>
              <a:t>aim is to determine the most efficient option for dynamic façade applications and make suggestions for efficient utilization.    </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248941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2372" y="2502007"/>
            <a:ext cx="4284428" cy="301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323528" y="785489"/>
            <a:ext cx="7254552" cy="646331"/>
          </a:xfrm>
          <a:prstGeom prst="rect">
            <a:avLst/>
          </a:prstGeom>
          <a:noFill/>
        </p:spPr>
        <p:txBody>
          <a:bodyPr wrap="square" rtlCol="0">
            <a:spAutoFit/>
          </a:bodyPr>
          <a:lstStyle/>
          <a:p>
            <a:r>
              <a:rPr lang="fr-FR" sz="3600" b="1" dirty="0" smtClean="0"/>
              <a:t>Locations and Climate Types</a:t>
            </a:r>
            <a:endParaRPr lang="fr-FR" sz="3600" b="1" dirty="0"/>
          </a:p>
        </p:txBody>
      </p:sp>
      <p:sp>
        <p:nvSpPr>
          <p:cNvPr id="3" name="ZoneTexte 2"/>
          <p:cNvSpPr txBox="1"/>
          <p:nvPr/>
        </p:nvSpPr>
        <p:spPr>
          <a:xfrm>
            <a:off x="323528" y="1546008"/>
            <a:ext cx="4392488" cy="5847755"/>
          </a:xfrm>
          <a:prstGeom prst="rect">
            <a:avLst/>
          </a:prstGeom>
          <a:noFill/>
        </p:spPr>
        <p:txBody>
          <a:bodyPr wrap="square" rtlCol="0">
            <a:spAutoFit/>
          </a:bodyPr>
          <a:lstStyle/>
          <a:p>
            <a:endParaRPr lang="fr-FR" sz="2000" dirty="0" smtClean="0">
              <a:latin typeface="Arial" pitchFamily="34" charset="0"/>
              <a:cs typeface="Arial" pitchFamily="34" charset="0"/>
            </a:endParaRPr>
          </a:p>
          <a:p>
            <a:pPr marL="285750" indent="-285750">
              <a:buFont typeface="Arial" pitchFamily="34" charset="0"/>
              <a:buChar char="•"/>
            </a:pPr>
            <a:r>
              <a:rPr lang="fr-FR" sz="2000" b="1" dirty="0" smtClean="0">
                <a:latin typeface="Arial" pitchFamily="34" charset="0"/>
                <a:cs typeface="Arial" pitchFamily="34" charset="0"/>
              </a:rPr>
              <a:t>Dijon, France</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Temperate</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climate</a:t>
            </a:r>
            <a:r>
              <a:rPr lang="fr-FR" sz="2000" dirty="0" smtClean="0">
                <a:latin typeface="Arial" pitchFamily="34" charset="0"/>
                <a:cs typeface="Arial" pitchFamily="34" charset="0"/>
              </a:rPr>
              <a:t>, hot </a:t>
            </a:r>
            <a:r>
              <a:rPr lang="fr-FR" sz="2000" dirty="0" err="1" smtClean="0">
                <a:latin typeface="Arial" pitchFamily="34" charset="0"/>
                <a:cs typeface="Arial" pitchFamily="34" charset="0"/>
              </a:rPr>
              <a:t>summer</a:t>
            </a:r>
            <a:r>
              <a:rPr lang="fr-FR" sz="2000" dirty="0" smtClean="0">
                <a:latin typeface="Arial" pitchFamily="34" charset="0"/>
                <a:cs typeface="Arial" pitchFamily="34" charset="0"/>
              </a:rPr>
              <a:t> and cold </a:t>
            </a:r>
            <a:r>
              <a:rPr lang="fr-FR" sz="2000" dirty="0" err="1" smtClean="0">
                <a:latin typeface="Arial" pitchFamily="34" charset="0"/>
                <a:cs typeface="Arial" pitchFamily="34" charset="0"/>
              </a:rPr>
              <a:t>winter</a:t>
            </a:r>
            <a:r>
              <a:rPr lang="fr-FR" sz="2000" dirty="0">
                <a:latin typeface="Arial" pitchFamily="34" charset="0"/>
                <a:cs typeface="Arial" pitchFamily="34" charset="0"/>
              </a:rPr>
              <a:t> </a:t>
            </a:r>
            <a:r>
              <a:rPr lang="el-GR" sz="2000" dirty="0" smtClean="0">
                <a:latin typeface="Arial" pitchFamily="34" charset="0"/>
                <a:cs typeface="Arial" pitchFamily="34" charset="0"/>
              </a:rPr>
              <a:t>Δ</a:t>
            </a:r>
            <a:r>
              <a:rPr lang="fr-FR" sz="2000" dirty="0" smtClean="0">
                <a:latin typeface="Arial" pitchFamily="34" charset="0"/>
                <a:cs typeface="Arial" pitchFamily="34" charset="0"/>
              </a:rPr>
              <a:t>T(</a:t>
            </a:r>
            <a:r>
              <a:rPr lang="fr-FR" sz="2000" dirty="0" err="1" smtClean="0">
                <a:latin typeface="Arial" pitchFamily="34" charset="0"/>
                <a:cs typeface="Arial" pitchFamily="34" charset="0"/>
              </a:rPr>
              <a:t>winter</a:t>
            </a:r>
            <a:r>
              <a:rPr lang="fr-FR" sz="2000" dirty="0" smtClean="0">
                <a:latin typeface="Arial" pitchFamily="34" charset="0"/>
                <a:cs typeface="Arial" pitchFamily="34" charset="0"/>
              </a:rPr>
              <a:t>/</a:t>
            </a:r>
            <a:r>
              <a:rPr lang="fr-FR" sz="2000" dirty="0" err="1" smtClean="0">
                <a:latin typeface="Arial" pitchFamily="34" charset="0"/>
                <a:cs typeface="Arial" pitchFamily="34" charset="0"/>
              </a:rPr>
              <a:t>summer</a:t>
            </a:r>
            <a:r>
              <a:rPr lang="fr-FR" sz="2000" dirty="0" smtClean="0">
                <a:latin typeface="Arial" pitchFamily="34" charset="0"/>
                <a:cs typeface="Arial" pitchFamily="34" charset="0"/>
              </a:rPr>
              <a:t>) = 40°C</a:t>
            </a:r>
          </a:p>
          <a:p>
            <a:endParaRPr lang="fr-FR" sz="2000" dirty="0" smtClean="0">
              <a:latin typeface="Arial" pitchFamily="34" charset="0"/>
              <a:cs typeface="Arial" pitchFamily="34" charset="0"/>
            </a:endParaRPr>
          </a:p>
          <a:p>
            <a:pPr marL="285750" indent="-285750">
              <a:buFont typeface="Arial" pitchFamily="34" charset="0"/>
              <a:buChar char="•"/>
            </a:pPr>
            <a:r>
              <a:rPr lang="fr-FR" sz="2000" b="1" dirty="0" err="1" smtClean="0">
                <a:latin typeface="Arial" pitchFamily="34" charset="0"/>
                <a:cs typeface="Arial" pitchFamily="34" charset="0"/>
              </a:rPr>
              <a:t>Cairo</a:t>
            </a:r>
            <a:r>
              <a:rPr lang="fr-FR" sz="2000" b="1" dirty="0" smtClean="0">
                <a:latin typeface="Arial" pitchFamily="34" charset="0"/>
                <a:cs typeface="Arial" pitchFamily="34" charset="0"/>
              </a:rPr>
              <a:t>, </a:t>
            </a:r>
            <a:r>
              <a:rPr lang="fr-FR" sz="2000" b="1" dirty="0" err="1" smtClean="0">
                <a:latin typeface="Arial" pitchFamily="34" charset="0"/>
                <a:cs typeface="Arial" pitchFamily="34" charset="0"/>
              </a:rPr>
              <a:t>Egypt</a:t>
            </a:r>
            <a:r>
              <a:rPr lang="fr-FR" sz="2000" b="1" dirty="0" smtClean="0">
                <a:latin typeface="Arial" pitchFamily="34" charset="0"/>
                <a:cs typeface="Arial" pitchFamily="34" charset="0"/>
              </a:rPr>
              <a:t>: </a:t>
            </a:r>
            <a:r>
              <a:rPr lang="fr-FR" sz="2000" dirty="0" smtClean="0">
                <a:latin typeface="Arial" pitchFamily="34" charset="0"/>
                <a:cs typeface="Arial" pitchFamily="34" charset="0"/>
              </a:rPr>
              <a:t>Hot </a:t>
            </a:r>
            <a:r>
              <a:rPr lang="fr-FR" sz="2000" dirty="0" err="1" smtClean="0">
                <a:latin typeface="Arial" pitchFamily="34" charset="0"/>
                <a:cs typeface="Arial" pitchFamily="34" charset="0"/>
              </a:rPr>
              <a:t>desert</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climate</a:t>
            </a:r>
            <a:r>
              <a:rPr lang="fr-FR" sz="2000" dirty="0" smtClean="0">
                <a:latin typeface="Arial" pitchFamily="34" charset="0"/>
                <a:cs typeface="Arial" pitchFamily="34" charset="0"/>
              </a:rPr>
              <a:t>, hot </a:t>
            </a:r>
            <a:r>
              <a:rPr lang="fr-FR" sz="2000" dirty="0" err="1" smtClean="0">
                <a:latin typeface="Arial" pitchFamily="34" charset="0"/>
                <a:cs typeface="Arial" pitchFamily="34" charset="0"/>
              </a:rPr>
              <a:t>during</a:t>
            </a:r>
            <a:r>
              <a:rPr lang="fr-FR" sz="2000" dirty="0" smtClean="0">
                <a:latin typeface="Arial" pitchFamily="34" charset="0"/>
                <a:cs typeface="Arial" pitchFamily="34" charset="0"/>
              </a:rPr>
              <a:t> the </a:t>
            </a:r>
            <a:r>
              <a:rPr lang="fr-FR" sz="2000" dirty="0" err="1" smtClean="0">
                <a:latin typeface="Arial" pitchFamily="34" charset="0"/>
                <a:cs typeface="Arial" pitchFamily="34" charset="0"/>
              </a:rPr>
              <a:t>day</a:t>
            </a:r>
            <a:r>
              <a:rPr lang="fr-FR" sz="2000" dirty="0" smtClean="0">
                <a:latin typeface="Arial" pitchFamily="34" charset="0"/>
                <a:cs typeface="Arial" pitchFamily="34" charset="0"/>
              </a:rPr>
              <a:t> and cool </a:t>
            </a:r>
            <a:r>
              <a:rPr lang="fr-FR" sz="2000" dirty="0" err="1" smtClean="0">
                <a:latin typeface="Arial" pitchFamily="34" charset="0"/>
                <a:cs typeface="Arial" pitchFamily="34" charset="0"/>
              </a:rPr>
              <a:t>even</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freezing</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at</a:t>
            </a:r>
            <a:r>
              <a:rPr lang="fr-FR" sz="2000" dirty="0" smtClean="0">
                <a:latin typeface="Arial" pitchFamily="34" charset="0"/>
                <a:cs typeface="Arial" pitchFamily="34" charset="0"/>
              </a:rPr>
              <a:t> night due to important </a:t>
            </a:r>
            <a:r>
              <a:rPr lang="fr-FR" sz="2000" dirty="0" err="1" smtClean="0">
                <a:latin typeface="Arial" pitchFamily="34" charset="0"/>
                <a:cs typeface="Arial" pitchFamily="34" charset="0"/>
              </a:rPr>
              <a:t>solar</a:t>
            </a:r>
            <a:r>
              <a:rPr lang="fr-FR" sz="2000" dirty="0" smtClean="0">
                <a:latin typeface="Arial" pitchFamily="34" charset="0"/>
                <a:cs typeface="Arial" pitchFamily="34" charset="0"/>
              </a:rPr>
              <a:t> radiation </a:t>
            </a:r>
            <a:r>
              <a:rPr lang="fr-FR" sz="2000" dirty="0" err="1" smtClean="0">
                <a:latin typeface="Arial" pitchFamily="34" charset="0"/>
                <a:cs typeface="Arial" pitchFamily="34" charset="0"/>
              </a:rPr>
              <a:t>loss</a:t>
            </a:r>
            <a:endParaRPr lang="fr-FR" sz="2000" dirty="0" smtClean="0">
              <a:latin typeface="Arial" pitchFamily="34" charset="0"/>
              <a:cs typeface="Arial" pitchFamily="34" charset="0"/>
            </a:endParaRPr>
          </a:p>
          <a:p>
            <a:endParaRPr lang="fr-FR" sz="2000" dirty="0" smtClean="0">
              <a:latin typeface="Arial" pitchFamily="34" charset="0"/>
              <a:cs typeface="Arial" pitchFamily="34" charset="0"/>
            </a:endParaRPr>
          </a:p>
          <a:p>
            <a:pPr marL="285750" indent="-285750">
              <a:buFont typeface="Arial" pitchFamily="34" charset="0"/>
              <a:buChar char="•"/>
            </a:pPr>
            <a:r>
              <a:rPr lang="fr-FR" sz="2000" b="1" dirty="0" smtClean="0">
                <a:latin typeface="Arial" pitchFamily="34" charset="0"/>
                <a:cs typeface="Arial" pitchFamily="34" charset="0"/>
              </a:rPr>
              <a:t>Singapore : </a:t>
            </a:r>
            <a:r>
              <a:rPr lang="fr-FR" sz="2000" dirty="0" err="1" smtClean="0">
                <a:latin typeface="Arial" pitchFamily="34" charset="0"/>
                <a:cs typeface="Arial" pitchFamily="34" charset="0"/>
              </a:rPr>
              <a:t>Humid</a:t>
            </a:r>
            <a:r>
              <a:rPr lang="fr-FR" sz="2000" dirty="0" smtClean="0">
                <a:latin typeface="Arial" pitchFamily="34" charset="0"/>
                <a:cs typeface="Arial" pitchFamily="34" charset="0"/>
              </a:rPr>
              <a:t> subtropical </a:t>
            </a:r>
            <a:r>
              <a:rPr lang="fr-FR" sz="2000" dirty="0" err="1" smtClean="0">
                <a:latin typeface="Arial" pitchFamily="34" charset="0"/>
                <a:cs typeface="Arial" pitchFamily="34" charset="0"/>
              </a:rPr>
              <a:t>climate</a:t>
            </a:r>
            <a:r>
              <a:rPr lang="fr-FR" sz="2000" dirty="0" smtClean="0">
                <a:latin typeface="Arial" pitchFamily="34" charset="0"/>
                <a:cs typeface="Arial" pitchFamily="34" charset="0"/>
              </a:rPr>
              <a:t>, hot and </a:t>
            </a:r>
            <a:r>
              <a:rPr lang="fr-FR" sz="2000" dirty="0" err="1" smtClean="0">
                <a:latin typeface="Arial" pitchFamily="34" charset="0"/>
                <a:cs typeface="Arial" pitchFamily="34" charset="0"/>
              </a:rPr>
              <a:t>humid</a:t>
            </a:r>
            <a:r>
              <a:rPr lang="fr-FR" sz="2000" dirty="0" smtClean="0">
                <a:latin typeface="Arial" pitchFamily="34" charset="0"/>
                <a:cs typeface="Arial" pitchFamily="34" charset="0"/>
              </a:rPr>
              <a:t> </a:t>
            </a:r>
            <a:r>
              <a:rPr lang="fr-FR" sz="2000" dirty="0" err="1" smtClean="0">
                <a:latin typeface="Arial" pitchFamily="34" charset="0"/>
                <a:cs typeface="Arial" pitchFamily="34" charset="0"/>
              </a:rPr>
              <a:t>climate</a:t>
            </a:r>
            <a:endParaRPr lang="fr-FR" sz="2000" dirty="0" smtClean="0">
              <a:latin typeface="Arial" pitchFamily="34" charset="0"/>
              <a:cs typeface="Arial" pitchFamily="34" charset="0"/>
            </a:endParaRPr>
          </a:p>
          <a:p>
            <a:pPr marL="285750" indent="-285750">
              <a:buFont typeface="Arial" pitchFamily="34" charset="0"/>
              <a:buChar char="•"/>
            </a:pPr>
            <a:endParaRPr lang="fr-FR" sz="2000" dirty="0">
              <a:latin typeface="Arial" pitchFamily="34" charset="0"/>
              <a:cs typeface="Arial" pitchFamily="34" charset="0"/>
            </a:endParaRPr>
          </a:p>
          <a:p>
            <a:r>
              <a:rPr lang="fr-FR" sz="2000" dirty="0" smtClean="0">
                <a:latin typeface="Arial" pitchFamily="34" charset="0"/>
                <a:cs typeface="Arial" pitchFamily="34" charset="0"/>
              </a:rPr>
              <a:t>3 </a:t>
            </a:r>
            <a:r>
              <a:rPr lang="fr-FR" sz="2000" dirty="0">
                <a:latin typeface="Arial" pitchFamily="34" charset="0"/>
                <a:cs typeface="Arial" pitchFamily="34" charset="0"/>
              </a:rPr>
              <a:t>Locations in </a:t>
            </a:r>
            <a:r>
              <a:rPr lang="fr-FR" sz="2000" dirty="0" err="1">
                <a:latin typeface="Arial" pitchFamily="34" charset="0"/>
                <a:cs typeface="Arial" pitchFamily="34" charset="0"/>
              </a:rPr>
              <a:t>different</a:t>
            </a:r>
            <a:r>
              <a:rPr lang="fr-FR" sz="2000" dirty="0">
                <a:latin typeface="Arial" pitchFamily="34" charset="0"/>
                <a:cs typeface="Arial" pitchFamily="34" charset="0"/>
              </a:rPr>
              <a:t> continents:  Europe,  </a:t>
            </a:r>
            <a:r>
              <a:rPr lang="fr-FR" sz="2000" dirty="0" err="1">
                <a:latin typeface="Arial" pitchFamily="34" charset="0"/>
                <a:cs typeface="Arial" pitchFamily="34" charset="0"/>
              </a:rPr>
              <a:t>North</a:t>
            </a:r>
            <a:r>
              <a:rPr lang="fr-FR" sz="2000" dirty="0">
                <a:latin typeface="Arial" pitchFamily="34" charset="0"/>
                <a:cs typeface="Arial" pitchFamily="34" charset="0"/>
              </a:rPr>
              <a:t> </a:t>
            </a:r>
            <a:r>
              <a:rPr lang="fr-FR" sz="2000" dirty="0" err="1" smtClean="0">
                <a:latin typeface="Arial" pitchFamily="34" charset="0"/>
                <a:cs typeface="Arial" pitchFamily="34" charset="0"/>
              </a:rPr>
              <a:t>Asia</a:t>
            </a:r>
            <a:r>
              <a:rPr lang="fr-FR" sz="2000" dirty="0" smtClean="0">
                <a:latin typeface="Arial" pitchFamily="34" charset="0"/>
                <a:cs typeface="Arial" pitchFamily="34" charset="0"/>
              </a:rPr>
              <a:t> and </a:t>
            </a:r>
            <a:r>
              <a:rPr lang="fr-FR" sz="2000" dirty="0" err="1" smtClean="0">
                <a:latin typeface="Arial" pitchFamily="34" charset="0"/>
                <a:cs typeface="Arial" pitchFamily="34" charset="0"/>
              </a:rPr>
              <a:t>Africa</a:t>
            </a:r>
            <a:endParaRPr lang="fr-FR" sz="2000" dirty="0">
              <a:latin typeface="Arial" pitchFamily="34" charset="0"/>
              <a:cs typeface="Arial" pitchFamily="34" charset="0"/>
            </a:endParaRPr>
          </a:p>
          <a:p>
            <a:endParaRPr lang="fr-FR" sz="2000" dirty="0" smtClean="0">
              <a:latin typeface="Arial" pitchFamily="34" charset="0"/>
              <a:cs typeface="Arial" pitchFamily="34" charset="0"/>
            </a:endParaRPr>
          </a:p>
          <a:p>
            <a:endParaRPr lang="fr-FR" dirty="0" smtClean="0">
              <a:latin typeface="Arial" pitchFamily="34" charset="0"/>
              <a:cs typeface="Arial" pitchFamily="34" charset="0"/>
            </a:endParaRPr>
          </a:p>
          <a:p>
            <a:pPr marL="285750" indent="-285750">
              <a:buFont typeface="Arial" pitchFamily="34" charset="0"/>
              <a:buChar char="•"/>
            </a:pPr>
            <a:endParaRPr lang="fr-FR" dirty="0" smtClean="0">
              <a:latin typeface="Arial" pitchFamily="34" charset="0"/>
              <a:cs typeface="Arial" pitchFamily="34" charset="0"/>
            </a:endParaRPr>
          </a:p>
          <a:p>
            <a:pPr marL="285750" indent="-285750">
              <a:buFont typeface="Arial" pitchFamily="34" charset="0"/>
              <a:buChar char="•"/>
            </a:pPr>
            <a:endParaRPr lang="fr-FR" dirty="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AD2E422D-0E65-4B81-9088-EA407164B4A1}" type="slidenum">
              <a:rPr lang="en-GB" smtClean="0"/>
              <a:t>8</a:t>
            </a:fld>
            <a:endParaRPr lang="en-GB" dirty="0"/>
          </a:p>
        </p:txBody>
      </p:sp>
    </p:spTree>
    <p:extLst>
      <p:ext uri="{BB962C8B-B14F-4D97-AF65-F5344CB8AC3E}">
        <p14:creationId xmlns:p14="http://schemas.microsoft.com/office/powerpoint/2010/main" val="7299089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8361" y="2084284"/>
            <a:ext cx="3088230" cy="1587566"/>
          </a:xfrm>
          <a:prstGeom prst="rect">
            <a:avLst/>
          </a:prstGeom>
        </p:spPr>
      </p:pic>
      <p:sp>
        <p:nvSpPr>
          <p:cNvPr id="3" name="Subtitle 2"/>
          <p:cNvSpPr>
            <a:spLocks noGrp="1"/>
          </p:cNvSpPr>
          <p:nvPr>
            <p:ph type="body" orient="vert" idx="1"/>
          </p:nvPr>
        </p:nvSpPr>
        <p:spPr>
          <a:xfrm rot="16200000">
            <a:off x="875095" y="1115566"/>
            <a:ext cx="4583536" cy="5112570"/>
          </a:xfrm>
        </p:spPr>
        <p:txBody>
          <a:bodyPr>
            <a:noAutofit/>
          </a:bodyPr>
          <a:lstStyle/>
          <a:p>
            <a:pPr marL="457200" indent="-457200">
              <a:buFont typeface="Arial" panose="020B0604020202020204" pitchFamily="34" charset="0"/>
              <a:buChar char="•"/>
            </a:pPr>
            <a:r>
              <a:rPr lang="en-GB" sz="2000" dirty="0">
                <a:solidFill>
                  <a:schemeClr val="tx1">
                    <a:lumMod val="95000"/>
                    <a:lumOff val="5000"/>
                  </a:schemeClr>
                </a:solidFill>
              </a:rPr>
              <a:t>Climate: Abu </a:t>
            </a:r>
            <a:r>
              <a:rPr lang="en-GB" sz="2000" dirty="0" smtClean="0">
                <a:solidFill>
                  <a:schemeClr val="tx1">
                    <a:lumMod val="95000"/>
                    <a:lumOff val="5000"/>
                  </a:schemeClr>
                </a:solidFill>
              </a:rPr>
              <a:t>Dhabi</a:t>
            </a:r>
          </a:p>
          <a:p>
            <a:pPr marL="457200" indent="-457200">
              <a:buFont typeface="Arial" panose="020B0604020202020204" pitchFamily="34" charset="0"/>
              <a:buChar char="•"/>
            </a:pPr>
            <a:r>
              <a:rPr lang="en-GB" sz="2000" dirty="0" smtClean="0">
                <a:solidFill>
                  <a:schemeClr val="tx1">
                    <a:lumMod val="95000"/>
                    <a:lumOff val="5000"/>
                  </a:schemeClr>
                </a:solidFill>
              </a:rPr>
              <a:t>Latitude: 24.43</a:t>
            </a:r>
            <a:r>
              <a:rPr lang="en-GB" sz="2000" baseline="30000" dirty="0" smtClean="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O</a:t>
            </a:r>
          </a:p>
          <a:p>
            <a:pPr marL="457200" indent="-457200">
              <a:buFont typeface="Arial" panose="020B0604020202020204" pitchFamily="34" charset="0"/>
              <a:buChar char="•"/>
            </a:pPr>
            <a:r>
              <a:rPr lang="en-GB" sz="2000" dirty="0" smtClean="0">
                <a:solidFill>
                  <a:schemeClr val="tx1">
                    <a:lumMod val="95000"/>
                    <a:lumOff val="5000"/>
                  </a:schemeClr>
                </a:solidFill>
              </a:rPr>
              <a:t>Hot desert</a:t>
            </a:r>
          </a:p>
          <a:p>
            <a:pPr marL="457200" indent="-457200">
              <a:buFont typeface="Arial" panose="020B0604020202020204" pitchFamily="34" charset="0"/>
              <a:buChar char="•"/>
            </a:pPr>
            <a:r>
              <a:rPr lang="en-GB" sz="2000" dirty="0" smtClean="0">
                <a:solidFill>
                  <a:schemeClr val="tx1">
                    <a:lumMod val="95000"/>
                    <a:lumOff val="5000"/>
                  </a:schemeClr>
                </a:solidFill>
              </a:rPr>
              <a:t>Between June and September, the months are hot and humid</a:t>
            </a:r>
          </a:p>
          <a:p>
            <a:pPr marL="457200" indent="-457200">
              <a:buFont typeface="Arial" panose="020B0604020202020204" pitchFamily="34" charset="0"/>
              <a:buChar char="•"/>
            </a:pPr>
            <a:r>
              <a:rPr lang="en-GB" sz="2000" dirty="0">
                <a:solidFill>
                  <a:schemeClr val="tx1">
                    <a:lumMod val="95000"/>
                    <a:lumOff val="5000"/>
                  </a:schemeClr>
                </a:solidFill>
              </a:rPr>
              <a:t>The cooler season spans from November to </a:t>
            </a:r>
            <a:r>
              <a:rPr lang="en-GB" sz="2000" dirty="0" smtClean="0">
                <a:solidFill>
                  <a:schemeClr val="tx1">
                    <a:lumMod val="95000"/>
                    <a:lumOff val="5000"/>
                  </a:schemeClr>
                </a:solidFill>
              </a:rPr>
              <a:t>March</a:t>
            </a:r>
            <a:endParaRPr lang="en-GB" sz="2000" dirty="0">
              <a:solidFill>
                <a:schemeClr val="tx1">
                  <a:lumMod val="95000"/>
                  <a:lumOff val="5000"/>
                </a:schemeClr>
              </a:solidFill>
            </a:endParaRPr>
          </a:p>
          <a:p>
            <a:pPr marL="457200" indent="-457200" algn="just"/>
            <a:r>
              <a:rPr lang="en-GB" sz="2000" dirty="0">
                <a:solidFill>
                  <a:schemeClr val="tx1">
                    <a:lumMod val="95000"/>
                    <a:lumOff val="5000"/>
                  </a:schemeClr>
                </a:solidFill>
              </a:rPr>
              <a:t>Big cooling requirements during the entire year</a:t>
            </a:r>
          </a:p>
          <a:p>
            <a:pPr marL="457200" indent="-457200" algn="just"/>
            <a:r>
              <a:rPr lang="en-GB" sz="2000" dirty="0">
                <a:solidFill>
                  <a:schemeClr val="tx1">
                    <a:lumMod val="95000"/>
                    <a:lumOff val="5000"/>
                  </a:schemeClr>
                </a:solidFill>
              </a:rPr>
              <a:t>Maximum temperature spans from 28 to 47 degrees</a:t>
            </a:r>
          </a:p>
          <a:p>
            <a:pPr marL="457200" indent="-457200" algn="just"/>
            <a:r>
              <a:rPr lang="en-GB" sz="2000" dirty="0">
                <a:solidFill>
                  <a:schemeClr val="tx1">
                    <a:lumMod val="95000"/>
                    <a:lumOff val="5000"/>
                  </a:schemeClr>
                </a:solidFill>
              </a:rPr>
              <a:t>More suitable for shading and smart glazing</a:t>
            </a:r>
            <a:endParaRPr lang="en-GB" sz="2000" dirty="0"/>
          </a:p>
          <a:p>
            <a:pPr marL="457200" indent="-457200">
              <a:buFont typeface="Arial" panose="020B0604020202020204" pitchFamily="34" charset="0"/>
              <a:buChar char="•"/>
            </a:pPr>
            <a:endParaRPr lang="en-GB" sz="2000" dirty="0" smtClean="0">
              <a:solidFill>
                <a:schemeClr val="tx1">
                  <a:lumMod val="95000"/>
                  <a:lumOff val="5000"/>
                </a:schemeClr>
              </a:solidFill>
            </a:endParaRPr>
          </a:p>
          <a:p>
            <a:pPr marL="457200" indent="-457200">
              <a:buFont typeface="Arial" panose="020B0604020202020204" pitchFamily="34" charset="0"/>
              <a:buChar char="•"/>
            </a:pPr>
            <a:endParaRPr lang="en-GB" sz="2800" dirty="0"/>
          </a:p>
        </p:txBody>
      </p:sp>
      <p:sp>
        <p:nvSpPr>
          <p:cNvPr id="2" name="Title 1"/>
          <p:cNvSpPr>
            <a:spLocks noGrp="1"/>
          </p:cNvSpPr>
          <p:nvPr>
            <p:ph type="ctrTitle" idx="4294967295"/>
          </p:nvPr>
        </p:nvSpPr>
        <p:spPr>
          <a:xfrm>
            <a:off x="600574" y="494162"/>
            <a:ext cx="8062913" cy="687387"/>
          </a:xfrm>
          <a:prstGeom prst="rect">
            <a:avLst/>
          </a:prstGeom>
        </p:spPr>
        <p:txBody>
          <a:bodyPr/>
          <a:lstStyle/>
          <a:p>
            <a:r>
              <a:rPr lang="en-GB" sz="3600" b="1" dirty="0" smtClean="0"/>
              <a:t>Climatic Zones</a:t>
            </a:r>
            <a:endParaRPr lang="en-GB" sz="3600" b="1" dirty="0"/>
          </a:p>
        </p:txBody>
      </p:sp>
      <p:sp>
        <p:nvSpPr>
          <p:cNvPr id="6" name="Slide Number Placeholder 5"/>
          <p:cNvSpPr>
            <a:spLocks noGrp="1"/>
          </p:cNvSpPr>
          <p:nvPr>
            <p:ph type="sldNum" sz="quarter" idx="12"/>
          </p:nvPr>
        </p:nvSpPr>
        <p:spPr/>
        <p:txBody>
          <a:bodyPr/>
          <a:lstStyle/>
          <a:p>
            <a:fld id="{AD2E422D-0E65-4B81-9088-EA407164B4A1}" type="slidenum">
              <a:rPr lang="en-GB" smtClean="0"/>
              <a:t>9</a:t>
            </a:fld>
            <a:endParaRPr lang="en-GB" dirty="0"/>
          </a:p>
        </p:txBody>
      </p:sp>
    </p:spTree>
    <p:extLst>
      <p:ext uri="{BB962C8B-B14F-4D97-AF65-F5344CB8AC3E}">
        <p14:creationId xmlns:p14="http://schemas.microsoft.com/office/powerpoint/2010/main" val="13960249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7763</TotalTime>
  <Words>3841</Words>
  <Application>Microsoft Office PowerPoint</Application>
  <PresentationFormat>On-screen Show (4:3)</PresentationFormat>
  <Paragraphs>492</Paragraphs>
  <Slides>30</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Times New Roman</vt:lpstr>
      <vt:lpstr>Wingdings</vt:lpstr>
      <vt:lpstr>Office Theme</vt:lpstr>
      <vt:lpstr>PowerPoint Presentation</vt:lpstr>
      <vt:lpstr>PowerPoint Presentation</vt:lpstr>
      <vt:lpstr>PowerPoint Presentation</vt:lpstr>
      <vt:lpstr>Objectives</vt:lpstr>
      <vt:lpstr>Existing dynamic facade technologies</vt:lpstr>
      <vt:lpstr>Building assessments and regulations</vt:lpstr>
      <vt:lpstr>PowerPoint Presentation</vt:lpstr>
      <vt:lpstr>PowerPoint Presentation</vt:lpstr>
      <vt:lpstr>Climatic Zones</vt:lpstr>
      <vt:lpstr>ESP-r base case model </vt:lpstr>
      <vt:lpstr>PowerPoint Presentation</vt:lpstr>
      <vt:lpstr>PowerPoint Presentation</vt:lpstr>
      <vt:lpstr>PowerPoint Presentation</vt:lpstr>
      <vt:lpstr>PowerPoint Presentation</vt:lpstr>
      <vt:lpstr>PowerPoint Presentation</vt:lpstr>
      <vt:lpstr>Horizontal shading (depth)</vt:lpstr>
      <vt:lpstr>PowerPoint Presentation</vt:lpstr>
      <vt:lpstr>Results of shading simulation</vt:lpstr>
      <vt:lpstr>Dynamic shading conclusions</vt:lpstr>
      <vt:lpstr>PowerPoint Presentation</vt:lpstr>
      <vt:lpstr>PowerPoint Presentation</vt:lpstr>
      <vt:lpstr>PowerPoint Presentation</vt:lpstr>
      <vt:lpstr>Glazing Systems Simulation</vt:lpstr>
      <vt:lpstr>PowerPoint Presentation</vt:lpstr>
      <vt:lpstr>PowerPoint Presentation</vt:lpstr>
      <vt:lpstr>PowerPoint Presentation</vt:lpstr>
      <vt:lpstr>PowerPoint Presentation</vt:lpstr>
      <vt:lpstr>Conclusion</vt:lpstr>
      <vt:lpstr>PowerPoint Presentation</vt:lpstr>
      <vt:lpstr>PowerPoint Presentation</vt:lpstr>
    </vt:vector>
  </TitlesOfParts>
  <Company>University of Strathclyde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Services</dc:creator>
  <cp:lastModifiedBy>Apostolis Kelepouris</cp:lastModifiedBy>
  <cp:revision>528</cp:revision>
  <dcterms:created xsi:type="dcterms:W3CDTF">2011-09-15T12:59:51Z</dcterms:created>
  <dcterms:modified xsi:type="dcterms:W3CDTF">2015-05-10T22:11:09Z</dcterms:modified>
</cp:coreProperties>
</file>