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13" r:id="rId2"/>
  </p:sldMasterIdLst>
  <p:notesMasterIdLst>
    <p:notesMasterId r:id="rId37"/>
  </p:notesMasterIdLst>
  <p:sldIdLst>
    <p:sldId id="311" r:id="rId3"/>
    <p:sldId id="312" r:id="rId4"/>
    <p:sldId id="361" r:id="rId5"/>
    <p:sldId id="400" r:id="rId6"/>
    <p:sldId id="394" r:id="rId7"/>
    <p:sldId id="387" r:id="rId8"/>
    <p:sldId id="388" r:id="rId9"/>
    <p:sldId id="389" r:id="rId10"/>
    <p:sldId id="390" r:id="rId11"/>
    <p:sldId id="391" r:id="rId12"/>
    <p:sldId id="365" r:id="rId13"/>
    <p:sldId id="366" r:id="rId14"/>
    <p:sldId id="367" r:id="rId15"/>
    <p:sldId id="368" r:id="rId16"/>
    <p:sldId id="369" r:id="rId17"/>
    <p:sldId id="370" r:id="rId18"/>
    <p:sldId id="397" r:id="rId19"/>
    <p:sldId id="398" r:id="rId20"/>
    <p:sldId id="371" r:id="rId21"/>
    <p:sldId id="372" r:id="rId22"/>
    <p:sldId id="374" r:id="rId23"/>
    <p:sldId id="403" r:id="rId24"/>
    <p:sldId id="375" r:id="rId25"/>
    <p:sldId id="376" r:id="rId26"/>
    <p:sldId id="378" r:id="rId27"/>
    <p:sldId id="377" r:id="rId28"/>
    <p:sldId id="381" r:id="rId29"/>
    <p:sldId id="399" r:id="rId30"/>
    <p:sldId id="382" r:id="rId31"/>
    <p:sldId id="402" r:id="rId32"/>
    <p:sldId id="383" r:id="rId33"/>
    <p:sldId id="396" r:id="rId34"/>
    <p:sldId id="385" r:id="rId35"/>
    <p:sldId id="392" r:id="rId36"/>
  </p:sldIdLst>
  <p:sldSz cx="9144000" cy="6858000" type="screen4x3"/>
  <p:notesSz cx="6858000" cy="9144000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555"/>
    <a:srgbClr val="445248"/>
    <a:srgbClr val="CA5420"/>
    <a:srgbClr val="BA1306"/>
    <a:srgbClr val="CC0000"/>
    <a:srgbClr val="E16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5730" autoAdjust="0"/>
  </p:normalViewPr>
  <p:slideViewPr>
    <p:cSldViewPr snapToObjects="1">
      <p:cViewPr>
        <p:scale>
          <a:sx n="70" d="100"/>
          <a:sy n="70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zo\Documents\Uni\Postgrad\Group%20Project\Materials\BladeMaterialRootBending_Final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Stress Margin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Stress Margin</c:v>
          </c:tx>
          <c:invertIfNegative val="0"/>
          <c:cat>
            <c:strRef>
              <c:f>PROCESSES2!$AP$9:$AP$11</c:f>
              <c:strCache>
                <c:ptCount val="3"/>
                <c:pt idx="0">
                  <c:v>Alu</c:v>
                </c:pt>
                <c:pt idx="1">
                  <c:v>GRFP</c:v>
                </c:pt>
                <c:pt idx="2">
                  <c:v>CFRP</c:v>
                </c:pt>
              </c:strCache>
            </c:strRef>
          </c:cat>
          <c:val>
            <c:numRef>
              <c:f>PROCESSES2!$AS$9:$AS$11</c:f>
              <c:numCache>
                <c:formatCode>General</c:formatCode>
                <c:ptCount val="3"/>
                <c:pt idx="0">
                  <c:v>28.700000000000003</c:v>
                </c:pt>
                <c:pt idx="1">
                  <c:v>58.6</c:v>
                </c:pt>
                <c:pt idx="2">
                  <c:v>82.399999999999991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960000"/>
        <c:axId val="109166592"/>
      </c:barChart>
      <c:catAx>
        <c:axId val="10896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66592"/>
        <c:crosses val="autoZero"/>
        <c:auto val="1"/>
        <c:lblAlgn val="ctr"/>
        <c:lblOffset val="100"/>
        <c:noMultiLvlLbl val="0"/>
      </c:catAx>
      <c:valAx>
        <c:axId val="109166592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Stress Margin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8960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6" Type="http://schemas.openxmlformats.org/officeDocument/2006/relationships/image" Target="../media/image77.png"/><Relationship Id="rId5" Type="http://schemas.openxmlformats.org/officeDocument/2006/relationships/image" Target="../media/image72.png"/><Relationship Id="rId4" Type="http://schemas.openxmlformats.org/officeDocument/2006/relationships/image" Target="../media/image7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image" Target="../media/image73.png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3AA34-7126-4272-8701-7A826C41EE5E}" type="doc">
      <dgm:prSet loTypeId="urn:microsoft.com/office/officeart/2005/8/layout/hProcess4" loCatId="process" qsTypeId="urn:microsoft.com/office/officeart/2005/8/quickstyle/3d5" qsCatId="3D" csTypeId="urn:microsoft.com/office/officeart/2005/8/colors/accent1_2" csCatId="accent1" phldr="1"/>
      <dgm:spPr/>
    </dgm:pt>
    <dgm:pt modelId="{C40B5F2C-EFC3-4196-824E-BF654B99DF19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Wave/Tidal Interaction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153FC-F6E4-459A-86EB-F5A930F7B68F}" type="parTrans" cxnId="{60EB2DD2-B4CB-4ED9-807A-FDFC058719FB}">
      <dgm:prSet/>
      <dgm:spPr/>
      <dgm:t>
        <a:bodyPr/>
        <a:lstStyle/>
        <a:p>
          <a:endParaRPr lang="en-GB"/>
        </a:p>
      </dgm:t>
    </dgm:pt>
    <dgm:pt modelId="{68B810FF-8E0D-4BDD-9947-5A555556C847}" type="sibTrans" cxnId="{60EB2DD2-B4CB-4ED9-807A-FDFC058719FB}">
      <dgm:prSet/>
      <dgm:spPr/>
      <dgm:t>
        <a:bodyPr/>
        <a:lstStyle/>
        <a:p>
          <a:endParaRPr lang="en-GB"/>
        </a:p>
      </dgm:t>
    </dgm:pt>
    <dgm:pt modelId="{F8516456-AF3D-46E7-9313-E2298FAB41B2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Exceedance Curve Calculator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BA35A-78A3-4453-82D9-A2A42AF2B9F7}" type="parTrans" cxnId="{B25452AD-3BC0-4DBA-AB1F-F01146F2F73D}">
      <dgm:prSet/>
      <dgm:spPr/>
      <dgm:t>
        <a:bodyPr/>
        <a:lstStyle/>
        <a:p>
          <a:endParaRPr lang="en-GB"/>
        </a:p>
      </dgm:t>
    </dgm:pt>
    <dgm:pt modelId="{5EEDA394-2B00-41EC-B357-2335D48AA3C2}" type="sibTrans" cxnId="{B25452AD-3BC0-4DBA-AB1F-F01146F2F73D}">
      <dgm:prSet/>
      <dgm:spPr/>
      <dgm:t>
        <a:bodyPr/>
        <a:lstStyle/>
        <a:p>
          <a:endParaRPr lang="en-GB"/>
        </a:p>
      </dgm:t>
    </dgm:pt>
    <dgm:pt modelId="{F4AED23F-C845-4569-905A-C7301EC81F95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3369E4-1CE3-4373-AEBD-0B660C5B3DE6}" type="parTrans" cxnId="{50F3E0B6-3BFB-44AC-B9D3-D38E5A2DBA8E}">
      <dgm:prSet/>
      <dgm:spPr/>
      <dgm:t>
        <a:bodyPr/>
        <a:lstStyle/>
        <a:p>
          <a:endParaRPr lang="en-GB"/>
        </a:p>
      </dgm:t>
    </dgm:pt>
    <dgm:pt modelId="{E2411DAE-D569-4D73-A35B-6526F2F8ACB8}" type="sibTrans" cxnId="{50F3E0B6-3BFB-44AC-B9D3-D38E5A2DBA8E}">
      <dgm:prSet/>
      <dgm:spPr/>
      <dgm:t>
        <a:bodyPr/>
        <a:lstStyle/>
        <a:p>
          <a:endParaRPr lang="en-GB"/>
        </a:p>
      </dgm:t>
    </dgm:pt>
    <dgm:pt modelId="{5FFDF6B4-7630-4A4F-B9F3-B9426333E750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03A2D-DAED-48D8-A9B0-1DFA949FB149}" type="parTrans" cxnId="{90256075-4FAE-4A45-9F1B-B7A677E00242}">
      <dgm:prSet/>
      <dgm:spPr/>
      <dgm:t>
        <a:bodyPr/>
        <a:lstStyle/>
        <a:p>
          <a:endParaRPr lang="en-GB"/>
        </a:p>
      </dgm:t>
    </dgm:pt>
    <dgm:pt modelId="{0680ED58-ADFF-4DE7-867A-1DA7FCFE7D08}" type="sibTrans" cxnId="{90256075-4FAE-4A45-9F1B-B7A677E00242}">
      <dgm:prSet/>
      <dgm:spPr/>
      <dgm:t>
        <a:bodyPr/>
        <a:lstStyle/>
        <a:p>
          <a:endParaRPr lang="en-GB"/>
        </a:p>
      </dgm:t>
    </dgm:pt>
    <dgm:pt modelId="{42F70D7D-432F-4EB3-B870-CCE8E0D55B1F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Techno-Economic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B77D4-5AC1-4000-B652-185067ADE8DD}" type="parTrans" cxnId="{C79B2792-C4D4-4692-BC37-F2B3DC99EEEE}">
      <dgm:prSet/>
      <dgm:spPr/>
      <dgm:t>
        <a:bodyPr/>
        <a:lstStyle/>
        <a:p>
          <a:endParaRPr lang="en-GB"/>
        </a:p>
      </dgm:t>
    </dgm:pt>
    <dgm:pt modelId="{16048E8F-68AC-4056-9B03-FC5C1EBC8496}" type="sibTrans" cxnId="{C79B2792-C4D4-4692-BC37-F2B3DC99EEEE}">
      <dgm:prSet/>
      <dgm:spPr/>
      <dgm:t>
        <a:bodyPr/>
        <a:lstStyle/>
        <a:p>
          <a:endParaRPr lang="en-GB"/>
        </a:p>
      </dgm:t>
    </dgm:pt>
    <dgm:pt modelId="{FB4F7C8F-6666-4516-88B1-4804B853029C}" type="pres">
      <dgm:prSet presAssocID="{2B83AA34-7126-4272-8701-7A826C41EE5E}" presName="Name0" presStyleCnt="0">
        <dgm:presLayoutVars>
          <dgm:dir/>
          <dgm:animLvl val="lvl"/>
          <dgm:resizeHandles val="exact"/>
        </dgm:presLayoutVars>
      </dgm:prSet>
      <dgm:spPr/>
    </dgm:pt>
    <dgm:pt modelId="{A00B327C-AE2A-4980-9D85-679CED0EE93D}" type="pres">
      <dgm:prSet presAssocID="{2B83AA34-7126-4272-8701-7A826C41EE5E}" presName="tSp" presStyleCnt="0"/>
      <dgm:spPr/>
    </dgm:pt>
    <dgm:pt modelId="{1C6075C9-7995-4303-8888-F2BD3CE1CF19}" type="pres">
      <dgm:prSet presAssocID="{2B83AA34-7126-4272-8701-7A826C41EE5E}" presName="bSp" presStyleCnt="0"/>
      <dgm:spPr/>
    </dgm:pt>
    <dgm:pt modelId="{B2FCACB0-2999-44E0-A9C4-1E5E74A187AE}" type="pres">
      <dgm:prSet presAssocID="{2B83AA34-7126-4272-8701-7A826C41EE5E}" presName="process" presStyleCnt="0"/>
      <dgm:spPr/>
    </dgm:pt>
    <dgm:pt modelId="{0252383E-7783-40B0-A24B-F4C0AF832576}" type="pres">
      <dgm:prSet presAssocID="{C40B5F2C-EFC3-4196-824E-BF654B99DF19}" presName="composite1" presStyleCnt="0"/>
      <dgm:spPr/>
    </dgm:pt>
    <dgm:pt modelId="{B3E03392-B613-4D09-AA06-FCAD38CABD87}" type="pres">
      <dgm:prSet presAssocID="{C40B5F2C-EFC3-4196-824E-BF654B99DF19}" presName="dummyNode1" presStyleLbl="node1" presStyleIdx="0" presStyleCnt="5"/>
      <dgm:spPr/>
    </dgm:pt>
    <dgm:pt modelId="{1BE037CE-8519-4717-884D-52EC6C92138E}" type="pres">
      <dgm:prSet presAssocID="{C40B5F2C-EFC3-4196-824E-BF654B99DF19}" presName="childNode1" presStyleLbl="bgAcc1" presStyleIdx="0" presStyleCnt="5" custScaleY="14117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85B786-3872-4B36-B89B-9FEF146E2676}" type="pres">
      <dgm:prSet presAssocID="{C40B5F2C-EFC3-4196-824E-BF654B99DF19}" presName="childNode1tx" presStyleLbl="bgAcc1" presStyleIdx="0" presStyleCnt="5">
        <dgm:presLayoutVars>
          <dgm:bulletEnabled val="1"/>
        </dgm:presLayoutVars>
      </dgm:prSet>
      <dgm:spPr/>
    </dgm:pt>
    <dgm:pt modelId="{A4D4520B-D8C9-4A81-8C75-0E56B02343A1}" type="pres">
      <dgm:prSet presAssocID="{C40B5F2C-EFC3-4196-824E-BF654B99DF19}" presName="parentNode1" presStyleLbl="node1" presStyleIdx="0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F6811-912E-4E4F-9BCB-105780AE64C1}" type="pres">
      <dgm:prSet presAssocID="{C40B5F2C-EFC3-4196-824E-BF654B99DF19}" presName="connSite1" presStyleCnt="0"/>
      <dgm:spPr/>
    </dgm:pt>
    <dgm:pt modelId="{C7D7C7C8-EADE-4370-906A-1366F46EE06D}" type="pres">
      <dgm:prSet presAssocID="{68B810FF-8E0D-4BDD-9947-5A555556C847}" presName="Name9" presStyleLbl="sibTrans2D1" presStyleIdx="0" presStyleCnt="4"/>
      <dgm:spPr/>
      <dgm:t>
        <a:bodyPr/>
        <a:lstStyle/>
        <a:p>
          <a:endParaRPr lang="en-GB"/>
        </a:p>
      </dgm:t>
    </dgm:pt>
    <dgm:pt modelId="{EABAD566-6ED5-4B1D-B40A-52C6FB867722}" type="pres">
      <dgm:prSet presAssocID="{F8516456-AF3D-46E7-9313-E2298FAB41B2}" presName="composite2" presStyleCnt="0"/>
      <dgm:spPr/>
    </dgm:pt>
    <dgm:pt modelId="{B486E8A8-CF0C-4B78-BCB7-7922802ED54E}" type="pres">
      <dgm:prSet presAssocID="{F8516456-AF3D-46E7-9313-E2298FAB41B2}" presName="dummyNode2" presStyleLbl="node1" presStyleIdx="0" presStyleCnt="5"/>
      <dgm:spPr/>
    </dgm:pt>
    <dgm:pt modelId="{EAD4086F-3E73-47E2-A8DA-E31D89C11714}" type="pres">
      <dgm:prSet presAssocID="{F8516456-AF3D-46E7-9313-E2298FAB41B2}" presName="childNode2" presStyleLbl="bgAcc1" presStyleIdx="1" presStyleCnt="5" custScaleY="12919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86CCC4-ADB0-45F5-9748-51E105731B5A}" type="pres">
      <dgm:prSet presAssocID="{F8516456-AF3D-46E7-9313-E2298FAB41B2}" presName="childNode2tx" presStyleLbl="bgAcc1" presStyleIdx="1" presStyleCnt="5">
        <dgm:presLayoutVars>
          <dgm:bulletEnabled val="1"/>
        </dgm:presLayoutVars>
      </dgm:prSet>
      <dgm:spPr/>
    </dgm:pt>
    <dgm:pt modelId="{3CD82CB0-814A-4490-99C8-AA088F8314B2}" type="pres">
      <dgm:prSet presAssocID="{F8516456-AF3D-46E7-9313-E2298FAB41B2}" presName="parentNode2" presStyleLbl="node1" presStyleIdx="1" presStyleCnt="5" custScaleX="126645" custScaleY="1694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7FA1A-D549-4186-9E00-8DAA7F07D686}" type="pres">
      <dgm:prSet presAssocID="{F8516456-AF3D-46E7-9313-E2298FAB41B2}" presName="connSite2" presStyleCnt="0"/>
      <dgm:spPr/>
    </dgm:pt>
    <dgm:pt modelId="{47149CC7-FE23-4F66-8463-A87BEBA59C25}" type="pres">
      <dgm:prSet presAssocID="{5EEDA394-2B00-41EC-B357-2335D48AA3C2}" presName="Name18" presStyleLbl="sibTrans2D1" presStyleIdx="1" presStyleCnt="4"/>
      <dgm:spPr/>
      <dgm:t>
        <a:bodyPr/>
        <a:lstStyle/>
        <a:p>
          <a:endParaRPr lang="en-GB"/>
        </a:p>
      </dgm:t>
    </dgm:pt>
    <dgm:pt modelId="{643DC5D2-FF2C-4798-8DDE-C4FFF5811645}" type="pres">
      <dgm:prSet presAssocID="{F4AED23F-C845-4569-905A-C7301EC81F95}" presName="composite1" presStyleCnt="0"/>
      <dgm:spPr/>
    </dgm:pt>
    <dgm:pt modelId="{F22A076C-4784-4AA4-8861-4B93E63FB54E}" type="pres">
      <dgm:prSet presAssocID="{F4AED23F-C845-4569-905A-C7301EC81F95}" presName="dummyNode1" presStyleLbl="node1" presStyleIdx="1" presStyleCnt="5"/>
      <dgm:spPr/>
    </dgm:pt>
    <dgm:pt modelId="{44BCBA55-DE14-4F7C-8D35-BFA5BED3EB89}" type="pres">
      <dgm:prSet presAssocID="{F4AED23F-C845-4569-905A-C7301EC81F95}" presName="childNode1" presStyleLbl="bgAcc1" presStyleIdx="2" presStyleCnt="5" custScaleY="14157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72EB096-D7AC-4AF8-BE29-92D1A7C6D269}" type="pres">
      <dgm:prSet presAssocID="{F4AED23F-C845-4569-905A-C7301EC81F95}" presName="childNode1tx" presStyleLbl="bgAcc1" presStyleIdx="2" presStyleCnt="5">
        <dgm:presLayoutVars>
          <dgm:bulletEnabled val="1"/>
        </dgm:presLayoutVars>
      </dgm:prSet>
      <dgm:spPr/>
    </dgm:pt>
    <dgm:pt modelId="{810DF2A8-706E-4E02-B058-49818DF2CE79}" type="pres">
      <dgm:prSet presAssocID="{F4AED23F-C845-4569-905A-C7301EC81F95}" presName="parentNode1" presStyleLbl="node1" presStyleIdx="2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2FBEF-E70A-43A0-B860-466E167735A1}" type="pres">
      <dgm:prSet presAssocID="{F4AED23F-C845-4569-905A-C7301EC81F95}" presName="connSite1" presStyleCnt="0"/>
      <dgm:spPr/>
    </dgm:pt>
    <dgm:pt modelId="{2CE10BD8-73DF-4837-B54C-64F42DFA41AF}" type="pres">
      <dgm:prSet presAssocID="{E2411DAE-D569-4D73-A35B-6526F2F8ACB8}" presName="Name9" presStyleLbl="sibTrans2D1" presStyleIdx="2" presStyleCnt="4"/>
      <dgm:spPr/>
      <dgm:t>
        <a:bodyPr/>
        <a:lstStyle/>
        <a:p>
          <a:endParaRPr lang="en-GB"/>
        </a:p>
      </dgm:t>
    </dgm:pt>
    <dgm:pt modelId="{9FE00D99-E712-4D17-8980-F7A433AAB937}" type="pres">
      <dgm:prSet presAssocID="{5FFDF6B4-7630-4A4F-B9F3-B9426333E750}" presName="composite2" presStyleCnt="0"/>
      <dgm:spPr/>
    </dgm:pt>
    <dgm:pt modelId="{904A8FF7-D944-469F-B1E8-673B3A427642}" type="pres">
      <dgm:prSet presAssocID="{5FFDF6B4-7630-4A4F-B9F3-B9426333E750}" presName="dummyNode2" presStyleLbl="node1" presStyleIdx="2" presStyleCnt="5"/>
      <dgm:spPr/>
    </dgm:pt>
    <dgm:pt modelId="{B559935F-C531-4BC6-8F5D-65DDE6310C75}" type="pres">
      <dgm:prSet presAssocID="{5FFDF6B4-7630-4A4F-B9F3-B9426333E750}" presName="childNode2" presStyleLbl="bgAcc1" presStyleIdx="3" presStyleCnt="5" custScaleY="12919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4FE9CED-0F62-483C-85E6-5E47E77C54F2}" type="pres">
      <dgm:prSet presAssocID="{5FFDF6B4-7630-4A4F-B9F3-B9426333E750}" presName="childNode2tx" presStyleLbl="bgAcc1" presStyleIdx="3" presStyleCnt="5">
        <dgm:presLayoutVars>
          <dgm:bulletEnabled val="1"/>
        </dgm:presLayoutVars>
      </dgm:prSet>
      <dgm:spPr/>
    </dgm:pt>
    <dgm:pt modelId="{C73A1619-6E9A-4E10-B0D0-F18E89A52F11}" type="pres">
      <dgm:prSet presAssocID="{5FFDF6B4-7630-4A4F-B9F3-B9426333E750}" presName="parentNode2" presStyleLbl="node1" presStyleIdx="3" presStyleCnt="5" custScaleX="126645" custScaleY="1694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916C98-9333-433C-BAEE-071268A1BDE1}" type="pres">
      <dgm:prSet presAssocID="{5FFDF6B4-7630-4A4F-B9F3-B9426333E750}" presName="connSite2" presStyleCnt="0"/>
      <dgm:spPr/>
    </dgm:pt>
    <dgm:pt modelId="{282E32EA-ED04-4AE8-AEFB-0E9F9EB4796E}" type="pres">
      <dgm:prSet presAssocID="{0680ED58-ADFF-4DE7-867A-1DA7FCFE7D08}" presName="Name18" presStyleLbl="sibTrans2D1" presStyleIdx="3" presStyleCnt="4"/>
      <dgm:spPr/>
      <dgm:t>
        <a:bodyPr/>
        <a:lstStyle/>
        <a:p>
          <a:endParaRPr lang="en-GB"/>
        </a:p>
      </dgm:t>
    </dgm:pt>
    <dgm:pt modelId="{6D5AC24D-F226-4D82-9F19-333019C1FDAD}" type="pres">
      <dgm:prSet presAssocID="{42F70D7D-432F-4EB3-B870-CCE8E0D55B1F}" presName="composite1" presStyleCnt="0"/>
      <dgm:spPr/>
    </dgm:pt>
    <dgm:pt modelId="{39E922BD-1AE8-4A60-9433-7775A8E39287}" type="pres">
      <dgm:prSet presAssocID="{42F70D7D-432F-4EB3-B870-CCE8E0D55B1F}" presName="dummyNode1" presStyleLbl="node1" presStyleIdx="3" presStyleCnt="5"/>
      <dgm:spPr/>
    </dgm:pt>
    <dgm:pt modelId="{F12632EA-3960-41D3-AA52-936FCCC433A0}" type="pres">
      <dgm:prSet presAssocID="{42F70D7D-432F-4EB3-B870-CCE8E0D55B1F}" presName="childNode1" presStyleLbl="bgAcc1" presStyleIdx="4" presStyleCnt="5" custScaleY="14138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57F149B-B68B-40FD-BE73-AFE7126D73D4}" type="pres">
      <dgm:prSet presAssocID="{42F70D7D-432F-4EB3-B870-CCE8E0D55B1F}" presName="childNode1tx" presStyleLbl="bgAcc1" presStyleIdx="4" presStyleCnt="5">
        <dgm:presLayoutVars>
          <dgm:bulletEnabled val="1"/>
        </dgm:presLayoutVars>
      </dgm:prSet>
      <dgm:spPr/>
    </dgm:pt>
    <dgm:pt modelId="{9307ED0C-FCE0-4708-A07C-67BDE58471B1}" type="pres">
      <dgm:prSet presAssocID="{42F70D7D-432F-4EB3-B870-CCE8E0D55B1F}" presName="parentNode1" presStyleLbl="node1" presStyleIdx="4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5EB0A-E17C-426F-AAB1-FCD97F4A507A}" type="pres">
      <dgm:prSet presAssocID="{42F70D7D-432F-4EB3-B870-CCE8E0D55B1F}" presName="connSite1" presStyleCnt="0"/>
      <dgm:spPr/>
    </dgm:pt>
  </dgm:ptLst>
  <dgm:cxnLst>
    <dgm:cxn modelId="{B25452AD-3BC0-4DBA-AB1F-F01146F2F73D}" srcId="{2B83AA34-7126-4272-8701-7A826C41EE5E}" destId="{F8516456-AF3D-46E7-9313-E2298FAB41B2}" srcOrd="1" destOrd="0" parTransId="{DCDBA35A-78A3-4453-82D9-A2A42AF2B9F7}" sibTransId="{5EEDA394-2B00-41EC-B357-2335D48AA3C2}"/>
    <dgm:cxn modelId="{7C5F4D56-F3B7-4524-ADD9-E4DA62B44990}" type="presOf" srcId="{42F70D7D-432F-4EB3-B870-CCE8E0D55B1F}" destId="{9307ED0C-FCE0-4708-A07C-67BDE58471B1}" srcOrd="0" destOrd="0" presId="urn:microsoft.com/office/officeart/2005/8/layout/hProcess4"/>
    <dgm:cxn modelId="{D3EE62F9-F69C-4500-B42A-A33614952FF5}" type="presOf" srcId="{C40B5F2C-EFC3-4196-824E-BF654B99DF19}" destId="{A4D4520B-D8C9-4A81-8C75-0E56B02343A1}" srcOrd="0" destOrd="0" presId="urn:microsoft.com/office/officeart/2005/8/layout/hProcess4"/>
    <dgm:cxn modelId="{C8163C7B-02AE-4B7C-8D8E-0829169E9863}" type="presOf" srcId="{F4AED23F-C845-4569-905A-C7301EC81F95}" destId="{810DF2A8-706E-4E02-B058-49818DF2CE79}" srcOrd="0" destOrd="0" presId="urn:microsoft.com/office/officeart/2005/8/layout/hProcess4"/>
    <dgm:cxn modelId="{8FEDEDDE-4B43-455D-98D6-E1E95D6478BE}" type="presOf" srcId="{5EEDA394-2B00-41EC-B357-2335D48AA3C2}" destId="{47149CC7-FE23-4F66-8463-A87BEBA59C25}" srcOrd="0" destOrd="0" presId="urn:microsoft.com/office/officeart/2005/8/layout/hProcess4"/>
    <dgm:cxn modelId="{60EB2DD2-B4CB-4ED9-807A-FDFC058719FB}" srcId="{2B83AA34-7126-4272-8701-7A826C41EE5E}" destId="{C40B5F2C-EFC3-4196-824E-BF654B99DF19}" srcOrd="0" destOrd="0" parTransId="{1D4153FC-F6E4-459A-86EB-F5A930F7B68F}" sibTransId="{68B810FF-8E0D-4BDD-9947-5A555556C847}"/>
    <dgm:cxn modelId="{8987B32B-0739-4174-B481-B62048E506F0}" type="presOf" srcId="{5FFDF6B4-7630-4A4F-B9F3-B9426333E750}" destId="{C73A1619-6E9A-4E10-B0D0-F18E89A52F11}" srcOrd="0" destOrd="0" presId="urn:microsoft.com/office/officeart/2005/8/layout/hProcess4"/>
    <dgm:cxn modelId="{BFAC0F5E-CEFD-41C4-9585-F9A80DE1A705}" type="presOf" srcId="{0680ED58-ADFF-4DE7-867A-1DA7FCFE7D08}" destId="{282E32EA-ED04-4AE8-AEFB-0E9F9EB4796E}" srcOrd="0" destOrd="0" presId="urn:microsoft.com/office/officeart/2005/8/layout/hProcess4"/>
    <dgm:cxn modelId="{C79B2792-C4D4-4692-BC37-F2B3DC99EEEE}" srcId="{2B83AA34-7126-4272-8701-7A826C41EE5E}" destId="{42F70D7D-432F-4EB3-B870-CCE8E0D55B1F}" srcOrd="4" destOrd="0" parTransId="{915B77D4-5AC1-4000-B652-185067ADE8DD}" sibTransId="{16048E8F-68AC-4056-9B03-FC5C1EBC8496}"/>
    <dgm:cxn modelId="{0260FC6A-2443-47D2-9118-8A18E021E3E7}" type="presOf" srcId="{F8516456-AF3D-46E7-9313-E2298FAB41B2}" destId="{3CD82CB0-814A-4490-99C8-AA088F8314B2}" srcOrd="0" destOrd="0" presId="urn:microsoft.com/office/officeart/2005/8/layout/hProcess4"/>
    <dgm:cxn modelId="{50F3E0B6-3BFB-44AC-B9D3-D38E5A2DBA8E}" srcId="{2B83AA34-7126-4272-8701-7A826C41EE5E}" destId="{F4AED23F-C845-4569-905A-C7301EC81F95}" srcOrd="2" destOrd="0" parTransId="{CC3369E4-1CE3-4373-AEBD-0B660C5B3DE6}" sibTransId="{E2411DAE-D569-4D73-A35B-6526F2F8ACB8}"/>
    <dgm:cxn modelId="{665F3CE3-300A-4901-A8AB-2E5FBA487F67}" type="presOf" srcId="{E2411DAE-D569-4D73-A35B-6526F2F8ACB8}" destId="{2CE10BD8-73DF-4837-B54C-64F42DFA41AF}" srcOrd="0" destOrd="0" presId="urn:microsoft.com/office/officeart/2005/8/layout/hProcess4"/>
    <dgm:cxn modelId="{D38D8781-9B0B-440D-86C9-54BD96D5190E}" type="presOf" srcId="{2B83AA34-7126-4272-8701-7A826C41EE5E}" destId="{FB4F7C8F-6666-4516-88B1-4804B853029C}" srcOrd="0" destOrd="0" presId="urn:microsoft.com/office/officeart/2005/8/layout/hProcess4"/>
    <dgm:cxn modelId="{666F2A22-2E25-4AC6-A796-2A64AD7AD35E}" type="presOf" srcId="{68B810FF-8E0D-4BDD-9947-5A555556C847}" destId="{C7D7C7C8-EADE-4370-906A-1366F46EE06D}" srcOrd="0" destOrd="0" presId="urn:microsoft.com/office/officeart/2005/8/layout/hProcess4"/>
    <dgm:cxn modelId="{90256075-4FAE-4A45-9F1B-B7A677E00242}" srcId="{2B83AA34-7126-4272-8701-7A826C41EE5E}" destId="{5FFDF6B4-7630-4A4F-B9F3-B9426333E750}" srcOrd="3" destOrd="0" parTransId="{C1B03A2D-DAED-48D8-A9B0-1DFA949FB149}" sibTransId="{0680ED58-ADFF-4DE7-867A-1DA7FCFE7D08}"/>
    <dgm:cxn modelId="{4DB3907C-8035-473A-A501-E361F5405580}" type="presParOf" srcId="{FB4F7C8F-6666-4516-88B1-4804B853029C}" destId="{A00B327C-AE2A-4980-9D85-679CED0EE93D}" srcOrd="0" destOrd="0" presId="urn:microsoft.com/office/officeart/2005/8/layout/hProcess4"/>
    <dgm:cxn modelId="{9B06A6A0-6F52-4F14-BCB2-C0710519F5BD}" type="presParOf" srcId="{FB4F7C8F-6666-4516-88B1-4804B853029C}" destId="{1C6075C9-7995-4303-8888-F2BD3CE1CF19}" srcOrd="1" destOrd="0" presId="urn:microsoft.com/office/officeart/2005/8/layout/hProcess4"/>
    <dgm:cxn modelId="{CFD8151C-F96F-4D72-AC6D-E3C5C35ADBD1}" type="presParOf" srcId="{FB4F7C8F-6666-4516-88B1-4804B853029C}" destId="{B2FCACB0-2999-44E0-A9C4-1E5E74A187AE}" srcOrd="2" destOrd="0" presId="urn:microsoft.com/office/officeart/2005/8/layout/hProcess4"/>
    <dgm:cxn modelId="{B7CBD12F-DFC4-41DC-9028-AD5BC2CDD87D}" type="presParOf" srcId="{B2FCACB0-2999-44E0-A9C4-1E5E74A187AE}" destId="{0252383E-7783-40B0-A24B-F4C0AF832576}" srcOrd="0" destOrd="0" presId="urn:microsoft.com/office/officeart/2005/8/layout/hProcess4"/>
    <dgm:cxn modelId="{6B96ED59-6652-4ECD-B89E-13A71DF066FB}" type="presParOf" srcId="{0252383E-7783-40B0-A24B-F4C0AF832576}" destId="{B3E03392-B613-4D09-AA06-FCAD38CABD87}" srcOrd="0" destOrd="0" presId="urn:microsoft.com/office/officeart/2005/8/layout/hProcess4"/>
    <dgm:cxn modelId="{F79535A3-1DDC-4041-B221-329611971807}" type="presParOf" srcId="{0252383E-7783-40B0-A24B-F4C0AF832576}" destId="{1BE037CE-8519-4717-884D-52EC6C92138E}" srcOrd="1" destOrd="0" presId="urn:microsoft.com/office/officeart/2005/8/layout/hProcess4"/>
    <dgm:cxn modelId="{7E258B57-1755-49DA-871B-4E79D4E8C6A1}" type="presParOf" srcId="{0252383E-7783-40B0-A24B-F4C0AF832576}" destId="{1E85B786-3872-4B36-B89B-9FEF146E2676}" srcOrd="2" destOrd="0" presId="urn:microsoft.com/office/officeart/2005/8/layout/hProcess4"/>
    <dgm:cxn modelId="{00D714B8-07E9-45E4-A013-4D3F2401FF40}" type="presParOf" srcId="{0252383E-7783-40B0-A24B-F4C0AF832576}" destId="{A4D4520B-D8C9-4A81-8C75-0E56B02343A1}" srcOrd="3" destOrd="0" presId="urn:microsoft.com/office/officeart/2005/8/layout/hProcess4"/>
    <dgm:cxn modelId="{7593B450-F07B-494A-877E-DCACE080FE97}" type="presParOf" srcId="{0252383E-7783-40B0-A24B-F4C0AF832576}" destId="{1D4F6811-912E-4E4F-9BCB-105780AE64C1}" srcOrd="4" destOrd="0" presId="urn:microsoft.com/office/officeart/2005/8/layout/hProcess4"/>
    <dgm:cxn modelId="{18DF78C5-6EB7-4180-B7A2-CCC225E8C279}" type="presParOf" srcId="{B2FCACB0-2999-44E0-A9C4-1E5E74A187AE}" destId="{C7D7C7C8-EADE-4370-906A-1366F46EE06D}" srcOrd="1" destOrd="0" presId="urn:microsoft.com/office/officeart/2005/8/layout/hProcess4"/>
    <dgm:cxn modelId="{E9DD7A56-3DC2-4714-88AD-9523D5873780}" type="presParOf" srcId="{B2FCACB0-2999-44E0-A9C4-1E5E74A187AE}" destId="{EABAD566-6ED5-4B1D-B40A-52C6FB867722}" srcOrd="2" destOrd="0" presId="urn:microsoft.com/office/officeart/2005/8/layout/hProcess4"/>
    <dgm:cxn modelId="{D05F86FE-F5C0-4A3A-8405-AF82D173AEA8}" type="presParOf" srcId="{EABAD566-6ED5-4B1D-B40A-52C6FB867722}" destId="{B486E8A8-CF0C-4B78-BCB7-7922802ED54E}" srcOrd="0" destOrd="0" presId="urn:microsoft.com/office/officeart/2005/8/layout/hProcess4"/>
    <dgm:cxn modelId="{E9468EF5-26AE-4651-866D-13E73B06857F}" type="presParOf" srcId="{EABAD566-6ED5-4B1D-B40A-52C6FB867722}" destId="{EAD4086F-3E73-47E2-A8DA-E31D89C11714}" srcOrd="1" destOrd="0" presId="urn:microsoft.com/office/officeart/2005/8/layout/hProcess4"/>
    <dgm:cxn modelId="{673F3239-8CDF-4CA4-9275-70C43838FB7C}" type="presParOf" srcId="{EABAD566-6ED5-4B1D-B40A-52C6FB867722}" destId="{1286CCC4-ADB0-45F5-9748-51E105731B5A}" srcOrd="2" destOrd="0" presId="urn:microsoft.com/office/officeart/2005/8/layout/hProcess4"/>
    <dgm:cxn modelId="{4D5F9B67-8579-4F95-BDBB-532DEBFA02A8}" type="presParOf" srcId="{EABAD566-6ED5-4B1D-B40A-52C6FB867722}" destId="{3CD82CB0-814A-4490-99C8-AA088F8314B2}" srcOrd="3" destOrd="0" presId="urn:microsoft.com/office/officeart/2005/8/layout/hProcess4"/>
    <dgm:cxn modelId="{9F992E3B-B7F1-4DD2-9244-3621BB64E464}" type="presParOf" srcId="{EABAD566-6ED5-4B1D-B40A-52C6FB867722}" destId="{B7E7FA1A-D549-4186-9E00-8DAA7F07D686}" srcOrd="4" destOrd="0" presId="urn:microsoft.com/office/officeart/2005/8/layout/hProcess4"/>
    <dgm:cxn modelId="{755015CA-0D89-42DC-9D94-1BB1DC484045}" type="presParOf" srcId="{B2FCACB0-2999-44E0-A9C4-1E5E74A187AE}" destId="{47149CC7-FE23-4F66-8463-A87BEBA59C25}" srcOrd="3" destOrd="0" presId="urn:microsoft.com/office/officeart/2005/8/layout/hProcess4"/>
    <dgm:cxn modelId="{76D3216F-FD2A-4477-A3C2-9EE64C2DCAE7}" type="presParOf" srcId="{B2FCACB0-2999-44E0-A9C4-1E5E74A187AE}" destId="{643DC5D2-FF2C-4798-8DDE-C4FFF5811645}" srcOrd="4" destOrd="0" presId="urn:microsoft.com/office/officeart/2005/8/layout/hProcess4"/>
    <dgm:cxn modelId="{1854352A-B3F1-4B03-ACEA-26E40FEF91F7}" type="presParOf" srcId="{643DC5D2-FF2C-4798-8DDE-C4FFF5811645}" destId="{F22A076C-4784-4AA4-8861-4B93E63FB54E}" srcOrd="0" destOrd="0" presId="urn:microsoft.com/office/officeart/2005/8/layout/hProcess4"/>
    <dgm:cxn modelId="{0C4C597F-9EEA-467F-9E60-772C2A30350F}" type="presParOf" srcId="{643DC5D2-FF2C-4798-8DDE-C4FFF5811645}" destId="{44BCBA55-DE14-4F7C-8D35-BFA5BED3EB89}" srcOrd="1" destOrd="0" presId="urn:microsoft.com/office/officeart/2005/8/layout/hProcess4"/>
    <dgm:cxn modelId="{952118BA-DD14-4B5A-B1C9-ED693EC5F07C}" type="presParOf" srcId="{643DC5D2-FF2C-4798-8DDE-C4FFF5811645}" destId="{672EB096-D7AC-4AF8-BE29-92D1A7C6D269}" srcOrd="2" destOrd="0" presId="urn:microsoft.com/office/officeart/2005/8/layout/hProcess4"/>
    <dgm:cxn modelId="{29949DFF-03A7-41B5-A2D0-75A6703C6182}" type="presParOf" srcId="{643DC5D2-FF2C-4798-8DDE-C4FFF5811645}" destId="{810DF2A8-706E-4E02-B058-49818DF2CE79}" srcOrd="3" destOrd="0" presId="urn:microsoft.com/office/officeart/2005/8/layout/hProcess4"/>
    <dgm:cxn modelId="{1C8A01C6-8819-41FB-BFA4-BC79673E23E3}" type="presParOf" srcId="{643DC5D2-FF2C-4798-8DDE-C4FFF5811645}" destId="{FB02FBEF-E70A-43A0-B860-466E167735A1}" srcOrd="4" destOrd="0" presId="urn:microsoft.com/office/officeart/2005/8/layout/hProcess4"/>
    <dgm:cxn modelId="{BBBF5D79-9CA0-4E13-8344-4E193C2BFDDB}" type="presParOf" srcId="{B2FCACB0-2999-44E0-A9C4-1E5E74A187AE}" destId="{2CE10BD8-73DF-4837-B54C-64F42DFA41AF}" srcOrd="5" destOrd="0" presId="urn:microsoft.com/office/officeart/2005/8/layout/hProcess4"/>
    <dgm:cxn modelId="{0A3CC758-210F-411D-9629-CDA86FB48D8A}" type="presParOf" srcId="{B2FCACB0-2999-44E0-A9C4-1E5E74A187AE}" destId="{9FE00D99-E712-4D17-8980-F7A433AAB937}" srcOrd="6" destOrd="0" presId="urn:microsoft.com/office/officeart/2005/8/layout/hProcess4"/>
    <dgm:cxn modelId="{A03BFEE1-FD2C-49F8-8587-B4C46BCF4E40}" type="presParOf" srcId="{9FE00D99-E712-4D17-8980-F7A433AAB937}" destId="{904A8FF7-D944-469F-B1E8-673B3A427642}" srcOrd="0" destOrd="0" presId="urn:microsoft.com/office/officeart/2005/8/layout/hProcess4"/>
    <dgm:cxn modelId="{E95782BF-B4D4-4D44-906E-F0B6FA3E880E}" type="presParOf" srcId="{9FE00D99-E712-4D17-8980-F7A433AAB937}" destId="{B559935F-C531-4BC6-8F5D-65DDE6310C75}" srcOrd="1" destOrd="0" presId="urn:microsoft.com/office/officeart/2005/8/layout/hProcess4"/>
    <dgm:cxn modelId="{03ECFF87-8541-42DE-9CAD-41926A899817}" type="presParOf" srcId="{9FE00D99-E712-4D17-8980-F7A433AAB937}" destId="{C4FE9CED-0F62-483C-85E6-5E47E77C54F2}" srcOrd="2" destOrd="0" presId="urn:microsoft.com/office/officeart/2005/8/layout/hProcess4"/>
    <dgm:cxn modelId="{E357257E-3D88-412C-BD6C-3BCC852E3D2A}" type="presParOf" srcId="{9FE00D99-E712-4D17-8980-F7A433AAB937}" destId="{C73A1619-6E9A-4E10-B0D0-F18E89A52F11}" srcOrd="3" destOrd="0" presId="urn:microsoft.com/office/officeart/2005/8/layout/hProcess4"/>
    <dgm:cxn modelId="{FC1193BA-D4B9-4F91-9D9A-6F6B1A80B202}" type="presParOf" srcId="{9FE00D99-E712-4D17-8980-F7A433AAB937}" destId="{F1916C98-9333-433C-BAEE-071268A1BDE1}" srcOrd="4" destOrd="0" presId="urn:microsoft.com/office/officeart/2005/8/layout/hProcess4"/>
    <dgm:cxn modelId="{9784EF64-CB80-42D7-901F-BD3E56E7E424}" type="presParOf" srcId="{B2FCACB0-2999-44E0-A9C4-1E5E74A187AE}" destId="{282E32EA-ED04-4AE8-AEFB-0E9F9EB4796E}" srcOrd="7" destOrd="0" presId="urn:microsoft.com/office/officeart/2005/8/layout/hProcess4"/>
    <dgm:cxn modelId="{3385F55D-C07B-4F9B-8D7B-A143B5E46C13}" type="presParOf" srcId="{B2FCACB0-2999-44E0-A9C4-1E5E74A187AE}" destId="{6D5AC24D-F226-4D82-9F19-333019C1FDAD}" srcOrd="8" destOrd="0" presId="urn:microsoft.com/office/officeart/2005/8/layout/hProcess4"/>
    <dgm:cxn modelId="{33D1D292-D514-4DE8-8648-2E9029998594}" type="presParOf" srcId="{6D5AC24D-F226-4D82-9F19-333019C1FDAD}" destId="{39E922BD-1AE8-4A60-9433-7775A8E39287}" srcOrd="0" destOrd="0" presId="urn:microsoft.com/office/officeart/2005/8/layout/hProcess4"/>
    <dgm:cxn modelId="{DDE9DFB1-E4F3-4FAC-BEE7-FDC549A8F65B}" type="presParOf" srcId="{6D5AC24D-F226-4D82-9F19-333019C1FDAD}" destId="{F12632EA-3960-41D3-AA52-936FCCC433A0}" srcOrd="1" destOrd="0" presId="urn:microsoft.com/office/officeart/2005/8/layout/hProcess4"/>
    <dgm:cxn modelId="{5BD7F543-C5FF-4268-B60D-46DB8785B16D}" type="presParOf" srcId="{6D5AC24D-F226-4D82-9F19-333019C1FDAD}" destId="{D57F149B-B68B-40FD-BE73-AFE7126D73D4}" srcOrd="2" destOrd="0" presId="urn:microsoft.com/office/officeart/2005/8/layout/hProcess4"/>
    <dgm:cxn modelId="{49E7FC24-5B06-4740-8E16-FE10D74D1092}" type="presParOf" srcId="{6D5AC24D-F226-4D82-9F19-333019C1FDAD}" destId="{9307ED0C-FCE0-4708-A07C-67BDE58471B1}" srcOrd="3" destOrd="0" presId="urn:microsoft.com/office/officeart/2005/8/layout/hProcess4"/>
    <dgm:cxn modelId="{F108431F-9D87-4481-915E-17EA2415C0E5}" type="presParOf" srcId="{6D5AC24D-F226-4D82-9F19-333019C1FDAD}" destId="{5EE5EB0A-E17C-426F-AAB1-FCD97F4A507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EED819-3497-4E71-8672-246470A22C8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CCE794-C85C-4D53-9C4C-2BF77B7AB4CC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1/7</a:t>
          </a:r>
          <a:r>
            <a:rPr lang="en-GB" sz="1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Law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9E8538-ACA7-40E4-9155-573BD7D1F842}" type="parTrans" cxnId="{463E07FA-A4FC-4C5E-8B2F-05C4201AC659}">
      <dgm:prSet/>
      <dgm:spPr/>
      <dgm:t>
        <a:bodyPr/>
        <a:lstStyle/>
        <a:p>
          <a:endParaRPr lang="en-GB"/>
        </a:p>
      </dgm:t>
    </dgm:pt>
    <dgm:pt modelId="{98A47BD2-8706-4549-A027-229A4B750596}" type="sibTrans" cxnId="{463E07FA-A4FC-4C5E-8B2F-05C4201AC659}">
      <dgm:prSet/>
      <dgm:spPr/>
      <dgm:t>
        <a:bodyPr/>
        <a:lstStyle/>
        <a:p>
          <a:endParaRPr lang="en-GB"/>
        </a:p>
      </dgm:t>
    </dgm:pt>
    <dgm:pt modelId="{6BF5A6E1-6394-429B-88F9-B67D8CCDB538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en-GB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</a:t>
          </a:r>
          <a:endParaRPr lang="en-GB" sz="1600" b="1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152BB4-D5D3-4B71-A15C-C278683C8549}" type="parTrans" cxnId="{2ECEC30E-B911-44CB-A08F-41E250160E13}">
      <dgm:prSet/>
      <dgm:spPr/>
      <dgm:t>
        <a:bodyPr/>
        <a:lstStyle/>
        <a:p>
          <a:endParaRPr lang="en-GB"/>
        </a:p>
      </dgm:t>
    </dgm:pt>
    <dgm:pt modelId="{E2101E4B-5190-454D-9524-353A349E1D9B}" type="sibTrans" cxnId="{2ECEC30E-B911-44CB-A08F-41E250160E13}">
      <dgm:prSet/>
      <dgm:spPr/>
      <dgm:t>
        <a:bodyPr/>
        <a:lstStyle/>
        <a:p>
          <a:endParaRPr lang="en-GB"/>
        </a:p>
      </dgm:t>
    </dgm:pt>
    <dgm:pt modelId="{8FCE950E-E1A2-40DE-B1F2-F630CF95D862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en-GB" sz="16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drift</a:t>
          </a:r>
          <a:endParaRPr lang="en-GB" sz="1600" b="1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EBF265-2027-4FA7-AF65-820BC670BA9B}" type="parTrans" cxnId="{D7DE3545-B0A9-4B9A-81B0-757019B87499}">
      <dgm:prSet/>
      <dgm:spPr/>
      <dgm:t>
        <a:bodyPr/>
        <a:lstStyle/>
        <a:p>
          <a:endParaRPr lang="en-GB"/>
        </a:p>
      </dgm:t>
    </dgm:pt>
    <dgm:pt modelId="{77CF554F-4F9F-43D3-9757-69655EB253A5}" type="sibTrans" cxnId="{D7DE3545-B0A9-4B9A-81B0-757019B87499}">
      <dgm:prSet/>
      <dgm:spPr/>
      <dgm:t>
        <a:bodyPr/>
        <a:lstStyle/>
        <a:p>
          <a:endParaRPr lang="en-GB"/>
        </a:p>
      </dgm:t>
    </dgm:pt>
    <dgm:pt modelId="{1A9D3CED-F764-44D6-BD06-3868D7B38D53}">
      <dgm:prSet phldrT="[Text]"/>
      <dgm:spPr/>
      <dgm:t>
        <a:bodyPr/>
        <a:lstStyle/>
        <a:p>
          <a:endParaRPr lang="en-GB" dirty="0"/>
        </a:p>
      </dgm:t>
    </dgm:pt>
    <dgm:pt modelId="{D6A6A094-1479-4B77-AC2C-3226A56E498A}" type="parTrans" cxnId="{42A78E17-CD38-4E92-8980-253E55EE9AD3}">
      <dgm:prSet/>
      <dgm:spPr/>
      <dgm:t>
        <a:bodyPr/>
        <a:lstStyle/>
        <a:p>
          <a:endParaRPr lang="en-GB"/>
        </a:p>
      </dgm:t>
    </dgm:pt>
    <dgm:pt modelId="{C0AC4A6F-3D30-45BC-8A5C-883969394C8E}" type="sibTrans" cxnId="{42A78E17-CD38-4E92-8980-253E55EE9AD3}">
      <dgm:prSet/>
      <dgm:spPr/>
      <dgm:t>
        <a:bodyPr/>
        <a:lstStyle/>
        <a:p>
          <a:endParaRPr lang="en-GB"/>
        </a:p>
      </dgm:t>
    </dgm:pt>
    <dgm:pt modelId="{3F7F19A5-2AFE-4F8C-ADDE-497ADA8D5A43}" type="pres">
      <dgm:prSet presAssocID="{81EED819-3497-4E71-8672-246470A22C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C7C19-BAF4-4B21-9358-17BDC72E6444}" type="pres">
      <dgm:prSet presAssocID="{81EED819-3497-4E71-8672-246470A22C84}" presName="ellipse" presStyleLbl="trBgShp" presStyleIdx="0" presStyleCnt="1" custScaleX="117637" custScaleY="127019"/>
      <dgm:spPr/>
    </dgm:pt>
    <dgm:pt modelId="{85302A5F-A95B-4AB9-B288-FAF54D148EDF}" type="pres">
      <dgm:prSet presAssocID="{81EED819-3497-4E71-8672-246470A22C84}" presName="arrow1" presStyleLbl="fgShp" presStyleIdx="0" presStyleCnt="1"/>
      <dgm:spPr>
        <a:noFill/>
        <a:ln>
          <a:noFill/>
        </a:ln>
      </dgm:spPr>
    </dgm:pt>
    <dgm:pt modelId="{C6845975-F3FB-4F11-ADA4-6567FFE0BB8C}" type="pres">
      <dgm:prSet presAssocID="{81EED819-3497-4E71-8672-246470A22C8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BCFE85-CD14-4CBE-8633-D501BEDC5FFF}" type="pres">
      <dgm:prSet presAssocID="{6BF5A6E1-6394-429B-88F9-B67D8CCDB538}" presName="item1" presStyleLbl="node1" presStyleIdx="0" presStyleCnt="3" custScaleX="1265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2E418-0AB0-44AC-9059-13D27A4F77C9}" type="pres">
      <dgm:prSet presAssocID="{8FCE950E-E1A2-40DE-B1F2-F630CF95D862}" presName="item2" presStyleLbl="node1" presStyleIdx="1" presStyleCnt="3" custScaleX="123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192B47-C417-4CDE-8798-C0547F9CD2BB}" type="pres">
      <dgm:prSet presAssocID="{1A9D3CED-F764-44D6-BD06-3868D7B38D53}" presName="item3" presStyleLbl="node1" presStyleIdx="2" presStyleCnt="3" custScaleX="138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DFCC0F-AFEF-4296-8E85-7DB39D409CCB}" type="pres">
      <dgm:prSet presAssocID="{81EED819-3497-4E71-8672-246470A22C84}" presName="funnel" presStyleLbl="trAlignAcc1" presStyleIdx="0" presStyleCnt="1" custScaleX="120463" custScaleY="113845" custLinFactNeighborX="-1566" custLinFactNeighborY="2588"/>
      <dgm:spPr>
        <a:solidFill>
          <a:schemeClr val="bg2">
            <a:alpha val="46000"/>
          </a:schemeClr>
        </a:solidFill>
      </dgm:spPr>
      <dgm:t>
        <a:bodyPr/>
        <a:lstStyle/>
        <a:p>
          <a:endParaRPr lang="en-GB"/>
        </a:p>
      </dgm:t>
    </dgm:pt>
  </dgm:ptLst>
  <dgm:cxnLst>
    <dgm:cxn modelId="{560A190F-F776-45E1-8D67-A5AD63A8F4BF}" type="presOf" srcId="{8FCE950E-E1A2-40DE-B1F2-F630CF95D862}" destId="{24BCFE85-CD14-4CBE-8633-D501BEDC5FFF}" srcOrd="0" destOrd="0" presId="urn:microsoft.com/office/officeart/2005/8/layout/funnel1"/>
    <dgm:cxn modelId="{79EE3D0E-EFCC-47A3-B52D-683D48152AD2}" type="presOf" srcId="{51CCE794-C85C-4D53-9C4C-2BF77B7AB4CC}" destId="{2E192B47-C417-4CDE-8798-C0547F9CD2BB}" srcOrd="0" destOrd="0" presId="urn:microsoft.com/office/officeart/2005/8/layout/funnel1"/>
    <dgm:cxn modelId="{42A78E17-CD38-4E92-8980-253E55EE9AD3}" srcId="{81EED819-3497-4E71-8672-246470A22C84}" destId="{1A9D3CED-F764-44D6-BD06-3868D7B38D53}" srcOrd="3" destOrd="0" parTransId="{D6A6A094-1479-4B77-AC2C-3226A56E498A}" sibTransId="{C0AC4A6F-3D30-45BC-8A5C-883969394C8E}"/>
    <dgm:cxn modelId="{463E07FA-A4FC-4C5E-8B2F-05C4201AC659}" srcId="{81EED819-3497-4E71-8672-246470A22C84}" destId="{51CCE794-C85C-4D53-9C4C-2BF77B7AB4CC}" srcOrd="0" destOrd="0" parTransId="{D29E8538-ACA7-40E4-9155-573BD7D1F842}" sibTransId="{98A47BD2-8706-4549-A027-229A4B750596}"/>
    <dgm:cxn modelId="{B3314E76-3C0D-483D-9F18-97F43036F122}" type="presOf" srcId="{81EED819-3497-4E71-8672-246470A22C84}" destId="{3F7F19A5-2AFE-4F8C-ADDE-497ADA8D5A43}" srcOrd="0" destOrd="0" presId="urn:microsoft.com/office/officeart/2005/8/layout/funnel1"/>
    <dgm:cxn modelId="{D7DE3545-B0A9-4B9A-81B0-757019B87499}" srcId="{81EED819-3497-4E71-8672-246470A22C84}" destId="{8FCE950E-E1A2-40DE-B1F2-F630CF95D862}" srcOrd="2" destOrd="0" parTransId="{5CEBF265-2027-4FA7-AF65-820BC670BA9B}" sibTransId="{77CF554F-4F9F-43D3-9757-69655EB253A5}"/>
    <dgm:cxn modelId="{2ECEC30E-B911-44CB-A08F-41E250160E13}" srcId="{81EED819-3497-4E71-8672-246470A22C84}" destId="{6BF5A6E1-6394-429B-88F9-B67D8CCDB538}" srcOrd="1" destOrd="0" parTransId="{8B152BB4-D5D3-4B71-A15C-C278683C8549}" sibTransId="{E2101E4B-5190-454D-9524-353A349E1D9B}"/>
    <dgm:cxn modelId="{C958578A-A1E5-4A87-BB74-9523616EA5FE}" type="presOf" srcId="{1A9D3CED-F764-44D6-BD06-3868D7B38D53}" destId="{C6845975-F3FB-4F11-ADA4-6567FFE0BB8C}" srcOrd="0" destOrd="0" presId="urn:microsoft.com/office/officeart/2005/8/layout/funnel1"/>
    <dgm:cxn modelId="{94FFF863-8E7F-48DE-94E7-41BE8FB0641E}" type="presOf" srcId="{6BF5A6E1-6394-429B-88F9-B67D8CCDB538}" destId="{D862E418-0AB0-44AC-9059-13D27A4F77C9}" srcOrd="0" destOrd="0" presId="urn:microsoft.com/office/officeart/2005/8/layout/funnel1"/>
    <dgm:cxn modelId="{2858C2BB-3149-4674-945B-76833B08B420}" type="presParOf" srcId="{3F7F19A5-2AFE-4F8C-ADDE-497ADA8D5A43}" destId="{7D3C7C19-BAF4-4B21-9358-17BDC72E6444}" srcOrd="0" destOrd="0" presId="urn:microsoft.com/office/officeart/2005/8/layout/funnel1"/>
    <dgm:cxn modelId="{12574922-833E-4A2C-8028-79C1A30E59FD}" type="presParOf" srcId="{3F7F19A5-2AFE-4F8C-ADDE-497ADA8D5A43}" destId="{85302A5F-A95B-4AB9-B288-FAF54D148EDF}" srcOrd="1" destOrd="0" presId="urn:microsoft.com/office/officeart/2005/8/layout/funnel1"/>
    <dgm:cxn modelId="{B6B83F86-EFA6-4200-99B6-EB327C138024}" type="presParOf" srcId="{3F7F19A5-2AFE-4F8C-ADDE-497ADA8D5A43}" destId="{C6845975-F3FB-4F11-ADA4-6567FFE0BB8C}" srcOrd="2" destOrd="0" presId="urn:microsoft.com/office/officeart/2005/8/layout/funnel1"/>
    <dgm:cxn modelId="{AB75A97D-5A34-406D-9259-E5002980B2CE}" type="presParOf" srcId="{3F7F19A5-2AFE-4F8C-ADDE-497ADA8D5A43}" destId="{24BCFE85-CD14-4CBE-8633-D501BEDC5FFF}" srcOrd="3" destOrd="0" presId="urn:microsoft.com/office/officeart/2005/8/layout/funnel1"/>
    <dgm:cxn modelId="{351A6FF0-E072-4C63-866D-D73188997479}" type="presParOf" srcId="{3F7F19A5-2AFE-4F8C-ADDE-497ADA8D5A43}" destId="{D862E418-0AB0-44AC-9059-13D27A4F77C9}" srcOrd="4" destOrd="0" presId="urn:microsoft.com/office/officeart/2005/8/layout/funnel1"/>
    <dgm:cxn modelId="{BC311DBE-B1F0-4DBF-8E49-D76FF23BC434}" type="presParOf" srcId="{3F7F19A5-2AFE-4F8C-ADDE-497ADA8D5A43}" destId="{2E192B47-C417-4CDE-8798-C0547F9CD2BB}" srcOrd="5" destOrd="0" presId="urn:microsoft.com/office/officeart/2005/8/layout/funnel1"/>
    <dgm:cxn modelId="{1A7FAF38-71D0-4CC0-9104-CEA96C589E42}" type="presParOf" srcId="{3F7F19A5-2AFE-4F8C-ADDE-497ADA8D5A43}" destId="{1CDFCC0F-AFEF-4296-8E85-7DB39D409CC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0DE234-39E8-4F6F-A581-CE8398D41F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</dgm:pt>
    <dgm:pt modelId="{7277794D-E1B2-46CE-BDB5-2231ED1CF04A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6113C-E7D1-4784-8B62-97758BCF4BD5}" type="parTrans" cxnId="{AEFDE65D-53C0-4AAA-A88A-09D14C8DBE11}">
      <dgm:prSet/>
      <dgm:spPr/>
      <dgm:t>
        <a:bodyPr/>
        <a:lstStyle/>
        <a:p>
          <a:endParaRPr lang="en-GB"/>
        </a:p>
      </dgm:t>
    </dgm:pt>
    <dgm:pt modelId="{329398FA-A3D0-424B-AC78-15179C153D7C}" type="sibTrans" cxnId="{AEFDE65D-53C0-4AAA-A88A-09D14C8DBE11}">
      <dgm:prSet/>
      <dgm:spPr/>
      <dgm:t>
        <a:bodyPr/>
        <a:lstStyle/>
        <a:p>
          <a:endParaRPr lang="en-GB"/>
        </a:p>
      </dgm:t>
    </dgm:pt>
    <dgm:pt modelId="{7B112CEB-32E1-41D9-A32C-3EDFE683E441}">
      <dgm:prSet phldrT="[Text]"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Tidal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1C5963-5388-4F3E-B01E-0B77D0C9B700}" type="parTrans" cxnId="{BF4249AC-7582-4476-88E2-3DEA81A9ECC7}">
      <dgm:prSet/>
      <dgm:spPr/>
      <dgm:t>
        <a:bodyPr/>
        <a:lstStyle/>
        <a:p>
          <a:endParaRPr lang="en-GB"/>
        </a:p>
      </dgm:t>
    </dgm:pt>
    <dgm:pt modelId="{7DCA8FEA-4FCF-4978-B2EA-479D6BB341DD}" type="sibTrans" cxnId="{BF4249AC-7582-4476-88E2-3DEA81A9ECC7}">
      <dgm:prSet/>
      <dgm:spPr/>
      <dgm:t>
        <a:bodyPr/>
        <a:lstStyle/>
        <a:p>
          <a:endParaRPr lang="en-GB"/>
        </a:p>
      </dgm:t>
    </dgm:pt>
    <dgm:pt modelId="{2B4825A1-8812-4FC2-9FE3-07A9BCBA3FC0}">
      <dgm:prSet phldrT="[Text]" custT="1"/>
      <dgm:spPr/>
      <dgm:t>
        <a:bodyPr anchor="t"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 Curve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B364E6-377F-48F3-8A79-F68BC5CBF9CA}" type="parTrans" cxnId="{90911063-8819-4F6E-9CB4-2DAB37BD305D}">
      <dgm:prSet/>
      <dgm:spPr/>
      <dgm:t>
        <a:bodyPr/>
        <a:lstStyle/>
        <a:p>
          <a:endParaRPr lang="en-GB"/>
        </a:p>
      </dgm:t>
    </dgm:pt>
    <dgm:pt modelId="{2796D881-676B-4086-BDB5-5F085E4F383A}" type="sibTrans" cxnId="{90911063-8819-4F6E-9CB4-2DAB37BD305D}">
      <dgm:prSet/>
      <dgm:spPr/>
      <dgm:t>
        <a:bodyPr/>
        <a:lstStyle/>
        <a:p>
          <a:endParaRPr lang="en-GB"/>
        </a:p>
      </dgm:t>
    </dgm:pt>
    <dgm:pt modelId="{8503F0E7-1980-4DD4-B9B6-2EF9B3719B16}">
      <dgm:prSet custT="1"/>
      <dgm:spPr/>
      <dgm:t>
        <a:bodyPr/>
        <a:lstStyle/>
        <a:p>
          <a:r>
            <a:rPr lang="en-GB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Blade Root</a:t>
          </a:r>
          <a:endParaRPr lang="en-GB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C7E333-E1A0-4C46-B617-C6D6AEEFC96A}" type="parTrans" cxnId="{C698F234-1C9E-42BB-A091-206BDBA6E31C}">
      <dgm:prSet/>
      <dgm:spPr/>
      <dgm:t>
        <a:bodyPr/>
        <a:lstStyle/>
        <a:p>
          <a:endParaRPr lang="en-GB"/>
        </a:p>
      </dgm:t>
    </dgm:pt>
    <dgm:pt modelId="{EF290DCF-7881-40D7-AC62-EE51DD924753}" type="sibTrans" cxnId="{C698F234-1C9E-42BB-A091-206BDBA6E31C}">
      <dgm:prSet/>
      <dgm:spPr/>
      <dgm:t>
        <a:bodyPr/>
        <a:lstStyle/>
        <a:p>
          <a:endParaRPr lang="en-GB"/>
        </a:p>
      </dgm:t>
    </dgm:pt>
    <dgm:pt modelId="{F8F02900-F423-4F51-8024-3A0052B40CC7}">
      <dgm:prSet custT="1"/>
      <dgm:spPr/>
      <dgm:t>
        <a:bodyPr/>
        <a:lstStyle/>
        <a:p>
          <a:r>
            <a:rPr lang="en-GB" sz="2300" dirty="0" smtClean="0"/>
            <a:t>Root bending moments &amp; corresponding flow speed</a:t>
          </a:r>
          <a:endParaRPr lang="en-GB" sz="2300" dirty="0"/>
        </a:p>
      </dgm:t>
    </dgm:pt>
    <dgm:pt modelId="{1CE81097-EA7A-42C9-A93E-44C58738E0A2}" type="parTrans" cxnId="{C5B0857D-7ABC-48C7-B4CC-776312E98375}">
      <dgm:prSet/>
      <dgm:spPr/>
      <dgm:t>
        <a:bodyPr/>
        <a:lstStyle/>
        <a:p>
          <a:endParaRPr lang="en-GB"/>
        </a:p>
      </dgm:t>
    </dgm:pt>
    <dgm:pt modelId="{E1C35857-F02D-4E31-9303-A673C3033C2E}" type="sibTrans" cxnId="{C5B0857D-7ABC-48C7-B4CC-776312E98375}">
      <dgm:prSet/>
      <dgm:spPr/>
      <dgm:t>
        <a:bodyPr/>
        <a:lstStyle/>
        <a:p>
          <a:endParaRPr lang="en-GB"/>
        </a:p>
      </dgm:t>
    </dgm:pt>
    <dgm:pt modelId="{2075E774-6E71-442E-A3A2-70B840DEEB91}">
      <dgm:prSet/>
      <dgm:spPr/>
      <dgm:t>
        <a:bodyPr/>
        <a:lstStyle/>
        <a:p>
          <a:r>
            <a:rPr lang="en-GB" dirty="0" smtClean="0"/>
            <a:t>Flow velocity behaviour at maximum and minimum depth of the blade root</a:t>
          </a:r>
          <a:endParaRPr lang="en-GB" dirty="0"/>
        </a:p>
      </dgm:t>
    </dgm:pt>
    <dgm:pt modelId="{AF3660B4-2B91-4C50-BF7B-9F793AC4ECCB}" type="parTrans" cxnId="{040E82A3-8D53-4708-AEE1-058C53816F96}">
      <dgm:prSet/>
      <dgm:spPr/>
      <dgm:t>
        <a:bodyPr/>
        <a:lstStyle/>
        <a:p>
          <a:endParaRPr lang="en-GB"/>
        </a:p>
      </dgm:t>
    </dgm:pt>
    <dgm:pt modelId="{7760E421-FB9C-472C-8468-ABF80789B09F}" type="sibTrans" cxnId="{040E82A3-8D53-4708-AEE1-058C53816F96}">
      <dgm:prSet/>
      <dgm:spPr/>
      <dgm:t>
        <a:bodyPr/>
        <a:lstStyle/>
        <a:p>
          <a:endParaRPr lang="en-GB"/>
        </a:p>
      </dgm:t>
    </dgm:pt>
    <dgm:pt modelId="{475F9452-91E4-45CF-9CD6-629C83973252}">
      <dgm:prSet custT="1"/>
      <dgm:spPr/>
      <dgm:t>
        <a:bodyPr/>
        <a:lstStyle/>
        <a:p>
          <a:r>
            <a:rPr lang="en-GB" sz="2300" dirty="0" smtClean="0"/>
            <a:t>Constants A &amp; B from the equation of line </a:t>
          </a:r>
          <a:endParaRPr lang="en-GB" sz="2300" dirty="0"/>
        </a:p>
      </dgm:t>
    </dgm:pt>
    <dgm:pt modelId="{B751B1C1-8176-439D-8D91-E60FF146B4D8}" type="parTrans" cxnId="{501C73A4-268E-48E2-8354-BA8A909CCE89}">
      <dgm:prSet/>
      <dgm:spPr/>
      <dgm:t>
        <a:bodyPr/>
        <a:lstStyle/>
        <a:p>
          <a:endParaRPr lang="en-GB"/>
        </a:p>
      </dgm:t>
    </dgm:pt>
    <dgm:pt modelId="{15079340-D2E8-4AC2-B540-7FCFF614A37F}" type="sibTrans" cxnId="{501C73A4-268E-48E2-8354-BA8A909CCE89}">
      <dgm:prSet/>
      <dgm:spPr/>
      <dgm:t>
        <a:bodyPr/>
        <a:lstStyle/>
        <a:p>
          <a:endParaRPr lang="en-GB"/>
        </a:p>
      </dgm:t>
    </dgm:pt>
    <dgm:pt modelId="{6B9F2296-1059-4393-A4F0-9196AA697618}">
      <dgm:prSet/>
      <dgm:spPr/>
      <dgm:t>
        <a:bodyPr/>
        <a:lstStyle/>
        <a:p>
          <a:r>
            <a:rPr lang="en-GB" dirty="0" smtClean="0"/>
            <a:t>User-defined geometry &amp; timeframe</a:t>
          </a:r>
          <a:endParaRPr lang="en-GB" dirty="0"/>
        </a:p>
      </dgm:t>
    </dgm:pt>
    <dgm:pt modelId="{EE6957FB-A663-4B30-8B07-92DF84277D78}" type="parTrans" cxnId="{C73BE49A-63D0-4226-8404-307BD62A0503}">
      <dgm:prSet/>
      <dgm:spPr/>
      <dgm:t>
        <a:bodyPr/>
        <a:lstStyle/>
        <a:p>
          <a:endParaRPr lang="en-GB"/>
        </a:p>
      </dgm:t>
    </dgm:pt>
    <dgm:pt modelId="{71C0DE5E-4FE7-4FAB-AFF8-2911B1288D18}" type="sibTrans" cxnId="{C73BE49A-63D0-4226-8404-307BD62A0503}">
      <dgm:prSet/>
      <dgm:spPr/>
      <dgm:t>
        <a:bodyPr/>
        <a:lstStyle/>
        <a:p>
          <a:endParaRPr lang="en-GB"/>
        </a:p>
      </dgm:t>
    </dgm:pt>
    <dgm:pt modelId="{3A9820E3-4064-4C52-999C-E39DBC9F24F4}">
      <dgm:prSet custT="1"/>
      <dgm:spPr/>
      <dgm:t>
        <a:bodyPr/>
        <a:lstStyle/>
        <a:p>
          <a:r>
            <a:rPr lang="en-GB" sz="2300" dirty="0" smtClean="0"/>
            <a:t>Rotational speed of turbine</a:t>
          </a:r>
          <a:endParaRPr lang="en-GB" sz="2300" dirty="0"/>
        </a:p>
      </dgm:t>
    </dgm:pt>
    <dgm:pt modelId="{35AEA29E-C0B1-45BD-BDE0-233A79C34ACE}" type="parTrans" cxnId="{F215B506-7D43-47E0-ACC2-54E69FCE1B65}">
      <dgm:prSet/>
      <dgm:spPr/>
      <dgm:t>
        <a:bodyPr/>
        <a:lstStyle/>
        <a:p>
          <a:endParaRPr lang="en-GB"/>
        </a:p>
      </dgm:t>
    </dgm:pt>
    <dgm:pt modelId="{46388BA3-1BCF-4665-9DF7-331056C4DE2B}" type="sibTrans" cxnId="{F215B506-7D43-47E0-ACC2-54E69FCE1B65}">
      <dgm:prSet/>
      <dgm:spPr/>
      <dgm:t>
        <a:bodyPr/>
        <a:lstStyle/>
        <a:p>
          <a:endParaRPr lang="en-GB"/>
        </a:p>
      </dgm:t>
    </dgm:pt>
    <dgm:pt modelId="{3BBB5D35-3A19-4C6C-80FC-222BCE015DFB}" type="pres">
      <dgm:prSet presAssocID="{EA0DE234-39E8-4F6F-A581-CE8398D41F2C}" presName="linearFlow" presStyleCnt="0">
        <dgm:presLayoutVars>
          <dgm:dir/>
          <dgm:animLvl val="lvl"/>
          <dgm:resizeHandles val="exact"/>
        </dgm:presLayoutVars>
      </dgm:prSet>
      <dgm:spPr/>
    </dgm:pt>
    <dgm:pt modelId="{5E078EC0-F61C-4525-BEA5-46FEB9563F4E}" type="pres">
      <dgm:prSet presAssocID="{7277794D-E1B2-46CE-BDB5-2231ED1CF04A}" presName="composite" presStyleCnt="0"/>
      <dgm:spPr/>
    </dgm:pt>
    <dgm:pt modelId="{0CDBCC72-71E4-4A08-89AF-C066CCB30F1F}" type="pres">
      <dgm:prSet presAssocID="{7277794D-E1B2-46CE-BDB5-2231ED1CF04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463F0E-1561-4F86-A08B-D30DAF2BF94D}" type="pres">
      <dgm:prSet presAssocID="{7277794D-E1B2-46CE-BDB5-2231ED1CF04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325E8C-7F2D-47AC-AB7D-8EB2F8A36AF4}" type="pres">
      <dgm:prSet presAssocID="{329398FA-A3D0-424B-AC78-15179C153D7C}" presName="sp" presStyleCnt="0"/>
      <dgm:spPr/>
    </dgm:pt>
    <dgm:pt modelId="{A7C9F7A9-2C94-443C-AC5F-54A5A12052AF}" type="pres">
      <dgm:prSet presAssocID="{7B112CEB-32E1-41D9-A32C-3EDFE683E441}" presName="composite" presStyleCnt="0"/>
      <dgm:spPr/>
    </dgm:pt>
    <dgm:pt modelId="{D994EE27-AA2B-4F58-BC8B-2B3B2D58486F}" type="pres">
      <dgm:prSet presAssocID="{7B112CEB-32E1-41D9-A32C-3EDFE683E44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4FE27E-EEFD-41AA-A871-14511D73DF52}" type="pres">
      <dgm:prSet presAssocID="{7B112CEB-32E1-41D9-A32C-3EDFE683E44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0AB4D9-5904-432C-9FFB-58755469BD6C}" type="pres">
      <dgm:prSet presAssocID="{7DCA8FEA-4FCF-4978-B2EA-479D6BB341DD}" presName="sp" presStyleCnt="0"/>
      <dgm:spPr/>
    </dgm:pt>
    <dgm:pt modelId="{4743CC31-5F84-4F48-804F-2B7E50124469}" type="pres">
      <dgm:prSet presAssocID="{2B4825A1-8812-4FC2-9FE3-07A9BCBA3FC0}" presName="composite" presStyleCnt="0"/>
      <dgm:spPr/>
    </dgm:pt>
    <dgm:pt modelId="{19C21776-8E33-45D8-BB31-A261C3387A0E}" type="pres">
      <dgm:prSet presAssocID="{2B4825A1-8812-4FC2-9FE3-07A9BCBA3F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E4C3D-65BA-48AE-A10E-F79D2CC9A309}" type="pres">
      <dgm:prSet presAssocID="{2B4825A1-8812-4FC2-9FE3-07A9BCBA3F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29DE6F-FCA9-46D9-8A2C-597EE9E23EB8}" type="pres">
      <dgm:prSet presAssocID="{2796D881-676B-4086-BDB5-5F085E4F383A}" presName="sp" presStyleCnt="0"/>
      <dgm:spPr/>
    </dgm:pt>
    <dgm:pt modelId="{C877297B-DD5F-4DA8-A6BE-BE97572A571D}" type="pres">
      <dgm:prSet presAssocID="{8503F0E7-1980-4DD4-B9B6-2EF9B3719B16}" presName="composite" presStyleCnt="0"/>
      <dgm:spPr/>
    </dgm:pt>
    <dgm:pt modelId="{86B88BBB-4A12-49FF-A243-9D65304E0383}" type="pres">
      <dgm:prSet presAssocID="{8503F0E7-1980-4DD4-B9B6-2EF9B3719B1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AAAAAB-215A-4E75-99BE-5AE2F1B1037C}" type="pres">
      <dgm:prSet presAssocID="{8503F0E7-1980-4DD4-B9B6-2EF9B3719B1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EFDE65D-53C0-4AAA-A88A-09D14C8DBE11}" srcId="{EA0DE234-39E8-4F6F-A581-CE8398D41F2C}" destId="{7277794D-E1B2-46CE-BDB5-2231ED1CF04A}" srcOrd="0" destOrd="0" parTransId="{B026113C-E7D1-4784-8B62-97758BCF4BD5}" sibTransId="{329398FA-A3D0-424B-AC78-15179C153D7C}"/>
    <dgm:cxn modelId="{527C6D9D-8166-4138-A1FB-47D0BF843446}" type="presOf" srcId="{2B4825A1-8812-4FC2-9FE3-07A9BCBA3FC0}" destId="{19C21776-8E33-45D8-BB31-A261C3387A0E}" srcOrd="0" destOrd="0" presId="urn:microsoft.com/office/officeart/2005/8/layout/chevron2"/>
    <dgm:cxn modelId="{C5B0857D-7ABC-48C7-B4CC-776312E98375}" srcId="{7277794D-E1B2-46CE-BDB5-2231ED1CF04A}" destId="{F8F02900-F423-4F51-8024-3A0052B40CC7}" srcOrd="0" destOrd="0" parTransId="{1CE81097-EA7A-42C9-A93E-44C58738E0A2}" sibTransId="{E1C35857-F02D-4E31-9303-A673C3033C2E}"/>
    <dgm:cxn modelId="{90911063-8819-4F6E-9CB4-2DAB37BD305D}" srcId="{EA0DE234-39E8-4F6F-A581-CE8398D41F2C}" destId="{2B4825A1-8812-4FC2-9FE3-07A9BCBA3FC0}" srcOrd="2" destOrd="0" parTransId="{F9B364E6-377F-48F3-8A79-F68BC5CBF9CA}" sibTransId="{2796D881-676B-4086-BDB5-5F085E4F383A}"/>
    <dgm:cxn modelId="{C73BE49A-63D0-4226-8404-307BD62A0503}" srcId="{8503F0E7-1980-4DD4-B9B6-2EF9B3719B16}" destId="{6B9F2296-1059-4393-A4F0-9196AA697618}" srcOrd="0" destOrd="0" parTransId="{EE6957FB-A663-4B30-8B07-92DF84277D78}" sibTransId="{71C0DE5E-4FE7-4FAB-AFF8-2911B1288D18}"/>
    <dgm:cxn modelId="{5281D6E2-9314-4505-8BA8-932E008FF83B}" type="presOf" srcId="{6B9F2296-1059-4393-A4F0-9196AA697618}" destId="{56AAAAAB-215A-4E75-99BE-5AE2F1B1037C}" srcOrd="0" destOrd="0" presId="urn:microsoft.com/office/officeart/2005/8/layout/chevron2"/>
    <dgm:cxn modelId="{D77E2224-1B60-4F6A-B33D-5C357E35B637}" type="presOf" srcId="{8503F0E7-1980-4DD4-B9B6-2EF9B3719B16}" destId="{86B88BBB-4A12-49FF-A243-9D65304E0383}" srcOrd="0" destOrd="0" presId="urn:microsoft.com/office/officeart/2005/8/layout/chevron2"/>
    <dgm:cxn modelId="{DADEBEC8-BEE7-442B-9DAC-48FF2EDDF261}" type="presOf" srcId="{7B112CEB-32E1-41D9-A32C-3EDFE683E441}" destId="{D994EE27-AA2B-4F58-BC8B-2B3B2D58486F}" srcOrd="0" destOrd="0" presId="urn:microsoft.com/office/officeart/2005/8/layout/chevron2"/>
    <dgm:cxn modelId="{7CBB8311-FB1D-4055-AE7B-635F356BF48E}" type="presOf" srcId="{2075E774-6E71-442E-A3A2-70B840DEEB91}" destId="{554FE27E-EEFD-41AA-A871-14511D73DF52}" srcOrd="0" destOrd="0" presId="urn:microsoft.com/office/officeart/2005/8/layout/chevron2"/>
    <dgm:cxn modelId="{040E82A3-8D53-4708-AEE1-058C53816F96}" srcId="{7B112CEB-32E1-41D9-A32C-3EDFE683E441}" destId="{2075E774-6E71-442E-A3A2-70B840DEEB91}" srcOrd="0" destOrd="0" parTransId="{AF3660B4-2B91-4C50-BF7B-9F793AC4ECCB}" sibTransId="{7760E421-FB9C-472C-8468-ABF80789B09F}"/>
    <dgm:cxn modelId="{AC30AFBC-734F-491F-83FF-69A284228569}" type="presOf" srcId="{7277794D-E1B2-46CE-BDB5-2231ED1CF04A}" destId="{0CDBCC72-71E4-4A08-89AF-C066CCB30F1F}" srcOrd="0" destOrd="0" presId="urn:microsoft.com/office/officeart/2005/8/layout/chevron2"/>
    <dgm:cxn modelId="{82BC99AA-EBD2-4E9E-B95A-188A048C0C62}" type="presOf" srcId="{3A9820E3-4064-4C52-999C-E39DBC9F24F4}" destId="{A3463F0E-1561-4F86-A08B-D30DAF2BF94D}" srcOrd="0" destOrd="1" presId="urn:microsoft.com/office/officeart/2005/8/layout/chevron2"/>
    <dgm:cxn modelId="{7E77472A-F877-4C94-8902-E893BED0E263}" type="presOf" srcId="{475F9452-91E4-45CF-9CD6-629C83973252}" destId="{E11E4C3D-65BA-48AE-A10E-F79D2CC9A309}" srcOrd="0" destOrd="0" presId="urn:microsoft.com/office/officeart/2005/8/layout/chevron2"/>
    <dgm:cxn modelId="{BF4249AC-7582-4476-88E2-3DEA81A9ECC7}" srcId="{EA0DE234-39E8-4F6F-A581-CE8398D41F2C}" destId="{7B112CEB-32E1-41D9-A32C-3EDFE683E441}" srcOrd="1" destOrd="0" parTransId="{901C5963-5388-4F3E-B01E-0B77D0C9B700}" sibTransId="{7DCA8FEA-4FCF-4978-B2EA-479D6BB341DD}"/>
    <dgm:cxn modelId="{C698F234-1C9E-42BB-A091-206BDBA6E31C}" srcId="{EA0DE234-39E8-4F6F-A581-CE8398D41F2C}" destId="{8503F0E7-1980-4DD4-B9B6-2EF9B3719B16}" srcOrd="3" destOrd="0" parTransId="{19C7E333-E1A0-4C46-B617-C6D6AEEFC96A}" sibTransId="{EF290DCF-7881-40D7-AC62-EE51DD924753}"/>
    <dgm:cxn modelId="{F215B506-7D43-47E0-ACC2-54E69FCE1B65}" srcId="{7277794D-E1B2-46CE-BDB5-2231ED1CF04A}" destId="{3A9820E3-4064-4C52-999C-E39DBC9F24F4}" srcOrd="1" destOrd="0" parTransId="{35AEA29E-C0B1-45BD-BDE0-233A79C34ACE}" sibTransId="{46388BA3-1BCF-4665-9DF7-331056C4DE2B}"/>
    <dgm:cxn modelId="{07714649-EA4C-4452-90C1-F1AE1FE872BE}" type="presOf" srcId="{F8F02900-F423-4F51-8024-3A0052B40CC7}" destId="{A3463F0E-1561-4F86-A08B-D30DAF2BF94D}" srcOrd="0" destOrd="0" presId="urn:microsoft.com/office/officeart/2005/8/layout/chevron2"/>
    <dgm:cxn modelId="{7CB700CC-3FFD-49CC-8E08-8ED12C6BF8AC}" type="presOf" srcId="{EA0DE234-39E8-4F6F-A581-CE8398D41F2C}" destId="{3BBB5D35-3A19-4C6C-80FC-222BCE015DFB}" srcOrd="0" destOrd="0" presId="urn:microsoft.com/office/officeart/2005/8/layout/chevron2"/>
    <dgm:cxn modelId="{501C73A4-268E-48E2-8354-BA8A909CCE89}" srcId="{2B4825A1-8812-4FC2-9FE3-07A9BCBA3FC0}" destId="{475F9452-91E4-45CF-9CD6-629C83973252}" srcOrd="0" destOrd="0" parTransId="{B751B1C1-8176-439D-8D91-E60FF146B4D8}" sibTransId="{15079340-D2E8-4AC2-B540-7FCFF614A37F}"/>
    <dgm:cxn modelId="{9F1E387A-8F83-4912-9566-3F390A8B7D27}" type="presParOf" srcId="{3BBB5D35-3A19-4C6C-80FC-222BCE015DFB}" destId="{5E078EC0-F61C-4525-BEA5-46FEB9563F4E}" srcOrd="0" destOrd="0" presId="urn:microsoft.com/office/officeart/2005/8/layout/chevron2"/>
    <dgm:cxn modelId="{599C9296-E6EA-424A-AE22-C376C043E66B}" type="presParOf" srcId="{5E078EC0-F61C-4525-BEA5-46FEB9563F4E}" destId="{0CDBCC72-71E4-4A08-89AF-C066CCB30F1F}" srcOrd="0" destOrd="0" presId="urn:microsoft.com/office/officeart/2005/8/layout/chevron2"/>
    <dgm:cxn modelId="{7CDCA6E6-2698-41D5-80D2-1EB82DE8E126}" type="presParOf" srcId="{5E078EC0-F61C-4525-BEA5-46FEB9563F4E}" destId="{A3463F0E-1561-4F86-A08B-D30DAF2BF94D}" srcOrd="1" destOrd="0" presId="urn:microsoft.com/office/officeart/2005/8/layout/chevron2"/>
    <dgm:cxn modelId="{500C8134-FCD6-485D-9704-8F07EEA06C14}" type="presParOf" srcId="{3BBB5D35-3A19-4C6C-80FC-222BCE015DFB}" destId="{B4325E8C-7F2D-47AC-AB7D-8EB2F8A36AF4}" srcOrd="1" destOrd="0" presId="urn:microsoft.com/office/officeart/2005/8/layout/chevron2"/>
    <dgm:cxn modelId="{39E59B38-3B16-41C1-943E-B5C28D2DD901}" type="presParOf" srcId="{3BBB5D35-3A19-4C6C-80FC-222BCE015DFB}" destId="{A7C9F7A9-2C94-443C-AC5F-54A5A12052AF}" srcOrd="2" destOrd="0" presId="urn:microsoft.com/office/officeart/2005/8/layout/chevron2"/>
    <dgm:cxn modelId="{2BB82264-145C-42D2-B7CF-F8FC2B2DA159}" type="presParOf" srcId="{A7C9F7A9-2C94-443C-AC5F-54A5A12052AF}" destId="{D994EE27-AA2B-4F58-BC8B-2B3B2D58486F}" srcOrd="0" destOrd="0" presId="urn:microsoft.com/office/officeart/2005/8/layout/chevron2"/>
    <dgm:cxn modelId="{2DA9B1F6-A7BF-4ED2-BE44-3C1115E69339}" type="presParOf" srcId="{A7C9F7A9-2C94-443C-AC5F-54A5A12052AF}" destId="{554FE27E-EEFD-41AA-A871-14511D73DF52}" srcOrd="1" destOrd="0" presId="urn:microsoft.com/office/officeart/2005/8/layout/chevron2"/>
    <dgm:cxn modelId="{94504E47-773D-4D3A-915C-BA0106EE0AD6}" type="presParOf" srcId="{3BBB5D35-3A19-4C6C-80FC-222BCE015DFB}" destId="{A60AB4D9-5904-432C-9FFB-58755469BD6C}" srcOrd="3" destOrd="0" presId="urn:microsoft.com/office/officeart/2005/8/layout/chevron2"/>
    <dgm:cxn modelId="{C9DF0627-D316-4BCF-B38C-593922D03FB7}" type="presParOf" srcId="{3BBB5D35-3A19-4C6C-80FC-222BCE015DFB}" destId="{4743CC31-5F84-4F48-804F-2B7E50124469}" srcOrd="4" destOrd="0" presId="urn:microsoft.com/office/officeart/2005/8/layout/chevron2"/>
    <dgm:cxn modelId="{3749E4BC-0C12-4F45-A997-9A4D5B4CBE27}" type="presParOf" srcId="{4743CC31-5F84-4F48-804F-2B7E50124469}" destId="{19C21776-8E33-45D8-BB31-A261C3387A0E}" srcOrd="0" destOrd="0" presId="urn:microsoft.com/office/officeart/2005/8/layout/chevron2"/>
    <dgm:cxn modelId="{9D01760F-15E0-43F8-A4B0-C625636EC227}" type="presParOf" srcId="{4743CC31-5F84-4F48-804F-2B7E50124469}" destId="{E11E4C3D-65BA-48AE-A10E-F79D2CC9A309}" srcOrd="1" destOrd="0" presId="urn:microsoft.com/office/officeart/2005/8/layout/chevron2"/>
    <dgm:cxn modelId="{D01FE99D-DDC1-4C09-86A1-BC0C5B46261B}" type="presParOf" srcId="{3BBB5D35-3A19-4C6C-80FC-222BCE015DFB}" destId="{C029DE6F-FCA9-46D9-8A2C-597EE9E23EB8}" srcOrd="5" destOrd="0" presId="urn:microsoft.com/office/officeart/2005/8/layout/chevron2"/>
    <dgm:cxn modelId="{F3555287-891D-4A13-86D3-68992FFE3641}" type="presParOf" srcId="{3BBB5D35-3A19-4C6C-80FC-222BCE015DFB}" destId="{C877297B-DD5F-4DA8-A6BE-BE97572A571D}" srcOrd="6" destOrd="0" presId="urn:microsoft.com/office/officeart/2005/8/layout/chevron2"/>
    <dgm:cxn modelId="{E4BFDBE7-6E9E-4F8A-976A-C48FC3ECC7F7}" type="presParOf" srcId="{C877297B-DD5F-4DA8-A6BE-BE97572A571D}" destId="{86B88BBB-4A12-49FF-A243-9D65304E0383}" srcOrd="0" destOrd="0" presId="urn:microsoft.com/office/officeart/2005/8/layout/chevron2"/>
    <dgm:cxn modelId="{38AC8C1D-6472-498A-9F7E-93435F8E7C1B}" type="presParOf" srcId="{C877297B-DD5F-4DA8-A6BE-BE97572A571D}" destId="{56AAAAAB-215A-4E75-99BE-5AE2F1B1037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5B009-CACF-4F34-8704-0883EB5E8FC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FD9DF7-09B1-4A3C-9BC7-EE399A1C32BA}">
      <dgm:prSet phldrT="[Text]"/>
      <dgm:spPr/>
      <dgm:t>
        <a:bodyPr/>
        <a:lstStyle/>
        <a:p>
          <a:r>
            <a:rPr lang="en-GB" dirty="0" smtClean="0"/>
            <a:t>Stress Margin</a:t>
          </a:r>
          <a:endParaRPr lang="en-GB" dirty="0"/>
        </a:p>
      </dgm:t>
    </dgm:pt>
    <dgm:pt modelId="{D697B980-C116-48C0-93A8-0645277B98FD}" type="parTrans" cxnId="{E03A85F7-3AC0-4977-9507-411F87E91C0E}">
      <dgm:prSet/>
      <dgm:spPr/>
      <dgm:t>
        <a:bodyPr/>
        <a:lstStyle/>
        <a:p>
          <a:endParaRPr lang="en-GB"/>
        </a:p>
      </dgm:t>
    </dgm:pt>
    <dgm:pt modelId="{B009C9C3-A323-4092-9437-1C55E14EBDF2}" type="sibTrans" cxnId="{E03A85F7-3AC0-4977-9507-411F87E91C0E}">
      <dgm:prSet/>
      <dgm:spPr/>
      <dgm:t>
        <a:bodyPr/>
        <a:lstStyle/>
        <a:p>
          <a:endParaRPr lang="en-GB"/>
        </a:p>
      </dgm:t>
    </dgm:pt>
    <dgm:pt modelId="{DD0E5AF4-8C2F-439D-BDEE-35D9AF198FE8}">
      <dgm:prSet phldrT="[Text]"/>
      <dgm:spPr/>
      <dgm:t>
        <a:bodyPr/>
        <a:lstStyle/>
        <a:p>
          <a:r>
            <a:rPr lang="en-GB" dirty="0" smtClean="0"/>
            <a:t>The design of the turbine root is operating within safe limits </a:t>
          </a:r>
          <a:r>
            <a:rPr lang="en-GB" b="1" dirty="0" smtClean="0"/>
            <a:t>at positive </a:t>
          </a:r>
          <a:r>
            <a:rPr lang="en-GB" dirty="0" smtClean="0"/>
            <a:t>values</a:t>
          </a:r>
          <a:endParaRPr lang="en-GB" dirty="0"/>
        </a:p>
      </dgm:t>
    </dgm:pt>
    <dgm:pt modelId="{2CBC5CF3-823D-4BE2-B69A-EF916EA793C9}" type="parTrans" cxnId="{4B549998-EBB1-40C1-8C2F-DD11A82778CF}">
      <dgm:prSet/>
      <dgm:spPr/>
      <dgm:t>
        <a:bodyPr/>
        <a:lstStyle/>
        <a:p>
          <a:endParaRPr lang="en-GB"/>
        </a:p>
      </dgm:t>
    </dgm:pt>
    <dgm:pt modelId="{5A68D4A3-6454-4683-AFDC-1FB4B49E0AC2}" type="sibTrans" cxnId="{4B549998-EBB1-40C1-8C2F-DD11A82778CF}">
      <dgm:prSet/>
      <dgm:spPr/>
      <dgm:t>
        <a:bodyPr/>
        <a:lstStyle/>
        <a:p>
          <a:endParaRPr lang="en-GB"/>
        </a:p>
      </dgm:t>
    </dgm:pt>
    <dgm:pt modelId="{E8843FD2-4EDD-4CC6-9FA8-6FBEE597AEA7}">
      <dgm:prSet phldrT="[Text]"/>
      <dgm:spPr/>
      <dgm:t>
        <a:bodyPr/>
        <a:lstStyle/>
        <a:p>
          <a:r>
            <a:rPr lang="en-GB" dirty="0" smtClean="0"/>
            <a:t>Re-design of the turbine root segment is driven by damage accumulation as the margin </a:t>
          </a:r>
          <a:r>
            <a:rPr lang="en-GB" b="1" dirty="0" smtClean="0"/>
            <a:t>approaches zero or reaches negative </a:t>
          </a:r>
          <a:r>
            <a:rPr lang="en-GB" dirty="0" smtClean="0"/>
            <a:t>values. </a:t>
          </a:r>
          <a:endParaRPr lang="en-GB" dirty="0"/>
        </a:p>
      </dgm:t>
    </dgm:pt>
    <dgm:pt modelId="{AFA017CC-18C0-4AB3-96F4-1553D6FDC11D}" type="parTrans" cxnId="{C624BA62-5E1E-4516-BB46-C56D9050E62C}">
      <dgm:prSet/>
      <dgm:spPr/>
      <dgm:t>
        <a:bodyPr/>
        <a:lstStyle/>
        <a:p>
          <a:endParaRPr lang="en-GB"/>
        </a:p>
      </dgm:t>
    </dgm:pt>
    <dgm:pt modelId="{FAEDD63D-87C9-49EF-940D-8D4A160A7C27}" type="sibTrans" cxnId="{C624BA62-5E1E-4516-BB46-C56D9050E62C}">
      <dgm:prSet/>
      <dgm:spPr/>
      <dgm:t>
        <a:bodyPr/>
        <a:lstStyle/>
        <a:p>
          <a:endParaRPr lang="en-GB"/>
        </a:p>
      </dgm:t>
    </dgm:pt>
    <dgm:pt modelId="{41D1EC54-C0E5-4037-A4D8-E7EC6ECB05A4}" type="pres">
      <dgm:prSet presAssocID="{E815B009-CACF-4F34-8704-0883EB5E8F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FB8DF38-014F-4A98-9E6C-487824BA3719}" type="pres">
      <dgm:prSet presAssocID="{A4FD9DF7-09B1-4A3C-9BC7-EE399A1C32BA}" presName="composite" presStyleCnt="0"/>
      <dgm:spPr/>
    </dgm:pt>
    <dgm:pt modelId="{912658D7-A9DE-485C-830F-F343E2AA1252}" type="pres">
      <dgm:prSet presAssocID="{A4FD9DF7-09B1-4A3C-9BC7-EE399A1C32BA}" presName="parTx" presStyleLbl="alignNode1" presStyleIdx="0" presStyleCnt="1" custLinFactNeighborY="-17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B041A4-8D90-47B9-8A5E-CB716C23D331}" type="pres">
      <dgm:prSet presAssocID="{A4FD9DF7-09B1-4A3C-9BC7-EE399A1C32BA}" presName="desTx" presStyleLbl="alignAccFollowNode1" presStyleIdx="0" presStyleCnt="1" custLinFactNeighborX="275" custLinFactNeighborY="-19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9D8890-8B31-433A-826A-4F87EF2B8B11}" type="presOf" srcId="{DD0E5AF4-8C2F-439D-BDEE-35D9AF198FE8}" destId="{CAB041A4-8D90-47B9-8A5E-CB716C23D331}" srcOrd="0" destOrd="0" presId="urn:microsoft.com/office/officeart/2005/8/layout/hList1"/>
    <dgm:cxn modelId="{9C095564-0E02-4962-8B36-0EEB84911B2B}" type="presOf" srcId="{E8843FD2-4EDD-4CC6-9FA8-6FBEE597AEA7}" destId="{CAB041A4-8D90-47B9-8A5E-CB716C23D331}" srcOrd="0" destOrd="1" presId="urn:microsoft.com/office/officeart/2005/8/layout/hList1"/>
    <dgm:cxn modelId="{ED43B223-09D0-4CE1-A671-026EC3584844}" type="presOf" srcId="{E815B009-CACF-4F34-8704-0883EB5E8FCF}" destId="{41D1EC54-C0E5-4037-A4D8-E7EC6ECB05A4}" srcOrd="0" destOrd="0" presId="urn:microsoft.com/office/officeart/2005/8/layout/hList1"/>
    <dgm:cxn modelId="{C624BA62-5E1E-4516-BB46-C56D9050E62C}" srcId="{A4FD9DF7-09B1-4A3C-9BC7-EE399A1C32BA}" destId="{E8843FD2-4EDD-4CC6-9FA8-6FBEE597AEA7}" srcOrd="1" destOrd="0" parTransId="{AFA017CC-18C0-4AB3-96F4-1553D6FDC11D}" sibTransId="{FAEDD63D-87C9-49EF-940D-8D4A160A7C27}"/>
    <dgm:cxn modelId="{E03A85F7-3AC0-4977-9507-411F87E91C0E}" srcId="{E815B009-CACF-4F34-8704-0883EB5E8FCF}" destId="{A4FD9DF7-09B1-4A3C-9BC7-EE399A1C32BA}" srcOrd="0" destOrd="0" parTransId="{D697B980-C116-48C0-93A8-0645277B98FD}" sibTransId="{B009C9C3-A323-4092-9437-1C55E14EBDF2}"/>
    <dgm:cxn modelId="{7DCED6A7-D9CF-4883-A950-3F0912463C88}" type="presOf" srcId="{A4FD9DF7-09B1-4A3C-9BC7-EE399A1C32BA}" destId="{912658D7-A9DE-485C-830F-F343E2AA1252}" srcOrd="0" destOrd="0" presId="urn:microsoft.com/office/officeart/2005/8/layout/hList1"/>
    <dgm:cxn modelId="{4B549998-EBB1-40C1-8C2F-DD11A82778CF}" srcId="{A4FD9DF7-09B1-4A3C-9BC7-EE399A1C32BA}" destId="{DD0E5AF4-8C2F-439D-BDEE-35D9AF198FE8}" srcOrd="0" destOrd="0" parTransId="{2CBC5CF3-823D-4BE2-B69A-EF916EA793C9}" sibTransId="{5A68D4A3-6454-4683-AFDC-1FB4B49E0AC2}"/>
    <dgm:cxn modelId="{5F68483E-2255-4657-B287-7C71B73FA224}" type="presParOf" srcId="{41D1EC54-C0E5-4037-A4D8-E7EC6ECB05A4}" destId="{BFB8DF38-014F-4A98-9E6C-487824BA3719}" srcOrd="0" destOrd="0" presId="urn:microsoft.com/office/officeart/2005/8/layout/hList1"/>
    <dgm:cxn modelId="{33327C72-D2AE-4FA6-84B0-8F822DC8A871}" type="presParOf" srcId="{BFB8DF38-014F-4A98-9E6C-487824BA3719}" destId="{912658D7-A9DE-485C-830F-F343E2AA1252}" srcOrd="0" destOrd="0" presId="urn:microsoft.com/office/officeart/2005/8/layout/hList1"/>
    <dgm:cxn modelId="{0E9423E6-6A06-489B-98B1-CFA05B489205}" type="presParOf" srcId="{BFB8DF38-014F-4A98-9E6C-487824BA3719}" destId="{CAB041A4-8D90-47B9-8A5E-CB716C23D3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C7D576-3BD5-4E4C-B9F7-3FF59DD2AA1C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4E72034-730A-429C-BC6A-CFF56ED2902C}">
      <dgm:prSet phldrT="[Text]"/>
      <dgm:spPr/>
      <dgm:t>
        <a:bodyPr/>
        <a:lstStyle/>
        <a:p>
          <a:r>
            <a:rPr lang="en-GB" dirty="0" smtClean="0"/>
            <a:t>Root Bending Moments</a:t>
          </a:r>
          <a:endParaRPr lang="en-GB" dirty="0"/>
        </a:p>
      </dgm:t>
    </dgm:pt>
    <dgm:pt modelId="{F99C88DB-B6A3-4D9A-B090-7F4203A65907}" type="parTrans" cxnId="{9AD77187-D4FF-400E-9702-B56FCE678AC1}">
      <dgm:prSet/>
      <dgm:spPr/>
      <dgm:t>
        <a:bodyPr/>
        <a:lstStyle/>
        <a:p>
          <a:endParaRPr lang="en-GB"/>
        </a:p>
      </dgm:t>
    </dgm:pt>
    <dgm:pt modelId="{43FB3DC2-F9C4-44B1-A8A7-1D98E8DF61E1}" type="sibTrans" cxnId="{9AD77187-D4FF-400E-9702-B56FCE678AC1}">
      <dgm:prSet/>
      <dgm:spPr/>
      <dgm:t>
        <a:bodyPr/>
        <a:lstStyle/>
        <a:p>
          <a:endParaRPr lang="en-GB"/>
        </a:p>
      </dgm:t>
    </dgm:pt>
    <dgm:pt modelId="{7831F303-BD55-4B89-8887-F16E94DD2C1E}">
      <dgm:prSet phldrT="[Text]"/>
      <dgm:spPr/>
      <dgm:t>
        <a:bodyPr/>
        <a:lstStyle/>
        <a:p>
          <a:r>
            <a:rPr lang="en-GB" dirty="0" smtClean="0"/>
            <a:t>Stress at Max and Min Depth of Root</a:t>
          </a:r>
          <a:endParaRPr lang="en-GB" dirty="0"/>
        </a:p>
      </dgm:t>
    </dgm:pt>
    <dgm:pt modelId="{7E3B0DFB-994A-4153-8D34-580833CA5FE5}" type="parTrans" cxnId="{43EFDBE6-BE09-4D41-9853-E1A3BC2F2728}">
      <dgm:prSet/>
      <dgm:spPr/>
      <dgm:t>
        <a:bodyPr/>
        <a:lstStyle/>
        <a:p>
          <a:endParaRPr lang="en-GB"/>
        </a:p>
      </dgm:t>
    </dgm:pt>
    <dgm:pt modelId="{FEB40B8E-237D-4641-8ABA-24B5F446AC15}" type="sibTrans" cxnId="{43EFDBE6-BE09-4D41-9853-E1A3BC2F2728}">
      <dgm:prSet/>
      <dgm:spPr/>
      <dgm:t>
        <a:bodyPr/>
        <a:lstStyle/>
        <a:p>
          <a:endParaRPr lang="en-GB"/>
        </a:p>
      </dgm:t>
    </dgm:pt>
    <dgm:pt modelId="{55939B18-5C7D-49D8-B271-557A70F0C29B}">
      <dgm:prSet phldrT="[Text]"/>
      <dgm:spPr/>
      <dgm:t>
        <a:bodyPr/>
        <a:lstStyle/>
        <a:p>
          <a:r>
            <a:rPr lang="en-GB" dirty="0" smtClean="0"/>
            <a:t>Calculate  Stress Range &amp; Count Stress ‘Bins’</a:t>
          </a:r>
          <a:endParaRPr lang="en-GB" dirty="0"/>
        </a:p>
      </dgm:t>
    </dgm:pt>
    <dgm:pt modelId="{489A06DB-4A8B-4B86-9BE3-FD8CFD9F51A5}" type="parTrans" cxnId="{096190EB-BFD8-4907-96D8-C416B6EE9C16}">
      <dgm:prSet/>
      <dgm:spPr/>
      <dgm:t>
        <a:bodyPr/>
        <a:lstStyle/>
        <a:p>
          <a:endParaRPr lang="en-GB"/>
        </a:p>
      </dgm:t>
    </dgm:pt>
    <dgm:pt modelId="{3CDD246E-93DA-4483-9C85-8D05A65D2FDC}" type="sibTrans" cxnId="{096190EB-BFD8-4907-96D8-C416B6EE9C16}">
      <dgm:prSet/>
      <dgm:spPr/>
      <dgm:t>
        <a:bodyPr/>
        <a:lstStyle/>
        <a:p>
          <a:endParaRPr lang="en-GB"/>
        </a:p>
      </dgm:t>
    </dgm:pt>
    <dgm:pt modelId="{D6E9CFA5-BE03-485F-8379-2A75A88F8446}">
      <dgm:prSet phldrT="[Text]"/>
      <dgm:spPr/>
      <dgm:t>
        <a:bodyPr/>
        <a:lstStyle/>
        <a:p>
          <a:r>
            <a:rPr lang="en-GB" dirty="0" smtClean="0"/>
            <a:t>DEL</a:t>
          </a:r>
          <a:endParaRPr lang="en-GB" dirty="0"/>
        </a:p>
      </dgm:t>
    </dgm:pt>
    <dgm:pt modelId="{63CA53D0-F25C-4A46-8669-E0DCE05842ED}" type="parTrans" cxnId="{1A264F0B-8838-4597-A906-F2389FEC5DB3}">
      <dgm:prSet/>
      <dgm:spPr/>
      <dgm:t>
        <a:bodyPr/>
        <a:lstStyle/>
        <a:p>
          <a:endParaRPr lang="en-GB"/>
        </a:p>
      </dgm:t>
    </dgm:pt>
    <dgm:pt modelId="{46385DFB-1524-4078-A3FB-7F870522E254}" type="sibTrans" cxnId="{1A264F0B-8838-4597-A906-F2389FEC5DB3}">
      <dgm:prSet/>
      <dgm:spPr/>
      <dgm:t>
        <a:bodyPr/>
        <a:lstStyle/>
        <a:p>
          <a:endParaRPr lang="en-GB"/>
        </a:p>
      </dgm:t>
    </dgm:pt>
    <dgm:pt modelId="{E63F350F-2E9E-4FF2-89BF-95EC4DFF0E6B}">
      <dgm:prSet phldrT="[Text]"/>
      <dgm:spPr/>
      <dgm:t>
        <a:bodyPr/>
        <a:lstStyle/>
        <a:p>
          <a:r>
            <a:rPr lang="en-GB" dirty="0" smtClean="0"/>
            <a:t>Stress Margin (%)</a:t>
          </a:r>
          <a:endParaRPr lang="en-GB" dirty="0"/>
        </a:p>
      </dgm:t>
    </dgm:pt>
    <dgm:pt modelId="{9E629250-4C95-44D2-9B7A-97289D2AFA1F}" type="parTrans" cxnId="{81DB0584-9D2C-4924-9533-B43AA78DD058}">
      <dgm:prSet/>
      <dgm:spPr/>
      <dgm:t>
        <a:bodyPr/>
        <a:lstStyle/>
        <a:p>
          <a:endParaRPr lang="en-GB"/>
        </a:p>
      </dgm:t>
    </dgm:pt>
    <dgm:pt modelId="{49AF3AD1-3788-4213-B9B6-92E2E675AED7}" type="sibTrans" cxnId="{81DB0584-9D2C-4924-9533-B43AA78DD058}">
      <dgm:prSet/>
      <dgm:spPr/>
      <dgm:t>
        <a:bodyPr/>
        <a:lstStyle/>
        <a:p>
          <a:endParaRPr lang="en-GB"/>
        </a:p>
      </dgm:t>
    </dgm:pt>
    <dgm:pt modelId="{EC299EDC-5B1A-44D6-8F56-086BBE6CB43D}" type="pres">
      <dgm:prSet presAssocID="{6EC7D576-3BD5-4E4C-B9F7-3FF59DD2AA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1B5F97-1A02-45EC-A447-31891D292E9F}" type="pres">
      <dgm:prSet presAssocID="{C4E72034-730A-429C-BC6A-CFF56ED2902C}" presName="node" presStyleLbl="node1" presStyleIdx="0" presStyleCnt="5" custScaleX="68302" custScaleY="68302" custLinFactNeighborX="2294" custLinFactNeighborY="-27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2C38BD-B353-4837-A5A3-25270D80D738}" type="pres">
      <dgm:prSet presAssocID="{43FB3DC2-F9C4-44B1-A8A7-1D98E8DF61E1}" presName="sibTrans" presStyleLbl="sibTrans2D1" presStyleIdx="0" presStyleCnt="4" custScaleX="68302" custScaleY="68302"/>
      <dgm:spPr/>
      <dgm:t>
        <a:bodyPr/>
        <a:lstStyle/>
        <a:p>
          <a:endParaRPr lang="en-GB"/>
        </a:p>
      </dgm:t>
    </dgm:pt>
    <dgm:pt modelId="{DC9D4C76-ACDA-4005-B11D-F012BFAF37B6}" type="pres">
      <dgm:prSet presAssocID="{43FB3DC2-F9C4-44B1-A8A7-1D98E8DF61E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53592623-A7A5-4BCD-BC53-2AA98BFF3BD9}" type="pres">
      <dgm:prSet presAssocID="{7831F303-BD55-4B89-8887-F16E94DD2C1E}" presName="node" presStyleLbl="node1" presStyleIdx="1" presStyleCnt="5" custScaleX="68302" custScaleY="68302" custLinFactNeighborX="-5192" custLinFactNeighborY="-27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AB26D8-EAE1-4145-A866-75B8E520E583}" type="pres">
      <dgm:prSet presAssocID="{FEB40B8E-237D-4641-8ABA-24B5F446AC15}" presName="sibTrans" presStyleLbl="sibTrans2D1" presStyleIdx="1" presStyleCnt="4" custScaleX="68302" custScaleY="68302"/>
      <dgm:spPr/>
      <dgm:t>
        <a:bodyPr/>
        <a:lstStyle/>
        <a:p>
          <a:endParaRPr lang="en-GB"/>
        </a:p>
      </dgm:t>
    </dgm:pt>
    <dgm:pt modelId="{C79BC9DB-4E84-4457-BA2A-DC2413511FCE}" type="pres">
      <dgm:prSet presAssocID="{FEB40B8E-237D-4641-8ABA-24B5F446AC15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882B892D-AA12-4F83-943C-3CA360683F61}" type="pres">
      <dgm:prSet presAssocID="{55939B18-5C7D-49D8-B271-557A70F0C29B}" presName="node" presStyleLbl="node1" presStyleIdx="2" presStyleCnt="5" custScaleX="68302" custScaleY="68302" custLinFactNeighborX="-7760" custLinFactNeighborY="-25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CF63B4-2276-48C1-9D46-2FD58DF00F82}" type="pres">
      <dgm:prSet presAssocID="{3CDD246E-93DA-4483-9C85-8D05A65D2FDC}" presName="sibTrans" presStyleLbl="sibTrans2D1" presStyleIdx="2" presStyleCnt="4" custScaleX="68302" custScaleY="68302"/>
      <dgm:spPr/>
      <dgm:t>
        <a:bodyPr/>
        <a:lstStyle/>
        <a:p>
          <a:endParaRPr lang="en-GB"/>
        </a:p>
      </dgm:t>
    </dgm:pt>
    <dgm:pt modelId="{18B42372-4876-4CAF-83FC-882029306AF2}" type="pres">
      <dgm:prSet presAssocID="{3CDD246E-93DA-4483-9C85-8D05A65D2FDC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9C97460E-D217-4F3C-A3DB-3BA06F0DC30F}" type="pres">
      <dgm:prSet presAssocID="{D6E9CFA5-BE03-485F-8379-2A75A88F8446}" presName="node" presStyleLbl="node1" presStyleIdx="3" presStyleCnt="5" custScaleX="68302" custScaleY="68302" custLinFactNeighborX="-7760" custLinFactNeighborY="-656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08A0D2-C45B-44F1-B6B5-52EE17EBAF8A}" type="pres">
      <dgm:prSet presAssocID="{46385DFB-1524-4078-A3FB-7F870522E254}" presName="sibTrans" presStyleLbl="sibTrans2D1" presStyleIdx="3" presStyleCnt="4" custScaleX="68302" custScaleY="68302"/>
      <dgm:spPr/>
      <dgm:t>
        <a:bodyPr/>
        <a:lstStyle/>
        <a:p>
          <a:endParaRPr lang="en-GB"/>
        </a:p>
      </dgm:t>
    </dgm:pt>
    <dgm:pt modelId="{AEBF10AE-2772-4BD2-950E-AAA807104088}" type="pres">
      <dgm:prSet presAssocID="{46385DFB-1524-4078-A3FB-7F870522E254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A3896D03-4F62-4E2A-9C17-3BFE9AA404B9}" type="pres">
      <dgm:prSet presAssocID="{E63F350F-2E9E-4FF2-89BF-95EC4DFF0E6B}" presName="node" presStyleLbl="node1" presStyleIdx="4" presStyleCnt="5" custScaleX="68302" custScaleY="68302" custLinFactX="542" custLinFactNeighborX="100000" custLinFactNeighborY="3428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62CEA6-003D-4E87-8094-22CC7DED3890}" type="presOf" srcId="{3CDD246E-93DA-4483-9C85-8D05A65D2FDC}" destId="{18B42372-4876-4CAF-83FC-882029306AF2}" srcOrd="1" destOrd="0" presId="urn:microsoft.com/office/officeart/2005/8/layout/process5"/>
    <dgm:cxn modelId="{95030E12-6A55-42B1-949B-D64D478FF875}" type="presOf" srcId="{D6E9CFA5-BE03-485F-8379-2A75A88F8446}" destId="{9C97460E-D217-4F3C-A3DB-3BA06F0DC30F}" srcOrd="0" destOrd="0" presId="urn:microsoft.com/office/officeart/2005/8/layout/process5"/>
    <dgm:cxn modelId="{1A264F0B-8838-4597-A906-F2389FEC5DB3}" srcId="{6EC7D576-3BD5-4E4C-B9F7-3FF59DD2AA1C}" destId="{D6E9CFA5-BE03-485F-8379-2A75A88F8446}" srcOrd="3" destOrd="0" parTransId="{63CA53D0-F25C-4A46-8669-E0DCE05842ED}" sibTransId="{46385DFB-1524-4078-A3FB-7F870522E254}"/>
    <dgm:cxn modelId="{C1381A94-8A60-45C9-8553-C25D4DF43114}" type="presOf" srcId="{46385DFB-1524-4078-A3FB-7F870522E254}" destId="{AEBF10AE-2772-4BD2-950E-AAA807104088}" srcOrd="1" destOrd="0" presId="urn:microsoft.com/office/officeart/2005/8/layout/process5"/>
    <dgm:cxn modelId="{B73073BF-A9B2-4882-BDDA-27D4F5C9B90E}" type="presOf" srcId="{55939B18-5C7D-49D8-B271-557A70F0C29B}" destId="{882B892D-AA12-4F83-943C-3CA360683F61}" srcOrd="0" destOrd="0" presId="urn:microsoft.com/office/officeart/2005/8/layout/process5"/>
    <dgm:cxn modelId="{681C508A-4F68-4111-9770-D8E7CB8AD385}" type="presOf" srcId="{FEB40B8E-237D-4641-8ABA-24B5F446AC15}" destId="{F8AB26D8-EAE1-4145-A866-75B8E520E583}" srcOrd="0" destOrd="0" presId="urn:microsoft.com/office/officeart/2005/8/layout/process5"/>
    <dgm:cxn modelId="{20D5DE91-6AA8-4054-AFF9-DF31F9402078}" type="presOf" srcId="{E63F350F-2E9E-4FF2-89BF-95EC4DFF0E6B}" destId="{A3896D03-4F62-4E2A-9C17-3BFE9AA404B9}" srcOrd="0" destOrd="0" presId="urn:microsoft.com/office/officeart/2005/8/layout/process5"/>
    <dgm:cxn modelId="{9689F774-542C-46B9-ABA6-4E4DF94E4968}" type="presOf" srcId="{7831F303-BD55-4B89-8887-F16E94DD2C1E}" destId="{53592623-A7A5-4BCD-BC53-2AA98BFF3BD9}" srcOrd="0" destOrd="0" presId="urn:microsoft.com/office/officeart/2005/8/layout/process5"/>
    <dgm:cxn modelId="{096190EB-BFD8-4907-96D8-C416B6EE9C16}" srcId="{6EC7D576-3BD5-4E4C-B9F7-3FF59DD2AA1C}" destId="{55939B18-5C7D-49D8-B271-557A70F0C29B}" srcOrd="2" destOrd="0" parTransId="{489A06DB-4A8B-4B86-9BE3-FD8CFD9F51A5}" sibTransId="{3CDD246E-93DA-4483-9C85-8D05A65D2FDC}"/>
    <dgm:cxn modelId="{FE246D92-C03C-4548-A6D8-14E1CA1F66ED}" type="presOf" srcId="{43FB3DC2-F9C4-44B1-A8A7-1D98E8DF61E1}" destId="{DC9D4C76-ACDA-4005-B11D-F012BFAF37B6}" srcOrd="1" destOrd="0" presId="urn:microsoft.com/office/officeart/2005/8/layout/process5"/>
    <dgm:cxn modelId="{9AD77187-D4FF-400E-9702-B56FCE678AC1}" srcId="{6EC7D576-3BD5-4E4C-B9F7-3FF59DD2AA1C}" destId="{C4E72034-730A-429C-BC6A-CFF56ED2902C}" srcOrd="0" destOrd="0" parTransId="{F99C88DB-B6A3-4D9A-B090-7F4203A65907}" sibTransId="{43FB3DC2-F9C4-44B1-A8A7-1D98E8DF61E1}"/>
    <dgm:cxn modelId="{F73155F9-A8BF-4930-8F45-DCE3BDC9C9AB}" type="presOf" srcId="{C4E72034-730A-429C-BC6A-CFF56ED2902C}" destId="{3F1B5F97-1A02-45EC-A447-31891D292E9F}" srcOrd="0" destOrd="0" presId="urn:microsoft.com/office/officeart/2005/8/layout/process5"/>
    <dgm:cxn modelId="{3E52FCD5-3441-4FC1-865F-96090A537EA5}" type="presOf" srcId="{FEB40B8E-237D-4641-8ABA-24B5F446AC15}" destId="{C79BC9DB-4E84-4457-BA2A-DC2413511FCE}" srcOrd="1" destOrd="0" presId="urn:microsoft.com/office/officeart/2005/8/layout/process5"/>
    <dgm:cxn modelId="{D472A554-FEBF-4921-8606-4C4506D5C6EC}" type="presOf" srcId="{6EC7D576-3BD5-4E4C-B9F7-3FF59DD2AA1C}" destId="{EC299EDC-5B1A-44D6-8F56-086BBE6CB43D}" srcOrd="0" destOrd="0" presId="urn:microsoft.com/office/officeart/2005/8/layout/process5"/>
    <dgm:cxn modelId="{43EFDBE6-BE09-4D41-9853-E1A3BC2F2728}" srcId="{6EC7D576-3BD5-4E4C-B9F7-3FF59DD2AA1C}" destId="{7831F303-BD55-4B89-8887-F16E94DD2C1E}" srcOrd="1" destOrd="0" parTransId="{7E3B0DFB-994A-4153-8D34-580833CA5FE5}" sibTransId="{FEB40B8E-237D-4641-8ABA-24B5F446AC15}"/>
    <dgm:cxn modelId="{68C53084-5987-4A8B-9269-005907723C92}" type="presOf" srcId="{43FB3DC2-F9C4-44B1-A8A7-1D98E8DF61E1}" destId="{DA2C38BD-B353-4837-A5A3-25270D80D738}" srcOrd="0" destOrd="0" presId="urn:microsoft.com/office/officeart/2005/8/layout/process5"/>
    <dgm:cxn modelId="{E5D63B5C-4B4A-4EF6-8C33-76B9D722B7A2}" type="presOf" srcId="{3CDD246E-93DA-4483-9C85-8D05A65D2FDC}" destId="{F1CF63B4-2276-48C1-9D46-2FD58DF00F82}" srcOrd="0" destOrd="0" presId="urn:microsoft.com/office/officeart/2005/8/layout/process5"/>
    <dgm:cxn modelId="{DDE061CE-3C2C-4107-9A66-7CAC3905079F}" type="presOf" srcId="{46385DFB-1524-4078-A3FB-7F870522E254}" destId="{8B08A0D2-C45B-44F1-B6B5-52EE17EBAF8A}" srcOrd="0" destOrd="0" presId="urn:microsoft.com/office/officeart/2005/8/layout/process5"/>
    <dgm:cxn modelId="{81DB0584-9D2C-4924-9533-B43AA78DD058}" srcId="{6EC7D576-3BD5-4E4C-B9F7-3FF59DD2AA1C}" destId="{E63F350F-2E9E-4FF2-89BF-95EC4DFF0E6B}" srcOrd="4" destOrd="0" parTransId="{9E629250-4C95-44D2-9B7A-97289D2AFA1F}" sibTransId="{49AF3AD1-3788-4213-B9B6-92E2E675AED7}"/>
    <dgm:cxn modelId="{917C39C5-4553-4FB0-A2BC-24AE2B90C565}" type="presParOf" srcId="{EC299EDC-5B1A-44D6-8F56-086BBE6CB43D}" destId="{3F1B5F97-1A02-45EC-A447-31891D292E9F}" srcOrd="0" destOrd="0" presId="urn:microsoft.com/office/officeart/2005/8/layout/process5"/>
    <dgm:cxn modelId="{883347E8-BF35-406C-A571-35370D631833}" type="presParOf" srcId="{EC299EDC-5B1A-44D6-8F56-086BBE6CB43D}" destId="{DA2C38BD-B353-4837-A5A3-25270D80D738}" srcOrd="1" destOrd="0" presId="urn:microsoft.com/office/officeart/2005/8/layout/process5"/>
    <dgm:cxn modelId="{0D6DCE5D-B7B4-432E-B472-57972D4D8308}" type="presParOf" srcId="{DA2C38BD-B353-4837-A5A3-25270D80D738}" destId="{DC9D4C76-ACDA-4005-B11D-F012BFAF37B6}" srcOrd="0" destOrd="0" presId="urn:microsoft.com/office/officeart/2005/8/layout/process5"/>
    <dgm:cxn modelId="{B817792A-AED6-442B-BF4A-C2B99B192D72}" type="presParOf" srcId="{EC299EDC-5B1A-44D6-8F56-086BBE6CB43D}" destId="{53592623-A7A5-4BCD-BC53-2AA98BFF3BD9}" srcOrd="2" destOrd="0" presId="urn:microsoft.com/office/officeart/2005/8/layout/process5"/>
    <dgm:cxn modelId="{8216D50D-404D-4232-BAB6-2CA429EAB5EC}" type="presParOf" srcId="{EC299EDC-5B1A-44D6-8F56-086BBE6CB43D}" destId="{F8AB26D8-EAE1-4145-A866-75B8E520E583}" srcOrd="3" destOrd="0" presId="urn:microsoft.com/office/officeart/2005/8/layout/process5"/>
    <dgm:cxn modelId="{1BA9E275-2F77-4F17-ACA9-CEC936813BA7}" type="presParOf" srcId="{F8AB26D8-EAE1-4145-A866-75B8E520E583}" destId="{C79BC9DB-4E84-4457-BA2A-DC2413511FCE}" srcOrd="0" destOrd="0" presId="urn:microsoft.com/office/officeart/2005/8/layout/process5"/>
    <dgm:cxn modelId="{5079A8DF-F5EB-429E-8FF0-2DED5B0810BC}" type="presParOf" srcId="{EC299EDC-5B1A-44D6-8F56-086BBE6CB43D}" destId="{882B892D-AA12-4F83-943C-3CA360683F61}" srcOrd="4" destOrd="0" presId="urn:microsoft.com/office/officeart/2005/8/layout/process5"/>
    <dgm:cxn modelId="{0EDDE06B-CE32-49C5-93C6-91C5191C537C}" type="presParOf" srcId="{EC299EDC-5B1A-44D6-8F56-086BBE6CB43D}" destId="{F1CF63B4-2276-48C1-9D46-2FD58DF00F82}" srcOrd="5" destOrd="0" presId="urn:microsoft.com/office/officeart/2005/8/layout/process5"/>
    <dgm:cxn modelId="{7E906C40-C3FC-4367-BD8F-C40355C04513}" type="presParOf" srcId="{F1CF63B4-2276-48C1-9D46-2FD58DF00F82}" destId="{18B42372-4876-4CAF-83FC-882029306AF2}" srcOrd="0" destOrd="0" presId="urn:microsoft.com/office/officeart/2005/8/layout/process5"/>
    <dgm:cxn modelId="{4B720DC6-B214-4AD6-92E4-89DA393CEBBD}" type="presParOf" srcId="{EC299EDC-5B1A-44D6-8F56-086BBE6CB43D}" destId="{9C97460E-D217-4F3C-A3DB-3BA06F0DC30F}" srcOrd="6" destOrd="0" presId="urn:microsoft.com/office/officeart/2005/8/layout/process5"/>
    <dgm:cxn modelId="{CB80F69B-802F-4F87-A7FF-E100F0A74E5C}" type="presParOf" srcId="{EC299EDC-5B1A-44D6-8F56-086BBE6CB43D}" destId="{8B08A0D2-C45B-44F1-B6B5-52EE17EBAF8A}" srcOrd="7" destOrd="0" presId="urn:microsoft.com/office/officeart/2005/8/layout/process5"/>
    <dgm:cxn modelId="{8F3AF2AB-B943-4001-A85E-4DCE92F0A108}" type="presParOf" srcId="{8B08A0D2-C45B-44F1-B6B5-52EE17EBAF8A}" destId="{AEBF10AE-2772-4BD2-950E-AAA807104088}" srcOrd="0" destOrd="0" presId="urn:microsoft.com/office/officeart/2005/8/layout/process5"/>
    <dgm:cxn modelId="{2A706E15-A5EF-4D19-8991-C449AC1220F7}" type="presParOf" srcId="{EC299EDC-5B1A-44D6-8F56-086BBE6CB43D}" destId="{A3896D03-4F62-4E2A-9C17-3BFE9AA404B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83AA34-7126-4272-8701-7A826C41EE5E}" type="doc">
      <dgm:prSet loTypeId="urn:microsoft.com/office/officeart/2005/8/layout/hProcess4" loCatId="process" qsTypeId="urn:microsoft.com/office/officeart/2005/8/quickstyle/3d5" qsCatId="3D" csTypeId="urn:microsoft.com/office/officeart/2005/8/colors/accent1_2" csCatId="accent1" phldr="1"/>
      <dgm:spPr/>
    </dgm:pt>
    <dgm:pt modelId="{C40B5F2C-EFC3-4196-824E-BF654B99DF19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Wave/Tidal Interaction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153FC-F6E4-459A-86EB-F5A930F7B68F}" type="parTrans" cxnId="{60EB2DD2-B4CB-4ED9-807A-FDFC058719FB}">
      <dgm:prSet/>
      <dgm:spPr/>
      <dgm:t>
        <a:bodyPr/>
        <a:lstStyle/>
        <a:p>
          <a:endParaRPr lang="en-GB"/>
        </a:p>
      </dgm:t>
    </dgm:pt>
    <dgm:pt modelId="{68B810FF-8E0D-4BDD-9947-5A555556C847}" type="sibTrans" cxnId="{60EB2DD2-B4CB-4ED9-807A-FDFC058719FB}">
      <dgm:prSet/>
      <dgm:spPr/>
      <dgm:t>
        <a:bodyPr/>
        <a:lstStyle/>
        <a:p>
          <a:endParaRPr lang="en-GB"/>
        </a:p>
      </dgm:t>
    </dgm:pt>
    <dgm:pt modelId="{F8516456-AF3D-46E7-9313-E2298FAB41B2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Exceedance Curve Calculator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DBA35A-78A3-4453-82D9-A2A42AF2B9F7}" type="parTrans" cxnId="{B25452AD-3BC0-4DBA-AB1F-F01146F2F73D}">
      <dgm:prSet/>
      <dgm:spPr/>
      <dgm:t>
        <a:bodyPr/>
        <a:lstStyle/>
        <a:p>
          <a:endParaRPr lang="en-GB"/>
        </a:p>
      </dgm:t>
    </dgm:pt>
    <dgm:pt modelId="{5EEDA394-2B00-41EC-B357-2335D48AA3C2}" type="sibTrans" cxnId="{B25452AD-3BC0-4DBA-AB1F-F01146F2F73D}">
      <dgm:prSet/>
      <dgm:spPr/>
      <dgm:t>
        <a:bodyPr/>
        <a:lstStyle/>
        <a:p>
          <a:endParaRPr lang="en-GB"/>
        </a:p>
      </dgm:t>
    </dgm:pt>
    <dgm:pt modelId="{F4AED23F-C845-4569-905A-C7301EC81F95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3369E4-1CE3-4373-AEBD-0B660C5B3DE6}" type="parTrans" cxnId="{50F3E0B6-3BFB-44AC-B9D3-D38E5A2DBA8E}">
      <dgm:prSet/>
      <dgm:spPr/>
      <dgm:t>
        <a:bodyPr/>
        <a:lstStyle/>
        <a:p>
          <a:endParaRPr lang="en-GB"/>
        </a:p>
      </dgm:t>
    </dgm:pt>
    <dgm:pt modelId="{E2411DAE-D569-4D73-A35B-6526F2F8ACB8}" type="sibTrans" cxnId="{50F3E0B6-3BFB-44AC-B9D3-D38E5A2DBA8E}">
      <dgm:prSet/>
      <dgm:spPr/>
      <dgm:t>
        <a:bodyPr/>
        <a:lstStyle/>
        <a:p>
          <a:endParaRPr lang="en-GB"/>
        </a:p>
      </dgm:t>
    </dgm:pt>
    <dgm:pt modelId="{5FFDF6B4-7630-4A4F-B9F3-B9426333E750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03A2D-DAED-48D8-A9B0-1DFA949FB149}" type="parTrans" cxnId="{90256075-4FAE-4A45-9F1B-B7A677E00242}">
      <dgm:prSet/>
      <dgm:spPr/>
      <dgm:t>
        <a:bodyPr/>
        <a:lstStyle/>
        <a:p>
          <a:endParaRPr lang="en-GB"/>
        </a:p>
      </dgm:t>
    </dgm:pt>
    <dgm:pt modelId="{0680ED58-ADFF-4DE7-867A-1DA7FCFE7D08}" type="sibTrans" cxnId="{90256075-4FAE-4A45-9F1B-B7A677E00242}">
      <dgm:prSet/>
      <dgm:spPr/>
      <dgm:t>
        <a:bodyPr/>
        <a:lstStyle/>
        <a:p>
          <a:endParaRPr lang="en-GB"/>
        </a:p>
      </dgm:t>
    </dgm:pt>
    <dgm:pt modelId="{42F70D7D-432F-4EB3-B870-CCE8E0D55B1F}">
      <dgm:prSet phldrT="[Text]" custT="1"/>
      <dgm:spPr/>
      <dgm:t>
        <a:bodyPr/>
        <a:lstStyle/>
        <a:p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Techno-Economic Analysis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B77D4-5AC1-4000-B652-185067ADE8DD}" type="parTrans" cxnId="{C79B2792-C4D4-4692-BC37-F2B3DC99EEEE}">
      <dgm:prSet/>
      <dgm:spPr/>
      <dgm:t>
        <a:bodyPr/>
        <a:lstStyle/>
        <a:p>
          <a:endParaRPr lang="en-GB"/>
        </a:p>
      </dgm:t>
    </dgm:pt>
    <dgm:pt modelId="{16048E8F-68AC-4056-9B03-FC5C1EBC8496}" type="sibTrans" cxnId="{C79B2792-C4D4-4692-BC37-F2B3DC99EEEE}">
      <dgm:prSet/>
      <dgm:spPr/>
      <dgm:t>
        <a:bodyPr/>
        <a:lstStyle/>
        <a:p>
          <a:endParaRPr lang="en-GB"/>
        </a:p>
      </dgm:t>
    </dgm:pt>
    <dgm:pt modelId="{FB4F7C8F-6666-4516-88B1-4804B853029C}" type="pres">
      <dgm:prSet presAssocID="{2B83AA34-7126-4272-8701-7A826C41EE5E}" presName="Name0" presStyleCnt="0">
        <dgm:presLayoutVars>
          <dgm:dir/>
          <dgm:animLvl val="lvl"/>
          <dgm:resizeHandles val="exact"/>
        </dgm:presLayoutVars>
      </dgm:prSet>
      <dgm:spPr/>
    </dgm:pt>
    <dgm:pt modelId="{A00B327C-AE2A-4980-9D85-679CED0EE93D}" type="pres">
      <dgm:prSet presAssocID="{2B83AA34-7126-4272-8701-7A826C41EE5E}" presName="tSp" presStyleCnt="0"/>
      <dgm:spPr/>
    </dgm:pt>
    <dgm:pt modelId="{1C6075C9-7995-4303-8888-F2BD3CE1CF19}" type="pres">
      <dgm:prSet presAssocID="{2B83AA34-7126-4272-8701-7A826C41EE5E}" presName="bSp" presStyleCnt="0"/>
      <dgm:spPr/>
    </dgm:pt>
    <dgm:pt modelId="{B2FCACB0-2999-44E0-A9C4-1E5E74A187AE}" type="pres">
      <dgm:prSet presAssocID="{2B83AA34-7126-4272-8701-7A826C41EE5E}" presName="process" presStyleCnt="0"/>
      <dgm:spPr/>
    </dgm:pt>
    <dgm:pt modelId="{0252383E-7783-40B0-A24B-F4C0AF832576}" type="pres">
      <dgm:prSet presAssocID="{C40B5F2C-EFC3-4196-824E-BF654B99DF19}" presName="composite1" presStyleCnt="0"/>
      <dgm:spPr/>
    </dgm:pt>
    <dgm:pt modelId="{B3E03392-B613-4D09-AA06-FCAD38CABD87}" type="pres">
      <dgm:prSet presAssocID="{C40B5F2C-EFC3-4196-824E-BF654B99DF19}" presName="dummyNode1" presStyleLbl="node1" presStyleIdx="0" presStyleCnt="5"/>
      <dgm:spPr/>
    </dgm:pt>
    <dgm:pt modelId="{1BE037CE-8519-4717-884D-52EC6C92138E}" type="pres">
      <dgm:prSet presAssocID="{C40B5F2C-EFC3-4196-824E-BF654B99DF19}" presName="childNode1" presStyleLbl="bgAcc1" presStyleIdx="0" presStyleCnt="5" custScaleY="14117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E85B786-3872-4B36-B89B-9FEF146E2676}" type="pres">
      <dgm:prSet presAssocID="{C40B5F2C-EFC3-4196-824E-BF654B99DF19}" presName="childNode1tx" presStyleLbl="bgAcc1" presStyleIdx="0" presStyleCnt="5">
        <dgm:presLayoutVars>
          <dgm:bulletEnabled val="1"/>
        </dgm:presLayoutVars>
      </dgm:prSet>
      <dgm:spPr/>
    </dgm:pt>
    <dgm:pt modelId="{A4D4520B-D8C9-4A81-8C75-0E56B02343A1}" type="pres">
      <dgm:prSet presAssocID="{C40B5F2C-EFC3-4196-824E-BF654B99DF19}" presName="parentNode1" presStyleLbl="node1" presStyleIdx="0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D4F6811-912E-4E4F-9BCB-105780AE64C1}" type="pres">
      <dgm:prSet presAssocID="{C40B5F2C-EFC3-4196-824E-BF654B99DF19}" presName="connSite1" presStyleCnt="0"/>
      <dgm:spPr/>
    </dgm:pt>
    <dgm:pt modelId="{C7D7C7C8-EADE-4370-906A-1366F46EE06D}" type="pres">
      <dgm:prSet presAssocID="{68B810FF-8E0D-4BDD-9947-5A555556C847}" presName="Name9" presStyleLbl="sibTrans2D1" presStyleIdx="0" presStyleCnt="4"/>
      <dgm:spPr/>
      <dgm:t>
        <a:bodyPr/>
        <a:lstStyle/>
        <a:p>
          <a:endParaRPr lang="en-GB"/>
        </a:p>
      </dgm:t>
    </dgm:pt>
    <dgm:pt modelId="{EABAD566-6ED5-4B1D-B40A-52C6FB867722}" type="pres">
      <dgm:prSet presAssocID="{F8516456-AF3D-46E7-9313-E2298FAB41B2}" presName="composite2" presStyleCnt="0"/>
      <dgm:spPr/>
    </dgm:pt>
    <dgm:pt modelId="{B486E8A8-CF0C-4B78-BCB7-7922802ED54E}" type="pres">
      <dgm:prSet presAssocID="{F8516456-AF3D-46E7-9313-E2298FAB41B2}" presName="dummyNode2" presStyleLbl="node1" presStyleIdx="0" presStyleCnt="5"/>
      <dgm:spPr/>
    </dgm:pt>
    <dgm:pt modelId="{EAD4086F-3E73-47E2-A8DA-E31D89C11714}" type="pres">
      <dgm:prSet presAssocID="{F8516456-AF3D-46E7-9313-E2298FAB41B2}" presName="childNode2" presStyleLbl="bgAcc1" presStyleIdx="1" presStyleCnt="5" custScaleY="12919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286CCC4-ADB0-45F5-9748-51E105731B5A}" type="pres">
      <dgm:prSet presAssocID="{F8516456-AF3D-46E7-9313-E2298FAB41B2}" presName="childNode2tx" presStyleLbl="bgAcc1" presStyleIdx="1" presStyleCnt="5">
        <dgm:presLayoutVars>
          <dgm:bulletEnabled val="1"/>
        </dgm:presLayoutVars>
      </dgm:prSet>
      <dgm:spPr/>
    </dgm:pt>
    <dgm:pt modelId="{3CD82CB0-814A-4490-99C8-AA088F8314B2}" type="pres">
      <dgm:prSet presAssocID="{F8516456-AF3D-46E7-9313-E2298FAB41B2}" presName="parentNode2" presStyleLbl="node1" presStyleIdx="1" presStyleCnt="5" custScaleX="126645" custScaleY="1694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E7FA1A-D549-4186-9E00-8DAA7F07D686}" type="pres">
      <dgm:prSet presAssocID="{F8516456-AF3D-46E7-9313-E2298FAB41B2}" presName="connSite2" presStyleCnt="0"/>
      <dgm:spPr/>
    </dgm:pt>
    <dgm:pt modelId="{47149CC7-FE23-4F66-8463-A87BEBA59C25}" type="pres">
      <dgm:prSet presAssocID="{5EEDA394-2B00-41EC-B357-2335D48AA3C2}" presName="Name18" presStyleLbl="sibTrans2D1" presStyleIdx="1" presStyleCnt="4"/>
      <dgm:spPr/>
      <dgm:t>
        <a:bodyPr/>
        <a:lstStyle/>
        <a:p>
          <a:endParaRPr lang="en-GB"/>
        </a:p>
      </dgm:t>
    </dgm:pt>
    <dgm:pt modelId="{643DC5D2-FF2C-4798-8DDE-C4FFF5811645}" type="pres">
      <dgm:prSet presAssocID="{F4AED23F-C845-4569-905A-C7301EC81F95}" presName="composite1" presStyleCnt="0"/>
      <dgm:spPr/>
    </dgm:pt>
    <dgm:pt modelId="{F22A076C-4784-4AA4-8861-4B93E63FB54E}" type="pres">
      <dgm:prSet presAssocID="{F4AED23F-C845-4569-905A-C7301EC81F95}" presName="dummyNode1" presStyleLbl="node1" presStyleIdx="1" presStyleCnt="5"/>
      <dgm:spPr/>
    </dgm:pt>
    <dgm:pt modelId="{44BCBA55-DE14-4F7C-8D35-BFA5BED3EB89}" type="pres">
      <dgm:prSet presAssocID="{F4AED23F-C845-4569-905A-C7301EC81F95}" presName="childNode1" presStyleLbl="bgAcc1" presStyleIdx="2" presStyleCnt="5" custScaleY="14157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672EB096-D7AC-4AF8-BE29-92D1A7C6D269}" type="pres">
      <dgm:prSet presAssocID="{F4AED23F-C845-4569-905A-C7301EC81F95}" presName="childNode1tx" presStyleLbl="bgAcc1" presStyleIdx="2" presStyleCnt="5">
        <dgm:presLayoutVars>
          <dgm:bulletEnabled val="1"/>
        </dgm:presLayoutVars>
      </dgm:prSet>
      <dgm:spPr/>
    </dgm:pt>
    <dgm:pt modelId="{810DF2A8-706E-4E02-B058-49818DF2CE79}" type="pres">
      <dgm:prSet presAssocID="{F4AED23F-C845-4569-905A-C7301EC81F95}" presName="parentNode1" presStyleLbl="node1" presStyleIdx="2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02FBEF-E70A-43A0-B860-466E167735A1}" type="pres">
      <dgm:prSet presAssocID="{F4AED23F-C845-4569-905A-C7301EC81F95}" presName="connSite1" presStyleCnt="0"/>
      <dgm:spPr/>
    </dgm:pt>
    <dgm:pt modelId="{2CE10BD8-73DF-4837-B54C-64F42DFA41AF}" type="pres">
      <dgm:prSet presAssocID="{E2411DAE-D569-4D73-A35B-6526F2F8ACB8}" presName="Name9" presStyleLbl="sibTrans2D1" presStyleIdx="2" presStyleCnt="4"/>
      <dgm:spPr/>
      <dgm:t>
        <a:bodyPr/>
        <a:lstStyle/>
        <a:p>
          <a:endParaRPr lang="en-GB"/>
        </a:p>
      </dgm:t>
    </dgm:pt>
    <dgm:pt modelId="{9FE00D99-E712-4D17-8980-F7A433AAB937}" type="pres">
      <dgm:prSet presAssocID="{5FFDF6B4-7630-4A4F-B9F3-B9426333E750}" presName="composite2" presStyleCnt="0"/>
      <dgm:spPr/>
    </dgm:pt>
    <dgm:pt modelId="{904A8FF7-D944-469F-B1E8-673B3A427642}" type="pres">
      <dgm:prSet presAssocID="{5FFDF6B4-7630-4A4F-B9F3-B9426333E750}" presName="dummyNode2" presStyleLbl="node1" presStyleIdx="2" presStyleCnt="5"/>
      <dgm:spPr/>
    </dgm:pt>
    <dgm:pt modelId="{B559935F-C531-4BC6-8F5D-65DDE6310C75}" type="pres">
      <dgm:prSet presAssocID="{5FFDF6B4-7630-4A4F-B9F3-B9426333E750}" presName="childNode2" presStyleLbl="bgAcc1" presStyleIdx="3" presStyleCnt="5" custScaleY="12919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4FE9CED-0F62-483C-85E6-5E47E77C54F2}" type="pres">
      <dgm:prSet presAssocID="{5FFDF6B4-7630-4A4F-B9F3-B9426333E750}" presName="childNode2tx" presStyleLbl="bgAcc1" presStyleIdx="3" presStyleCnt="5">
        <dgm:presLayoutVars>
          <dgm:bulletEnabled val="1"/>
        </dgm:presLayoutVars>
      </dgm:prSet>
      <dgm:spPr/>
    </dgm:pt>
    <dgm:pt modelId="{C73A1619-6E9A-4E10-B0D0-F18E89A52F11}" type="pres">
      <dgm:prSet presAssocID="{5FFDF6B4-7630-4A4F-B9F3-B9426333E750}" presName="parentNode2" presStyleLbl="node1" presStyleIdx="3" presStyleCnt="5" custScaleX="126645" custScaleY="16940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916C98-9333-433C-BAEE-071268A1BDE1}" type="pres">
      <dgm:prSet presAssocID="{5FFDF6B4-7630-4A4F-B9F3-B9426333E750}" presName="connSite2" presStyleCnt="0"/>
      <dgm:spPr/>
    </dgm:pt>
    <dgm:pt modelId="{282E32EA-ED04-4AE8-AEFB-0E9F9EB4796E}" type="pres">
      <dgm:prSet presAssocID="{0680ED58-ADFF-4DE7-867A-1DA7FCFE7D08}" presName="Name18" presStyleLbl="sibTrans2D1" presStyleIdx="3" presStyleCnt="4"/>
      <dgm:spPr/>
      <dgm:t>
        <a:bodyPr/>
        <a:lstStyle/>
        <a:p>
          <a:endParaRPr lang="en-GB"/>
        </a:p>
      </dgm:t>
    </dgm:pt>
    <dgm:pt modelId="{6D5AC24D-F226-4D82-9F19-333019C1FDAD}" type="pres">
      <dgm:prSet presAssocID="{42F70D7D-432F-4EB3-B870-CCE8E0D55B1F}" presName="composite1" presStyleCnt="0"/>
      <dgm:spPr/>
    </dgm:pt>
    <dgm:pt modelId="{39E922BD-1AE8-4A60-9433-7775A8E39287}" type="pres">
      <dgm:prSet presAssocID="{42F70D7D-432F-4EB3-B870-CCE8E0D55B1F}" presName="dummyNode1" presStyleLbl="node1" presStyleIdx="3" presStyleCnt="5"/>
      <dgm:spPr/>
    </dgm:pt>
    <dgm:pt modelId="{F12632EA-3960-41D3-AA52-936FCCC433A0}" type="pres">
      <dgm:prSet presAssocID="{42F70D7D-432F-4EB3-B870-CCE8E0D55B1F}" presName="childNode1" presStyleLbl="bgAcc1" presStyleIdx="4" presStyleCnt="5" custScaleY="14138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57F149B-B68B-40FD-BE73-AFE7126D73D4}" type="pres">
      <dgm:prSet presAssocID="{42F70D7D-432F-4EB3-B870-CCE8E0D55B1F}" presName="childNode1tx" presStyleLbl="bgAcc1" presStyleIdx="4" presStyleCnt="5">
        <dgm:presLayoutVars>
          <dgm:bulletEnabled val="1"/>
        </dgm:presLayoutVars>
      </dgm:prSet>
      <dgm:spPr/>
    </dgm:pt>
    <dgm:pt modelId="{9307ED0C-FCE0-4708-A07C-67BDE58471B1}" type="pres">
      <dgm:prSet presAssocID="{42F70D7D-432F-4EB3-B870-CCE8E0D55B1F}" presName="parentNode1" presStyleLbl="node1" presStyleIdx="4" presStyleCnt="5" custScaleX="126645" custScaleY="16940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5EB0A-E17C-426F-AAB1-FCD97F4A507A}" type="pres">
      <dgm:prSet presAssocID="{42F70D7D-432F-4EB3-B870-CCE8E0D55B1F}" presName="connSite1" presStyleCnt="0"/>
      <dgm:spPr/>
    </dgm:pt>
  </dgm:ptLst>
  <dgm:cxnLst>
    <dgm:cxn modelId="{B25452AD-3BC0-4DBA-AB1F-F01146F2F73D}" srcId="{2B83AA34-7126-4272-8701-7A826C41EE5E}" destId="{F8516456-AF3D-46E7-9313-E2298FAB41B2}" srcOrd="1" destOrd="0" parTransId="{DCDBA35A-78A3-4453-82D9-A2A42AF2B9F7}" sibTransId="{5EEDA394-2B00-41EC-B357-2335D48AA3C2}"/>
    <dgm:cxn modelId="{C58E87B0-E5EF-44D6-9153-DD2522BA8697}" type="presOf" srcId="{E2411DAE-D569-4D73-A35B-6526F2F8ACB8}" destId="{2CE10BD8-73DF-4837-B54C-64F42DFA41AF}" srcOrd="0" destOrd="0" presId="urn:microsoft.com/office/officeart/2005/8/layout/hProcess4"/>
    <dgm:cxn modelId="{45A412E1-41D4-4EC3-A4F4-5A0FE66E893D}" type="presOf" srcId="{C40B5F2C-EFC3-4196-824E-BF654B99DF19}" destId="{A4D4520B-D8C9-4A81-8C75-0E56B02343A1}" srcOrd="0" destOrd="0" presId="urn:microsoft.com/office/officeart/2005/8/layout/hProcess4"/>
    <dgm:cxn modelId="{3BA2FA89-7DE9-421E-ADED-4B113028FE73}" type="presOf" srcId="{42F70D7D-432F-4EB3-B870-CCE8E0D55B1F}" destId="{9307ED0C-FCE0-4708-A07C-67BDE58471B1}" srcOrd="0" destOrd="0" presId="urn:microsoft.com/office/officeart/2005/8/layout/hProcess4"/>
    <dgm:cxn modelId="{F7F6E7AA-9AC2-43F8-801C-FB04C252910E}" type="presOf" srcId="{2B83AA34-7126-4272-8701-7A826C41EE5E}" destId="{FB4F7C8F-6666-4516-88B1-4804B853029C}" srcOrd="0" destOrd="0" presId="urn:microsoft.com/office/officeart/2005/8/layout/hProcess4"/>
    <dgm:cxn modelId="{5565395E-5D9F-4ED9-8804-C0BAEE34FF94}" type="presOf" srcId="{F4AED23F-C845-4569-905A-C7301EC81F95}" destId="{810DF2A8-706E-4E02-B058-49818DF2CE79}" srcOrd="0" destOrd="0" presId="urn:microsoft.com/office/officeart/2005/8/layout/hProcess4"/>
    <dgm:cxn modelId="{0FBEA328-8656-454E-B8F4-50107B14B805}" type="presOf" srcId="{68B810FF-8E0D-4BDD-9947-5A555556C847}" destId="{C7D7C7C8-EADE-4370-906A-1366F46EE06D}" srcOrd="0" destOrd="0" presId="urn:microsoft.com/office/officeart/2005/8/layout/hProcess4"/>
    <dgm:cxn modelId="{60EB2DD2-B4CB-4ED9-807A-FDFC058719FB}" srcId="{2B83AA34-7126-4272-8701-7A826C41EE5E}" destId="{C40B5F2C-EFC3-4196-824E-BF654B99DF19}" srcOrd="0" destOrd="0" parTransId="{1D4153FC-F6E4-459A-86EB-F5A930F7B68F}" sibTransId="{68B810FF-8E0D-4BDD-9947-5A555556C847}"/>
    <dgm:cxn modelId="{1DFEFB54-CCE1-4507-9539-6E6BA3AF0307}" type="presOf" srcId="{5FFDF6B4-7630-4A4F-B9F3-B9426333E750}" destId="{C73A1619-6E9A-4E10-B0D0-F18E89A52F11}" srcOrd="0" destOrd="0" presId="urn:microsoft.com/office/officeart/2005/8/layout/hProcess4"/>
    <dgm:cxn modelId="{B852EE3A-D89D-4517-AD0B-44742D4072D6}" type="presOf" srcId="{F8516456-AF3D-46E7-9313-E2298FAB41B2}" destId="{3CD82CB0-814A-4490-99C8-AA088F8314B2}" srcOrd="0" destOrd="0" presId="urn:microsoft.com/office/officeart/2005/8/layout/hProcess4"/>
    <dgm:cxn modelId="{2E297835-CB74-44FF-B727-D2F58FA63832}" type="presOf" srcId="{5EEDA394-2B00-41EC-B357-2335D48AA3C2}" destId="{47149CC7-FE23-4F66-8463-A87BEBA59C25}" srcOrd="0" destOrd="0" presId="urn:microsoft.com/office/officeart/2005/8/layout/hProcess4"/>
    <dgm:cxn modelId="{077C5796-17F8-4B7E-9300-CC60D5A9B7CD}" type="presOf" srcId="{0680ED58-ADFF-4DE7-867A-1DA7FCFE7D08}" destId="{282E32EA-ED04-4AE8-AEFB-0E9F9EB4796E}" srcOrd="0" destOrd="0" presId="urn:microsoft.com/office/officeart/2005/8/layout/hProcess4"/>
    <dgm:cxn modelId="{C79B2792-C4D4-4692-BC37-F2B3DC99EEEE}" srcId="{2B83AA34-7126-4272-8701-7A826C41EE5E}" destId="{42F70D7D-432F-4EB3-B870-CCE8E0D55B1F}" srcOrd="4" destOrd="0" parTransId="{915B77D4-5AC1-4000-B652-185067ADE8DD}" sibTransId="{16048E8F-68AC-4056-9B03-FC5C1EBC8496}"/>
    <dgm:cxn modelId="{50F3E0B6-3BFB-44AC-B9D3-D38E5A2DBA8E}" srcId="{2B83AA34-7126-4272-8701-7A826C41EE5E}" destId="{F4AED23F-C845-4569-905A-C7301EC81F95}" srcOrd="2" destOrd="0" parTransId="{CC3369E4-1CE3-4373-AEBD-0B660C5B3DE6}" sibTransId="{E2411DAE-D569-4D73-A35B-6526F2F8ACB8}"/>
    <dgm:cxn modelId="{90256075-4FAE-4A45-9F1B-B7A677E00242}" srcId="{2B83AA34-7126-4272-8701-7A826C41EE5E}" destId="{5FFDF6B4-7630-4A4F-B9F3-B9426333E750}" srcOrd="3" destOrd="0" parTransId="{C1B03A2D-DAED-48D8-A9B0-1DFA949FB149}" sibTransId="{0680ED58-ADFF-4DE7-867A-1DA7FCFE7D08}"/>
    <dgm:cxn modelId="{CCFF66B6-952B-4C83-B555-6A0EBF8E43FA}" type="presParOf" srcId="{FB4F7C8F-6666-4516-88B1-4804B853029C}" destId="{A00B327C-AE2A-4980-9D85-679CED0EE93D}" srcOrd="0" destOrd="0" presId="urn:microsoft.com/office/officeart/2005/8/layout/hProcess4"/>
    <dgm:cxn modelId="{2724E1C9-8A9E-4339-BD3E-CC89F1B522F8}" type="presParOf" srcId="{FB4F7C8F-6666-4516-88B1-4804B853029C}" destId="{1C6075C9-7995-4303-8888-F2BD3CE1CF19}" srcOrd="1" destOrd="0" presId="urn:microsoft.com/office/officeart/2005/8/layout/hProcess4"/>
    <dgm:cxn modelId="{109AAA96-9DC6-4E1C-800F-D6D55FD1A16D}" type="presParOf" srcId="{FB4F7C8F-6666-4516-88B1-4804B853029C}" destId="{B2FCACB0-2999-44E0-A9C4-1E5E74A187AE}" srcOrd="2" destOrd="0" presId="urn:microsoft.com/office/officeart/2005/8/layout/hProcess4"/>
    <dgm:cxn modelId="{8A873D1E-58F7-4FA4-A0F1-977981BD97CD}" type="presParOf" srcId="{B2FCACB0-2999-44E0-A9C4-1E5E74A187AE}" destId="{0252383E-7783-40B0-A24B-F4C0AF832576}" srcOrd="0" destOrd="0" presId="urn:microsoft.com/office/officeart/2005/8/layout/hProcess4"/>
    <dgm:cxn modelId="{3C015529-9331-4AD5-81BA-B8653460E1FA}" type="presParOf" srcId="{0252383E-7783-40B0-A24B-F4C0AF832576}" destId="{B3E03392-B613-4D09-AA06-FCAD38CABD87}" srcOrd="0" destOrd="0" presId="urn:microsoft.com/office/officeart/2005/8/layout/hProcess4"/>
    <dgm:cxn modelId="{58C0516C-53DF-4D8C-A5B2-FAAC7E465279}" type="presParOf" srcId="{0252383E-7783-40B0-A24B-F4C0AF832576}" destId="{1BE037CE-8519-4717-884D-52EC6C92138E}" srcOrd="1" destOrd="0" presId="urn:microsoft.com/office/officeart/2005/8/layout/hProcess4"/>
    <dgm:cxn modelId="{B64750F8-2C83-42F4-A5C2-B63C44566EC3}" type="presParOf" srcId="{0252383E-7783-40B0-A24B-F4C0AF832576}" destId="{1E85B786-3872-4B36-B89B-9FEF146E2676}" srcOrd="2" destOrd="0" presId="urn:microsoft.com/office/officeart/2005/8/layout/hProcess4"/>
    <dgm:cxn modelId="{9861E0E6-C2A2-4FCA-BE65-8A129D65D934}" type="presParOf" srcId="{0252383E-7783-40B0-A24B-F4C0AF832576}" destId="{A4D4520B-D8C9-4A81-8C75-0E56B02343A1}" srcOrd="3" destOrd="0" presId="urn:microsoft.com/office/officeart/2005/8/layout/hProcess4"/>
    <dgm:cxn modelId="{5B39D396-8E0D-4AF3-AB2C-FAEC0E4250A2}" type="presParOf" srcId="{0252383E-7783-40B0-A24B-F4C0AF832576}" destId="{1D4F6811-912E-4E4F-9BCB-105780AE64C1}" srcOrd="4" destOrd="0" presId="urn:microsoft.com/office/officeart/2005/8/layout/hProcess4"/>
    <dgm:cxn modelId="{B7BE9821-C0FA-4B7D-B4FC-4F6681810058}" type="presParOf" srcId="{B2FCACB0-2999-44E0-A9C4-1E5E74A187AE}" destId="{C7D7C7C8-EADE-4370-906A-1366F46EE06D}" srcOrd="1" destOrd="0" presId="urn:microsoft.com/office/officeart/2005/8/layout/hProcess4"/>
    <dgm:cxn modelId="{8CEC32C9-37C7-4F7A-B56B-AC86C8AAFE43}" type="presParOf" srcId="{B2FCACB0-2999-44E0-A9C4-1E5E74A187AE}" destId="{EABAD566-6ED5-4B1D-B40A-52C6FB867722}" srcOrd="2" destOrd="0" presId="urn:microsoft.com/office/officeart/2005/8/layout/hProcess4"/>
    <dgm:cxn modelId="{45445F97-4B10-4D0C-8444-DF18966C5DEC}" type="presParOf" srcId="{EABAD566-6ED5-4B1D-B40A-52C6FB867722}" destId="{B486E8A8-CF0C-4B78-BCB7-7922802ED54E}" srcOrd="0" destOrd="0" presId="urn:microsoft.com/office/officeart/2005/8/layout/hProcess4"/>
    <dgm:cxn modelId="{DFE806E4-64F7-4441-A5C6-E3712AABCDC4}" type="presParOf" srcId="{EABAD566-6ED5-4B1D-B40A-52C6FB867722}" destId="{EAD4086F-3E73-47E2-A8DA-E31D89C11714}" srcOrd="1" destOrd="0" presId="urn:microsoft.com/office/officeart/2005/8/layout/hProcess4"/>
    <dgm:cxn modelId="{3F37D2FA-684D-4EF9-A94B-7C5DF098A01D}" type="presParOf" srcId="{EABAD566-6ED5-4B1D-B40A-52C6FB867722}" destId="{1286CCC4-ADB0-45F5-9748-51E105731B5A}" srcOrd="2" destOrd="0" presId="urn:microsoft.com/office/officeart/2005/8/layout/hProcess4"/>
    <dgm:cxn modelId="{8E2F769B-24C0-43DB-B89C-ED95A19BBE95}" type="presParOf" srcId="{EABAD566-6ED5-4B1D-B40A-52C6FB867722}" destId="{3CD82CB0-814A-4490-99C8-AA088F8314B2}" srcOrd="3" destOrd="0" presId="urn:microsoft.com/office/officeart/2005/8/layout/hProcess4"/>
    <dgm:cxn modelId="{886FB682-7DAC-475F-A801-8B295ECB07B2}" type="presParOf" srcId="{EABAD566-6ED5-4B1D-B40A-52C6FB867722}" destId="{B7E7FA1A-D549-4186-9E00-8DAA7F07D686}" srcOrd="4" destOrd="0" presId="urn:microsoft.com/office/officeart/2005/8/layout/hProcess4"/>
    <dgm:cxn modelId="{4E633064-BE68-4E77-AF11-04FFB4F1C273}" type="presParOf" srcId="{B2FCACB0-2999-44E0-A9C4-1E5E74A187AE}" destId="{47149CC7-FE23-4F66-8463-A87BEBA59C25}" srcOrd="3" destOrd="0" presId="urn:microsoft.com/office/officeart/2005/8/layout/hProcess4"/>
    <dgm:cxn modelId="{2DE3758B-6587-4F96-8CEA-73D4BD867CD5}" type="presParOf" srcId="{B2FCACB0-2999-44E0-A9C4-1E5E74A187AE}" destId="{643DC5D2-FF2C-4798-8DDE-C4FFF5811645}" srcOrd="4" destOrd="0" presId="urn:microsoft.com/office/officeart/2005/8/layout/hProcess4"/>
    <dgm:cxn modelId="{F0F3FE1B-E7E8-4B40-881A-E5DC35BEB359}" type="presParOf" srcId="{643DC5D2-FF2C-4798-8DDE-C4FFF5811645}" destId="{F22A076C-4784-4AA4-8861-4B93E63FB54E}" srcOrd="0" destOrd="0" presId="urn:microsoft.com/office/officeart/2005/8/layout/hProcess4"/>
    <dgm:cxn modelId="{A7480880-74CA-45CF-8B88-D24F837B6090}" type="presParOf" srcId="{643DC5D2-FF2C-4798-8DDE-C4FFF5811645}" destId="{44BCBA55-DE14-4F7C-8D35-BFA5BED3EB89}" srcOrd="1" destOrd="0" presId="urn:microsoft.com/office/officeart/2005/8/layout/hProcess4"/>
    <dgm:cxn modelId="{C6EF3F41-3414-4314-8732-62F96568B58E}" type="presParOf" srcId="{643DC5D2-FF2C-4798-8DDE-C4FFF5811645}" destId="{672EB096-D7AC-4AF8-BE29-92D1A7C6D269}" srcOrd="2" destOrd="0" presId="urn:microsoft.com/office/officeart/2005/8/layout/hProcess4"/>
    <dgm:cxn modelId="{050B7C66-7FBF-4F52-9BE2-C93CDA1AB57E}" type="presParOf" srcId="{643DC5D2-FF2C-4798-8DDE-C4FFF5811645}" destId="{810DF2A8-706E-4E02-B058-49818DF2CE79}" srcOrd="3" destOrd="0" presId="urn:microsoft.com/office/officeart/2005/8/layout/hProcess4"/>
    <dgm:cxn modelId="{383DE04A-AD93-4AC8-9CDF-1C7AD1408BA1}" type="presParOf" srcId="{643DC5D2-FF2C-4798-8DDE-C4FFF5811645}" destId="{FB02FBEF-E70A-43A0-B860-466E167735A1}" srcOrd="4" destOrd="0" presId="urn:microsoft.com/office/officeart/2005/8/layout/hProcess4"/>
    <dgm:cxn modelId="{90ADE390-FB99-4EB5-81CC-36CD24CD00F2}" type="presParOf" srcId="{B2FCACB0-2999-44E0-A9C4-1E5E74A187AE}" destId="{2CE10BD8-73DF-4837-B54C-64F42DFA41AF}" srcOrd="5" destOrd="0" presId="urn:microsoft.com/office/officeart/2005/8/layout/hProcess4"/>
    <dgm:cxn modelId="{B0F17FA0-B3BB-465B-9476-68B25C447278}" type="presParOf" srcId="{B2FCACB0-2999-44E0-A9C4-1E5E74A187AE}" destId="{9FE00D99-E712-4D17-8980-F7A433AAB937}" srcOrd="6" destOrd="0" presId="urn:microsoft.com/office/officeart/2005/8/layout/hProcess4"/>
    <dgm:cxn modelId="{DE9077EE-AFE9-4136-9BBD-3A888FC7A74A}" type="presParOf" srcId="{9FE00D99-E712-4D17-8980-F7A433AAB937}" destId="{904A8FF7-D944-469F-B1E8-673B3A427642}" srcOrd="0" destOrd="0" presId="urn:microsoft.com/office/officeart/2005/8/layout/hProcess4"/>
    <dgm:cxn modelId="{6326BCE6-2EDE-4281-AFCD-CEE11680D90A}" type="presParOf" srcId="{9FE00D99-E712-4D17-8980-F7A433AAB937}" destId="{B559935F-C531-4BC6-8F5D-65DDE6310C75}" srcOrd="1" destOrd="0" presId="urn:microsoft.com/office/officeart/2005/8/layout/hProcess4"/>
    <dgm:cxn modelId="{0E2021E9-8D5D-4C1D-81B8-0EDBD24751FA}" type="presParOf" srcId="{9FE00D99-E712-4D17-8980-F7A433AAB937}" destId="{C4FE9CED-0F62-483C-85E6-5E47E77C54F2}" srcOrd="2" destOrd="0" presId="urn:microsoft.com/office/officeart/2005/8/layout/hProcess4"/>
    <dgm:cxn modelId="{D18CC86C-51D6-4971-975B-6CAF0BAD0657}" type="presParOf" srcId="{9FE00D99-E712-4D17-8980-F7A433AAB937}" destId="{C73A1619-6E9A-4E10-B0D0-F18E89A52F11}" srcOrd="3" destOrd="0" presId="urn:microsoft.com/office/officeart/2005/8/layout/hProcess4"/>
    <dgm:cxn modelId="{8EB86C6D-E225-4681-B31C-4991D773D5DA}" type="presParOf" srcId="{9FE00D99-E712-4D17-8980-F7A433AAB937}" destId="{F1916C98-9333-433C-BAEE-071268A1BDE1}" srcOrd="4" destOrd="0" presId="urn:microsoft.com/office/officeart/2005/8/layout/hProcess4"/>
    <dgm:cxn modelId="{6E5F019C-E2C2-4B52-BB57-734C17D50778}" type="presParOf" srcId="{B2FCACB0-2999-44E0-A9C4-1E5E74A187AE}" destId="{282E32EA-ED04-4AE8-AEFB-0E9F9EB4796E}" srcOrd="7" destOrd="0" presId="urn:microsoft.com/office/officeart/2005/8/layout/hProcess4"/>
    <dgm:cxn modelId="{26CFBB3B-6DE2-4227-84C6-B8B1F0BE3E8E}" type="presParOf" srcId="{B2FCACB0-2999-44E0-A9C4-1E5E74A187AE}" destId="{6D5AC24D-F226-4D82-9F19-333019C1FDAD}" srcOrd="8" destOrd="0" presId="urn:microsoft.com/office/officeart/2005/8/layout/hProcess4"/>
    <dgm:cxn modelId="{B27D9565-981D-4802-A1AC-D06E97D7ACD8}" type="presParOf" srcId="{6D5AC24D-F226-4D82-9F19-333019C1FDAD}" destId="{39E922BD-1AE8-4A60-9433-7775A8E39287}" srcOrd="0" destOrd="0" presId="urn:microsoft.com/office/officeart/2005/8/layout/hProcess4"/>
    <dgm:cxn modelId="{0440F37D-5EA7-49A8-A104-92F7BB632C07}" type="presParOf" srcId="{6D5AC24D-F226-4D82-9F19-333019C1FDAD}" destId="{F12632EA-3960-41D3-AA52-936FCCC433A0}" srcOrd="1" destOrd="0" presId="urn:microsoft.com/office/officeart/2005/8/layout/hProcess4"/>
    <dgm:cxn modelId="{8C432488-E6E9-409B-89D4-EB3E7FB26E73}" type="presParOf" srcId="{6D5AC24D-F226-4D82-9F19-333019C1FDAD}" destId="{D57F149B-B68B-40FD-BE73-AFE7126D73D4}" srcOrd="2" destOrd="0" presId="urn:microsoft.com/office/officeart/2005/8/layout/hProcess4"/>
    <dgm:cxn modelId="{5DDBF26F-E874-412C-8C12-DE6E13B25447}" type="presParOf" srcId="{6D5AC24D-F226-4D82-9F19-333019C1FDAD}" destId="{9307ED0C-FCE0-4708-A07C-67BDE58471B1}" srcOrd="3" destOrd="0" presId="urn:microsoft.com/office/officeart/2005/8/layout/hProcess4"/>
    <dgm:cxn modelId="{53DB3735-66ED-47F9-8C90-C5AE315B81FE}" type="presParOf" srcId="{6D5AC24D-F226-4D82-9F19-333019C1FDAD}" destId="{5EE5EB0A-E17C-426F-AAB1-FCD97F4A507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83AA34-7126-4272-8701-7A826C41EE5E}" type="doc">
      <dgm:prSet loTypeId="urn:microsoft.com/office/officeart/2005/8/layout/radial3" loCatId="relationship" qsTypeId="urn:microsoft.com/office/officeart/2005/8/quickstyle/3d5" qsCatId="3D" csTypeId="urn:microsoft.com/office/officeart/2005/8/colors/accent1_2" csCatId="accent1" phldr="1"/>
      <dgm:spPr>
        <a:scene3d>
          <a:camera prst="isometricOffAxis2Left" zoom="95000"/>
          <a:lightRig rig="twoPt" dir="t"/>
        </a:scene3d>
      </dgm:spPr>
    </dgm:pt>
    <dgm:pt modelId="{C40B5F2C-EFC3-4196-824E-BF654B99DF1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153FC-F6E4-459A-86EB-F5A930F7B68F}" type="parTrans" cxnId="{60EB2DD2-B4CB-4ED9-807A-FDFC058719FB}">
      <dgm:prSet/>
      <dgm:spPr/>
      <dgm:t>
        <a:bodyPr/>
        <a:lstStyle/>
        <a:p>
          <a:endParaRPr lang="en-GB"/>
        </a:p>
      </dgm:t>
    </dgm:pt>
    <dgm:pt modelId="{68B810FF-8E0D-4BDD-9947-5A555556C847}" type="sibTrans" cxnId="{60EB2DD2-B4CB-4ED9-807A-FDFC058719FB}">
      <dgm:prSet/>
      <dgm:spPr/>
      <dgm:t>
        <a:bodyPr/>
        <a:lstStyle/>
        <a:p>
          <a:endParaRPr lang="en-GB"/>
        </a:p>
      </dgm:t>
    </dgm:pt>
    <dgm:pt modelId="{5FFDF6B4-7630-4A4F-B9F3-B9426333E750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03A2D-DAED-48D8-A9B0-1DFA949FB149}" type="parTrans" cxnId="{90256075-4FAE-4A45-9F1B-B7A677E00242}">
      <dgm:prSet/>
      <dgm:spPr/>
      <dgm:t>
        <a:bodyPr/>
        <a:lstStyle/>
        <a:p>
          <a:endParaRPr lang="en-GB"/>
        </a:p>
      </dgm:t>
    </dgm:pt>
    <dgm:pt modelId="{0680ED58-ADFF-4DE7-867A-1DA7FCFE7D08}" type="sibTrans" cxnId="{90256075-4FAE-4A45-9F1B-B7A677E00242}">
      <dgm:prSet/>
      <dgm:spPr/>
      <dgm:t>
        <a:bodyPr/>
        <a:lstStyle/>
        <a:p>
          <a:endParaRPr lang="en-GB"/>
        </a:p>
      </dgm:t>
    </dgm:pt>
    <dgm:pt modelId="{42F70D7D-432F-4EB3-B870-CCE8E0D55B1F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5B77D4-5AC1-4000-B652-185067ADE8DD}" type="parTrans" cxnId="{C79B2792-C4D4-4692-BC37-F2B3DC99EEEE}">
      <dgm:prSet/>
      <dgm:spPr/>
      <dgm:t>
        <a:bodyPr/>
        <a:lstStyle/>
        <a:p>
          <a:endParaRPr lang="en-GB"/>
        </a:p>
      </dgm:t>
    </dgm:pt>
    <dgm:pt modelId="{16048E8F-68AC-4056-9B03-FC5C1EBC8496}" type="sibTrans" cxnId="{C79B2792-C4D4-4692-BC37-F2B3DC99EEEE}">
      <dgm:prSet/>
      <dgm:spPr/>
      <dgm:t>
        <a:bodyPr/>
        <a:lstStyle/>
        <a:p>
          <a:endParaRPr lang="en-GB"/>
        </a:p>
      </dgm:t>
    </dgm:pt>
    <dgm:pt modelId="{277AF978-5DFC-4BE8-A5A7-201DE062491E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FB26C5-D31F-478F-9183-EF533859928C}" type="parTrans" cxnId="{0ED32920-42B8-4882-8324-C03AF3751865}">
      <dgm:prSet/>
      <dgm:spPr/>
      <dgm:t>
        <a:bodyPr/>
        <a:lstStyle/>
        <a:p>
          <a:endParaRPr lang="en-GB"/>
        </a:p>
      </dgm:t>
    </dgm:pt>
    <dgm:pt modelId="{2B6563EA-CC1B-4ACC-87F6-D954192453ED}" type="sibTrans" cxnId="{0ED32920-42B8-4882-8324-C03AF3751865}">
      <dgm:prSet/>
      <dgm:spPr/>
      <dgm:t>
        <a:bodyPr/>
        <a:lstStyle/>
        <a:p>
          <a:endParaRPr lang="en-GB"/>
        </a:p>
      </dgm:t>
    </dgm:pt>
    <dgm:pt modelId="{5AE1C394-0A1A-40E6-940C-F800282D1BC8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32629-A84D-4777-A072-E44E3F6533ED}" type="parTrans" cxnId="{EDA80DC2-255C-4E78-AF41-7CB54D013867}">
      <dgm:prSet/>
      <dgm:spPr/>
      <dgm:t>
        <a:bodyPr/>
        <a:lstStyle/>
        <a:p>
          <a:endParaRPr lang="en-GB"/>
        </a:p>
      </dgm:t>
    </dgm:pt>
    <dgm:pt modelId="{01FC1146-C7E8-484F-B899-E6D4C9C6FE44}" type="sibTrans" cxnId="{EDA80DC2-255C-4E78-AF41-7CB54D013867}">
      <dgm:prSet/>
      <dgm:spPr/>
      <dgm:t>
        <a:bodyPr/>
        <a:lstStyle/>
        <a:p>
          <a:endParaRPr lang="en-GB"/>
        </a:p>
      </dgm:t>
    </dgm:pt>
    <dgm:pt modelId="{F4AED23F-C845-4569-905A-C7301EC81F95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11DAE-D569-4D73-A35B-6526F2F8ACB8}" type="sibTrans" cxnId="{50F3E0B6-3BFB-44AC-B9D3-D38E5A2DBA8E}">
      <dgm:prSet/>
      <dgm:spPr/>
      <dgm:t>
        <a:bodyPr/>
        <a:lstStyle/>
        <a:p>
          <a:endParaRPr lang="en-GB"/>
        </a:p>
      </dgm:t>
    </dgm:pt>
    <dgm:pt modelId="{CC3369E4-1CE3-4373-AEBD-0B660C5B3DE6}" type="parTrans" cxnId="{50F3E0B6-3BFB-44AC-B9D3-D38E5A2DBA8E}">
      <dgm:prSet/>
      <dgm:spPr/>
      <dgm:t>
        <a:bodyPr/>
        <a:lstStyle/>
        <a:p>
          <a:endParaRPr lang="en-GB"/>
        </a:p>
      </dgm:t>
    </dgm:pt>
    <dgm:pt modelId="{F8516456-AF3D-46E7-9313-E2298FAB41B2}">
      <dgm:prSet phldrT="[Text]" custT="1"/>
      <dgm:spPr>
        <a:sp3d extrusionH="381000" contourW="38100" prstMaterial="matte">
          <a:contourClr>
            <a:schemeClr val="lt1"/>
          </a:contourClr>
        </a:sp3d>
      </dgm:spPr>
      <dgm:t>
        <a:bodyPr/>
        <a:lstStyle/>
        <a:p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EDA394-2B00-41EC-B357-2335D48AA3C2}" type="sibTrans" cxnId="{B25452AD-3BC0-4DBA-AB1F-F01146F2F73D}">
      <dgm:prSet/>
      <dgm:spPr/>
      <dgm:t>
        <a:bodyPr/>
        <a:lstStyle/>
        <a:p>
          <a:endParaRPr lang="en-GB"/>
        </a:p>
      </dgm:t>
    </dgm:pt>
    <dgm:pt modelId="{DCDBA35A-78A3-4453-82D9-A2A42AF2B9F7}" type="parTrans" cxnId="{B25452AD-3BC0-4DBA-AB1F-F01146F2F73D}">
      <dgm:prSet/>
      <dgm:spPr/>
      <dgm:t>
        <a:bodyPr/>
        <a:lstStyle/>
        <a:p>
          <a:endParaRPr lang="en-GB"/>
        </a:p>
      </dgm:t>
    </dgm:pt>
    <dgm:pt modelId="{6A57C6C6-1720-4FB7-B0DA-2E7285DAEF22}" type="pres">
      <dgm:prSet presAssocID="{2B83AA34-7126-4272-8701-7A826C41EE5E}" presName="composite" presStyleCnt="0">
        <dgm:presLayoutVars>
          <dgm:chMax val="1"/>
          <dgm:dir/>
          <dgm:resizeHandles val="exact"/>
        </dgm:presLayoutVars>
      </dgm:prSet>
      <dgm:spPr/>
    </dgm:pt>
    <dgm:pt modelId="{350487BB-5483-4D1D-94B6-B088CDC99F47}" type="pres">
      <dgm:prSet presAssocID="{2B83AA34-7126-4272-8701-7A826C41EE5E}" presName="radial" presStyleCnt="0">
        <dgm:presLayoutVars>
          <dgm:animLvl val="ctr"/>
        </dgm:presLayoutVars>
      </dgm:prSet>
      <dgm:spPr/>
    </dgm:pt>
    <dgm:pt modelId="{35DFD512-A8E0-42F1-9D8F-C5C8158BE7AF}" type="pres">
      <dgm:prSet presAssocID="{C40B5F2C-EFC3-4196-824E-BF654B99DF19}" presName="centerShape" presStyleLbl="vennNode1" presStyleIdx="0" presStyleCnt="6"/>
      <dgm:spPr/>
      <dgm:t>
        <a:bodyPr/>
        <a:lstStyle/>
        <a:p>
          <a:endParaRPr lang="en-GB"/>
        </a:p>
      </dgm:t>
    </dgm:pt>
    <dgm:pt modelId="{EA8D13D9-7276-456D-A44C-D4F09DB4B8B1}" type="pres">
      <dgm:prSet presAssocID="{5AE1C394-0A1A-40E6-940C-F800282D1BC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8A47FA-23A5-4369-A606-B72E26280D5E}" type="pres">
      <dgm:prSet presAssocID="{F4AED23F-C845-4569-905A-C7301EC81F95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215B44-1E10-4D5E-ABD0-02DA5552E69C}" type="pres">
      <dgm:prSet presAssocID="{5FFDF6B4-7630-4A4F-B9F3-B9426333E75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9E30A4-2FC2-4CA6-B0BC-2B5204E4DE2C}" type="pres">
      <dgm:prSet presAssocID="{42F70D7D-432F-4EB3-B870-CCE8E0D55B1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140DC1-5D31-4106-B2EF-F5396D451EDA}" type="pres">
      <dgm:prSet presAssocID="{277AF978-5DFC-4BE8-A5A7-201DE062491E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7A1846-A40F-424B-BE63-2F2583B8AD52}" type="presOf" srcId="{5FFDF6B4-7630-4A4F-B9F3-B9426333E750}" destId="{3A215B44-1E10-4D5E-ABD0-02DA5552E69C}" srcOrd="0" destOrd="0" presId="urn:microsoft.com/office/officeart/2005/8/layout/radial3"/>
    <dgm:cxn modelId="{395738DE-90A9-49C7-BE93-ACDE389778A9}" type="presOf" srcId="{F4AED23F-C845-4569-905A-C7301EC81F95}" destId="{478A47FA-23A5-4369-A606-B72E26280D5E}" srcOrd="0" destOrd="0" presId="urn:microsoft.com/office/officeart/2005/8/layout/radial3"/>
    <dgm:cxn modelId="{FCF97308-FFE9-4A54-B346-5B9E72118625}" type="presOf" srcId="{42F70D7D-432F-4EB3-B870-CCE8E0D55B1F}" destId="{619E30A4-2FC2-4CA6-B0BC-2B5204E4DE2C}" srcOrd="0" destOrd="0" presId="urn:microsoft.com/office/officeart/2005/8/layout/radial3"/>
    <dgm:cxn modelId="{C2DDEEA7-1FAB-4CC9-B6DE-302A3A2AE90C}" type="presOf" srcId="{277AF978-5DFC-4BE8-A5A7-201DE062491E}" destId="{0F140DC1-5D31-4106-B2EF-F5396D451EDA}" srcOrd="0" destOrd="0" presId="urn:microsoft.com/office/officeart/2005/8/layout/radial3"/>
    <dgm:cxn modelId="{8CF57937-5CEF-4A16-A132-A85278F0D8A8}" type="presOf" srcId="{C40B5F2C-EFC3-4196-824E-BF654B99DF19}" destId="{35DFD512-A8E0-42F1-9D8F-C5C8158BE7AF}" srcOrd="0" destOrd="0" presId="urn:microsoft.com/office/officeart/2005/8/layout/radial3"/>
    <dgm:cxn modelId="{4395068F-54C8-4297-A380-A7233D5CB4EC}" type="presOf" srcId="{2B83AA34-7126-4272-8701-7A826C41EE5E}" destId="{6A57C6C6-1720-4FB7-B0DA-2E7285DAEF22}" srcOrd="0" destOrd="0" presId="urn:microsoft.com/office/officeart/2005/8/layout/radial3"/>
    <dgm:cxn modelId="{EDA80DC2-255C-4E78-AF41-7CB54D013867}" srcId="{C40B5F2C-EFC3-4196-824E-BF654B99DF19}" destId="{5AE1C394-0A1A-40E6-940C-F800282D1BC8}" srcOrd="0" destOrd="0" parTransId="{DAD32629-A84D-4777-A072-E44E3F6533ED}" sibTransId="{01FC1146-C7E8-484F-B899-E6D4C9C6FE44}"/>
    <dgm:cxn modelId="{50F3E0B6-3BFB-44AC-B9D3-D38E5A2DBA8E}" srcId="{C40B5F2C-EFC3-4196-824E-BF654B99DF19}" destId="{F4AED23F-C845-4569-905A-C7301EC81F95}" srcOrd="1" destOrd="0" parTransId="{CC3369E4-1CE3-4373-AEBD-0B660C5B3DE6}" sibTransId="{E2411DAE-D569-4D73-A35B-6526F2F8ACB8}"/>
    <dgm:cxn modelId="{E999C14E-2D09-4720-BE79-BA7AEF1F8891}" type="presOf" srcId="{5AE1C394-0A1A-40E6-940C-F800282D1BC8}" destId="{EA8D13D9-7276-456D-A44C-D4F09DB4B8B1}" srcOrd="0" destOrd="0" presId="urn:microsoft.com/office/officeart/2005/8/layout/radial3"/>
    <dgm:cxn modelId="{60EB2DD2-B4CB-4ED9-807A-FDFC058719FB}" srcId="{2B83AA34-7126-4272-8701-7A826C41EE5E}" destId="{C40B5F2C-EFC3-4196-824E-BF654B99DF19}" srcOrd="0" destOrd="0" parTransId="{1D4153FC-F6E4-459A-86EB-F5A930F7B68F}" sibTransId="{68B810FF-8E0D-4BDD-9947-5A555556C847}"/>
    <dgm:cxn modelId="{0ED32920-42B8-4882-8324-C03AF3751865}" srcId="{C40B5F2C-EFC3-4196-824E-BF654B99DF19}" destId="{277AF978-5DFC-4BE8-A5A7-201DE062491E}" srcOrd="4" destOrd="0" parTransId="{BFFB26C5-D31F-478F-9183-EF533859928C}" sibTransId="{2B6563EA-CC1B-4ACC-87F6-D954192453ED}"/>
    <dgm:cxn modelId="{F423EF5C-765A-4386-A294-78DE8ADA16D1}" type="presOf" srcId="{F8516456-AF3D-46E7-9313-E2298FAB41B2}" destId="{EA8D13D9-7276-456D-A44C-D4F09DB4B8B1}" srcOrd="0" destOrd="1" presId="urn:microsoft.com/office/officeart/2005/8/layout/radial3"/>
    <dgm:cxn modelId="{B25452AD-3BC0-4DBA-AB1F-F01146F2F73D}" srcId="{5AE1C394-0A1A-40E6-940C-F800282D1BC8}" destId="{F8516456-AF3D-46E7-9313-E2298FAB41B2}" srcOrd="0" destOrd="0" parTransId="{DCDBA35A-78A3-4453-82D9-A2A42AF2B9F7}" sibTransId="{5EEDA394-2B00-41EC-B357-2335D48AA3C2}"/>
    <dgm:cxn modelId="{90256075-4FAE-4A45-9F1B-B7A677E00242}" srcId="{C40B5F2C-EFC3-4196-824E-BF654B99DF19}" destId="{5FFDF6B4-7630-4A4F-B9F3-B9426333E750}" srcOrd="2" destOrd="0" parTransId="{C1B03A2D-DAED-48D8-A9B0-1DFA949FB149}" sibTransId="{0680ED58-ADFF-4DE7-867A-1DA7FCFE7D08}"/>
    <dgm:cxn modelId="{C79B2792-C4D4-4692-BC37-F2B3DC99EEEE}" srcId="{C40B5F2C-EFC3-4196-824E-BF654B99DF19}" destId="{42F70D7D-432F-4EB3-B870-CCE8E0D55B1F}" srcOrd="3" destOrd="0" parTransId="{915B77D4-5AC1-4000-B652-185067ADE8DD}" sibTransId="{16048E8F-68AC-4056-9B03-FC5C1EBC8496}"/>
    <dgm:cxn modelId="{E4BB810A-7A84-4165-A79C-72CCA72B4983}" type="presParOf" srcId="{6A57C6C6-1720-4FB7-B0DA-2E7285DAEF22}" destId="{350487BB-5483-4D1D-94B6-B088CDC99F47}" srcOrd="0" destOrd="0" presId="urn:microsoft.com/office/officeart/2005/8/layout/radial3"/>
    <dgm:cxn modelId="{D8D70894-CD3F-472E-AB22-4A2714817A7F}" type="presParOf" srcId="{350487BB-5483-4D1D-94B6-B088CDC99F47}" destId="{35DFD512-A8E0-42F1-9D8F-C5C8158BE7AF}" srcOrd="0" destOrd="0" presId="urn:microsoft.com/office/officeart/2005/8/layout/radial3"/>
    <dgm:cxn modelId="{0AD0DFBB-8D0C-4AD9-8315-6628966325CB}" type="presParOf" srcId="{350487BB-5483-4D1D-94B6-B088CDC99F47}" destId="{EA8D13D9-7276-456D-A44C-D4F09DB4B8B1}" srcOrd="1" destOrd="0" presId="urn:microsoft.com/office/officeart/2005/8/layout/radial3"/>
    <dgm:cxn modelId="{1E7A1990-46CA-4711-B78D-5D41843192FC}" type="presParOf" srcId="{350487BB-5483-4D1D-94B6-B088CDC99F47}" destId="{478A47FA-23A5-4369-A606-B72E26280D5E}" srcOrd="2" destOrd="0" presId="urn:microsoft.com/office/officeart/2005/8/layout/radial3"/>
    <dgm:cxn modelId="{5F7D2FBA-AEAF-4431-B832-2BA7F5B1D7CC}" type="presParOf" srcId="{350487BB-5483-4D1D-94B6-B088CDC99F47}" destId="{3A215B44-1E10-4D5E-ABD0-02DA5552E69C}" srcOrd="3" destOrd="0" presId="urn:microsoft.com/office/officeart/2005/8/layout/radial3"/>
    <dgm:cxn modelId="{3C168C31-4397-4E9B-A2BE-DF5A95AB867A}" type="presParOf" srcId="{350487BB-5483-4D1D-94B6-B088CDC99F47}" destId="{619E30A4-2FC2-4CA6-B0BC-2B5204E4DE2C}" srcOrd="4" destOrd="0" presId="urn:microsoft.com/office/officeart/2005/8/layout/radial3"/>
    <dgm:cxn modelId="{CBB4A745-2EA6-4BBC-A311-589C371C82FE}" type="presParOf" srcId="{350487BB-5483-4D1D-94B6-B088CDC99F47}" destId="{0F140DC1-5D31-4106-B2EF-F5396D451EDA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37CE-8519-4717-884D-52EC6C92138E}">
      <dsp:nvSpPr>
        <dsp:cNvPr id="0" name=""/>
        <dsp:cNvSpPr/>
      </dsp:nvSpPr>
      <dsp:spPr>
        <a:xfrm>
          <a:off x="3887" y="893738"/>
          <a:ext cx="1355149" cy="15779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C7C8-EADE-4370-906A-1366F46EE06D}">
      <dsp:nvSpPr>
        <dsp:cNvPr id="0" name=""/>
        <dsp:cNvSpPr/>
      </dsp:nvSpPr>
      <dsp:spPr>
        <a:xfrm>
          <a:off x="727534" y="1325772"/>
          <a:ext cx="1815598" cy="1815598"/>
        </a:xfrm>
        <a:prstGeom prst="leftCircularArrow">
          <a:avLst>
            <a:gd name="adj1" fmla="val 3581"/>
            <a:gd name="adj2" fmla="val 445131"/>
            <a:gd name="adj3" fmla="val 2219512"/>
            <a:gd name="adj4" fmla="val 9023360"/>
            <a:gd name="adj5" fmla="val 41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4520B-D8C9-4A81-8C75-0E56B02343A1}">
      <dsp:nvSpPr>
        <dsp:cNvPr id="0" name=""/>
        <dsp:cNvSpPr/>
      </dsp:nvSpPr>
      <dsp:spPr>
        <a:xfrm>
          <a:off x="144551" y="1835849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Wave/Tidal Interaction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18" y="1859616"/>
        <a:ext cx="1478002" cy="763936"/>
      </dsp:txXfrm>
    </dsp:sp>
    <dsp:sp modelId="{EAD4086F-3E73-47E2-A8DA-E31D89C11714}">
      <dsp:nvSpPr>
        <dsp:cNvPr id="0" name=""/>
        <dsp:cNvSpPr/>
      </dsp:nvSpPr>
      <dsp:spPr>
        <a:xfrm>
          <a:off x="1979659" y="1124127"/>
          <a:ext cx="1355149" cy="1444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49CC7-FE23-4F66-8463-A87BEBA59C25}">
      <dsp:nvSpPr>
        <dsp:cNvPr id="0" name=""/>
        <dsp:cNvSpPr/>
      </dsp:nvSpPr>
      <dsp:spPr>
        <a:xfrm>
          <a:off x="2692289" y="343188"/>
          <a:ext cx="1988755" cy="1988755"/>
        </a:xfrm>
        <a:prstGeom prst="circularArrow">
          <a:avLst>
            <a:gd name="adj1" fmla="val 3269"/>
            <a:gd name="adj2" fmla="val 403369"/>
            <a:gd name="adj3" fmla="val 19420062"/>
            <a:gd name="adj4" fmla="val 12574453"/>
            <a:gd name="adj5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82CB0-814A-4490-99C8-AA088F8314B2}">
      <dsp:nvSpPr>
        <dsp:cNvPr id="0" name=""/>
        <dsp:cNvSpPr/>
      </dsp:nvSpPr>
      <dsp:spPr>
        <a:xfrm>
          <a:off x="2120323" y="881550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Exceedance Curve Calculator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4090" y="905317"/>
        <a:ext cx="1478002" cy="763936"/>
      </dsp:txXfrm>
    </dsp:sp>
    <dsp:sp modelId="{44BCBA55-DE14-4F7C-8D35-BFA5BED3EB89}">
      <dsp:nvSpPr>
        <dsp:cNvPr id="0" name=""/>
        <dsp:cNvSpPr/>
      </dsp:nvSpPr>
      <dsp:spPr>
        <a:xfrm>
          <a:off x="3955431" y="891524"/>
          <a:ext cx="1355149" cy="1582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10BD8-73DF-4837-B54C-64F42DFA41AF}">
      <dsp:nvSpPr>
        <dsp:cNvPr id="0" name=""/>
        <dsp:cNvSpPr/>
      </dsp:nvSpPr>
      <dsp:spPr>
        <a:xfrm>
          <a:off x="4679074" y="1325780"/>
          <a:ext cx="1815598" cy="1815598"/>
        </a:xfrm>
        <a:prstGeom prst="leftCircularArrow">
          <a:avLst>
            <a:gd name="adj1" fmla="val 3581"/>
            <a:gd name="adj2" fmla="val 445131"/>
            <a:gd name="adj3" fmla="val 2219475"/>
            <a:gd name="adj4" fmla="val 9023322"/>
            <a:gd name="adj5" fmla="val 41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DF2A8-706E-4E02-B058-49818DF2CE79}">
      <dsp:nvSpPr>
        <dsp:cNvPr id="0" name=""/>
        <dsp:cNvSpPr/>
      </dsp:nvSpPr>
      <dsp:spPr>
        <a:xfrm>
          <a:off x="4096095" y="1835865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9862" y="1859632"/>
        <a:ext cx="1478002" cy="763936"/>
      </dsp:txXfrm>
    </dsp:sp>
    <dsp:sp modelId="{B559935F-C531-4BC6-8F5D-65DDE6310C75}">
      <dsp:nvSpPr>
        <dsp:cNvPr id="0" name=""/>
        <dsp:cNvSpPr/>
      </dsp:nvSpPr>
      <dsp:spPr>
        <a:xfrm>
          <a:off x="5931203" y="1124127"/>
          <a:ext cx="1355149" cy="1444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E32EA-ED04-4AE8-AEFB-0E9F9EB4796E}">
      <dsp:nvSpPr>
        <dsp:cNvPr id="0" name=""/>
        <dsp:cNvSpPr/>
      </dsp:nvSpPr>
      <dsp:spPr>
        <a:xfrm>
          <a:off x="6643831" y="343192"/>
          <a:ext cx="1988755" cy="1988755"/>
        </a:xfrm>
        <a:prstGeom prst="circularArrow">
          <a:avLst>
            <a:gd name="adj1" fmla="val 3269"/>
            <a:gd name="adj2" fmla="val 403369"/>
            <a:gd name="adj3" fmla="val 19420079"/>
            <a:gd name="adj4" fmla="val 12574469"/>
            <a:gd name="adj5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1619-6E9A-4E10-B0D0-F18E89A52F11}">
      <dsp:nvSpPr>
        <dsp:cNvPr id="0" name=""/>
        <dsp:cNvSpPr/>
      </dsp:nvSpPr>
      <dsp:spPr>
        <a:xfrm>
          <a:off x="6071868" y="881550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635" y="905317"/>
        <a:ext cx="1478002" cy="763936"/>
      </dsp:txXfrm>
    </dsp:sp>
    <dsp:sp modelId="{F12632EA-3960-41D3-AA52-936FCCC433A0}">
      <dsp:nvSpPr>
        <dsp:cNvPr id="0" name=""/>
        <dsp:cNvSpPr/>
      </dsp:nvSpPr>
      <dsp:spPr>
        <a:xfrm>
          <a:off x="7906975" y="892578"/>
          <a:ext cx="1355149" cy="15803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7ED0C-FCE0-4708-A07C-67BDE58471B1}">
      <dsp:nvSpPr>
        <dsp:cNvPr id="0" name=""/>
        <dsp:cNvSpPr/>
      </dsp:nvSpPr>
      <dsp:spPr>
        <a:xfrm>
          <a:off x="8047640" y="1835857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Techno-Economic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1407" y="1859624"/>
        <a:ext cx="1478002" cy="763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C7C19-BAF4-4B21-9358-17BDC72E6444}">
      <dsp:nvSpPr>
        <dsp:cNvPr id="0" name=""/>
        <dsp:cNvSpPr/>
      </dsp:nvSpPr>
      <dsp:spPr>
        <a:xfrm>
          <a:off x="497392" y="72008"/>
          <a:ext cx="2526947" cy="9475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02A5F-A95B-4AB9-B288-FAF54D148EDF}">
      <dsp:nvSpPr>
        <dsp:cNvPr id="0" name=""/>
        <dsp:cNvSpPr/>
      </dsp:nvSpPr>
      <dsp:spPr>
        <a:xfrm>
          <a:off x="1556047" y="1999497"/>
          <a:ext cx="416296" cy="266429"/>
        </a:xfrm>
        <a:prstGeom prst="down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45975-F3FB-4F11-ADA4-6567FFE0BB8C}">
      <dsp:nvSpPr>
        <dsp:cNvPr id="0" name=""/>
        <dsp:cNvSpPr/>
      </dsp:nvSpPr>
      <dsp:spPr>
        <a:xfrm>
          <a:off x="765084" y="2212641"/>
          <a:ext cx="1998222" cy="499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765084" y="2212641"/>
        <a:ext cx="1998222" cy="499555"/>
      </dsp:txXfrm>
    </dsp:sp>
    <dsp:sp modelId="{24BCFE85-CD14-4CBE-8633-D501BEDC5FFF}">
      <dsp:nvSpPr>
        <dsp:cNvPr id="0" name=""/>
        <dsp:cNvSpPr/>
      </dsp:nvSpPr>
      <dsp:spPr>
        <a:xfrm>
          <a:off x="1368154" y="976407"/>
          <a:ext cx="948610" cy="749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en-GB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drift</a:t>
          </a:r>
          <a:endParaRPr lang="en-GB" sz="1600" b="1" kern="1200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07075" y="1086144"/>
        <a:ext cx="670768" cy="529859"/>
      </dsp:txXfrm>
    </dsp:sp>
    <dsp:sp modelId="{D862E418-0AB0-44AC-9059-13D27A4F77C9}">
      <dsp:nvSpPr>
        <dsp:cNvPr id="0" name=""/>
        <dsp:cNvSpPr/>
      </dsp:nvSpPr>
      <dsp:spPr>
        <a:xfrm>
          <a:off x="845033" y="414241"/>
          <a:ext cx="922474" cy="749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</a:t>
          </a:r>
          <a:r>
            <a:rPr lang="en-GB" sz="1600" b="1" kern="12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particle</a:t>
          </a:r>
          <a:endParaRPr lang="en-GB" sz="1600" b="1" kern="1200" baseline="-25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0126" y="523978"/>
        <a:ext cx="652288" cy="529859"/>
      </dsp:txXfrm>
    </dsp:sp>
    <dsp:sp modelId="{2E192B47-C417-4CDE-8798-C0547F9CD2BB}">
      <dsp:nvSpPr>
        <dsp:cNvPr id="0" name=""/>
        <dsp:cNvSpPr/>
      </dsp:nvSpPr>
      <dsp:spPr>
        <a:xfrm>
          <a:off x="1552221" y="233069"/>
          <a:ext cx="1040067" cy="749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1/7</a:t>
          </a:r>
          <a:r>
            <a:rPr lang="en-GB" sz="1600" b="1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Law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535" y="342806"/>
        <a:ext cx="735439" cy="529859"/>
      </dsp:txXfrm>
    </dsp:sp>
    <dsp:sp modelId="{1CDFCC0F-AFEF-4296-8E85-7DB39D409CCB}">
      <dsp:nvSpPr>
        <dsp:cNvPr id="0" name=""/>
        <dsp:cNvSpPr/>
      </dsp:nvSpPr>
      <dsp:spPr>
        <a:xfrm>
          <a:off x="323536" y="365"/>
          <a:ext cx="2808304" cy="2123217"/>
        </a:xfrm>
        <a:prstGeom prst="funnel">
          <a:avLst/>
        </a:prstGeom>
        <a:solidFill>
          <a:schemeClr val="bg2">
            <a:alpha val="46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BCC72-71E4-4A08-89AF-C066CCB30F1F}">
      <dsp:nvSpPr>
        <dsp:cNvPr id="0" name=""/>
        <dsp:cNvSpPr/>
      </dsp:nvSpPr>
      <dsp:spPr>
        <a:xfrm rot="5400000">
          <a:off x="-167592" y="171885"/>
          <a:ext cx="1117282" cy="782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95342"/>
        <a:ext cx="782097" cy="335185"/>
      </dsp:txXfrm>
    </dsp:sp>
    <dsp:sp modelId="{A3463F0E-1561-4F86-A08B-D30DAF2BF94D}">
      <dsp:nvSpPr>
        <dsp:cNvPr id="0" name=""/>
        <dsp:cNvSpPr/>
      </dsp:nvSpPr>
      <dsp:spPr>
        <a:xfrm rot="5400000">
          <a:off x="4204396" y="-3418005"/>
          <a:ext cx="726233" cy="757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Root bending moments &amp; corresponding flow speed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Rotational speed of turbine</a:t>
          </a:r>
          <a:endParaRPr lang="en-GB" sz="2300" kern="1200" dirty="0"/>
        </a:p>
      </dsp:txBody>
      <dsp:txXfrm rot="-5400000">
        <a:off x="782098" y="39745"/>
        <a:ext cx="7535378" cy="655329"/>
      </dsp:txXfrm>
    </dsp:sp>
    <dsp:sp modelId="{D994EE27-AA2B-4F58-BC8B-2B3B2D58486F}">
      <dsp:nvSpPr>
        <dsp:cNvPr id="0" name=""/>
        <dsp:cNvSpPr/>
      </dsp:nvSpPr>
      <dsp:spPr>
        <a:xfrm rot="5400000">
          <a:off x="-167592" y="1140745"/>
          <a:ext cx="1117282" cy="782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Tidal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1364202"/>
        <a:ext cx="782097" cy="335185"/>
      </dsp:txXfrm>
    </dsp:sp>
    <dsp:sp modelId="{554FE27E-EEFD-41AA-A871-14511D73DF52}">
      <dsp:nvSpPr>
        <dsp:cNvPr id="0" name=""/>
        <dsp:cNvSpPr/>
      </dsp:nvSpPr>
      <dsp:spPr>
        <a:xfrm rot="5400000">
          <a:off x="4204396" y="-2449145"/>
          <a:ext cx="726233" cy="757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Flow velocity behaviour at maximum and minimum depth of the blade root</a:t>
          </a:r>
          <a:endParaRPr lang="en-GB" sz="2200" kern="1200" dirty="0"/>
        </a:p>
      </dsp:txBody>
      <dsp:txXfrm rot="-5400000">
        <a:off x="782098" y="1008605"/>
        <a:ext cx="7535378" cy="655329"/>
      </dsp:txXfrm>
    </dsp:sp>
    <dsp:sp modelId="{19C21776-8E33-45D8-BB31-A261C3387A0E}">
      <dsp:nvSpPr>
        <dsp:cNvPr id="0" name=""/>
        <dsp:cNvSpPr/>
      </dsp:nvSpPr>
      <dsp:spPr>
        <a:xfrm rot="5400000">
          <a:off x="-167592" y="2109605"/>
          <a:ext cx="1117282" cy="782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SN Curve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2333062"/>
        <a:ext cx="782097" cy="335185"/>
      </dsp:txXfrm>
    </dsp:sp>
    <dsp:sp modelId="{E11E4C3D-65BA-48AE-A10E-F79D2CC9A309}">
      <dsp:nvSpPr>
        <dsp:cNvPr id="0" name=""/>
        <dsp:cNvSpPr/>
      </dsp:nvSpPr>
      <dsp:spPr>
        <a:xfrm rot="5400000">
          <a:off x="4204205" y="-1480094"/>
          <a:ext cx="726615" cy="757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Constants A &amp; B from the equation of line </a:t>
          </a:r>
          <a:endParaRPr lang="en-GB" sz="2300" kern="1200" dirty="0"/>
        </a:p>
      </dsp:txBody>
      <dsp:txXfrm rot="-5400000">
        <a:off x="782098" y="1977483"/>
        <a:ext cx="7535360" cy="655675"/>
      </dsp:txXfrm>
    </dsp:sp>
    <dsp:sp modelId="{86B88BBB-4A12-49FF-A243-9D65304E0383}">
      <dsp:nvSpPr>
        <dsp:cNvPr id="0" name=""/>
        <dsp:cNvSpPr/>
      </dsp:nvSpPr>
      <dsp:spPr>
        <a:xfrm rot="5400000">
          <a:off x="-167592" y="3078464"/>
          <a:ext cx="1117282" cy="7820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Blade Root</a:t>
          </a:r>
          <a:endParaRPr lang="en-GB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" y="3301921"/>
        <a:ext cx="782097" cy="335185"/>
      </dsp:txXfrm>
    </dsp:sp>
    <dsp:sp modelId="{56AAAAAB-215A-4E75-99BE-5AE2F1B1037C}">
      <dsp:nvSpPr>
        <dsp:cNvPr id="0" name=""/>
        <dsp:cNvSpPr/>
      </dsp:nvSpPr>
      <dsp:spPr>
        <a:xfrm rot="5400000">
          <a:off x="4204396" y="-511426"/>
          <a:ext cx="726233" cy="7570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/>
            <a:t>User-defined geometry &amp; timeframe</a:t>
          </a:r>
          <a:endParaRPr lang="en-GB" sz="2200" kern="1200" dirty="0"/>
        </a:p>
      </dsp:txBody>
      <dsp:txXfrm rot="-5400000">
        <a:off x="782098" y="2946324"/>
        <a:ext cx="7535378" cy="655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658D7-A9DE-485C-830F-F343E2AA1252}">
      <dsp:nvSpPr>
        <dsp:cNvPr id="0" name=""/>
        <dsp:cNvSpPr/>
      </dsp:nvSpPr>
      <dsp:spPr>
        <a:xfrm>
          <a:off x="0" y="0"/>
          <a:ext cx="4193441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Stress Margin</a:t>
          </a:r>
          <a:endParaRPr lang="en-GB" sz="2400" kern="1200" dirty="0"/>
        </a:p>
      </dsp:txBody>
      <dsp:txXfrm>
        <a:off x="0" y="0"/>
        <a:ext cx="4193441" cy="691200"/>
      </dsp:txXfrm>
    </dsp:sp>
    <dsp:sp modelId="{CAB041A4-8D90-47B9-8A5E-CB716C23D331}">
      <dsp:nvSpPr>
        <dsp:cNvPr id="0" name=""/>
        <dsp:cNvSpPr/>
      </dsp:nvSpPr>
      <dsp:spPr>
        <a:xfrm>
          <a:off x="0" y="680699"/>
          <a:ext cx="4193441" cy="30963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The design of the turbine root is operating within safe limits </a:t>
          </a:r>
          <a:r>
            <a:rPr lang="en-GB" sz="2400" b="1" kern="1200" dirty="0" smtClean="0"/>
            <a:t>at positive </a:t>
          </a:r>
          <a:r>
            <a:rPr lang="en-GB" sz="2400" kern="1200" dirty="0" smtClean="0"/>
            <a:t>values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 smtClean="0"/>
            <a:t>Re-design of the turbine root segment is driven by damage accumulation as the margin </a:t>
          </a:r>
          <a:r>
            <a:rPr lang="en-GB" sz="2400" b="1" kern="1200" dirty="0" smtClean="0"/>
            <a:t>approaches zero or reaches negative </a:t>
          </a:r>
          <a:r>
            <a:rPr lang="en-GB" sz="2400" kern="1200" dirty="0" smtClean="0"/>
            <a:t>values. </a:t>
          </a:r>
          <a:endParaRPr lang="en-GB" sz="2400" kern="1200" dirty="0"/>
        </a:p>
      </dsp:txBody>
      <dsp:txXfrm>
        <a:off x="0" y="680699"/>
        <a:ext cx="4193441" cy="30963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B5F97-1A02-45EC-A447-31891D292E9F}">
      <dsp:nvSpPr>
        <dsp:cNvPr id="0" name=""/>
        <dsp:cNvSpPr/>
      </dsp:nvSpPr>
      <dsp:spPr>
        <a:xfrm>
          <a:off x="67450" y="0"/>
          <a:ext cx="1873235" cy="1123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Root Bending Moments</a:t>
          </a:r>
          <a:endParaRPr lang="en-GB" sz="1900" kern="1200" dirty="0"/>
        </a:p>
      </dsp:txBody>
      <dsp:txXfrm>
        <a:off x="100369" y="32919"/>
        <a:ext cx="1807397" cy="1058103"/>
      </dsp:txXfrm>
    </dsp:sp>
    <dsp:sp modelId="{DA2C38BD-B353-4837-A5A3-25270D80D738}">
      <dsp:nvSpPr>
        <dsp:cNvPr id="0" name=""/>
        <dsp:cNvSpPr/>
      </dsp:nvSpPr>
      <dsp:spPr>
        <a:xfrm>
          <a:off x="2211769" y="329689"/>
          <a:ext cx="322803" cy="46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2211769" y="422601"/>
        <a:ext cx="225962" cy="278738"/>
      </dsp:txXfrm>
    </dsp:sp>
    <dsp:sp modelId="{53592623-A7A5-4BCD-BC53-2AA98BFF3BD9}">
      <dsp:nvSpPr>
        <dsp:cNvPr id="0" name=""/>
        <dsp:cNvSpPr/>
      </dsp:nvSpPr>
      <dsp:spPr>
        <a:xfrm>
          <a:off x="2832408" y="0"/>
          <a:ext cx="1873235" cy="1123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Stress at Max and Min Depth of Root</a:t>
          </a:r>
          <a:endParaRPr lang="en-GB" sz="1900" kern="1200" dirty="0"/>
        </a:p>
      </dsp:txBody>
      <dsp:txXfrm>
        <a:off x="2865327" y="32919"/>
        <a:ext cx="1807397" cy="1058103"/>
      </dsp:txXfrm>
    </dsp:sp>
    <dsp:sp modelId="{F8AB26D8-EAE1-4145-A866-75B8E520E583}">
      <dsp:nvSpPr>
        <dsp:cNvPr id="0" name=""/>
        <dsp:cNvSpPr/>
      </dsp:nvSpPr>
      <dsp:spPr>
        <a:xfrm>
          <a:off x="5017730" y="329689"/>
          <a:ext cx="371630" cy="46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5017730" y="422601"/>
        <a:ext cx="260141" cy="278738"/>
      </dsp:txXfrm>
    </dsp:sp>
    <dsp:sp modelId="{882B892D-AA12-4F83-943C-3CA360683F61}">
      <dsp:nvSpPr>
        <dsp:cNvPr id="0" name=""/>
        <dsp:cNvSpPr/>
      </dsp:nvSpPr>
      <dsp:spPr>
        <a:xfrm>
          <a:off x="5732246" y="0"/>
          <a:ext cx="1873235" cy="1123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Calculate  Stress Range &amp; Count Stress ‘Bins’</a:t>
          </a:r>
          <a:endParaRPr lang="en-GB" sz="1900" kern="1200" dirty="0"/>
        </a:p>
      </dsp:txBody>
      <dsp:txXfrm>
        <a:off x="5765165" y="32919"/>
        <a:ext cx="1807397" cy="1058103"/>
      </dsp:txXfrm>
    </dsp:sp>
    <dsp:sp modelId="{F1CF63B4-2276-48C1-9D46-2FD58DF00F82}">
      <dsp:nvSpPr>
        <dsp:cNvPr id="0" name=""/>
        <dsp:cNvSpPr/>
      </dsp:nvSpPr>
      <dsp:spPr>
        <a:xfrm rot="5400000">
          <a:off x="6611627" y="1045029"/>
          <a:ext cx="114473" cy="46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-5400000">
        <a:off x="6529495" y="1220073"/>
        <a:ext cx="278738" cy="80131"/>
      </dsp:txXfrm>
    </dsp:sp>
    <dsp:sp modelId="{9C97460E-D217-4F3C-A3DB-3BA06F0DC30F}">
      <dsp:nvSpPr>
        <dsp:cNvPr id="0" name=""/>
        <dsp:cNvSpPr/>
      </dsp:nvSpPr>
      <dsp:spPr>
        <a:xfrm>
          <a:off x="5732246" y="1440167"/>
          <a:ext cx="1873235" cy="1123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DEL</a:t>
          </a:r>
          <a:endParaRPr lang="en-GB" sz="1900" kern="1200" dirty="0"/>
        </a:p>
      </dsp:txBody>
      <dsp:txXfrm>
        <a:off x="5765165" y="1473086"/>
        <a:ext cx="1807397" cy="1058103"/>
      </dsp:txXfrm>
    </dsp:sp>
    <dsp:sp modelId="{8B08A0D2-C45B-44F1-B6B5-52EE17EBAF8A}">
      <dsp:nvSpPr>
        <dsp:cNvPr id="0" name=""/>
        <dsp:cNvSpPr/>
      </dsp:nvSpPr>
      <dsp:spPr>
        <a:xfrm rot="5400000">
          <a:off x="6622768" y="2455343"/>
          <a:ext cx="92191" cy="464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-5400000">
        <a:off x="6529495" y="2641529"/>
        <a:ext cx="278738" cy="64534"/>
      </dsp:txXfrm>
    </dsp:sp>
    <dsp:sp modelId="{A3896D03-4F62-4E2A-9C17-3BFE9AA404B9}">
      <dsp:nvSpPr>
        <dsp:cNvPr id="0" name=""/>
        <dsp:cNvSpPr/>
      </dsp:nvSpPr>
      <dsp:spPr>
        <a:xfrm>
          <a:off x="5732246" y="2818780"/>
          <a:ext cx="1873235" cy="11239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Stress Margin (%)</a:t>
          </a:r>
          <a:endParaRPr lang="en-GB" sz="1900" kern="1200" dirty="0"/>
        </a:p>
      </dsp:txBody>
      <dsp:txXfrm>
        <a:off x="5765165" y="2851699"/>
        <a:ext cx="1807397" cy="10581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037CE-8519-4717-884D-52EC6C92138E}">
      <dsp:nvSpPr>
        <dsp:cNvPr id="0" name=""/>
        <dsp:cNvSpPr/>
      </dsp:nvSpPr>
      <dsp:spPr>
        <a:xfrm>
          <a:off x="3887" y="893738"/>
          <a:ext cx="1355149" cy="15779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C7C8-EADE-4370-906A-1366F46EE06D}">
      <dsp:nvSpPr>
        <dsp:cNvPr id="0" name=""/>
        <dsp:cNvSpPr/>
      </dsp:nvSpPr>
      <dsp:spPr>
        <a:xfrm>
          <a:off x="727534" y="1325772"/>
          <a:ext cx="1815598" cy="1815598"/>
        </a:xfrm>
        <a:prstGeom prst="leftCircularArrow">
          <a:avLst>
            <a:gd name="adj1" fmla="val 3581"/>
            <a:gd name="adj2" fmla="val 445131"/>
            <a:gd name="adj3" fmla="val 2219512"/>
            <a:gd name="adj4" fmla="val 9023360"/>
            <a:gd name="adj5" fmla="val 41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4520B-D8C9-4A81-8C75-0E56B02343A1}">
      <dsp:nvSpPr>
        <dsp:cNvPr id="0" name=""/>
        <dsp:cNvSpPr/>
      </dsp:nvSpPr>
      <dsp:spPr>
        <a:xfrm>
          <a:off x="144551" y="1835849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Wave/Tidal Interaction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18" y="1859616"/>
        <a:ext cx="1478002" cy="763936"/>
      </dsp:txXfrm>
    </dsp:sp>
    <dsp:sp modelId="{EAD4086F-3E73-47E2-A8DA-E31D89C11714}">
      <dsp:nvSpPr>
        <dsp:cNvPr id="0" name=""/>
        <dsp:cNvSpPr/>
      </dsp:nvSpPr>
      <dsp:spPr>
        <a:xfrm>
          <a:off x="1979659" y="1124127"/>
          <a:ext cx="1355149" cy="1444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49CC7-FE23-4F66-8463-A87BEBA59C25}">
      <dsp:nvSpPr>
        <dsp:cNvPr id="0" name=""/>
        <dsp:cNvSpPr/>
      </dsp:nvSpPr>
      <dsp:spPr>
        <a:xfrm>
          <a:off x="2692289" y="343188"/>
          <a:ext cx="1988755" cy="1988755"/>
        </a:xfrm>
        <a:prstGeom prst="circularArrow">
          <a:avLst>
            <a:gd name="adj1" fmla="val 3269"/>
            <a:gd name="adj2" fmla="val 403369"/>
            <a:gd name="adj3" fmla="val 19420062"/>
            <a:gd name="adj4" fmla="val 12574453"/>
            <a:gd name="adj5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82CB0-814A-4490-99C8-AA088F8314B2}">
      <dsp:nvSpPr>
        <dsp:cNvPr id="0" name=""/>
        <dsp:cNvSpPr/>
      </dsp:nvSpPr>
      <dsp:spPr>
        <a:xfrm>
          <a:off x="2120323" y="881550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Exceedance Curve Calculator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4090" y="905317"/>
        <a:ext cx="1478002" cy="763936"/>
      </dsp:txXfrm>
    </dsp:sp>
    <dsp:sp modelId="{44BCBA55-DE14-4F7C-8D35-BFA5BED3EB89}">
      <dsp:nvSpPr>
        <dsp:cNvPr id="0" name=""/>
        <dsp:cNvSpPr/>
      </dsp:nvSpPr>
      <dsp:spPr>
        <a:xfrm>
          <a:off x="3955431" y="891524"/>
          <a:ext cx="1355149" cy="15824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10BD8-73DF-4837-B54C-64F42DFA41AF}">
      <dsp:nvSpPr>
        <dsp:cNvPr id="0" name=""/>
        <dsp:cNvSpPr/>
      </dsp:nvSpPr>
      <dsp:spPr>
        <a:xfrm>
          <a:off x="4679074" y="1325780"/>
          <a:ext cx="1815598" cy="1815598"/>
        </a:xfrm>
        <a:prstGeom prst="leftCircularArrow">
          <a:avLst>
            <a:gd name="adj1" fmla="val 3581"/>
            <a:gd name="adj2" fmla="val 445131"/>
            <a:gd name="adj3" fmla="val 2219475"/>
            <a:gd name="adj4" fmla="val 9023322"/>
            <a:gd name="adj5" fmla="val 41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DF2A8-706E-4E02-B058-49818DF2CE79}">
      <dsp:nvSpPr>
        <dsp:cNvPr id="0" name=""/>
        <dsp:cNvSpPr/>
      </dsp:nvSpPr>
      <dsp:spPr>
        <a:xfrm>
          <a:off x="4096095" y="1835865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BEM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19862" y="1859632"/>
        <a:ext cx="1478002" cy="763936"/>
      </dsp:txXfrm>
    </dsp:sp>
    <dsp:sp modelId="{B559935F-C531-4BC6-8F5D-65DDE6310C75}">
      <dsp:nvSpPr>
        <dsp:cNvPr id="0" name=""/>
        <dsp:cNvSpPr/>
      </dsp:nvSpPr>
      <dsp:spPr>
        <a:xfrm>
          <a:off x="5931203" y="1124127"/>
          <a:ext cx="1355149" cy="14440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E32EA-ED04-4AE8-AEFB-0E9F9EB4796E}">
      <dsp:nvSpPr>
        <dsp:cNvPr id="0" name=""/>
        <dsp:cNvSpPr/>
      </dsp:nvSpPr>
      <dsp:spPr>
        <a:xfrm>
          <a:off x="6643831" y="343192"/>
          <a:ext cx="1988755" cy="1988755"/>
        </a:xfrm>
        <a:prstGeom prst="circularArrow">
          <a:avLst>
            <a:gd name="adj1" fmla="val 3269"/>
            <a:gd name="adj2" fmla="val 403369"/>
            <a:gd name="adj3" fmla="val 19420079"/>
            <a:gd name="adj4" fmla="val 12574469"/>
            <a:gd name="adj5" fmla="val 38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1619-6E9A-4E10-B0D0-F18E89A52F11}">
      <dsp:nvSpPr>
        <dsp:cNvPr id="0" name=""/>
        <dsp:cNvSpPr/>
      </dsp:nvSpPr>
      <dsp:spPr>
        <a:xfrm>
          <a:off x="6071868" y="881550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635" y="905317"/>
        <a:ext cx="1478002" cy="763936"/>
      </dsp:txXfrm>
    </dsp:sp>
    <dsp:sp modelId="{F12632EA-3960-41D3-AA52-936FCCC433A0}">
      <dsp:nvSpPr>
        <dsp:cNvPr id="0" name=""/>
        <dsp:cNvSpPr/>
      </dsp:nvSpPr>
      <dsp:spPr>
        <a:xfrm>
          <a:off x="7906975" y="892578"/>
          <a:ext cx="1355149" cy="15803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5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07ED0C-FCE0-4708-A07C-67BDE58471B1}">
      <dsp:nvSpPr>
        <dsp:cNvPr id="0" name=""/>
        <dsp:cNvSpPr/>
      </dsp:nvSpPr>
      <dsp:spPr>
        <a:xfrm>
          <a:off x="8047640" y="1835857"/>
          <a:ext cx="1525536" cy="8114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Techno-Economic Analysis</a:t>
          </a: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71407" y="1859624"/>
        <a:ext cx="1478002" cy="7639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FD512-A8E0-42F1-9D8F-C5C8158BE7AF}">
      <dsp:nvSpPr>
        <dsp:cNvPr id="0" name=""/>
        <dsp:cNvSpPr/>
      </dsp:nvSpPr>
      <dsp:spPr>
        <a:xfrm>
          <a:off x="2809971" y="1504933"/>
          <a:ext cx="3488561" cy="34885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0859" y="2015821"/>
        <a:ext cx="2466785" cy="2466785"/>
      </dsp:txXfrm>
    </dsp:sp>
    <dsp:sp modelId="{EA8D13D9-7276-456D-A44C-D4F09DB4B8B1}">
      <dsp:nvSpPr>
        <dsp:cNvPr id="0" name=""/>
        <dsp:cNvSpPr/>
      </dsp:nvSpPr>
      <dsp:spPr>
        <a:xfrm>
          <a:off x="3682111" y="107630"/>
          <a:ext cx="1744280" cy="17442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37555" y="363074"/>
        <a:ext cx="1233392" cy="1233392"/>
      </dsp:txXfrm>
    </dsp:sp>
    <dsp:sp modelId="{478A47FA-23A5-4369-A606-B72E26280D5E}">
      <dsp:nvSpPr>
        <dsp:cNvPr id="0" name=""/>
        <dsp:cNvSpPr/>
      </dsp:nvSpPr>
      <dsp:spPr>
        <a:xfrm>
          <a:off x="5840480" y="1675777"/>
          <a:ext cx="1744280" cy="174428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95924" y="1931221"/>
        <a:ext cx="1233392" cy="1233392"/>
      </dsp:txXfrm>
    </dsp:sp>
    <dsp:sp modelId="{3A215B44-1E10-4D5E-ABD0-02DA5552E69C}">
      <dsp:nvSpPr>
        <dsp:cNvPr id="0" name=""/>
        <dsp:cNvSpPr/>
      </dsp:nvSpPr>
      <dsp:spPr>
        <a:xfrm>
          <a:off x="5016057" y="4213092"/>
          <a:ext cx="1744280" cy="174428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71501" y="4468536"/>
        <a:ext cx="1233392" cy="1233392"/>
      </dsp:txXfrm>
    </dsp:sp>
    <dsp:sp modelId="{619E30A4-2FC2-4CA6-B0BC-2B5204E4DE2C}">
      <dsp:nvSpPr>
        <dsp:cNvPr id="0" name=""/>
        <dsp:cNvSpPr/>
      </dsp:nvSpPr>
      <dsp:spPr>
        <a:xfrm>
          <a:off x="2348165" y="4213092"/>
          <a:ext cx="1744280" cy="1744280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3609" y="4468536"/>
        <a:ext cx="1233392" cy="1233392"/>
      </dsp:txXfrm>
    </dsp:sp>
    <dsp:sp modelId="{0F140DC1-5D31-4106-B2EF-F5396D451EDA}">
      <dsp:nvSpPr>
        <dsp:cNvPr id="0" name=""/>
        <dsp:cNvSpPr/>
      </dsp:nvSpPr>
      <dsp:spPr>
        <a:xfrm>
          <a:off x="1523742" y="1675777"/>
          <a:ext cx="1744280" cy="174428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isometricOffAxis2Left" zoom="95000"/>
          <a:lightRig rig="twoP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79186" y="1931221"/>
        <a:ext cx="1233392" cy="1233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CF3427A-E573-4103-A385-40D8874E3C59}" type="datetimeFigureOut">
              <a:rPr lang="es-ES"/>
              <a:pPr>
                <a:defRPr/>
              </a:pPr>
              <a:t>12/05/2014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9ED89E7-0C93-4A4C-AAE7-6B8DA2A277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9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30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Blade Element Momentum Theory equates two methods of examining how a wind turbine operates. The ﬁrst method MOMEMENTUM</a:t>
            </a:r>
            <a:r>
              <a:rPr lang="en-GB" baseline="0" dirty="0" smtClean="0"/>
              <a:t> METHOD</a:t>
            </a:r>
            <a:r>
              <a:rPr lang="en-GB" dirty="0" smtClean="0"/>
              <a:t> is to use a momentum balance on a rotating annular stream tube passing through a turbine. The second BLADE</a:t>
            </a:r>
            <a:r>
              <a:rPr lang="en-GB" baseline="0" dirty="0" smtClean="0"/>
              <a:t> ELEMENT METHOD </a:t>
            </a:r>
            <a:r>
              <a:rPr lang="en-GB" dirty="0" smtClean="0"/>
              <a:t>is to examine the forces generated by the aerofoil lift and drag coefﬁcients at various sections along the blade. These two methods then give a series of equations that can be solved iteratively.</a:t>
            </a:r>
          </a:p>
          <a:p>
            <a:pPr marL="0" indent="0">
              <a:buNone/>
            </a:pPr>
            <a:r>
              <a:rPr lang="es-ES" dirty="0" smtClean="0"/>
              <a:t>a=(v1-v2)/v1 (AXIAL INDUCTION FACTOR)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Momentum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r>
              <a:rPr lang="es-ES" dirty="0" smtClean="0"/>
              <a:t>……………………………..</a:t>
            </a:r>
            <a:endParaRPr lang="en-GB" dirty="0" smtClean="0"/>
          </a:p>
          <a:p>
            <a:pPr marL="0" indent="0">
              <a:buNone/>
            </a:pPr>
            <a:r>
              <a:rPr lang="es-ES" dirty="0" smtClean="0"/>
              <a:t>1. Axial </a:t>
            </a:r>
            <a:r>
              <a:rPr lang="es-ES" dirty="0" err="1" smtClean="0"/>
              <a:t>Force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(Axial Stream tube around a Wind Turbine)</a:t>
            </a:r>
          </a:p>
          <a:p>
            <a:pPr marL="0" indent="0">
              <a:buNone/>
            </a:pPr>
            <a:r>
              <a:rPr lang="es-ES" dirty="0" err="1" smtClean="0"/>
              <a:t>Bernouilli</a:t>
            </a:r>
            <a:r>
              <a:rPr lang="es-ES" dirty="0" smtClean="0"/>
              <a:t> </a:t>
            </a:r>
            <a:r>
              <a:rPr lang="es-ES" dirty="0" err="1" smtClean="0"/>
              <a:t>eq</a:t>
            </a:r>
            <a:r>
              <a:rPr lang="es-ES" baseline="0" dirty="0" smtClean="0"/>
              <a:t> AND p1=p4, V2=v3  </a:t>
            </a:r>
            <a:r>
              <a:rPr lang="es-ES" baseline="0" dirty="0" smtClean="0">
                <a:sym typeface="Wingdings" panose="05000000000000000000" pitchFamily="2" charset="2"/>
              </a:rPr>
              <a:t> AXIAL FORCE </a:t>
            </a:r>
            <a:r>
              <a:rPr lang="es-ES" baseline="0" dirty="0" err="1" smtClean="0">
                <a:sym typeface="Wingdings" panose="05000000000000000000" pitchFamily="2" charset="2"/>
              </a:rPr>
              <a:t>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the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blade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s-ES" dirty="0" smtClean="0"/>
              <a:t>2. </a:t>
            </a:r>
            <a:r>
              <a:rPr lang="es-ES" dirty="0" err="1" smtClean="0"/>
              <a:t>Rotating</a:t>
            </a:r>
            <a:r>
              <a:rPr lang="es-ES" dirty="0" smtClean="0"/>
              <a:t> </a:t>
            </a:r>
            <a:r>
              <a:rPr lang="es-ES" dirty="0" err="1" smtClean="0"/>
              <a:t>Annular</a:t>
            </a:r>
            <a:r>
              <a:rPr lang="es-ES" dirty="0" smtClean="0"/>
              <a:t> </a:t>
            </a:r>
            <a:r>
              <a:rPr lang="es-ES" dirty="0" err="1" smtClean="0"/>
              <a:t>Stream</a:t>
            </a:r>
            <a:r>
              <a:rPr lang="es-ES" dirty="0" smtClean="0"/>
              <a:t> </a:t>
            </a:r>
            <a:r>
              <a:rPr lang="es-ES" dirty="0" err="1" smtClean="0"/>
              <a:t>tube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 err="1" smtClean="0"/>
              <a:t>Rotating</a:t>
            </a:r>
            <a:r>
              <a:rPr lang="es-ES" dirty="0" smtClean="0"/>
              <a:t> </a:t>
            </a:r>
            <a:r>
              <a:rPr lang="es-ES" dirty="0" err="1" smtClean="0"/>
              <a:t>Annular</a:t>
            </a:r>
            <a:r>
              <a:rPr lang="es-ES" dirty="0" smtClean="0"/>
              <a:t> </a:t>
            </a:r>
            <a:r>
              <a:rPr lang="es-ES" dirty="0" err="1" smtClean="0"/>
              <a:t>Stream</a:t>
            </a:r>
            <a:r>
              <a:rPr lang="es-ES" dirty="0" smtClean="0"/>
              <a:t> </a:t>
            </a:r>
            <a:r>
              <a:rPr lang="es-ES" dirty="0" err="1" smtClean="0"/>
              <a:t>tube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Conservation</a:t>
            </a:r>
            <a:r>
              <a:rPr lang="es-ES" dirty="0" smtClean="0"/>
              <a:t> of angular </a:t>
            </a:r>
            <a:r>
              <a:rPr lang="es-ES" dirty="0" err="1" smtClean="0"/>
              <a:t>momentum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annular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tube</a:t>
            </a:r>
            <a:r>
              <a:rPr lang="es-ES" baseline="0" dirty="0" smtClean="0"/>
              <a:t> FOR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4 </a:t>
            </a:r>
            <a:r>
              <a:rPr lang="es-ES" baseline="0" dirty="0" err="1" smtClean="0"/>
              <a:t>stations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blade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rotates</a:t>
            </a:r>
            <a:r>
              <a:rPr lang="es-ES" baseline="0" dirty="0" smtClean="0"/>
              <a:t> at GAMMA mayus </a:t>
            </a:r>
            <a:r>
              <a:rPr lang="es-ES" baseline="0" dirty="0" smtClean="0">
                <a:sym typeface="Wingdings" panose="05000000000000000000" pitchFamily="2" charset="2"/>
              </a:rPr>
              <a:t> TANGENTIAL FORCE  </a:t>
            </a:r>
            <a:r>
              <a:rPr lang="es-ES" baseline="0" dirty="0" err="1" smtClean="0">
                <a:sym typeface="Wingdings" panose="05000000000000000000" pitchFamily="2" charset="2"/>
              </a:rPr>
              <a:t>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annular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element</a:t>
            </a:r>
            <a:r>
              <a:rPr lang="es-ES" baseline="0" dirty="0" smtClean="0">
                <a:sym typeface="Wingdings" panose="05000000000000000000" pitchFamily="2" charset="2"/>
              </a:rPr>
              <a:t> of fluid  Torque (T) = </a:t>
            </a:r>
            <a:r>
              <a:rPr lang="es-ES" baseline="0" dirty="0" err="1" smtClean="0">
                <a:sym typeface="Wingdings" panose="05000000000000000000" pitchFamily="2" charset="2"/>
              </a:rPr>
              <a:t>tangential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force</a:t>
            </a:r>
            <a:r>
              <a:rPr lang="es-ES" baseline="0" dirty="0" smtClean="0">
                <a:sym typeface="Wingdings" panose="05000000000000000000" pitchFamily="2" charset="2"/>
              </a:rPr>
              <a:t> * </a:t>
            </a:r>
            <a:r>
              <a:rPr lang="es-ES" baseline="0" dirty="0" err="1" smtClean="0">
                <a:sym typeface="Wingdings" panose="05000000000000000000" pitchFamily="2" charset="2"/>
              </a:rPr>
              <a:t>radius</a:t>
            </a:r>
            <a:endParaRPr lang="es-ES" baseline="0" dirty="0" smtClean="0">
              <a:sym typeface="Wingdings" panose="05000000000000000000" pitchFamily="2" charset="2"/>
            </a:endParaRP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smtClean="0">
                <a:sym typeface="Wingdings" panose="05000000000000000000" pitchFamily="2" charset="2"/>
              </a:rPr>
              <a:t>+</a:t>
            </a:r>
            <a:r>
              <a:rPr lang="es-ES" baseline="0" dirty="0" err="1" smtClean="0">
                <a:sym typeface="Wingdings" panose="05000000000000000000" pitchFamily="2" charset="2"/>
              </a:rPr>
              <a:t>Tip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Lost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Correction</a:t>
            </a:r>
            <a:r>
              <a:rPr lang="es-ES" baseline="0" dirty="0" smtClean="0">
                <a:sym typeface="Wingdings" panose="05000000000000000000" pitchFamily="2" charset="2"/>
              </a:rPr>
              <a:t> (</a:t>
            </a:r>
            <a:r>
              <a:rPr lang="en-GB" baseline="0" dirty="0" smtClean="0">
                <a:sym typeface="Wingdings" panose="05000000000000000000" pitchFamily="2" charset="2"/>
              </a:rPr>
              <a:t>At the tip of the turbine blade losses are introduced in a similar manner to those found in wind tip </a:t>
            </a:r>
            <a:r>
              <a:rPr lang="en-GB" baseline="0" dirty="0" err="1" smtClean="0">
                <a:sym typeface="Wingdings" panose="05000000000000000000" pitchFamily="2" charset="2"/>
              </a:rPr>
              <a:t>vorticies</a:t>
            </a:r>
            <a:r>
              <a:rPr lang="en-GB" baseline="0" dirty="0" smtClean="0">
                <a:sym typeface="Wingdings" panose="05000000000000000000" pitchFamily="2" charset="2"/>
              </a:rPr>
              <a:t> on turbine blades)</a:t>
            </a:r>
            <a:endParaRPr lang="es-ES" baseline="0" dirty="0" smtClean="0">
              <a:sym typeface="Wingdings" panose="05000000000000000000" pitchFamily="2" charset="2"/>
            </a:endParaRPr>
          </a:p>
          <a:p>
            <a:endParaRPr lang="es-ES" dirty="0" smtClean="0"/>
          </a:p>
          <a:p>
            <a:r>
              <a:rPr lang="es-ES" dirty="0" err="1" smtClean="0"/>
              <a:t>Blade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method</a:t>
            </a:r>
            <a:r>
              <a:rPr lang="es-ES" baseline="0" dirty="0" smtClean="0"/>
              <a:t>…………………..</a:t>
            </a:r>
            <a:endParaRPr lang="es-ES" dirty="0" smtClean="0"/>
          </a:p>
          <a:p>
            <a:r>
              <a:rPr lang="es-ES" dirty="0" smtClean="0"/>
              <a:t>3.</a:t>
            </a:r>
            <a:r>
              <a:rPr lang="en-GB" dirty="0" smtClean="0"/>
              <a:t> Relative Flow</a:t>
            </a:r>
          </a:p>
          <a:p>
            <a:r>
              <a:rPr lang="en-GB" dirty="0" smtClean="0"/>
              <a:t>(Forces on the turbine blade)</a:t>
            </a:r>
          </a:p>
          <a:p>
            <a:r>
              <a:rPr lang="es-ES" dirty="0" smtClean="0"/>
              <a:t>Lift and Drag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multitude</a:t>
            </a:r>
            <a:r>
              <a:rPr lang="es-ES" dirty="0" smtClean="0"/>
              <a:t> of </a:t>
            </a:r>
            <a:r>
              <a:rPr lang="es-ES" dirty="0" err="1" smtClean="0"/>
              <a:t>profiles</a:t>
            </a:r>
            <a:r>
              <a:rPr lang="es-ES" dirty="0" smtClean="0"/>
              <a:t> (Naca, </a:t>
            </a:r>
            <a:r>
              <a:rPr lang="es-ES" dirty="0" err="1" smtClean="0"/>
              <a:t>Gottinger</a:t>
            </a:r>
            <a:r>
              <a:rPr lang="es-ES" dirty="0" smtClean="0"/>
              <a:t>, FFA,…) so…NEED to relate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moving</a:t>
            </a:r>
            <a:r>
              <a:rPr lang="es-ES" dirty="0" smtClean="0"/>
              <a:t> </a:t>
            </a:r>
            <a:r>
              <a:rPr lang="es-ES" dirty="0" err="1" smtClean="0"/>
              <a:t>airfoil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stationary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tests</a:t>
            </a:r>
            <a:r>
              <a:rPr lang="es-ES" baseline="0" dirty="0" smtClean="0"/>
              <a:t> </a:t>
            </a:r>
            <a:r>
              <a:rPr lang="es-ES" baseline="0" dirty="0" smtClean="0">
                <a:sym typeface="Wingdings" panose="05000000000000000000" pitchFamily="2" charset="2"/>
              </a:rPr>
              <a:t> </a:t>
            </a:r>
            <a:r>
              <a:rPr lang="es-ES" baseline="0" dirty="0" err="1" smtClean="0">
                <a:sym typeface="Wingdings" panose="05000000000000000000" pitchFamily="2" charset="2"/>
              </a:rPr>
              <a:t>Relative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velocity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over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the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airfoil</a:t>
            </a:r>
            <a:r>
              <a:rPr lang="es-ES" baseline="0" dirty="0" smtClean="0">
                <a:sym typeface="Wingdings" panose="05000000000000000000" pitchFamily="2" charset="2"/>
              </a:rPr>
              <a:t>.  </a:t>
            </a:r>
            <a:r>
              <a:rPr lang="es-ES" baseline="0" dirty="0" err="1" smtClean="0">
                <a:sym typeface="Wingdings" panose="05000000000000000000" pitchFamily="2" charset="2"/>
              </a:rPr>
              <a:t>Induction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factors</a:t>
            </a:r>
            <a:endParaRPr lang="en-GB" dirty="0" smtClean="0"/>
          </a:p>
          <a:p>
            <a:r>
              <a:rPr lang="es-ES" dirty="0" smtClean="0"/>
              <a:t>Beta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Angle</a:t>
            </a:r>
            <a:r>
              <a:rPr lang="es-ES" dirty="0" smtClean="0">
                <a:sym typeface="Wingdings" panose="05000000000000000000" pitchFamily="2" charset="2"/>
              </a:rPr>
              <a:t> Drag&lt;-&gt;Axial </a:t>
            </a:r>
            <a:r>
              <a:rPr lang="es-ES" dirty="0" err="1" smtClean="0">
                <a:sym typeface="Wingdings" panose="05000000000000000000" pitchFamily="2" charset="2"/>
              </a:rPr>
              <a:t>Force</a:t>
            </a:r>
            <a:r>
              <a:rPr lang="es-ES" dirty="0" smtClean="0">
                <a:sym typeface="Wingdings" panose="05000000000000000000" pitchFamily="2" charset="2"/>
              </a:rPr>
              <a:t>  and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also</a:t>
            </a:r>
            <a:r>
              <a:rPr lang="es-ES" baseline="0" dirty="0" smtClean="0">
                <a:sym typeface="Wingdings" panose="05000000000000000000" pitchFamily="2" charset="2"/>
              </a:rPr>
              <a:t>  </a:t>
            </a:r>
            <a:r>
              <a:rPr lang="es-ES" baseline="0" dirty="0" err="1" smtClean="0">
                <a:sym typeface="Wingdings" panose="05000000000000000000" pitchFamily="2" charset="2"/>
              </a:rPr>
              <a:t>Angle</a:t>
            </a:r>
            <a:r>
              <a:rPr lang="es-ES" baseline="0" dirty="0" smtClean="0">
                <a:sym typeface="Wingdings" panose="05000000000000000000" pitchFamily="2" charset="2"/>
              </a:rPr>
              <a:t> Lift&lt;-&gt;</a:t>
            </a:r>
            <a:r>
              <a:rPr lang="es-ES" baseline="0" dirty="0" err="1" smtClean="0">
                <a:sym typeface="Wingdings" panose="05000000000000000000" pitchFamily="2" charset="2"/>
              </a:rPr>
              <a:t>Tangential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Force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since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Drga</a:t>
            </a:r>
            <a:r>
              <a:rPr lang="es-ES" baseline="0" dirty="0" smtClean="0">
                <a:sym typeface="Wingdings" panose="05000000000000000000" pitchFamily="2" charset="2"/>
              </a:rPr>
              <a:t> and Lift are </a:t>
            </a:r>
            <a:r>
              <a:rPr lang="es-ES" baseline="0" dirty="0" err="1" smtClean="0">
                <a:sym typeface="Wingdings" panose="05000000000000000000" pitchFamily="2" charset="2"/>
              </a:rPr>
              <a:t>based</a:t>
            </a:r>
            <a:r>
              <a:rPr lang="es-ES" baseline="0" dirty="0" smtClean="0">
                <a:sym typeface="Wingdings" panose="05000000000000000000" pitchFamily="2" charset="2"/>
              </a:rPr>
              <a:t> in </a:t>
            </a:r>
            <a:r>
              <a:rPr lang="es-ES" baseline="0" dirty="0" err="1" smtClean="0">
                <a:sym typeface="Wingdings" panose="05000000000000000000" pitchFamily="2" charset="2"/>
              </a:rPr>
              <a:t>these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factors</a:t>
            </a:r>
            <a:r>
              <a:rPr lang="es-ES" baseline="0" dirty="0" smtClean="0">
                <a:sym typeface="Wingdings" panose="05000000000000000000" pitchFamily="2" charset="2"/>
              </a:rPr>
              <a:t>.</a:t>
            </a:r>
            <a:endParaRPr lang="es-ES" dirty="0" smtClean="0"/>
          </a:p>
          <a:p>
            <a:endParaRPr lang="en-GB" dirty="0" smtClean="0"/>
          </a:p>
          <a:p>
            <a:r>
              <a:rPr lang="es-ES" dirty="0" smtClean="0"/>
              <a:t>4.</a:t>
            </a:r>
            <a:r>
              <a:rPr lang="en-GB" dirty="0" smtClean="0"/>
              <a:t> Blade Elements</a:t>
            </a:r>
          </a:p>
          <a:p>
            <a:r>
              <a:rPr lang="en-GB" dirty="0" smtClean="0"/>
              <a:t>(Forces on the turbine blade)</a:t>
            </a:r>
          </a:p>
          <a:p>
            <a:endParaRPr lang="en-GB" dirty="0" smtClean="0"/>
          </a:p>
          <a:p>
            <a:r>
              <a:rPr lang="es-ES" dirty="0" smtClean="0"/>
              <a:t>Sigma prima=LOCAL</a:t>
            </a:r>
            <a:r>
              <a:rPr lang="es-ES" baseline="0" dirty="0" smtClean="0"/>
              <a:t> SOLIDITY:  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blades</a:t>
            </a:r>
            <a:r>
              <a:rPr lang="es-ES" baseline="0" dirty="0" smtClean="0"/>
              <a:t> x </a:t>
            </a:r>
            <a:r>
              <a:rPr lang="es-ES" baseline="0" dirty="0" err="1" smtClean="0"/>
              <a:t>thickness</a:t>
            </a:r>
            <a:r>
              <a:rPr lang="es-ES" baseline="0" dirty="0" smtClean="0"/>
              <a:t> / (2*PI*r)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Blade Element Momentum Theory equates two methods of examining how a wind turbine operates. The ﬁrst method MOMEMENTUM</a:t>
            </a:r>
            <a:r>
              <a:rPr lang="en-GB" baseline="0" dirty="0" smtClean="0"/>
              <a:t> METHOD</a:t>
            </a:r>
            <a:r>
              <a:rPr lang="en-GB" dirty="0" smtClean="0"/>
              <a:t> is to use a momentum balance on a rotating annular stream tube passing through a turbine. The second BLADE</a:t>
            </a:r>
            <a:r>
              <a:rPr lang="en-GB" baseline="0" dirty="0" smtClean="0"/>
              <a:t> ELEMENT METHOD </a:t>
            </a:r>
            <a:r>
              <a:rPr lang="en-GB" dirty="0" smtClean="0"/>
              <a:t>is to examine the forces generated by the aerofoil lift and drag coefﬁcients at various sections along the blade. These two methods then give a series of equations that can be solved iteratively.</a:t>
            </a:r>
          </a:p>
          <a:p>
            <a:pPr marL="0" indent="0">
              <a:buNone/>
            </a:pPr>
            <a:r>
              <a:rPr lang="es-ES" dirty="0" smtClean="0"/>
              <a:t>a=(v1-v2)/v1 (AXIAL INDUCTION FACTOR)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err="1" smtClean="0"/>
              <a:t>Momentum</a:t>
            </a:r>
            <a:r>
              <a:rPr lang="es-ES" dirty="0" smtClean="0"/>
              <a:t> </a:t>
            </a:r>
            <a:r>
              <a:rPr lang="es-ES" dirty="0" err="1" smtClean="0"/>
              <a:t>method</a:t>
            </a:r>
            <a:r>
              <a:rPr lang="es-ES" dirty="0" smtClean="0"/>
              <a:t>……………………………..</a:t>
            </a:r>
            <a:endParaRPr lang="en-GB" dirty="0" smtClean="0"/>
          </a:p>
          <a:p>
            <a:pPr marL="0" indent="0">
              <a:buNone/>
            </a:pPr>
            <a:r>
              <a:rPr lang="es-ES" dirty="0" smtClean="0"/>
              <a:t>1. Axial </a:t>
            </a:r>
            <a:r>
              <a:rPr lang="es-ES" dirty="0" err="1" smtClean="0"/>
              <a:t>Force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(Axial Stream tube around a Wind Turbine)</a:t>
            </a:r>
          </a:p>
          <a:p>
            <a:pPr marL="0" indent="0">
              <a:buNone/>
            </a:pPr>
            <a:r>
              <a:rPr lang="es-ES" dirty="0" err="1" smtClean="0"/>
              <a:t>Bernouilli</a:t>
            </a:r>
            <a:r>
              <a:rPr lang="es-ES" dirty="0" smtClean="0"/>
              <a:t> </a:t>
            </a:r>
            <a:r>
              <a:rPr lang="es-ES" dirty="0" err="1" smtClean="0"/>
              <a:t>eq</a:t>
            </a:r>
            <a:r>
              <a:rPr lang="es-ES" baseline="0" dirty="0" smtClean="0"/>
              <a:t> AND p1=p4, V2=v3  </a:t>
            </a:r>
            <a:r>
              <a:rPr lang="es-ES" baseline="0" dirty="0" smtClean="0">
                <a:sym typeface="Wingdings" panose="05000000000000000000" pitchFamily="2" charset="2"/>
              </a:rPr>
              <a:t> AXIAL FORCE </a:t>
            </a:r>
            <a:r>
              <a:rPr lang="es-ES" baseline="0" dirty="0" err="1" smtClean="0">
                <a:sym typeface="Wingdings" panose="05000000000000000000" pitchFamily="2" charset="2"/>
              </a:rPr>
              <a:t>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the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blade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s-ES" dirty="0" smtClean="0"/>
              <a:t>2. </a:t>
            </a:r>
            <a:r>
              <a:rPr lang="es-ES" dirty="0" err="1" smtClean="0"/>
              <a:t>Rotating</a:t>
            </a:r>
            <a:r>
              <a:rPr lang="es-ES" dirty="0" smtClean="0"/>
              <a:t> </a:t>
            </a:r>
            <a:r>
              <a:rPr lang="es-ES" dirty="0" err="1" smtClean="0"/>
              <a:t>Annular</a:t>
            </a:r>
            <a:r>
              <a:rPr lang="es-ES" dirty="0" smtClean="0"/>
              <a:t> </a:t>
            </a:r>
            <a:r>
              <a:rPr lang="es-ES" dirty="0" err="1" smtClean="0"/>
              <a:t>Stream</a:t>
            </a:r>
            <a:r>
              <a:rPr lang="es-ES" dirty="0" smtClean="0"/>
              <a:t> </a:t>
            </a:r>
            <a:r>
              <a:rPr lang="es-ES" dirty="0" err="1" smtClean="0"/>
              <a:t>tube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 err="1" smtClean="0"/>
              <a:t>Rotating</a:t>
            </a:r>
            <a:r>
              <a:rPr lang="es-ES" dirty="0" smtClean="0"/>
              <a:t> </a:t>
            </a:r>
            <a:r>
              <a:rPr lang="es-ES" dirty="0" err="1" smtClean="0"/>
              <a:t>Annular</a:t>
            </a:r>
            <a:r>
              <a:rPr lang="es-ES" dirty="0" smtClean="0"/>
              <a:t> </a:t>
            </a:r>
            <a:r>
              <a:rPr lang="es-ES" dirty="0" err="1" smtClean="0"/>
              <a:t>Stream</a:t>
            </a:r>
            <a:r>
              <a:rPr lang="es-ES" dirty="0" smtClean="0"/>
              <a:t> </a:t>
            </a:r>
            <a:r>
              <a:rPr lang="es-ES" dirty="0" err="1" smtClean="0"/>
              <a:t>tube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Conservation</a:t>
            </a:r>
            <a:r>
              <a:rPr lang="es-ES" dirty="0" smtClean="0"/>
              <a:t> of angular </a:t>
            </a:r>
            <a:r>
              <a:rPr lang="es-ES" dirty="0" err="1" smtClean="0"/>
              <a:t>momentum</a:t>
            </a:r>
            <a:r>
              <a:rPr lang="es-ES" baseline="0" dirty="0" smtClean="0"/>
              <a:t> in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annular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stream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tube</a:t>
            </a:r>
            <a:r>
              <a:rPr lang="es-ES" baseline="0" dirty="0" smtClean="0"/>
              <a:t> FOR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4 </a:t>
            </a:r>
            <a:r>
              <a:rPr lang="es-ES" baseline="0" dirty="0" err="1" smtClean="0"/>
              <a:t>stations</a:t>
            </a:r>
            <a:r>
              <a:rPr lang="es-ES" baseline="0" dirty="0" smtClean="0"/>
              <a:t> </a:t>
            </a:r>
            <a:r>
              <a:rPr lang="es-ES" baseline="0" dirty="0" err="1" smtClean="0"/>
              <a:t>where</a:t>
            </a:r>
            <a:r>
              <a:rPr lang="es-ES" baseline="0" dirty="0" smtClean="0"/>
              <a:t>, </a:t>
            </a:r>
            <a:r>
              <a:rPr lang="es-ES" baseline="0" dirty="0" err="1" smtClean="0"/>
              <a:t>blade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rotates</a:t>
            </a:r>
            <a:r>
              <a:rPr lang="es-ES" baseline="0" dirty="0" smtClean="0"/>
              <a:t> at GAMMA mayus </a:t>
            </a:r>
            <a:r>
              <a:rPr lang="es-ES" baseline="0" dirty="0" smtClean="0">
                <a:sym typeface="Wingdings" panose="05000000000000000000" pitchFamily="2" charset="2"/>
              </a:rPr>
              <a:t> TANGENTIAL FORCE  </a:t>
            </a:r>
            <a:r>
              <a:rPr lang="es-ES" baseline="0" dirty="0" err="1" smtClean="0">
                <a:sym typeface="Wingdings" panose="05000000000000000000" pitchFamily="2" charset="2"/>
              </a:rPr>
              <a:t>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annular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element</a:t>
            </a:r>
            <a:r>
              <a:rPr lang="es-ES" baseline="0" dirty="0" smtClean="0">
                <a:sym typeface="Wingdings" panose="05000000000000000000" pitchFamily="2" charset="2"/>
              </a:rPr>
              <a:t> of fluid  Torque (T) = </a:t>
            </a:r>
            <a:r>
              <a:rPr lang="es-ES" baseline="0" dirty="0" err="1" smtClean="0">
                <a:sym typeface="Wingdings" panose="05000000000000000000" pitchFamily="2" charset="2"/>
              </a:rPr>
              <a:t>tangential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force</a:t>
            </a:r>
            <a:r>
              <a:rPr lang="es-ES" baseline="0" dirty="0" smtClean="0">
                <a:sym typeface="Wingdings" panose="05000000000000000000" pitchFamily="2" charset="2"/>
              </a:rPr>
              <a:t> * </a:t>
            </a:r>
            <a:r>
              <a:rPr lang="es-ES" baseline="0" dirty="0" err="1" smtClean="0">
                <a:sym typeface="Wingdings" panose="05000000000000000000" pitchFamily="2" charset="2"/>
              </a:rPr>
              <a:t>radius</a:t>
            </a:r>
            <a:endParaRPr lang="es-ES" baseline="0" dirty="0" smtClean="0">
              <a:sym typeface="Wingdings" panose="05000000000000000000" pitchFamily="2" charset="2"/>
            </a:endParaRPr>
          </a:p>
          <a:p>
            <a:endParaRPr lang="es-ES" baseline="0" dirty="0" smtClean="0">
              <a:sym typeface="Wingdings" panose="05000000000000000000" pitchFamily="2" charset="2"/>
            </a:endParaRPr>
          </a:p>
          <a:p>
            <a:r>
              <a:rPr lang="es-ES" baseline="0" dirty="0" smtClean="0">
                <a:sym typeface="Wingdings" panose="05000000000000000000" pitchFamily="2" charset="2"/>
              </a:rPr>
              <a:t>+</a:t>
            </a:r>
            <a:r>
              <a:rPr lang="es-ES" baseline="0" dirty="0" err="1" smtClean="0">
                <a:sym typeface="Wingdings" panose="05000000000000000000" pitchFamily="2" charset="2"/>
              </a:rPr>
              <a:t>Tip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Lost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Correction</a:t>
            </a:r>
            <a:r>
              <a:rPr lang="es-ES" baseline="0" dirty="0" smtClean="0">
                <a:sym typeface="Wingdings" panose="05000000000000000000" pitchFamily="2" charset="2"/>
              </a:rPr>
              <a:t> (</a:t>
            </a:r>
            <a:r>
              <a:rPr lang="en-GB" baseline="0" dirty="0" smtClean="0">
                <a:sym typeface="Wingdings" panose="05000000000000000000" pitchFamily="2" charset="2"/>
              </a:rPr>
              <a:t>At the tip of the turbine blade losses are introduced in a similar manner to those found in wind tip </a:t>
            </a:r>
            <a:r>
              <a:rPr lang="en-GB" baseline="0" dirty="0" err="1" smtClean="0">
                <a:sym typeface="Wingdings" panose="05000000000000000000" pitchFamily="2" charset="2"/>
              </a:rPr>
              <a:t>vorticies</a:t>
            </a:r>
            <a:r>
              <a:rPr lang="en-GB" baseline="0" dirty="0" smtClean="0">
                <a:sym typeface="Wingdings" panose="05000000000000000000" pitchFamily="2" charset="2"/>
              </a:rPr>
              <a:t> on turbine blades)</a:t>
            </a:r>
            <a:endParaRPr lang="es-ES" baseline="0" dirty="0" smtClean="0">
              <a:sym typeface="Wingdings" panose="05000000000000000000" pitchFamily="2" charset="2"/>
            </a:endParaRPr>
          </a:p>
          <a:p>
            <a:endParaRPr lang="es-ES" dirty="0" smtClean="0"/>
          </a:p>
          <a:p>
            <a:r>
              <a:rPr lang="es-ES" dirty="0" err="1" smtClean="0"/>
              <a:t>Blade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element</a:t>
            </a:r>
            <a:r>
              <a:rPr lang="es-ES" baseline="0" dirty="0" smtClean="0"/>
              <a:t> </a:t>
            </a:r>
            <a:r>
              <a:rPr lang="es-ES" baseline="0" dirty="0" err="1" smtClean="0"/>
              <a:t>method</a:t>
            </a:r>
            <a:r>
              <a:rPr lang="es-ES" baseline="0" dirty="0" smtClean="0"/>
              <a:t>…………………..</a:t>
            </a:r>
            <a:endParaRPr lang="es-ES" dirty="0" smtClean="0"/>
          </a:p>
          <a:p>
            <a:r>
              <a:rPr lang="es-ES" dirty="0" smtClean="0"/>
              <a:t>3.</a:t>
            </a:r>
            <a:r>
              <a:rPr lang="en-GB" dirty="0" smtClean="0"/>
              <a:t> Relative Flow</a:t>
            </a:r>
          </a:p>
          <a:p>
            <a:r>
              <a:rPr lang="en-GB" dirty="0" smtClean="0"/>
              <a:t>(Forces on the turbine blade)</a:t>
            </a:r>
          </a:p>
          <a:p>
            <a:r>
              <a:rPr lang="es-ES" dirty="0" smtClean="0"/>
              <a:t>Lift and Drag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multitude</a:t>
            </a:r>
            <a:r>
              <a:rPr lang="es-ES" dirty="0" smtClean="0"/>
              <a:t> of </a:t>
            </a:r>
            <a:r>
              <a:rPr lang="es-ES" dirty="0" err="1" smtClean="0"/>
              <a:t>profiles</a:t>
            </a:r>
            <a:r>
              <a:rPr lang="es-ES" dirty="0" smtClean="0"/>
              <a:t> (Naca, </a:t>
            </a:r>
            <a:r>
              <a:rPr lang="es-ES" dirty="0" err="1" smtClean="0"/>
              <a:t>Gottinger</a:t>
            </a:r>
            <a:r>
              <a:rPr lang="es-ES" dirty="0" smtClean="0"/>
              <a:t>, FFA,…) so…NEED to relate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flow</a:t>
            </a:r>
            <a:r>
              <a:rPr lang="es-ES" dirty="0" smtClean="0"/>
              <a:t> </a:t>
            </a:r>
            <a:r>
              <a:rPr lang="es-ES" dirty="0" err="1" smtClean="0"/>
              <a:t>over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moving</a:t>
            </a:r>
            <a:r>
              <a:rPr lang="es-ES" dirty="0" smtClean="0"/>
              <a:t> </a:t>
            </a:r>
            <a:r>
              <a:rPr lang="es-ES" dirty="0" err="1" smtClean="0"/>
              <a:t>airfoil</a:t>
            </a:r>
            <a:r>
              <a:rPr lang="es-ES" baseline="0" dirty="0" smtClean="0"/>
              <a:t> to </a:t>
            </a:r>
            <a:r>
              <a:rPr lang="es-ES" baseline="0" dirty="0" err="1" smtClean="0"/>
              <a:t>that</a:t>
            </a:r>
            <a:r>
              <a:rPr lang="es-ES" baseline="0" dirty="0" smtClean="0"/>
              <a:t> of </a:t>
            </a:r>
            <a:r>
              <a:rPr lang="es-ES" baseline="0" dirty="0" err="1" smtClean="0"/>
              <a:t>the</a:t>
            </a:r>
            <a:r>
              <a:rPr lang="es-ES" baseline="0" dirty="0" smtClean="0"/>
              <a:t> </a:t>
            </a:r>
            <a:r>
              <a:rPr lang="es-ES" baseline="0" dirty="0" err="1" smtClean="0"/>
              <a:t>stationary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tests</a:t>
            </a:r>
            <a:r>
              <a:rPr lang="es-ES" baseline="0" dirty="0" smtClean="0"/>
              <a:t> </a:t>
            </a:r>
            <a:r>
              <a:rPr lang="es-ES" baseline="0" dirty="0" smtClean="0">
                <a:sym typeface="Wingdings" panose="05000000000000000000" pitchFamily="2" charset="2"/>
              </a:rPr>
              <a:t> </a:t>
            </a:r>
            <a:r>
              <a:rPr lang="es-ES" baseline="0" dirty="0" err="1" smtClean="0">
                <a:sym typeface="Wingdings" panose="05000000000000000000" pitchFamily="2" charset="2"/>
              </a:rPr>
              <a:t>Relative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velocity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over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the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airfoil</a:t>
            </a:r>
            <a:r>
              <a:rPr lang="es-ES" baseline="0" dirty="0" smtClean="0">
                <a:sym typeface="Wingdings" panose="05000000000000000000" pitchFamily="2" charset="2"/>
              </a:rPr>
              <a:t>.  </a:t>
            </a:r>
            <a:r>
              <a:rPr lang="es-ES" baseline="0" dirty="0" err="1" smtClean="0">
                <a:sym typeface="Wingdings" panose="05000000000000000000" pitchFamily="2" charset="2"/>
              </a:rPr>
              <a:t>Induction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factors</a:t>
            </a:r>
            <a:endParaRPr lang="en-GB" dirty="0" smtClean="0"/>
          </a:p>
          <a:p>
            <a:r>
              <a:rPr lang="es-ES" dirty="0" smtClean="0"/>
              <a:t>Beta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Angle</a:t>
            </a:r>
            <a:r>
              <a:rPr lang="es-ES" dirty="0" smtClean="0">
                <a:sym typeface="Wingdings" panose="05000000000000000000" pitchFamily="2" charset="2"/>
              </a:rPr>
              <a:t> Drag&lt;-&gt;Axial </a:t>
            </a:r>
            <a:r>
              <a:rPr lang="es-ES" dirty="0" err="1" smtClean="0">
                <a:sym typeface="Wingdings" panose="05000000000000000000" pitchFamily="2" charset="2"/>
              </a:rPr>
              <a:t>Force</a:t>
            </a:r>
            <a:r>
              <a:rPr lang="es-ES" dirty="0" smtClean="0">
                <a:sym typeface="Wingdings" panose="05000000000000000000" pitchFamily="2" charset="2"/>
              </a:rPr>
              <a:t>  and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also</a:t>
            </a:r>
            <a:r>
              <a:rPr lang="es-ES" baseline="0" dirty="0" smtClean="0">
                <a:sym typeface="Wingdings" panose="05000000000000000000" pitchFamily="2" charset="2"/>
              </a:rPr>
              <a:t>  </a:t>
            </a:r>
            <a:r>
              <a:rPr lang="es-ES" baseline="0" dirty="0" err="1" smtClean="0">
                <a:sym typeface="Wingdings" panose="05000000000000000000" pitchFamily="2" charset="2"/>
              </a:rPr>
              <a:t>Angle</a:t>
            </a:r>
            <a:r>
              <a:rPr lang="es-ES" baseline="0" dirty="0" smtClean="0">
                <a:sym typeface="Wingdings" panose="05000000000000000000" pitchFamily="2" charset="2"/>
              </a:rPr>
              <a:t> Lift&lt;-&gt;</a:t>
            </a:r>
            <a:r>
              <a:rPr lang="es-ES" baseline="0" dirty="0" err="1" smtClean="0">
                <a:sym typeface="Wingdings" panose="05000000000000000000" pitchFamily="2" charset="2"/>
              </a:rPr>
              <a:t>Tangential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Force</a:t>
            </a:r>
            <a:r>
              <a:rPr lang="es-ES" baseline="0" dirty="0" smtClean="0">
                <a:sym typeface="Wingdings" panose="05000000000000000000" pitchFamily="2" charset="2"/>
              </a:rPr>
              <a:t>, </a:t>
            </a:r>
            <a:r>
              <a:rPr lang="es-ES" baseline="0" dirty="0" err="1" smtClean="0">
                <a:sym typeface="Wingdings" panose="05000000000000000000" pitchFamily="2" charset="2"/>
              </a:rPr>
              <a:t>since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Drga</a:t>
            </a:r>
            <a:r>
              <a:rPr lang="es-ES" baseline="0" dirty="0" smtClean="0">
                <a:sym typeface="Wingdings" panose="05000000000000000000" pitchFamily="2" charset="2"/>
              </a:rPr>
              <a:t> and Lift are </a:t>
            </a:r>
            <a:r>
              <a:rPr lang="es-ES" baseline="0" dirty="0" err="1" smtClean="0">
                <a:sym typeface="Wingdings" panose="05000000000000000000" pitchFamily="2" charset="2"/>
              </a:rPr>
              <a:t>based</a:t>
            </a:r>
            <a:r>
              <a:rPr lang="es-ES" baseline="0" dirty="0" smtClean="0">
                <a:sym typeface="Wingdings" panose="05000000000000000000" pitchFamily="2" charset="2"/>
              </a:rPr>
              <a:t> in </a:t>
            </a:r>
            <a:r>
              <a:rPr lang="es-ES" baseline="0" dirty="0" err="1" smtClean="0">
                <a:sym typeface="Wingdings" panose="05000000000000000000" pitchFamily="2" charset="2"/>
              </a:rPr>
              <a:t>these</a:t>
            </a:r>
            <a:r>
              <a:rPr lang="es-ES" baseline="0" dirty="0" smtClean="0">
                <a:sym typeface="Wingdings" panose="05000000000000000000" pitchFamily="2" charset="2"/>
              </a:rPr>
              <a:t> </a:t>
            </a:r>
            <a:r>
              <a:rPr lang="es-ES" baseline="0" dirty="0" err="1" smtClean="0">
                <a:sym typeface="Wingdings" panose="05000000000000000000" pitchFamily="2" charset="2"/>
              </a:rPr>
              <a:t>factors</a:t>
            </a:r>
            <a:r>
              <a:rPr lang="es-ES" baseline="0" dirty="0" smtClean="0">
                <a:sym typeface="Wingdings" panose="05000000000000000000" pitchFamily="2" charset="2"/>
              </a:rPr>
              <a:t>.</a:t>
            </a:r>
            <a:endParaRPr lang="es-ES" dirty="0" smtClean="0"/>
          </a:p>
          <a:p>
            <a:endParaRPr lang="en-GB" dirty="0" smtClean="0"/>
          </a:p>
          <a:p>
            <a:r>
              <a:rPr lang="es-ES" dirty="0" smtClean="0"/>
              <a:t>4.</a:t>
            </a:r>
            <a:r>
              <a:rPr lang="en-GB" dirty="0" smtClean="0"/>
              <a:t> Blade Elements</a:t>
            </a:r>
          </a:p>
          <a:p>
            <a:r>
              <a:rPr lang="en-GB" dirty="0" smtClean="0"/>
              <a:t>(Forces on the turbine blade)</a:t>
            </a:r>
          </a:p>
          <a:p>
            <a:endParaRPr lang="en-GB" dirty="0" smtClean="0"/>
          </a:p>
          <a:p>
            <a:r>
              <a:rPr lang="es-ES" dirty="0" smtClean="0"/>
              <a:t>Sigma prima=LOCAL</a:t>
            </a:r>
            <a:r>
              <a:rPr lang="es-ES" baseline="0" dirty="0" smtClean="0"/>
              <a:t> SOLIDITY:   </a:t>
            </a:r>
            <a:r>
              <a:rPr lang="es-ES" baseline="0" dirty="0" err="1" smtClean="0"/>
              <a:t>number</a:t>
            </a:r>
            <a:r>
              <a:rPr lang="es-ES" baseline="0" dirty="0" smtClean="0"/>
              <a:t> </a:t>
            </a:r>
            <a:r>
              <a:rPr lang="es-ES" baseline="0" dirty="0" err="1" smtClean="0"/>
              <a:t>blades</a:t>
            </a:r>
            <a:r>
              <a:rPr lang="es-ES" baseline="0" dirty="0" smtClean="0"/>
              <a:t> x </a:t>
            </a:r>
            <a:r>
              <a:rPr lang="es-ES" baseline="0" dirty="0" err="1" smtClean="0"/>
              <a:t>thickness</a:t>
            </a:r>
            <a:r>
              <a:rPr lang="es-ES" baseline="0" dirty="0" smtClean="0"/>
              <a:t> / (2*PI*r)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ED89E7-0C93-4A4C-AAE7-6B8DA2A27786}" type="slidenum">
              <a:rPr lang="es-ES" smtClean="0"/>
              <a:pPr>
                <a:defRPr/>
              </a:pPr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98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2E2B2-4EA0-4B4C-8D1A-3F4EDD9CDE50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87E6B-F076-4392-B65B-E96D392E75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179E-F427-41FA-B60B-88E488FA010E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3548E-D4A3-44FE-9BF8-AE81E6401EE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04B31-9DD3-4818-8E9A-0D71A702EF2A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70EB8-1EC9-41CD-A732-5A34133AC5C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1ED46-3310-419C-A74C-5B64E077AB88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4A9C-6BC8-46DC-9A4D-AC994F2F86D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062E6-5087-46E7-AFBE-B0018192ACDD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A379-B3F1-4C55-A5A1-012E4FC4BBB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9587-C764-442E-A260-40BBD798CF42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10AD3-0E19-4454-8325-D72D06382C0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3587-420E-4A55-BC54-9A5E1310420A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DD4A-CC3A-4848-9C83-142D6D320E4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51089-D3FE-4C50-ADDF-A1A2E2F66D5E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77550-DEC3-4EA8-BA1B-2D84C1AB77AB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AB72-1F6F-4546-94F7-A07A7C108BC2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F574-6AE9-4E0D-99D7-45B1250ACF2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AFB9-EF76-4B5C-ACCC-51C44DC6AC0C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7DB2-03E6-433A-B9E9-3BD0FA058CA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D2335-7980-4F1C-AA5E-6D9012014491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01DB2-A270-48DB-91E4-D9613EC4E49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28600" y="457200"/>
            <a:ext cx="8534400" cy="5287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 i="0">
                <a:solidFill>
                  <a:srgbClr val="445248"/>
                </a:solidFill>
                <a:latin typeface="Frutiger LT Std 45 Light"/>
                <a:cs typeface="Frutiger LT Std 45 Light"/>
              </a:defRPr>
            </a:lvl1pPr>
            <a:lvl2pPr marL="444500" indent="12700">
              <a:buNone/>
              <a:defRPr sz="3600" b="0" i="0">
                <a:solidFill>
                  <a:srgbClr val="445248"/>
                </a:solidFill>
                <a:latin typeface="Frutiger LT Std 45 Light"/>
                <a:cs typeface="Frutiger LT Std 45 Light"/>
              </a:defRPr>
            </a:lvl2pPr>
            <a:lvl3pPr>
              <a:buNone/>
              <a:defRPr sz="3200" b="0" i="0">
                <a:latin typeface="Frutiger LT Std 45 Light"/>
                <a:cs typeface="Frutiger LT Std 45 Light"/>
              </a:defRPr>
            </a:lvl3pPr>
            <a:lvl4pPr>
              <a:buNone/>
              <a:defRPr sz="2800" b="0" i="0">
                <a:latin typeface="Frutiger LT Std 45 Light"/>
                <a:cs typeface="Frutiger LT Std 45 Light"/>
              </a:defRPr>
            </a:lvl4pPr>
            <a:lvl5pPr>
              <a:buNone/>
              <a:defRPr sz="2800" b="0" i="0">
                <a:latin typeface="Frutiger LT Std 45 Light"/>
                <a:cs typeface="Frutiger LT Std 45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30000">
              <a:srgbClr val="DEEAF3">
                <a:alpha val="51000"/>
                <a:lumMod val="0"/>
                <a:lumOff val="100000"/>
              </a:srgbClr>
            </a:gs>
            <a:gs pos="0">
              <a:schemeClr val="bg2">
                <a:alpha val="75000"/>
              </a:schemeClr>
            </a:gs>
            <a:gs pos="70000">
              <a:schemeClr val="bg1"/>
            </a:gs>
            <a:gs pos="100000">
              <a:schemeClr val="bg2">
                <a:alpha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DEEAF3">
                <a:alpha val="51000"/>
                <a:lumMod val="0"/>
                <a:lumOff val="100000"/>
              </a:srgbClr>
            </a:gs>
            <a:gs pos="0">
              <a:schemeClr val="bg2">
                <a:alpha val="75000"/>
              </a:schemeClr>
            </a:gs>
            <a:gs pos="70000">
              <a:schemeClr val="bg1"/>
            </a:gs>
            <a:gs pos="100000">
              <a:schemeClr val="bg2">
                <a:alpha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61B57B-DA3B-4DFE-A9DF-C75DB88E1083}" type="datetimeFigureOut">
              <a:rPr lang="en-GB"/>
              <a:pPr>
                <a:defRPr/>
              </a:pPr>
              <a:t>12/05/2014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A21A86-E664-443D-8A3B-153F3EBFB66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11" Type="http://schemas.microsoft.com/office/2007/relationships/diagramDrawing" Target="../diagrams/drawing2.xml"/><Relationship Id="rId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jpe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6.jpe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4.png"/><Relationship Id="rId2" Type="http://schemas.openxmlformats.org/officeDocument/2006/relationships/image" Target="../media/image5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3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2.png"/><Relationship Id="rId7" Type="http://schemas.openxmlformats.org/officeDocument/2006/relationships/image" Target="../media/image5.jpeg"/><Relationship Id="rId12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png"/><Relationship Id="rId11" Type="http://schemas.openxmlformats.org/officeDocument/2006/relationships/image" Target="../media/image6.jpeg"/><Relationship Id="rId5" Type="http://schemas.openxmlformats.org/officeDocument/2006/relationships/image" Target="../media/image54.png"/><Relationship Id="rId10" Type="http://schemas.openxmlformats.org/officeDocument/2006/relationships/image" Target="../media/image4.png"/><Relationship Id="rId4" Type="http://schemas.openxmlformats.org/officeDocument/2006/relationships/image" Target="../media/image53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9.png"/><Relationship Id="rId11" Type="http://schemas.openxmlformats.org/officeDocument/2006/relationships/image" Target="../media/image4.png"/><Relationship Id="rId5" Type="http://schemas.openxmlformats.org/officeDocument/2006/relationships/image" Target="../media/image58.png"/><Relationship Id="rId10" Type="http://schemas.openxmlformats.org/officeDocument/2006/relationships/image" Target="../media/image3.png"/><Relationship Id="rId4" Type="http://schemas.openxmlformats.org/officeDocument/2006/relationships/image" Target="../media/image57.png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openxmlformats.org/officeDocument/2006/relationships/image" Target="../media/image6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12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6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63.jpeg"/><Relationship Id="rId12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7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8.em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69.emf"/><Relationship Id="rId9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72.png"/><Relationship Id="rId3" Type="http://schemas.openxmlformats.org/officeDocument/2006/relationships/image" Target="../media/image5.jpeg"/><Relationship Id="rId7" Type="http://schemas.openxmlformats.org/officeDocument/2006/relationships/diagramData" Target="../diagrams/data6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11" Type="http://schemas.microsoft.com/office/2007/relationships/diagramDrawing" Target="../diagrams/drawing6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6" y="508888"/>
            <a:ext cx="8707284" cy="634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36716" y="1201976"/>
            <a:ext cx="8707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A Methodology for a Decision Support Tool for a Tidal Stream Device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716" y="4072423"/>
            <a:ext cx="869279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Andrew Cooper</a:t>
            </a: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Julen </a:t>
            </a:r>
            <a:r>
              <a:rPr lang="es-ES_tradnl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Garcia-Ibanez</a:t>
            </a:r>
            <a:endParaRPr lang="es-ES_tradnl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Ciaran Gilbert</a:t>
            </a:r>
          </a:p>
          <a:p>
            <a:pPr algn="ctr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Stuart </a:t>
            </a:r>
            <a:r>
              <a:rPr lang="es-ES_tradnl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Mack</a:t>
            </a:r>
            <a:endParaRPr lang="es-ES_tradnl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Xabier </a:t>
            </a:r>
            <a:r>
              <a:rPr lang="es-ES_tradnl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Miquelez</a:t>
            </a: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de </a:t>
            </a:r>
            <a:r>
              <a:rPr lang="es-ES_tradnl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Mendiluce</a:t>
            </a:r>
            <a:endParaRPr lang="es-ES_tradnl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3079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8"/>
          <p:cNvSpPr txBox="1"/>
          <p:nvPr/>
        </p:nvSpPr>
        <p:spPr>
          <a:xfrm>
            <a:off x="1274019" y="6223810"/>
            <a:ext cx="20018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29/04/2014</a:t>
            </a:r>
            <a:endParaRPr lang="es-ES_tradnl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4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3589859"/>
          </a:xfrm>
        </p:spPr>
        <p:txBody>
          <a:bodyPr/>
          <a:lstStyle/>
          <a:p>
            <a:r>
              <a:rPr lang="en-GB" dirty="0" smtClean="0"/>
              <a:t>Add 1/7</a:t>
            </a:r>
            <a:r>
              <a:rPr lang="en-GB" baseline="30000" dirty="0" smtClean="0"/>
              <a:t>th</a:t>
            </a:r>
            <a:r>
              <a:rPr lang="en-GB" dirty="0" smtClean="0"/>
              <a:t> Power Law to free surface velocity</a:t>
            </a:r>
          </a:p>
          <a:p>
            <a:r>
              <a:rPr lang="en-GB" dirty="0" smtClean="0"/>
              <a:t>Calculate wave particle velocity</a:t>
            </a:r>
          </a:p>
          <a:p>
            <a:r>
              <a:rPr lang="en-GB" dirty="0" smtClean="0"/>
              <a:t>Calculate wave drift force</a:t>
            </a:r>
          </a:p>
          <a:p>
            <a:r>
              <a:rPr lang="en-GB" dirty="0" smtClean="0"/>
              <a:t>Sum the three velocities together</a:t>
            </a:r>
          </a:p>
          <a:p>
            <a:r>
              <a:rPr lang="en-GB" dirty="0" smtClean="0"/>
              <a:t>Find region of least variation change with the implementation of a percentage difference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7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73726779"/>
              </p:ext>
            </p:extLst>
          </p:nvPr>
        </p:nvGraphicFramePr>
        <p:xfrm>
          <a:off x="6012160" y="2708920"/>
          <a:ext cx="352839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6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9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4817" y="2276872"/>
            <a:ext cx="8229600" cy="3917032"/>
          </a:xfrm>
        </p:spPr>
        <p:txBody>
          <a:bodyPr/>
          <a:lstStyle/>
          <a:p>
            <a:r>
              <a:rPr lang="en-GB" dirty="0" smtClean="0"/>
              <a:t>Exceedance curve shows the number of days a year the tidal flow rate exceeds speed values</a:t>
            </a:r>
          </a:p>
          <a:p>
            <a:r>
              <a:rPr lang="en-GB" dirty="0"/>
              <a:t>U</a:t>
            </a:r>
            <a:r>
              <a:rPr lang="en-GB" dirty="0" smtClean="0"/>
              <a:t>sed to analyse different rates of change at different sites </a:t>
            </a:r>
          </a:p>
          <a:p>
            <a:r>
              <a:rPr lang="en-GB" dirty="0" smtClean="0"/>
              <a:t>Important in calculating power output of a system</a:t>
            </a:r>
          </a:p>
          <a:p>
            <a:r>
              <a:rPr lang="en-GB" dirty="0" smtClean="0"/>
              <a:t>Probability values are used in further tools</a:t>
            </a:r>
          </a:p>
          <a:p>
            <a:endParaRPr lang="en-GB" dirty="0"/>
          </a:p>
        </p:txBody>
      </p:sp>
      <p:pic>
        <p:nvPicPr>
          <p:cNvPr id="11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Description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10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392488" cy="4104456"/>
          </a:xfrm>
        </p:spPr>
      </p:pic>
      <p:pic>
        <p:nvPicPr>
          <p:cNvPr id="14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2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7" name="Text Box 2"/>
          <p:cNvSpPr txBox="1">
            <a:spLocks noChangeArrowheads="1"/>
          </p:cNvSpPr>
          <p:nvPr/>
        </p:nvSpPr>
        <p:spPr bwMode="auto">
          <a:xfrm>
            <a:off x="1081449" y="2492895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Tidal Stream Input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[m/s]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Depth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of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Site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Hub-Seabed Distance [m]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Tidal Shear Law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Entry of site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name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41" y="1844825"/>
            <a:ext cx="1976538" cy="7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298157"/>
            <a:ext cx="1047067" cy="147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11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/>
          <a:stretch/>
        </p:blipFill>
        <p:spPr>
          <a:xfrm>
            <a:off x="4327525" y="2492894"/>
            <a:ext cx="4735801" cy="3024337"/>
          </a:xfrm>
        </p:spPr>
      </p:pic>
      <p:pic>
        <p:nvPicPr>
          <p:cNvPr id="13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6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081449" y="2492895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Exceedance curve [m/s]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Flow probabilities [%]</a:t>
            </a:r>
          </a:p>
        </p:txBody>
      </p:sp>
      <p:sp>
        <p:nvSpPr>
          <p:cNvPr id="37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271123" y="2492894"/>
            <a:ext cx="3901277" cy="3010945"/>
            <a:chOff x="4271123" y="2492894"/>
            <a:chExt cx="3901277" cy="3010945"/>
          </a:xfrm>
        </p:grpSpPr>
        <p:pic>
          <p:nvPicPr>
            <p:cNvPr id="16385" name="Picture 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123" y="2492894"/>
              <a:ext cx="3901276" cy="658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1002" y="3140968"/>
              <a:ext cx="3891398" cy="23628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12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01958" y="2420888"/>
            <a:ext cx="7386466" cy="3240359"/>
          </a:xfrm>
        </p:spPr>
        <p:txBody>
          <a:bodyPr/>
          <a:lstStyle/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speeds altered for hub depth using 1/7</a:t>
            </a:r>
            <a:r>
              <a:rPr lang="en-GB" sz="25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power law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the tidal curve to fit a sinusoidal curve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the sampling rate by interpolating between the hourly values of flow rate on the sinusoidal curve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1200 by 100 matrix of flow speeds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values to find flow speed distribution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13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5" y="2367835"/>
            <a:ext cx="4211961" cy="293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240" y="2286024"/>
            <a:ext cx="4398800" cy="3951288"/>
          </a:xfrm>
        </p:spPr>
        <p:txBody>
          <a:bodyPr>
            <a:noAutofit/>
          </a:bodyPr>
          <a:lstStyle/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Divide counted values for each set flow speed by the total number of values to find probabilities 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Tidal flow speed distribution curve calculated </a:t>
            </a:r>
          </a:p>
          <a:p>
            <a:r>
              <a:rPr lang="en-GB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Exceedance curve data calculated from probabilities and then plotted as an output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051642" y="5399320"/>
            <a:ext cx="3757745" cy="40594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Flow Velocity Distribution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14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7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Description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1" name="Picture 2" descr="http://www.roland-pfister.net/images/logo_matla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22" y="2708920"/>
            <a:ext cx="1865622" cy="146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7055" r="1329" b="11920"/>
          <a:stretch/>
        </p:blipFill>
        <p:spPr bwMode="auto">
          <a:xfrm>
            <a:off x="5293171" y="1556792"/>
            <a:ext cx="2879229" cy="971000"/>
          </a:xfrm>
          <a:prstGeom prst="rect">
            <a:avLst/>
          </a:prstGeom>
          <a:noFill/>
          <a:ln>
            <a:noFill/>
          </a:ln>
          <a:scene3d>
            <a:camera prst="perspectiveHeroicExtremeLeftFacing">
              <a:rot lat="187730" lon="2082867" rev="21426977"/>
            </a:camera>
            <a:lightRig rig="threePt" dir="t"/>
          </a:scene3d>
          <a:sp3d extrusionH="2032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1081449" y="2492895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err="1" smtClean="0">
                <a:latin typeface="Calibri" pitchFamily="34" charset="0"/>
                <a:cs typeface="Arial" pitchFamily="34" charset="0"/>
              </a:rPr>
              <a:t>HARP_Opt</a:t>
            </a:r>
            <a:endParaRPr lang="en-GB" sz="21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smtClean="0">
                <a:latin typeface="Calibri" pitchFamily="34" charset="0"/>
                <a:cs typeface="Arial" pitchFamily="34" charset="0"/>
              </a:rPr>
              <a:t>NREL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err="1" smtClean="0">
                <a:latin typeface="Calibri" pitchFamily="34" charset="0"/>
                <a:cs typeface="Arial" pitchFamily="34" charset="0"/>
              </a:rPr>
              <a:t>Matlab</a:t>
            </a:r>
            <a:endParaRPr lang="en-GB" sz="21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1950" b="1" dirty="0" smtClean="0">
                <a:latin typeface="Calibri" pitchFamily="34" charset="0"/>
                <a:cs typeface="Arial" pitchFamily="34" charset="0"/>
              </a:rPr>
              <a:t>Blade Element Momentum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smtClean="0">
                <a:latin typeface="Calibri" pitchFamily="34" charset="0"/>
                <a:cs typeface="Arial" pitchFamily="34" charset="0"/>
              </a:rPr>
              <a:t>Blade Design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smtClean="0">
                <a:latin typeface="Calibri" pitchFamily="34" charset="0"/>
                <a:cs typeface="Arial" pitchFamily="34" charset="0"/>
              </a:rPr>
              <a:t>Structural Optimisation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smtClean="0">
                <a:latin typeface="Calibri" pitchFamily="34" charset="0"/>
                <a:cs typeface="Arial" pitchFamily="34" charset="0"/>
              </a:rPr>
              <a:t>Thickness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r>
              <a:rPr lang="en-GB" sz="2100" b="1" dirty="0" smtClean="0">
                <a:latin typeface="Calibri" pitchFamily="34" charset="0"/>
                <a:cs typeface="Arial" pitchFamily="34" charset="0"/>
              </a:rPr>
              <a:t>Genetic Algorithm</a:t>
            </a:r>
          </a:p>
          <a:p>
            <a:pPr algn="ctr" defTabSz="858838" eaLnBrk="0" hangingPunct="0">
              <a:buClr>
                <a:srgbClr val="FF9900"/>
              </a:buClr>
              <a:defRPr/>
            </a:pPr>
            <a:endParaRPr lang="en-GB" sz="2100" b="1" dirty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buClr>
                <a:srgbClr val="FF9900"/>
              </a:buClr>
              <a:defRPr/>
            </a:pPr>
            <a:endParaRPr lang="en-GB" sz="21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buClr>
                <a:srgbClr val="FF9900"/>
              </a:buClr>
              <a:defRPr/>
            </a:pPr>
            <a:endParaRPr lang="en-GB" sz="2100" b="1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499" y="4229543"/>
            <a:ext cx="3740390" cy="15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1151621" y="5085184"/>
            <a:ext cx="2916324" cy="6480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100" b="1" dirty="0" smtClean="0">
                <a:solidFill>
                  <a:schemeClr val="bg1"/>
                </a:solidFill>
              </a:rPr>
              <a:t>Annual Energy Output</a:t>
            </a:r>
          </a:p>
          <a:p>
            <a:pPr algn="ctr">
              <a:lnSpc>
                <a:spcPct val="90000"/>
              </a:lnSpc>
            </a:pPr>
            <a:r>
              <a:rPr lang="en-GB" sz="2100" b="1" dirty="0" smtClean="0">
                <a:solidFill>
                  <a:schemeClr val="bg1"/>
                </a:solidFill>
              </a:rPr>
              <a:t>Mass</a:t>
            </a: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15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7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3" name="Picture 12" descr="http://www.alstom.com/Global/Power/Resources/Images/Gallery/tgl-turbine-lift.jpg?h=&amp;w=&amp;maxheight=&amp;maxwidth=&amp;scale=upscalecanv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16092"/>
            <a:ext cx="3991410" cy="203318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 extrusionH="3175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081449" y="2492895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Depth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of Site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Hub-Seabed Distance [m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Turbine Diameter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Flow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probabilities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[%]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Young’s Modulus [</a:t>
            </a:r>
            <a:r>
              <a:rPr lang="en-GB" sz="2000" b="1" dirty="0" err="1">
                <a:latin typeface="Calibri" pitchFamily="34" charset="0"/>
                <a:cs typeface="Arial" pitchFamily="34" charset="0"/>
              </a:rPr>
              <a:t>G</a:t>
            </a:r>
            <a:r>
              <a:rPr lang="en-GB" sz="2000" b="1" dirty="0" err="1" smtClean="0">
                <a:latin typeface="Calibri" pitchFamily="34" charset="0"/>
                <a:cs typeface="Arial" pitchFamily="34" charset="0"/>
              </a:rPr>
              <a:t>Pa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Allowable Strain [%]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Material Density [kg/m</a:t>
            </a:r>
            <a:r>
              <a:rPr lang="en-GB" sz="2000" b="1" baseline="30000" dirty="0" smtClean="0">
                <a:latin typeface="Calibri" pitchFamily="34" charset="0"/>
                <a:cs typeface="Arial" pitchFamily="34" charset="0"/>
              </a:rPr>
              <a:t>3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Blade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Family (C</a:t>
            </a:r>
            <a:r>
              <a:rPr lang="en-GB" sz="2000" b="1" baseline="-25000" dirty="0" smtClean="0">
                <a:latin typeface="Calibri" pitchFamily="34" charset="0"/>
                <a:cs typeface="Arial" pitchFamily="34" charset="0"/>
              </a:rPr>
              <a:t>D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, C</a:t>
            </a:r>
            <a:r>
              <a:rPr lang="en-GB" sz="2000" b="1" baseline="-25000" dirty="0" smtClean="0">
                <a:latin typeface="Calibri" pitchFamily="34" charset="0"/>
                <a:cs typeface="Arial" pitchFamily="34" charset="0"/>
              </a:rPr>
              <a:t>L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, Geo)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Genetic Algorithm Control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62" y="1628800"/>
            <a:ext cx="3991410" cy="2037703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sp3d extrusionH="31750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16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5957"/>
            <a:ext cx="6984776" cy="405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6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7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17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7055" r="1329" b="11920"/>
          <a:stretch/>
        </p:blipFill>
        <p:spPr bwMode="auto">
          <a:xfrm>
            <a:off x="4573091" y="1412776"/>
            <a:ext cx="2879229" cy="864096"/>
          </a:xfrm>
          <a:prstGeom prst="rect">
            <a:avLst/>
          </a:prstGeom>
          <a:noFill/>
          <a:ln>
            <a:noFill/>
          </a:ln>
          <a:scene3d>
            <a:camera prst="perspectiveHeroicExtremeLeftFacing">
              <a:rot lat="187730" lon="2082867" rev="21426977"/>
            </a:camera>
            <a:lightRig rig="threePt" dir="t"/>
          </a:scene3d>
          <a:sp3d extrusionH="203200"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14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" y="2996952"/>
            <a:ext cx="8438368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9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1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1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31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2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30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28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07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4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4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3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32" y="2996952"/>
            <a:ext cx="8438369" cy="26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40" name="Picture 16"/>
              <p:cNvPicPr>
                <a:picLocks noChangeAspect="1" noChangeArrowheads="1"/>
              </p:cNvPicPr>
              <p:nvPr/>
            </p:nvPicPr>
            <p:blipFill>
              <a:blip r:embed="rId2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14"/>
              <p:cNvPicPr>
                <a:picLocks noChangeAspect="1" noChangeArrowheads="1"/>
              </p:cNvPicPr>
              <p:nvPr/>
            </p:nvPicPr>
            <p:blipFill>
              <a:blip r:embed="rId2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" name="Picture 18"/>
              <p:cNvPicPr>
                <a:picLocks noChangeAspect="1" noChangeArrowheads="1"/>
              </p:cNvPicPr>
              <p:nvPr/>
            </p:nvPicPr>
            <p:blipFill>
              <a:blip r:embed="rId2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9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18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631" y="1340768"/>
            <a:ext cx="2118665" cy="154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436716" y="508888"/>
            <a:ext cx="7559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 dirty="0" smtClean="0">
              <a:latin typeface="+mn-lt"/>
              <a:cs typeface="Microsoft Sans Serif" pitchFamily="34" charset="0"/>
            </a:endParaRPr>
          </a:p>
          <a:p>
            <a:endParaRPr lang="en-US" sz="3200" b="1" dirty="0" smtClean="0">
              <a:latin typeface="+mn-lt"/>
              <a:cs typeface="Microsoft Sans Serif" pitchFamily="34" charset="0"/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en-US" sz="180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-17775" y="75401"/>
            <a:ext cx="91617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 Methodology for a Decision Support Tool for a Tidal Stream Device</a:t>
            </a:r>
            <a:endParaRPr lang="es-ES" sz="1400" b="1" dirty="0" smtClean="0">
              <a:solidFill>
                <a:srgbClr val="FF0000"/>
              </a:solidFill>
            </a:endParaRPr>
          </a:p>
          <a:p>
            <a:pPr algn="ctr"/>
            <a:endParaRPr lang="en-US" sz="1500" dirty="0">
              <a:solidFill>
                <a:srgbClr val="FF0000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0" y="6513276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Index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40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42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1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Rounded Rectangle 45"/>
          <p:cNvSpPr/>
          <p:nvPr/>
        </p:nvSpPr>
        <p:spPr>
          <a:xfrm>
            <a:off x="1923133" y="2204864"/>
            <a:ext cx="5961235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 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915857" y="2867828"/>
            <a:ext cx="5968511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Exceedance Curve Calculation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1923132" y="3507876"/>
            <a:ext cx="5961236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923133" y="4155948"/>
            <a:ext cx="5961235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Material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23133" y="4804020"/>
            <a:ext cx="5961235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48504" y="1518323"/>
            <a:ext cx="5961235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Introduction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48503" y="5458959"/>
            <a:ext cx="5961235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Conclusion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3" name="Rounded Rectangle 13"/>
          <p:cNvSpPr/>
          <p:nvPr/>
        </p:nvSpPr>
        <p:spPr>
          <a:xfrm>
            <a:off x="1241885" y="2204864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4" name="Rounded Rectangle 13"/>
          <p:cNvSpPr/>
          <p:nvPr/>
        </p:nvSpPr>
        <p:spPr>
          <a:xfrm>
            <a:off x="1241885" y="2860960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2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5" name="Rounded Rectangle 13"/>
          <p:cNvSpPr/>
          <p:nvPr/>
        </p:nvSpPr>
        <p:spPr>
          <a:xfrm>
            <a:off x="1241885" y="350100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6" name="Rounded Rectangle 13"/>
          <p:cNvSpPr/>
          <p:nvPr/>
        </p:nvSpPr>
        <p:spPr>
          <a:xfrm>
            <a:off x="1225028" y="4149080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4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7" name="Rounded Rectangle 13"/>
          <p:cNvSpPr/>
          <p:nvPr/>
        </p:nvSpPr>
        <p:spPr>
          <a:xfrm>
            <a:off x="1225027" y="4797152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5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8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755576" y="1742797"/>
            <a:ext cx="8280920" cy="4062467"/>
            <a:chOff x="755576" y="1526773"/>
            <a:chExt cx="8280920" cy="4062467"/>
          </a:xfrm>
        </p:grpSpPr>
        <p:sp>
          <p:nvSpPr>
            <p:cNvPr id="13" name="Rounded Rectangle 13"/>
            <p:cNvSpPr/>
            <p:nvPr/>
          </p:nvSpPr>
          <p:spPr>
            <a:xfrm>
              <a:off x="755576" y="5013176"/>
              <a:ext cx="7992888" cy="57606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S_tradnl" sz="2400" b="1" dirty="0" err="1" smtClean="0">
                  <a:solidFill>
                    <a:schemeClr val="bg1"/>
                  </a:solidFill>
                </a:rPr>
                <a:t>Fixed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Rotor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Speed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[rpm] and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Fixed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Blade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Pitch [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deg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]</a:t>
              </a:r>
              <a:endParaRPr lang="es-ES_tradnl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914" y="1526773"/>
              <a:ext cx="5142582" cy="334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3 Grupo"/>
          <p:cNvGrpSpPr/>
          <p:nvPr/>
        </p:nvGrpSpPr>
        <p:grpSpPr>
          <a:xfrm>
            <a:off x="755576" y="1742797"/>
            <a:ext cx="8278612" cy="4062467"/>
            <a:chOff x="755576" y="1526773"/>
            <a:chExt cx="8278612" cy="4062467"/>
          </a:xfrm>
        </p:grpSpPr>
        <p:sp>
          <p:nvSpPr>
            <p:cNvPr id="23" name="Rounded Rectangle 13"/>
            <p:cNvSpPr/>
            <p:nvPr/>
          </p:nvSpPr>
          <p:spPr>
            <a:xfrm>
              <a:off x="755576" y="5013176"/>
              <a:ext cx="7992888" cy="57606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S_tradnl" sz="2400" b="1" dirty="0" smtClean="0">
                  <a:solidFill>
                    <a:schemeClr val="bg1"/>
                  </a:solidFill>
                </a:rPr>
                <a:t>Torque [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kN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-m]</a:t>
              </a:r>
              <a:endParaRPr lang="es-ES_tradnl" sz="2400" b="1" dirty="0">
                <a:solidFill>
                  <a:schemeClr val="bg1"/>
                </a:solidFill>
              </a:endParaRP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606" y="1526773"/>
              <a:ext cx="5142582" cy="3342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55576" y="1748360"/>
            <a:ext cx="8280920" cy="4056904"/>
            <a:chOff x="755576" y="1532336"/>
            <a:chExt cx="8280920" cy="405690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2598" y="1532336"/>
              <a:ext cx="5143898" cy="333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Rounded Rectangle 13"/>
            <p:cNvSpPr/>
            <p:nvPr/>
          </p:nvSpPr>
          <p:spPr>
            <a:xfrm>
              <a:off x="755576" y="5013176"/>
              <a:ext cx="7992888" cy="57606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tx1"/>
                </a:gs>
                <a:gs pos="5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S_tradnl" sz="2400" b="1" dirty="0" smtClean="0">
                  <a:solidFill>
                    <a:schemeClr val="bg1"/>
                  </a:solidFill>
                </a:rPr>
                <a:t>Rotor Power [kW] and Power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Coefficient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[-]</a:t>
              </a:r>
              <a:endParaRPr lang="es-ES_tradnl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30 Grupo"/>
          <p:cNvGrpSpPr/>
          <p:nvPr/>
        </p:nvGrpSpPr>
        <p:grpSpPr>
          <a:xfrm>
            <a:off x="747435" y="1748360"/>
            <a:ext cx="8286753" cy="4056904"/>
            <a:chOff x="747435" y="1748360"/>
            <a:chExt cx="8286753" cy="4056904"/>
          </a:xfrm>
        </p:grpSpPr>
        <p:pic>
          <p:nvPicPr>
            <p:cNvPr id="54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1606" y="1748360"/>
              <a:ext cx="5142582" cy="333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Rounded Rectangle 12"/>
            <p:cNvSpPr/>
            <p:nvPr/>
          </p:nvSpPr>
          <p:spPr>
            <a:xfrm>
              <a:off x="747435" y="5229200"/>
              <a:ext cx="7992888" cy="57606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50000">
                  <a:schemeClr val="tx1"/>
                </a:gs>
                <a:gs pos="100000">
                  <a:schemeClr val="bg2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GB" sz="2400" b="1" dirty="0" smtClean="0">
                  <a:solidFill>
                    <a:schemeClr val="bg1"/>
                  </a:solidFill>
                </a:rPr>
                <a:t>Stresses [</a:t>
              </a:r>
              <a:r>
                <a:rPr lang="en-GB" sz="2400" b="1" dirty="0" err="1" smtClean="0">
                  <a:solidFill>
                    <a:schemeClr val="bg1"/>
                  </a:solidFill>
                </a:rPr>
                <a:t>MPa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]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32 Grupo"/>
          <p:cNvGrpSpPr/>
          <p:nvPr/>
        </p:nvGrpSpPr>
        <p:grpSpPr>
          <a:xfrm>
            <a:off x="755576" y="1748360"/>
            <a:ext cx="8278612" cy="4056904"/>
            <a:chOff x="755576" y="1748360"/>
            <a:chExt cx="8278612" cy="4056904"/>
          </a:xfrm>
        </p:grpSpPr>
        <p:pic>
          <p:nvPicPr>
            <p:cNvPr id="5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914" y="1748360"/>
              <a:ext cx="5140274" cy="3336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Rounded Rectangle 12"/>
            <p:cNvSpPr/>
            <p:nvPr/>
          </p:nvSpPr>
          <p:spPr>
            <a:xfrm>
              <a:off x="755576" y="5229200"/>
              <a:ext cx="7992888" cy="57606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50000">
                  <a:schemeClr val="tx1"/>
                </a:gs>
                <a:gs pos="100000">
                  <a:schemeClr val="bg2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s-ES_tradnl" sz="2400" b="1" dirty="0" smtClean="0">
                  <a:solidFill>
                    <a:schemeClr val="bg1"/>
                  </a:solidFill>
                </a:rPr>
                <a:t>Normal and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Tangential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Bending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Moments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 [</a:t>
              </a:r>
              <a:r>
                <a:rPr lang="es-ES_tradnl" sz="2400" b="1" dirty="0" err="1" smtClean="0">
                  <a:solidFill>
                    <a:schemeClr val="bg1"/>
                  </a:solidFill>
                </a:rPr>
                <a:t>kN</a:t>
              </a:r>
              <a:r>
                <a:rPr lang="es-ES_tradnl" sz="2400" b="1" dirty="0" smtClean="0">
                  <a:solidFill>
                    <a:schemeClr val="bg1"/>
                  </a:solidFill>
                </a:rPr>
                <a:t>-m]</a:t>
              </a:r>
              <a:endParaRPr lang="es-ES_tradnl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15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7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6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19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43" y="2890286"/>
            <a:ext cx="2218313" cy="1618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86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1268759"/>
            <a:ext cx="3533748" cy="1999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3" b="-10039"/>
          <a:stretch/>
        </p:blipFill>
        <p:spPr bwMode="auto">
          <a:xfrm>
            <a:off x="4355976" y="1338643"/>
            <a:ext cx="3893788" cy="19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r="12230" b="8584"/>
          <a:stretch/>
        </p:blipFill>
        <p:spPr bwMode="auto">
          <a:xfrm>
            <a:off x="4572000" y="1338643"/>
            <a:ext cx="3533748" cy="192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56" y="1333907"/>
            <a:ext cx="350305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ww.engineering.lancs.ac.uk/lureg/group_research/wave_energy_research/.../.../images/Collector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0349"/>
            <a:ext cx="4083090" cy="3032867"/>
          </a:xfrm>
          <a:prstGeom prst="rect">
            <a:avLst/>
          </a:prstGeom>
          <a:noFill/>
          <a:scene3d>
            <a:camera prst="perspectiveHeroicExtremeLeftFacing">
              <a:rot lat="501348" lon="1457029" rev="46841"/>
            </a:camera>
            <a:lightRig rig="flood" dir="t"/>
          </a:scene3d>
          <a:sp3d extrusionH="457200" contourW="44450">
            <a:extrusionClr>
              <a:schemeClr val="bg1"/>
            </a:extrusionClr>
            <a:contourClr>
              <a:schemeClr val="tx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5994354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08028" y="4005064"/>
            <a:ext cx="2503931" cy="8640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90000"/>
              </a:lnSpc>
              <a:buClr>
                <a:srgbClr val="FF9900"/>
              </a:buClr>
              <a:defRPr/>
            </a:pP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1. Axial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Force</a:t>
            </a:r>
            <a:endParaRPr lang="es-ES_tradnl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220071" y="4005064"/>
            <a:ext cx="2503931" cy="8640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90000"/>
              </a:lnSpc>
              <a:buClr>
                <a:srgbClr val="FF9900"/>
              </a:buClr>
              <a:defRPr/>
            </a:pP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2.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Rotating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Angular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Stream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Tube</a:t>
            </a:r>
            <a:endParaRPr lang="es-ES_tradnl" sz="20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5" name="Rectangle 17"/>
          <p:cNvSpPr/>
          <p:nvPr/>
        </p:nvSpPr>
        <p:spPr>
          <a:xfrm>
            <a:off x="611560" y="3429000"/>
            <a:ext cx="8352928" cy="432048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  <a:r>
              <a:rPr lang="es-ES_tradnl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es-ES_tradnl" sz="2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708029" y="5445224"/>
            <a:ext cx="2503931" cy="8640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90000"/>
              </a:lnSpc>
              <a:buClr>
                <a:srgbClr val="FF9900"/>
              </a:buClr>
              <a:defRPr/>
            </a:pP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3.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Relative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Force</a:t>
            </a:r>
            <a:endParaRPr lang="es-ES_tradnl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220072" y="5445224"/>
            <a:ext cx="2503931" cy="86409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90000"/>
              </a:lnSpc>
              <a:buClr>
                <a:srgbClr val="FF9900"/>
              </a:buClr>
              <a:defRPr/>
            </a:pP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4.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Blade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Elements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Drag</a:t>
            </a:r>
            <a:r>
              <a:rPr lang="es-ES_tradnl" sz="2000" b="1" u="sng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s-ES_tradnl" sz="2000" b="1" u="sng" dirty="0" err="1" smtClean="0">
                <a:latin typeface="Calibri" pitchFamily="34" charset="0"/>
                <a:cs typeface="Arial" pitchFamily="34" charset="0"/>
              </a:rPr>
              <a:t>Lift</a:t>
            </a:r>
            <a:endParaRPr lang="es-ES_tradnl" sz="2000" b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/>
          <p:nvPr/>
        </p:nvSpPr>
        <p:spPr>
          <a:xfrm>
            <a:off x="575556" y="4941168"/>
            <a:ext cx="8352928" cy="432048"/>
          </a:xfrm>
          <a:prstGeom prst="rect">
            <a:avLst/>
          </a:prstGeom>
          <a:ln w="9525">
            <a:solidFill>
              <a:schemeClr val="tx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Blade</a:t>
            </a:r>
            <a:r>
              <a:rPr lang="es-ES_tradnl" sz="2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 </a:t>
            </a:r>
            <a:r>
              <a:rPr lang="es-ES_tradnl" sz="22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endParaRPr lang="es-ES_tradnl" sz="2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38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8"/>
              <p:cNvPicPr>
                <a:picLocks noChangeAspect="1" noChangeArrowheads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5" name="Rounded Rectangle 12"/>
          <p:cNvSpPr/>
          <p:nvPr/>
        </p:nvSpPr>
        <p:spPr>
          <a:xfrm>
            <a:off x="2948868" y="5733256"/>
            <a:ext cx="4200421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Genetic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Algorithm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20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8" grpId="0" animBg="1"/>
      <p:bldP spid="18" grpId="1" animBg="1"/>
      <p:bldP spid="23" grpId="0" animBg="1"/>
      <p:bldP spid="23" grpId="1" animBg="1"/>
      <p:bldP spid="24" grpId="0" animBg="1"/>
      <p:bldP spid="24" grpId="1" animBg="1"/>
      <p:bldP spid="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5994354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36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38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7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3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Blade Element Momentum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5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69417"/>
            <a:ext cx="3816424" cy="3219823"/>
          </a:xfrm>
          <a:prstGeom prst="rect">
            <a:avLst/>
          </a:prstGeom>
          <a:noFill/>
          <a:ln>
            <a:noFill/>
          </a:ln>
          <a:scene3d>
            <a:camera prst="perspectiveHeroicExtremeLeftFacing" fov="4800000">
              <a:rot lat="105482" lon="589490" rev="21594000"/>
            </a:camera>
            <a:lightRig rig="threePt" dir="t"/>
          </a:scene3d>
          <a:sp3d extrusionH="317500">
            <a:bevelT/>
            <a:bevelB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20" y="2348880"/>
            <a:ext cx="3591779" cy="3100352"/>
          </a:xfrm>
          <a:prstGeom prst="rect">
            <a:avLst/>
          </a:prstGeom>
          <a:noFill/>
          <a:ln>
            <a:noFill/>
          </a:ln>
          <a:scene3d>
            <a:camera prst="perspectiveHeroicExtremeLeftFacing">
              <a:rot lat="21432548" lon="901668" rev="21502700"/>
            </a:camera>
            <a:lightRig rig="threePt" dir="t"/>
          </a:scene3d>
          <a:sp3d extrusionH="317500">
            <a:bevelT/>
            <a:bevelB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ounded Rectangle 41"/>
          <p:cNvSpPr/>
          <p:nvPr/>
        </p:nvSpPr>
        <p:spPr>
          <a:xfrm>
            <a:off x="1178682" y="5805264"/>
            <a:ext cx="2844028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Initial Population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188636" y="5805264"/>
            <a:ext cx="2911756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45 Optimum Blades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30224" y="2924944"/>
            <a:ext cx="345832" cy="1872208"/>
          </a:xfrm>
          <a:prstGeom prst="rightArrow">
            <a:avLst/>
          </a:prstGeom>
          <a:scene3d>
            <a:camera prst="perspectiveHeroicExtremeLeftFacing">
              <a:rot lat="21473474" lon="1798126" rev="21437540"/>
            </a:camera>
            <a:lightRig rig="threePt" dir="t"/>
          </a:scene3d>
          <a:sp3d extrusionH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21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5042" y="1900214"/>
            <a:ext cx="8229600" cy="4525963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endParaRPr lang="en-GB" dirty="0" smtClean="0"/>
          </a:p>
          <a:p>
            <a:pPr lvl="0" algn="ctr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Quantify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varying loading profile during rotation of the blade on the design of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blade root</a:t>
            </a:r>
          </a:p>
          <a:p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 Equivalent Load (DEL)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equates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damage by a spectrum of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 ranges over time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value alternating at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single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0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4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Material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Description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22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955941"/>
              </p:ext>
            </p:extLst>
          </p:nvPr>
        </p:nvGraphicFramePr>
        <p:xfrm>
          <a:off x="611560" y="2276872"/>
          <a:ext cx="835292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0" y="-5331"/>
            <a:ext cx="9143999" cy="514219"/>
            <a:chOff x="1" y="-5275"/>
            <a:chExt cx="9143998" cy="514215"/>
          </a:xfrm>
        </p:grpSpPr>
        <p:pic>
          <p:nvPicPr>
            <p:cNvPr id="14" name="Picture 14"/>
            <p:cNvPicPr>
              <a:picLocks noChangeAspect="1" noChangeArrowheads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8590" r="19626" b="30064"/>
            <a:stretch>
              <a:fillRect/>
            </a:stretch>
          </p:blipFill>
          <p:spPr bwMode="auto">
            <a:xfrm>
              <a:off x="4570388" y="-5275"/>
              <a:ext cx="4573611" cy="51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8"/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9626" t="8689" b="30410"/>
            <a:stretch>
              <a:fillRect/>
            </a:stretch>
          </p:blipFill>
          <p:spPr bwMode="auto">
            <a:xfrm>
              <a:off x="1" y="-1532"/>
              <a:ext cx="4570388" cy="51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9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4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Material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23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5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725396"/>
              </p:ext>
            </p:extLst>
          </p:nvPr>
        </p:nvGraphicFramePr>
        <p:xfrm>
          <a:off x="684201" y="2348880"/>
          <a:ext cx="4193441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29267564"/>
              </p:ext>
            </p:extLst>
          </p:nvPr>
        </p:nvGraphicFramePr>
        <p:xfrm>
          <a:off x="4877642" y="1556792"/>
          <a:ext cx="40324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4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Material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24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6929284"/>
              </p:ext>
            </p:extLst>
          </p:nvPr>
        </p:nvGraphicFramePr>
        <p:xfrm>
          <a:off x="539552" y="2222582"/>
          <a:ext cx="7822842" cy="394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BladeRootB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717033"/>
            <a:ext cx="5391151" cy="252027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0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9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Material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42009"/>
            <a:ext cx="1476417" cy="286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H="1">
            <a:off x="3131840" y="5301210"/>
            <a:ext cx="1656184" cy="1440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643032" y="4221088"/>
            <a:ext cx="1685354" cy="2880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619672" y="3789040"/>
            <a:ext cx="1266372" cy="448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solidFill>
                  <a:srgbClr val="0E2555"/>
                </a:solidFill>
                <a:latin typeface="Calibri" pitchFamily="34" charset="0"/>
                <a:cs typeface="Arial" pitchFamily="34" charset="0"/>
              </a:rPr>
              <a:t>↑Velocity</a:t>
            </a:r>
            <a:endParaRPr lang="en-GB" sz="2000" b="1" dirty="0">
              <a:solidFill>
                <a:srgbClr val="0E255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05628" y="5373216"/>
            <a:ext cx="12663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solidFill>
                  <a:srgbClr val="0E2555"/>
                </a:solidFill>
                <a:latin typeface="Calibri" pitchFamily="34" charset="0"/>
                <a:cs typeface="Arial" pitchFamily="34" charset="0"/>
              </a:rPr>
              <a:t>↓</a:t>
            </a:r>
            <a:r>
              <a:rPr lang="en-GB" sz="2000" b="1" dirty="0" smtClean="0">
                <a:solidFill>
                  <a:srgbClr val="0E2555"/>
                </a:solidFill>
                <a:latin typeface="Calibri" pitchFamily="34" charset="0"/>
                <a:cs typeface="Arial" pitchFamily="34" charset="0"/>
              </a:rPr>
              <a:t>Velocity</a:t>
            </a:r>
            <a:endParaRPr lang="en-GB" sz="2000" b="1" dirty="0">
              <a:solidFill>
                <a:srgbClr val="0E2555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25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83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6" y="2348880"/>
            <a:ext cx="5805518" cy="3262914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 fov="4800000">
              <a:rot lat="188931" lon="2083947" rev="21400916"/>
            </a:camera>
            <a:lightRig rig="threePt" dir="t"/>
          </a:scene3d>
          <a:sp3d extrusionH="374650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Description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6823" y="2276872"/>
            <a:ext cx="3207305" cy="126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6600" b="1" dirty="0" smtClean="0">
                <a:latin typeface="Calibri" pitchFamily="34" charset="0"/>
                <a:cs typeface="Arial" pitchFamily="34" charset="0"/>
              </a:rPr>
              <a:t>↓</a:t>
            </a:r>
            <a:r>
              <a:rPr lang="en-GB" sz="6600" b="1" dirty="0" err="1" smtClean="0">
                <a:latin typeface="Calibri" pitchFamily="34" charset="0"/>
                <a:cs typeface="Arial" pitchFamily="34" charset="0"/>
              </a:rPr>
              <a:t>LCoE</a:t>
            </a:r>
            <a:r>
              <a:rPr lang="en-GB" sz="6600" b="1" dirty="0" smtClean="0">
                <a:latin typeface="Calibri" pitchFamily="34" charset="0"/>
                <a:cs typeface="Arial" pitchFamily="34" charset="0"/>
              </a:rPr>
              <a:t> ?</a:t>
            </a:r>
            <a:endParaRPr lang="en-GB" sz="6600" b="1" dirty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71906" y="3789040"/>
            <a:ext cx="2448166" cy="1192338"/>
            <a:chOff x="2324846" y="4265583"/>
            <a:chExt cx="2448166" cy="1192338"/>
          </a:xfrm>
        </p:grpSpPr>
        <p:sp>
          <p:nvSpPr>
            <p:cNvPr id="29" name="Oval 28"/>
            <p:cNvSpPr/>
            <p:nvPr/>
          </p:nvSpPr>
          <p:spPr>
            <a:xfrm>
              <a:off x="2324846" y="4265583"/>
              <a:ext cx="648072" cy="5299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 flipV="1">
              <a:off x="2817915" y="4795561"/>
              <a:ext cx="601957" cy="3482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3328386" y="4795560"/>
              <a:ext cx="1444626" cy="662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8838" eaLnBrk="0" hangingPunct="0">
                <a:lnSpc>
                  <a:spcPct val="125000"/>
                </a:lnSpc>
                <a:buClr>
                  <a:srgbClr val="FF9900"/>
                </a:buClr>
                <a:defRPr/>
              </a:pPr>
              <a:r>
                <a:rPr lang="en-GB" sz="3200" b="1" dirty="0" smtClean="0">
                  <a:solidFill>
                    <a:srgbClr val="0E2555"/>
                  </a:solidFill>
                  <a:latin typeface="Calibri" pitchFamily="34" charset="0"/>
                  <a:cs typeface="Arial" pitchFamily="34" charset="0"/>
                </a:rPr>
                <a:t>↓Mass</a:t>
              </a:r>
              <a:endParaRPr lang="en-GB" sz="3200" b="1" dirty="0">
                <a:solidFill>
                  <a:srgbClr val="0E2555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39992" y="1340768"/>
            <a:ext cx="2576424" cy="1624386"/>
            <a:chOff x="6444208" y="1398487"/>
            <a:chExt cx="2576424" cy="1624386"/>
          </a:xfrm>
        </p:grpSpPr>
        <p:sp>
          <p:nvSpPr>
            <p:cNvPr id="3" name="Oval 2"/>
            <p:cNvSpPr/>
            <p:nvPr/>
          </p:nvSpPr>
          <p:spPr>
            <a:xfrm>
              <a:off x="6444208" y="2492896"/>
              <a:ext cx="648072" cy="5299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6948264" y="1844824"/>
              <a:ext cx="513655" cy="6480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308304" y="1398487"/>
              <a:ext cx="1712328" cy="662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8838" eaLnBrk="0" hangingPunct="0">
                <a:lnSpc>
                  <a:spcPct val="125000"/>
                </a:lnSpc>
                <a:buClr>
                  <a:srgbClr val="FF9900"/>
                </a:buClr>
                <a:defRPr/>
              </a:pPr>
              <a:r>
                <a:rPr lang="en-GB" sz="3200" b="1" dirty="0" smtClean="0">
                  <a:solidFill>
                    <a:srgbClr val="0E2555"/>
                  </a:solidFill>
                  <a:latin typeface="Calibri" pitchFamily="34" charset="0"/>
                  <a:cs typeface="Arial" pitchFamily="34" charset="0"/>
                </a:rPr>
                <a:t>↑Energy</a:t>
              </a:r>
              <a:endParaRPr lang="en-GB" sz="3200" b="1" dirty="0">
                <a:solidFill>
                  <a:srgbClr val="0E2555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26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1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43608" y="2492896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Material Cost [₤/kg]</a:t>
            </a:r>
            <a:endParaRPr lang="en-GB" sz="20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Turbine Diameter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Rated Power [kW]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Availability [%]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Efficiency [%]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strike="sngStrike" dirty="0" smtClean="0">
                <a:latin typeface="Calibri" pitchFamily="34" charset="0"/>
                <a:cs typeface="Arial" pitchFamily="34" charset="0"/>
              </a:rPr>
              <a:t>ROCs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Calibri" pitchFamily="34" charset="0"/>
                <a:cs typeface="Arial" pitchFamily="34" charset="0"/>
              </a:rPr>
              <a:t>CfD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Tariff [₤/MW-h]</a:t>
            </a:r>
            <a:endParaRPr lang="en-GB" sz="20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Discount Rate [%]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65" y="1591082"/>
            <a:ext cx="329565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27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2562"/>
            <a:ext cx="4539277" cy="2944670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>
              <a:rot lat="491475" lon="1464960" rev="21561318"/>
            </a:camera>
            <a:lightRig rig="threePt" dir="t"/>
          </a:scene3d>
          <a:sp3d extrusionH="317500">
            <a:bevelT/>
            <a:bevelB/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043608" y="2492446"/>
            <a:ext cx="3096344" cy="350191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err="1" smtClean="0">
                <a:latin typeface="Calibri" pitchFamily="34" charset="0"/>
                <a:cs typeface="Arial" pitchFamily="34" charset="0"/>
              </a:rPr>
              <a:t>LCoE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[₤/MW-h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Capacity Factor [%]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CAPEX [₤]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Revenues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[₤]</a:t>
            </a:r>
            <a:endParaRPr lang="en-GB" sz="2000" b="1" dirty="0" smtClean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Discounted Profit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[₤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Payback [years]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Project Life [years]</a:t>
            </a:r>
          </a:p>
          <a:p>
            <a:pPr algn="ctr" defTabSz="858838" eaLnBrk="0" hangingPunct="0">
              <a:lnSpc>
                <a:spcPct val="90000"/>
              </a:lnSpc>
              <a:buClr>
                <a:srgbClr val="FF9900"/>
              </a:buClr>
              <a:defRPr/>
            </a:pPr>
            <a:endParaRPr lang="en-GB" sz="2000" b="1" dirty="0" smtClean="0"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22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24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53045" y="4437111"/>
            <a:ext cx="2458444" cy="1405218"/>
            <a:chOff x="2481117" y="4527694"/>
            <a:chExt cx="2159553" cy="1104334"/>
          </a:xfrm>
        </p:grpSpPr>
        <p:sp>
          <p:nvSpPr>
            <p:cNvPr id="43" name="Oval 42"/>
            <p:cNvSpPr/>
            <p:nvPr/>
          </p:nvSpPr>
          <p:spPr>
            <a:xfrm>
              <a:off x="2481117" y="4527694"/>
              <a:ext cx="379516" cy="24194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2817915" y="4795561"/>
              <a:ext cx="601957" cy="3482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276386" y="4969667"/>
              <a:ext cx="1364284" cy="6623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858838" eaLnBrk="0" hangingPunct="0">
                <a:lnSpc>
                  <a:spcPct val="125000"/>
                </a:lnSpc>
                <a:buClr>
                  <a:srgbClr val="FF9900"/>
                </a:buClr>
                <a:defRPr/>
              </a:pPr>
              <a:r>
                <a:rPr lang="en-GB" sz="3200" b="1" dirty="0" smtClean="0">
                  <a:solidFill>
                    <a:srgbClr val="0E2555"/>
                  </a:solidFill>
                  <a:latin typeface="Calibri" pitchFamily="34" charset="0"/>
                  <a:cs typeface="Arial" pitchFamily="34" charset="0"/>
                </a:rPr>
                <a:t>↓</a:t>
              </a:r>
              <a:r>
                <a:rPr lang="en-GB" sz="3200" b="1" dirty="0" err="1" smtClean="0">
                  <a:solidFill>
                    <a:srgbClr val="0E2555"/>
                  </a:solidFill>
                  <a:latin typeface="Calibri" pitchFamily="34" charset="0"/>
                  <a:cs typeface="Arial" pitchFamily="34" charset="0"/>
                </a:rPr>
                <a:t>LCoE</a:t>
              </a:r>
              <a:endParaRPr lang="en-GB" sz="3200" b="1" dirty="0">
                <a:solidFill>
                  <a:srgbClr val="0E2555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46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28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Original.png"/>
          <p:cNvPicPr>
            <a:picLocks noChangeAspect="1"/>
          </p:cNvPicPr>
          <p:nvPr/>
        </p:nvPicPr>
        <p:blipFill rotWithShape="1">
          <a:blip r:embed="rId3"/>
          <a:srcRect l="3983" r="22722"/>
          <a:stretch/>
        </p:blipFill>
        <p:spPr>
          <a:xfrm>
            <a:off x="436716" y="508888"/>
            <a:ext cx="8707282" cy="6349112"/>
          </a:xfrm>
          <a:prstGeom prst="rect">
            <a:avLst/>
          </a:prstGeom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en-US" sz="180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-17775" y="75401"/>
            <a:ext cx="91617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 Methodology for a Decision Support Tool for a Tidal Stream Device</a:t>
            </a:r>
            <a:endParaRPr lang="es-ES" sz="1400" b="1" dirty="0" smtClean="0">
              <a:solidFill>
                <a:srgbClr val="FF0000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5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Background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36716" y="1340767"/>
            <a:ext cx="870728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lvl="0" algn="just"/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Why Tidal Stream Energy?</a:t>
            </a:r>
          </a:p>
          <a:p>
            <a:pPr marL="717550" lvl="0"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Predictable</a:t>
            </a:r>
          </a:p>
          <a:p>
            <a:pPr marL="717550" lvl="0"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Minimal visual and environmental impact</a:t>
            </a:r>
          </a:p>
          <a:p>
            <a:pPr marL="717550" lvl="0"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7,743 miles of coastline</a:t>
            </a:r>
          </a:p>
          <a:p>
            <a:pPr marL="717550" lvl="0" algn="just"/>
            <a:endParaRPr lang="en-GB" sz="2800" dirty="0" smtClean="0">
              <a:solidFill>
                <a:schemeClr val="bg1"/>
              </a:solidFill>
              <a:latin typeface="+mn-lt"/>
            </a:endParaRPr>
          </a:p>
          <a:p>
            <a:pPr marL="365125" algn="just"/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Why a methodology for a decision support tool?</a:t>
            </a:r>
          </a:p>
          <a:p>
            <a:pPr marL="717550"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Timeframe</a:t>
            </a:r>
          </a:p>
          <a:p>
            <a:pPr marL="717550" algn="just">
              <a:buFont typeface="Arial" pitchFamily="34" charset="0"/>
              <a:buChar char="•"/>
            </a:pP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Lack of data and other projects feedback</a:t>
            </a:r>
          </a:p>
          <a:p>
            <a:pPr marL="365125" algn="just"/>
            <a:endParaRPr lang="en-GB" sz="2400" b="1" dirty="0" smtClean="0">
              <a:solidFill>
                <a:schemeClr val="bg1"/>
              </a:solidFill>
              <a:latin typeface="+mn-lt"/>
            </a:endParaRPr>
          </a:p>
          <a:p>
            <a:pPr marL="365125" lvl="0" algn="just"/>
            <a:r>
              <a:rPr lang="en-US" sz="2400" b="1" dirty="0" smtClean="0">
                <a:latin typeface="+mn-lt"/>
                <a:cs typeface="Microsoft Sans Serif" pitchFamily="34" charset="0"/>
              </a:rPr>
              <a:t>	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	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	</a:t>
            </a:r>
            <a:endParaRPr 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3321174" cy="276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28190"/>
            <a:ext cx="3308393" cy="275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923928" y="3717032"/>
            <a:ext cx="432043" cy="30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244408" y="3717032"/>
            <a:ext cx="432043" cy="307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ounded Rectangle 40"/>
          <p:cNvSpPr/>
          <p:nvPr/>
        </p:nvSpPr>
        <p:spPr>
          <a:xfrm>
            <a:off x="1047578" y="5301208"/>
            <a:ext cx="3308398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Aluminium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271029" y="5301207"/>
            <a:ext cx="3405428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Stainless Steel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29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5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3" y="2614900"/>
            <a:ext cx="3682283" cy="2758316"/>
          </a:xfrm>
          <a:prstGeom prst="rect">
            <a:avLst/>
          </a:prstGeom>
          <a:noFill/>
          <a:ln>
            <a:noFill/>
          </a:ln>
          <a:scene3d>
            <a:camera prst="perspectiveContrastingLeftFacing" fov="0">
              <a:rot lat="1080000" lon="1560000" rev="0"/>
            </a:camera>
            <a:lightRig rig="contrasting" dir="t"/>
          </a:scene3d>
          <a:sp3d extrusionH="317500" contourW="12700" prstMaterial="dkEdge">
            <a:bevelT/>
            <a:bevelB prst="convex"/>
            <a:extrusionClr>
              <a:schemeClr val="bg2"/>
            </a:extrusionClr>
            <a:contourClr>
              <a:schemeClr val="bg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Techno-Economic Analysis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8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Methodology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64904"/>
            <a:ext cx="3744416" cy="2796620"/>
          </a:xfrm>
          <a:prstGeom prst="rect">
            <a:avLst/>
          </a:prstGeom>
          <a:noFill/>
          <a:ln>
            <a:noFill/>
          </a:ln>
          <a:scene3d>
            <a:camera prst="perspectiveContrastingLeftFacing" fov="0">
              <a:rot lat="1080000" lon="1560000" rev="0"/>
            </a:camera>
            <a:lightRig rig="contrasting" dir="t"/>
          </a:scene3d>
          <a:sp3d extrusionH="317500" contourW="12700" prstMaterial="dkEdge">
            <a:bevelT/>
            <a:bevelB prst="convex"/>
            <a:extrusionClr>
              <a:schemeClr val="bg2"/>
            </a:extrusionClr>
            <a:contourClr>
              <a:schemeClr val="bg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1854" y="5549170"/>
            <a:ext cx="264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i="1" dirty="0" smtClean="0"/>
              <a:t>(Cost </a:t>
            </a:r>
            <a:r>
              <a:rPr lang="en-GB" sz="1000" i="1" dirty="0"/>
              <a:t>Study for Large Wind </a:t>
            </a:r>
            <a:r>
              <a:rPr lang="en-GB" sz="1000" i="1" dirty="0" smtClean="0"/>
              <a:t>Turbine Blades</a:t>
            </a:r>
            <a:r>
              <a:rPr lang="en-GB" sz="1000" i="1" dirty="0"/>
              <a:t>: </a:t>
            </a:r>
            <a:r>
              <a:rPr lang="en-GB" sz="1000" i="1" dirty="0" err="1"/>
              <a:t>WindPACT</a:t>
            </a:r>
            <a:r>
              <a:rPr lang="en-GB" sz="1000" i="1" dirty="0"/>
              <a:t> Blade </a:t>
            </a:r>
            <a:r>
              <a:rPr lang="en-GB" sz="1000" i="1" dirty="0" smtClean="0"/>
              <a:t>System Design Studies)</a:t>
            </a:r>
            <a:endParaRPr lang="en-GB" sz="1000" i="1" dirty="0"/>
          </a:p>
        </p:txBody>
      </p:sp>
      <p:sp>
        <p:nvSpPr>
          <p:cNvPr id="4" name="Rectangle 3"/>
          <p:cNvSpPr/>
          <p:nvPr/>
        </p:nvSpPr>
        <p:spPr>
          <a:xfrm>
            <a:off x="5128502" y="5549170"/>
            <a:ext cx="375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000" i="1" dirty="0" smtClean="0">
                <a:solidFill>
                  <a:srgbClr val="22396A"/>
                </a:solidFill>
              </a:rPr>
              <a:t>(Issues </a:t>
            </a:r>
            <a:r>
              <a:rPr lang="en-GB" sz="1000" i="1" dirty="0">
                <a:solidFill>
                  <a:srgbClr val="22396A"/>
                </a:solidFill>
              </a:rPr>
              <a:t>and Opportunities for Advancing Technology, Expanding Renewable </a:t>
            </a:r>
            <a:r>
              <a:rPr lang="en-GB" sz="1000" i="1" dirty="0" smtClean="0">
                <a:solidFill>
                  <a:srgbClr val="22396A"/>
                </a:solidFill>
              </a:rPr>
              <a:t>Generation and </a:t>
            </a:r>
            <a:r>
              <a:rPr lang="en-GB" sz="1000" i="1" dirty="0">
                <a:solidFill>
                  <a:srgbClr val="22396A"/>
                </a:solidFill>
              </a:rPr>
              <a:t>Reducing </a:t>
            </a:r>
            <a:r>
              <a:rPr lang="en-GB" sz="1000" i="1" dirty="0" smtClean="0">
                <a:solidFill>
                  <a:srgbClr val="22396A"/>
                </a:solidFill>
              </a:rPr>
              <a:t>Emissions)</a:t>
            </a:r>
            <a:endParaRPr lang="en-GB" sz="1000" i="1" dirty="0">
              <a:solidFill>
                <a:srgbClr val="22396A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556744" y="1578186"/>
            <a:ext cx="2897297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Sensitivity Analysis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9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30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800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11</a:t>
            </a:r>
            <a:endParaRPr lang="es-ES_tradnl" sz="18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-17775" y="52319"/>
            <a:ext cx="916177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A Decision Support Tool for the Resource</a:t>
            </a:r>
            <a:r>
              <a:rPr lang="en-GB" sz="1700" b="1" dirty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, Performance and Survivability Analysis of Tidal </a:t>
            </a:r>
            <a:r>
              <a:rPr lang="en-GB" sz="1700" b="1" dirty="0" smtClean="0">
                <a:solidFill>
                  <a:schemeClr val="bg1"/>
                </a:solidFill>
                <a:latin typeface="+mn-lt"/>
                <a:cs typeface="Microsoft Sans Serif" pitchFamily="34" charset="0"/>
              </a:rPr>
              <a:t>Turbines</a:t>
            </a:r>
            <a:endParaRPr lang="es-ES_tradnl" sz="17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4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Diagram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227629182"/>
              </p:ext>
            </p:extLst>
          </p:nvPr>
        </p:nvGraphicFramePr>
        <p:xfrm>
          <a:off x="-180528" y="2348880"/>
          <a:ext cx="95770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Rounded Rectangle 13"/>
          <p:cNvSpPr/>
          <p:nvPr/>
        </p:nvSpPr>
        <p:spPr>
          <a:xfrm>
            <a:off x="971600" y="1268760"/>
            <a:ext cx="936104" cy="792088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0" name="Rounded Rectangle 13"/>
          <p:cNvSpPr/>
          <p:nvPr/>
        </p:nvSpPr>
        <p:spPr>
          <a:xfrm>
            <a:off x="2627784" y="1268760"/>
            <a:ext cx="936104" cy="792088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2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41" name="Rounded Rectangle 13"/>
          <p:cNvSpPr/>
          <p:nvPr/>
        </p:nvSpPr>
        <p:spPr>
          <a:xfrm>
            <a:off x="4271123" y="1268760"/>
            <a:ext cx="936104" cy="792088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2" name="Rounded Rectangle 13"/>
          <p:cNvSpPr/>
          <p:nvPr/>
        </p:nvSpPr>
        <p:spPr>
          <a:xfrm>
            <a:off x="5913747" y="1268760"/>
            <a:ext cx="936104" cy="792088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3" name="Rounded Rectangle 13"/>
          <p:cNvSpPr/>
          <p:nvPr/>
        </p:nvSpPr>
        <p:spPr>
          <a:xfrm>
            <a:off x="7605935" y="1268760"/>
            <a:ext cx="936104" cy="792088"/>
          </a:xfrm>
          <a:prstGeom prst="roundRect">
            <a:avLst>
              <a:gd name="adj" fmla="val 50000"/>
            </a:avLst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2" name="Rounded Rectangle 13"/>
          <p:cNvSpPr/>
          <p:nvPr/>
        </p:nvSpPr>
        <p:spPr>
          <a:xfrm>
            <a:off x="557809" y="4941168"/>
            <a:ext cx="2069975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smtClean="0">
                <a:solidFill>
                  <a:schemeClr val="bg1"/>
                </a:solidFill>
              </a:rPr>
              <a:t>D</a:t>
            </a:r>
            <a:r>
              <a:rPr lang="es-ES_tradnl" sz="1800" b="1" baseline="-25000" dirty="0" smtClean="0">
                <a:solidFill>
                  <a:schemeClr val="bg1"/>
                </a:solidFill>
              </a:rPr>
              <a:t>rot</a:t>
            </a:r>
            <a:r>
              <a:rPr lang="es-ES_tradnl" sz="1800" b="1" dirty="0" smtClean="0">
                <a:solidFill>
                  <a:schemeClr val="bg1"/>
                </a:solidFill>
              </a:rPr>
              <a:t> = 22 [m]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557809" y="5373216"/>
            <a:ext cx="2069975" cy="36049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smtClean="0">
                <a:solidFill>
                  <a:schemeClr val="bg1"/>
                </a:solidFill>
              </a:rPr>
              <a:t>d</a:t>
            </a:r>
            <a:r>
              <a:rPr lang="es-ES_tradnl" sz="1800" b="1" baseline="-30000" dirty="0" smtClean="0">
                <a:solidFill>
                  <a:schemeClr val="bg1"/>
                </a:solidFill>
              </a:rPr>
              <a:t>HUB</a:t>
            </a:r>
            <a:r>
              <a:rPr lang="es-ES" sz="1800" b="1" baseline="-30000" dirty="0" smtClean="0">
                <a:solidFill>
                  <a:schemeClr val="bg1"/>
                </a:solidFill>
              </a:rPr>
              <a:t>-SABED</a:t>
            </a:r>
            <a:r>
              <a:rPr lang="es-ES_tradnl" sz="1800" b="1" dirty="0" smtClean="0">
                <a:solidFill>
                  <a:schemeClr val="bg1"/>
                </a:solidFill>
              </a:rPr>
              <a:t> = 15 [m]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3131840" y="5445224"/>
            <a:ext cx="2160240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smtClean="0">
                <a:solidFill>
                  <a:schemeClr val="bg1"/>
                </a:solidFill>
              </a:rPr>
              <a:t>45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Optimum</a:t>
            </a:r>
            <a:r>
              <a:rPr lang="es-ES_tradnl" sz="1800" b="1" dirty="0" smtClean="0">
                <a:solidFill>
                  <a:schemeClr val="bg1"/>
                </a:solidFill>
              </a:rPr>
              <a:t>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Blades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5937361" y="2780928"/>
            <a:ext cx="2160240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err="1" smtClean="0">
                <a:solidFill>
                  <a:schemeClr val="bg1"/>
                </a:solidFill>
              </a:rPr>
              <a:t>Aluminium</a:t>
            </a:r>
            <a:r>
              <a:rPr lang="es-ES_tradnl" sz="1800" b="1" dirty="0" smtClean="0">
                <a:solidFill>
                  <a:schemeClr val="bg1"/>
                </a:solidFill>
              </a:rPr>
              <a:t>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Alloy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5949751" y="5517232"/>
            <a:ext cx="2366665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err="1" smtClean="0">
                <a:solidFill>
                  <a:schemeClr val="bg1"/>
                </a:solidFill>
              </a:rPr>
              <a:t>LCoE</a:t>
            </a:r>
            <a:r>
              <a:rPr lang="es-ES_tradnl" sz="1800" b="1" dirty="0" smtClean="0">
                <a:solidFill>
                  <a:schemeClr val="bg1"/>
                </a:solidFill>
              </a:rPr>
              <a:t> = 192 [£/MW-h]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sp>
        <p:nvSpPr>
          <p:cNvPr id="44" name="Rounded Rectangle 13"/>
          <p:cNvSpPr/>
          <p:nvPr/>
        </p:nvSpPr>
        <p:spPr>
          <a:xfrm>
            <a:off x="2195736" y="2204864"/>
            <a:ext cx="2160240" cy="3600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800" b="1" dirty="0" err="1" smtClean="0">
                <a:solidFill>
                  <a:schemeClr val="bg1"/>
                </a:solidFill>
              </a:rPr>
              <a:t>Flow</a:t>
            </a:r>
            <a:r>
              <a:rPr lang="es-ES_tradnl" sz="1800" b="1" dirty="0" smtClean="0">
                <a:solidFill>
                  <a:schemeClr val="bg1"/>
                </a:solidFill>
              </a:rPr>
              <a:t> </a:t>
            </a:r>
            <a:r>
              <a:rPr lang="es-ES_tradnl" sz="1800" b="1" dirty="0" err="1" smtClean="0">
                <a:solidFill>
                  <a:schemeClr val="bg1"/>
                </a:solidFill>
              </a:rPr>
              <a:t>Probabilities</a:t>
            </a:r>
            <a:endParaRPr lang="es-ES_tradnl" sz="1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85396"/>
            <a:ext cx="857463" cy="91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31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0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527902971"/>
              </p:ext>
            </p:extLst>
          </p:nvPr>
        </p:nvGraphicFramePr>
        <p:xfrm>
          <a:off x="-324544" y="532348"/>
          <a:ext cx="9108504" cy="606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8"/>
              <p:cNvPicPr>
                <a:picLocks noChangeAspect="1" noChangeArrowheads="1"/>
              </p:cNvPicPr>
              <p:nvPr/>
            </p:nvPicPr>
            <p:blipFill>
              <a:blip r:embed="rId10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Rounded Rectangle 13"/>
          <p:cNvSpPr/>
          <p:nvPr/>
        </p:nvSpPr>
        <p:spPr>
          <a:xfrm>
            <a:off x="4860030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5868143" y="6469387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73039" y="1556792"/>
            <a:ext cx="1707273" cy="7783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Reliable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465127" y="4378839"/>
            <a:ext cx="1707273" cy="7783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Efficient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0471" y="3789040"/>
            <a:ext cx="1707273" cy="7783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Compact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Conclusions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32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6" y="508887"/>
            <a:ext cx="8707284" cy="634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5"/>
          <p:cNvGrpSpPr>
            <a:grpSpLocks/>
          </p:cNvGrpSpPr>
          <p:nvPr/>
        </p:nvGrpSpPr>
        <p:grpSpPr bwMode="auto">
          <a:xfrm>
            <a:off x="0" y="-5331"/>
            <a:ext cx="9143999" cy="6863331"/>
            <a:chOff x="1" y="-5275"/>
            <a:chExt cx="9143998" cy="6863275"/>
          </a:xfrm>
        </p:grpSpPr>
        <p:pic>
          <p:nvPicPr>
            <p:cNvPr id="24" name="Picture 16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48666" r="42346"/>
            <a:stretch>
              <a:fillRect/>
            </a:stretch>
          </p:blipFill>
          <p:spPr bwMode="auto">
            <a:xfrm>
              <a:off x="1" y="26075"/>
              <a:ext cx="436716" cy="683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4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t="8590" r="19626" b="30064"/>
            <a:stretch>
              <a:fillRect/>
            </a:stretch>
          </p:blipFill>
          <p:spPr bwMode="auto">
            <a:xfrm>
              <a:off x="4570388" y="-5275"/>
              <a:ext cx="4573611" cy="514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8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l="19626" t="8689" b="30410"/>
            <a:stretch>
              <a:fillRect/>
            </a:stretch>
          </p:blipFill>
          <p:spPr bwMode="auto">
            <a:xfrm>
              <a:off x="1" y="-1532"/>
              <a:ext cx="4570388" cy="510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5994354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6"/>
          <p:cNvSpPr txBox="1"/>
          <p:nvPr/>
        </p:nvSpPr>
        <p:spPr>
          <a:xfrm>
            <a:off x="554038" y="4104362"/>
            <a:ext cx="8589962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Andrew Cooper</a:t>
            </a: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Julen </a:t>
            </a:r>
            <a:r>
              <a:rPr lang="es-ES_tradnl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Garcia-Ibanez</a:t>
            </a:r>
            <a:endParaRPr lang="es-ES_tradnl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Ciaran Gilbert</a:t>
            </a:r>
          </a:p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Stuart </a:t>
            </a:r>
            <a:r>
              <a:rPr lang="es-ES_tradnl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Mack</a:t>
            </a:r>
            <a:endParaRPr lang="es-ES_tradnl" sz="2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defRPr/>
            </a:pPr>
            <a:r>
              <a:rPr lang="es-ES_tradn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Xabier </a:t>
            </a:r>
            <a:r>
              <a:rPr lang="es-ES_tradnl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Miquelez</a:t>
            </a:r>
            <a:r>
              <a:rPr lang="es-ES_tradnl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 de </a:t>
            </a:r>
            <a:r>
              <a:rPr lang="es-ES_tradnl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Mendiluce</a:t>
            </a:r>
            <a:endParaRPr lang="es-ES_tradnl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  <a:p>
            <a:pPr algn="ctr">
              <a:defRPr/>
            </a:pPr>
            <a:endParaRPr lang="es-ES_tradnl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436716" y="1196752"/>
            <a:ext cx="87072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Methodology for a Decision Support Tool </a:t>
            </a:r>
            <a:r>
              <a:rPr lang="en-GB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4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Tidal </a:t>
            </a:r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Stream Device 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1274019" y="6223810"/>
            <a:ext cx="2001837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29/04/2014</a:t>
            </a:r>
            <a:endParaRPr lang="es-ES_tradnl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0" name="TextBox 14"/>
          <p:cNvSpPr txBox="1"/>
          <p:nvPr/>
        </p:nvSpPr>
        <p:spPr>
          <a:xfrm>
            <a:off x="7020272" y="3140968"/>
            <a:ext cx="19667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?</a:t>
            </a:r>
            <a:endParaRPr lang="en-GB" sz="2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608111" y="3140968"/>
            <a:ext cx="19667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?</a:t>
            </a:r>
            <a:endParaRPr lang="en-GB" sz="20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en-US" sz="180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-17775" y="75401"/>
            <a:ext cx="91617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 Methodology for a Decision Support Tool for a Tidal Stream Device</a:t>
            </a:r>
            <a:endParaRPr lang="es-ES" sz="1400" b="1" dirty="0" smtClean="0">
              <a:solidFill>
                <a:srgbClr val="FF0000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56992"/>
            <a:ext cx="576064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5" name="Picture 16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Aim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6716" y="1268760"/>
            <a:ext cx="83117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7550" lvl="0" algn="just"/>
            <a:r>
              <a:rPr lang="en-GB" sz="2400" dirty="0" smtClean="0">
                <a:latin typeface="+mn-lt"/>
              </a:rPr>
              <a:t>To </a:t>
            </a:r>
            <a:r>
              <a:rPr lang="en-GB" sz="2400" b="1" dirty="0" smtClean="0">
                <a:latin typeface="+mn-lt"/>
              </a:rPr>
              <a:t>develop a methodology </a:t>
            </a:r>
            <a:r>
              <a:rPr lang="en-GB" sz="2400" dirty="0" smtClean="0">
                <a:latin typeface="+mn-lt"/>
              </a:rPr>
              <a:t>that supports the decision making process of the design of cost-efficient Tidal Stream devices creating, </a:t>
            </a:r>
            <a:r>
              <a:rPr lang="en-GB" sz="2400" i="1" dirty="0" smtClean="0">
                <a:latin typeface="+mn-lt"/>
              </a:rPr>
              <a:t>efficient</a:t>
            </a:r>
            <a:r>
              <a:rPr lang="en-GB" sz="2400" dirty="0" smtClean="0">
                <a:latin typeface="+mn-lt"/>
              </a:rPr>
              <a:t>, </a:t>
            </a:r>
            <a:r>
              <a:rPr lang="en-GB" sz="2400" i="1" dirty="0" smtClean="0">
                <a:latin typeface="+mn-lt"/>
              </a:rPr>
              <a:t>compact</a:t>
            </a:r>
            <a:r>
              <a:rPr lang="en-GB" sz="2400" dirty="0" smtClean="0">
                <a:latin typeface="+mn-lt"/>
              </a:rPr>
              <a:t> and </a:t>
            </a:r>
            <a:r>
              <a:rPr lang="en-GB" sz="2400" i="1" dirty="0" smtClean="0">
                <a:latin typeface="+mn-lt"/>
              </a:rPr>
              <a:t>reliable </a:t>
            </a:r>
            <a:r>
              <a:rPr lang="en-GB" sz="2400" dirty="0" smtClean="0">
                <a:latin typeface="+mn-lt"/>
              </a:rPr>
              <a:t>engineering tools that provide a techno-economic assessment of a tidal energy project</a:t>
            </a:r>
            <a:endParaRPr lang="en-US" sz="2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3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72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6488668"/>
            <a:ext cx="4544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endParaRPr lang="en-US" sz="180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TextBox 21"/>
          <p:cNvSpPr txBox="1">
            <a:spLocks noChangeArrowheads="1"/>
          </p:cNvSpPr>
          <p:nvPr/>
        </p:nvSpPr>
        <p:spPr bwMode="auto">
          <a:xfrm>
            <a:off x="-17775" y="75401"/>
            <a:ext cx="9161775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 Methodology for a Decision Support Tool for a Tidal Stream Device</a:t>
            </a:r>
            <a:endParaRPr lang="es-ES" sz="1400" b="1" dirty="0" smtClean="0">
              <a:solidFill>
                <a:srgbClr val="FF0000"/>
              </a:solidFill>
            </a:endParaRPr>
          </a:p>
          <a:p>
            <a:pPr algn="ctr"/>
            <a:endParaRPr lang="en-US" sz="15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1" name="Picture 4" descr="https://www.strath.ac.uk/media/system/homepage/img/logotab%5b2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99" y="6021739"/>
            <a:ext cx="971600" cy="86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2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4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Rounded Rectangle 13"/>
          <p:cNvSpPr/>
          <p:nvPr/>
        </p:nvSpPr>
        <p:spPr>
          <a:xfrm>
            <a:off x="557809" y="620688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Diagram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719520345"/>
              </p:ext>
            </p:extLst>
          </p:nvPr>
        </p:nvGraphicFramePr>
        <p:xfrm>
          <a:off x="-180528" y="2420888"/>
          <a:ext cx="957706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3" name="Rounded Rectangle 13"/>
          <p:cNvSpPr/>
          <p:nvPr/>
        </p:nvSpPr>
        <p:spPr>
          <a:xfrm>
            <a:off x="971600" y="1484784"/>
            <a:ext cx="936104" cy="93610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2627784" y="1484784"/>
            <a:ext cx="936104" cy="93610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2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7" name="Rounded Rectangle 13"/>
          <p:cNvSpPr/>
          <p:nvPr/>
        </p:nvSpPr>
        <p:spPr>
          <a:xfrm>
            <a:off x="4271123" y="1484784"/>
            <a:ext cx="936104" cy="93610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Rounded Rectangle 13"/>
          <p:cNvSpPr/>
          <p:nvPr/>
        </p:nvSpPr>
        <p:spPr>
          <a:xfrm>
            <a:off x="5913747" y="1484784"/>
            <a:ext cx="936104" cy="93610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Rounded Rectangle 13"/>
          <p:cNvSpPr/>
          <p:nvPr/>
        </p:nvSpPr>
        <p:spPr>
          <a:xfrm>
            <a:off x="7605935" y="1484784"/>
            <a:ext cx="936104" cy="936104"/>
          </a:xfrm>
          <a:prstGeom prst="roundRect">
            <a:avLst>
              <a:gd name="adj" fmla="val 50000"/>
            </a:avLst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4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9552" y="2492896"/>
            <a:ext cx="7992888" cy="2232248"/>
          </a:xfrm>
        </p:spPr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calculates the key parameters for a tidal stream device in a site location</a:t>
            </a:r>
          </a:p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Valuable in eliminating sites which do not have the correct velocity characteristics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6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9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Description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5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15" y="1814835"/>
            <a:ext cx="4765373" cy="4062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3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070933" y="2492896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Surface Tidal Stream [m/s] </a:t>
            </a:r>
            <a:r>
              <a:rPr lang="en-GB" sz="2000" b="1" dirty="0">
                <a:latin typeface="Calibri" pitchFamily="34" charset="0"/>
                <a:cs typeface="Arial" pitchFamily="34" charset="0"/>
              </a:rPr>
              <a:t>Depth of Site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Allowable Change [%]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Wave Height [m]</a:t>
            </a: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Wave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Period [s]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Inputs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974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792004" cy="39335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11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070933" y="2492896"/>
            <a:ext cx="3096344" cy="350145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2100000"/>
            </a:lightRig>
          </a:scene3d>
          <a:sp3d extrusionH="63500">
            <a:bevelT w="63500" h="63500"/>
            <a:bevelB w="63500" h="63500"/>
            <a:extrusionClr>
              <a:srgbClr val="FF7800"/>
            </a:extrusionClr>
          </a:sp3d>
        </p:spPr>
        <p:txBody>
          <a:bodyPr wrap="square" lIns="144000" tIns="108000" rIns="144000" bIns="126000" rtlCol="0" anchor="ctr" anchorCtr="0">
            <a:noAutofit/>
          </a:bodyPr>
          <a:lstStyle/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Available </a:t>
            </a:r>
            <a:r>
              <a:rPr lang="en-GB" sz="2000" b="1" dirty="0" smtClean="0">
                <a:latin typeface="Calibri" pitchFamily="34" charset="0"/>
                <a:cs typeface="Arial" pitchFamily="34" charset="0"/>
              </a:rPr>
              <a:t>Region [m]</a:t>
            </a:r>
            <a:endParaRPr lang="en-GB" sz="2000" b="1" dirty="0">
              <a:latin typeface="Calibri" pitchFamily="34" charset="0"/>
              <a:cs typeface="Arial" pitchFamily="34" charset="0"/>
            </a:endParaRPr>
          </a:p>
          <a:p>
            <a:pPr algn="ctr" defTabSz="858838" eaLnBrk="0" hangingPunct="0">
              <a:lnSpc>
                <a:spcPct val="125000"/>
              </a:lnSpc>
              <a:buClr>
                <a:srgbClr val="FF9900"/>
              </a:buClr>
              <a:defRPr/>
            </a:pPr>
            <a:r>
              <a:rPr lang="en-GB" sz="2000" b="1" dirty="0">
                <a:latin typeface="Calibri" pitchFamily="34" charset="0"/>
                <a:cs typeface="Arial" pitchFamily="34" charset="0"/>
              </a:rPr>
              <a:t>Hub-Seabed Distance [m]</a:t>
            </a:r>
          </a:p>
        </p:txBody>
      </p:sp>
      <p:sp>
        <p:nvSpPr>
          <p:cNvPr id="33" name="Rounded Rectangle 13"/>
          <p:cNvSpPr/>
          <p:nvPr/>
        </p:nvSpPr>
        <p:spPr>
          <a:xfrm>
            <a:off x="1600944" y="1340768"/>
            <a:ext cx="2178968" cy="7997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Outputs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888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5331"/>
            <a:ext cx="9144000" cy="6863331"/>
            <a:chOff x="0" y="-5331"/>
            <a:chExt cx="9144000" cy="6863331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0" y="-5331"/>
              <a:ext cx="9143999" cy="6863331"/>
              <a:chOff x="1" y="-5275"/>
              <a:chExt cx="9143998" cy="6863275"/>
            </a:xfrm>
          </p:grpSpPr>
          <p:pic>
            <p:nvPicPr>
              <p:cNvPr id="8" name="Picture 16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48666" r="42346"/>
              <a:stretch>
                <a:fillRect/>
              </a:stretch>
            </p:blipFill>
            <p:spPr bwMode="auto">
              <a:xfrm>
                <a:off x="1" y="26075"/>
                <a:ext cx="436716" cy="6831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t="8590" r="19626" b="30064"/>
              <a:stretch>
                <a:fillRect/>
              </a:stretch>
            </p:blipFill>
            <p:spPr bwMode="auto">
              <a:xfrm>
                <a:off x="4570388" y="-5275"/>
                <a:ext cx="4573611" cy="514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rcRect l="19626" t="8689" b="30410"/>
              <a:stretch>
                <a:fillRect/>
              </a:stretch>
            </p:blipFill>
            <p:spPr bwMode="auto">
              <a:xfrm>
                <a:off x="1" y="-1532"/>
                <a:ext cx="4570388" cy="510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" name="Picture 4" descr="https://www.strath.ac.uk/media/system/homepage/img/logotab%5b2%5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994355"/>
              <a:ext cx="971600" cy="8636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ounded Rectangle 13"/>
          <p:cNvSpPr/>
          <p:nvPr/>
        </p:nvSpPr>
        <p:spPr>
          <a:xfrm>
            <a:off x="539552" y="6469603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13"/>
          <p:cNvSpPr/>
          <p:nvPr/>
        </p:nvSpPr>
        <p:spPr>
          <a:xfrm>
            <a:off x="1979712" y="6469603"/>
            <a:ext cx="759035" cy="2717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13"/>
          <p:cNvSpPr/>
          <p:nvPr/>
        </p:nvSpPr>
        <p:spPr>
          <a:xfrm>
            <a:off x="2948869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ounded Rectangle 13"/>
          <p:cNvSpPr/>
          <p:nvPr/>
        </p:nvSpPr>
        <p:spPr>
          <a:xfrm>
            <a:off x="3891606" y="6469389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ounded Rectangle 13"/>
          <p:cNvSpPr/>
          <p:nvPr/>
        </p:nvSpPr>
        <p:spPr>
          <a:xfrm>
            <a:off x="4860031" y="6469603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13"/>
          <p:cNvSpPr/>
          <p:nvPr/>
        </p:nvSpPr>
        <p:spPr>
          <a:xfrm>
            <a:off x="5868144" y="6469388"/>
            <a:ext cx="759035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</a:t>
            </a:r>
            <a:r>
              <a:rPr lang="es-ES_tradn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ounded Rectangle 13"/>
          <p:cNvSpPr/>
          <p:nvPr/>
        </p:nvSpPr>
        <p:spPr>
          <a:xfrm>
            <a:off x="6849851" y="6469390"/>
            <a:ext cx="1224136" cy="27176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50000">
                <a:schemeClr val="accent6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2700000" scaled="1"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s-ES_tradnl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665821" y="620688"/>
            <a:ext cx="593811" cy="576064"/>
          </a:xfrm>
          <a:prstGeom prst="roundRect">
            <a:avLst>
              <a:gd name="adj" fmla="val 50000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smtClean="0">
                <a:solidFill>
                  <a:schemeClr val="bg1"/>
                </a:solidFill>
              </a:rPr>
              <a:t>1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00944" y="630990"/>
            <a:ext cx="7363544" cy="5623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2060"/>
              </a:gs>
              <a:gs pos="50000">
                <a:schemeClr val="tx1"/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GB" sz="2400" b="1" dirty="0" smtClean="0">
                <a:solidFill>
                  <a:schemeClr val="bg1"/>
                </a:solidFill>
              </a:rPr>
              <a:t>Wave/Tidal Interaction Tool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1" name="Rounded Rectangle 13"/>
          <p:cNvSpPr/>
          <p:nvPr/>
        </p:nvSpPr>
        <p:spPr>
          <a:xfrm>
            <a:off x="6318919" y="4437112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Hub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Height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2" name="Rounded Rectangle 13"/>
          <p:cNvSpPr/>
          <p:nvPr/>
        </p:nvSpPr>
        <p:spPr>
          <a:xfrm>
            <a:off x="6318919" y="5373216"/>
            <a:ext cx="2285999" cy="5760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Diameter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6"/>
          <a:stretch/>
        </p:blipFill>
        <p:spPr bwMode="auto">
          <a:xfrm>
            <a:off x="611677" y="1340768"/>
            <a:ext cx="5618959" cy="49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13"/>
          <p:cNvSpPr/>
          <p:nvPr/>
        </p:nvSpPr>
        <p:spPr>
          <a:xfrm>
            <a:off x="6318918" y="3238502"/>
            <a:ext cx="2285999" cy="84167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1"/>
              </a:gs>
              <a:gs pos="5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2400" b="1" dirty="0" err="1" smtClean="0">
                <a:solidFill>
                  <a:schemeClr val="bg1"/>
                </a:solidFill>
              </a:rPr>
              <a:t>Available</a:t>
            </a:r>
            <a:r>
              <a:rPr lang="es-ES_tradnl" sz="2400" b="1" dirty="0" smtClean="0">
                <a:solidFill>
                  <a:schemeClr val="bg1"/>
                </a:solidFill>
              </a:rPr>
              <a:t> </a:t>
            </a:r>
            <a:r>
              <a:rPr lang="es-ES_tradnl" sz="2400" b="1" dirty="0" err="1" smtClean="0">
                <a:solidFill>
                  <a:schemeClr val="bg1"/>
                </a:solidFill>
              </a:rPr>
              <a:t>Region</a:t>
            </a:r>
            <a:endParaRPr lang="es-ES_tradnl" sz="2400" b="1" dirty="0">
              <a:solidFill>
                <a:schemeClr val="bg1"/>
              </a:solidFill>
            </a:endParaRPr>
          </a:p>
        </p:txBody>
      </p:sp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-17775" y="-1541"/>
            <a:ext cx="9161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Microsoft Sans Serif" pitchFamily="34" charset="0"/>
              </a:rPr>
              <a:t>A Methodology for a Decision Support Tool for a Tidal Stream Device</a:t>
            </a:r>
            <a:endParaRPr lang="es-ES_tradn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5" name="Rounded Rectangle 13"/>
          <p:cNvSpPr/>
          <p:nvPr/>
        </p:nvSpPr>
        <p:spPr>
          <a:xfrm>
            <a:off x="-36512" y="6393925"/>
            <a:ext cx="473228" cy="347443"/>
          </a:xfrm>
          <a:prstGeom prst="roundRect">
            <a:avLst>
              <a:gd name="adj" fmla="val 5000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perspectiveHeroicExtremeLeftFacing" fov="4500000">
              <a:rot lat="98729" lon="1462638" rev="12480"/>
            </a:camera>
            <a:lightRig rig="threePt" dir="t"/>
          </a:scene3d>
          <a:sp3d extrusionH="120650">
            <a:bevelT/>
            <a:extrusionClr>
              <a:schemeClr val="tx2"/>
            </a:extrusion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s-ES_tradnl" sz="1400" b="1" dirty="0" smtClean="0">
                <a:solidFill>
                  <a:schemeClr val="tx1"/>
                </a:solidFill>
              </a:rPr>
              <a:t>8</a:t>
            </a:r>
            <a:endParaRPr lang="es-ES_tradn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4">
      <a:dk1>
        <a:srgbClr val="22396A"/>
      </a:dk1>
      <a:lt1>
        <a:srgbClr val="FFFFFF"/>
      </a:lt1>
      <a:dk2>
        <a:srgbClr val="000000"/>
      </a:dk2>
      <a:lt2>
        <a:srgbClr val="528FBD"/>
      </a:lt2>
      <a:accent1>
        <a:srgbClr val="22396A"/>
      </a:accent1>
      <a:accent2>
        <a:srgbClr val="528FBD"/>
      </a:accent2>
      <a:accent3>
        <a:srgbClr val="FFFFFF"/>
      </a:accent3>
      <a:accent4>
        <a:srgbClr val="DC6D2C"/>
      </a:accent4>
      <a:accent5>
        <a:srgbClr val="ABD0ED"/>
      </a:accent5>
      <a:accent6>
        <a:srgbClr val="7F7F7F"/>
      </a:accent6>
      <a:hlink>
        <a:srgbClr val="22396A"/>
      </a:hlink>
      <a:folHlink>
        <a:srgbClr val="528F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22396A"/>
    </a:dk1>
    <a:lt1>
      <a:srgbClr val="FFFFFF"/>
    </a:lt1>
    <a:dk2>
      <a:srgbClr val="000000"/>
    </a:dk2>
    <a:lt2>
      <a:srgbClr val="528FBD"/>
    </a:lt2>
    <a:accent1>
      <a:srgbClr val="22396A"/>
    </a:accent1>
    <a:accent2>
      <a:srgbClr val="528FBD"/>
    </a:accent2>
    <a:accent3>
      <a:srgbClr val="FFFFFF"/>
    </a:accent3>
    <a:accent4>
      <a:srgbClr val="DC6D2C"/>
    </a:accent4>
    <a:accent5>
      <a:srgbClr val="ABD0ED"/>
    </a:accent5>
    <a:accent6>
      <a:srgbClr val="7F7F7F"/>
    </a:accent6>
    <a:hlink>
      <a:srgbClr val="22396A"/>
    </a:hlink>
    <a:folHlink>
      <a:srgbClr val="528FBD"/>
    </a:folHlink>
  </a:clrScheme>
</a:themeOverride>
</file>

<file path=ppt/theme/themeOverride2.xml><?xml version="1.0" encoding="utf-8"?>
<a:themeOverride xmlns:a="http://schemas.openxmlformats.org/drawingml/2006/main">
  <a:clrScheme name="Custom 4">
    <a:dk1>
      <a:srgbClr val="22396A"/>
    </a:dk1>
    <a:lt1>
      <a:srgbClr val="FFFFFF"/>
    </a:lt1>
    <a:dk2>
      <a:srgbClr val="000000"/>
    </a:dk2>
    <a:lt2>
      <a:srgbClr val="528FBD"/>
    </a:lt2>
    <a:accent1>
      <a:srgbClr val="22396A"/>
    </a:accent1>
    <a:accent2>
      <a:srgbClr val="528FBD"/>
    </a:accent2>
    <a:accent3>
      <a:srgbClr val="FFFFFF"/>
    </a:accent3>
    <a:accent4>
      <a:srgbClr val="DC6D2C"/>
    </a:accent4>
    <a:accent5>
      <a:srgbClr val="ABD0ED"/>
    </a:accent5>
    <a:accent6>
      <a:srgbClr val="7F7F7F"/>
    </a:accent6>
    <a:hlink>
      <a:srgbClr val="22396A"/>
    </a:hlink>
    <a:folHlink>
      <a:srgbClr val="528FB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COMUNICACIÓN Y MARKETING - Plantilla Presentaciones</Template>
  <TotalTime>7417</TotalTime>
  <Words>2696</Words>
  <Application>Microsoft Office PowerPoint</Application>
  <PresentationFormat>Presentación en pantalla (4:3)</PresentationFormat>
  <Paragraphs>651</Paragraphs>
  <Slides>34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6" baseType="lpstr">
      <vt:lpstr>Diseño personalizado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Julen García Ibáñez</dc:creator>
  <cp:lastModifiedBy>Julen X Garcia</cp:lastModifiedBy>
  <cp:revision>230</cp:revision>
  <dcterms:created xsi:type="dcterms:W3CDTF">2012-06-18T09:16:13Z</dcterms:created>
  <dcterms:modified xsi:type="dcterms:W3CDTF">2014-05-12T02:45:46Z</dcterms:modified>
</cp:coreProperties>
</file>